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3" r:id="rId1"/>
  </p:sldMasterIdLst>
  <p:notesMasterIdLst>
    <p:notesMasterId r:id="rId22"/>
  </p:notesMasterIdLst>
  <p:handoutMasterIdLst>
    <p:handoutMasterId r:id="rId23"/>
  </p:handoutMasterIdLst>
  <p:sldIdLst>
    <p:sldId id="348" r:id="rId2"/>
    <p:sldId id="412" r:id="rId3"/>
    <p:sldId id="440" r:id="rId4"/>
    <p:sldId id="441" r:id="rId5"/>
    <p:sldId id="437" r:id="rId6"/>
    <p:sldId id="427" r:id="rId7"/>
    <p:sldId id="439" r:id="rId8"/>
    <p:sldId id="434" r:id="rId9"/>
    <p:sldId id="436" r:id="rId10"/>
    <p:sldId id="435" r:id="rId11"/>
    <p:sldId id="422" r:id="rId12"/>
    <p:sldId id="420" r:id="rId13"/>
    <p:sldId id="438" r:id="rId14"/>
    <p:sldId id="410" r:id="rId15"/>
    <p:sldId id="442" r:id="rId16"/>
    <p:sldId id="443" r:id="rId17"/>
    <p:sldId id="446" r:id="rId18"/>
    <p:sldId id="445" r:id="rId19"/>
    <p:sldId id="444" r:id="rId20"/>
    <p:sldId id="447" r:id="rId21"/>
  </p:sldIdLst>
  <p:sldSz cx="9144000" cy="6858000" type="screen4x3"/>
  <p:notesSz cx="6807200" cy="9939338"/>
  <p:defaultTextStyle>
    <a:defPPr>
      <a:defRPr lang="en-US"/>
    </a:defPPr>
    <a:lvl1pPr algn="l" rtl="0" fontAlgn="base">
      <a:spcBef>
        <a:spcPct val="0"/>
      </a:spcBef>
      <a:spcAft>
        <a:spcPct val="0"/>
      </a:spcAft>
      <a:defRPr kumimoji="1" sz="1200" kern="1200">
        <a:solidFill>
          <a:schemeClr val="tx1"/>
        </a:solidFill>
        <a:latin typeface="HG丸ｺﾞｼｯｸM-PRO" pitchFamily="50" charset="-128"/>
        <a:ea typeface="HG丸ｺﾞｼｯｸM-PRO" pitchFamily="50" charset="-128"/>
        <a:cs typeface="+mn-cs"/>
      </a:defRPr>
    </a:lvl1pPr>
    <a:lvl2pPr marL="457200" algn="l" rtl="0" fontAlgn="base">
      <a:spcBef>
        <a:spcPct val="0"/>
      </a:spcBef>
      <a:spcAft>
        <a:spcPct val="0"/>
      </a:spcAft>
      <a:defRPr kumimoji="1" sz="1200" kern="1200">
        <a:solidFill>
          <a:schemeClr val="tx1"/>
        </a:solidFill>
        <a:latin typeface="HG丸ｺﾞｼｯｸM-PRO" pitchFamily="50" charset="-128"/>
        <a:ea typeface="HG丸ｺﾞｼｯｸM-PRO" pitchFamily="50" charset="-128"/>
        <a:cs typeface="+mn-cs"/>
      </a:defRPr>
    </a:lvl2pPr>
    <a:lvl3pPr marL="914400" algn="l" rtl="0" fontAlgn="base">
      <a:spcBef>
        <a:spcPct val="0"/>
      </a:spcBef>
      <a:spcAft>
        <a:spcPct val="0"/>
      </a:spcAft>
      <a:defRPr kumimoji="1" sz="1200" kern="1200">
        <a:solidFill>
          <a:schemeClr val="tx1"/>
        </a:solidFill>
        <a:latin typeface="HG丸ｺﾞｼｯｸM-PRO" pitchFamily="50" charset="-128"/>
        <a:ea typeface="HG丸ｺﾞｼｯｸM-PRO" pitchFamily="50" charset="-128"/>
        <a:cs typeface="+mn-cs"/>
      </a:defRPr>
    </a:lvl3pPr>
    <a:lvl4pPr marL="1371600" algn="l" rtl="0" fontAlgn="base">
      <a:spcBef>
        <a:spcPct val="0"/>
      </a:spcBef>
      <a:spcAft>
        <a:spcPct val="0"/>
      </a:spcAft>
      <a:defRPr kumimoji="1" sz="1200" kern="1200">
        <a:solidFill>
          <a:schemeClr val="tx1"/>
        </a:solidFill>
        <a:latin typeface="HG丸ｺﾞｼｯｸM-PRO" pitchFamily="50" charset="-128"/>
        <a:ea typeface="HG丸ｺﾞｼｯｸM-PRO" pitchFamily="50" charset="-128"/>
        <a:cs typeface="+mn-cs"/>
      </a:defRPr>
    </a:lvl4pPr>
    <a:lvl5pPr marL="1828800" algn="l" rtl="0" fontAlgn="base">
      <a:spcBef>
        <a:spcPct val="0"/>
      </a:spcBef>
      <a:spcAft>
        <a:spcPct val="0"/>
      </a:spcAft>
      <a:defRPr kumimoji="1" sz="1200" kern="1200">
        <a:solidFill>
          <a:schemeClr val="tx1"/>
        </a:solidFill>
        <a:latin typeface="HG丸ｺﾞｼｯｸM-PRO" pitchFamily="50" charset="-128"/>
        <a:ea typeface="HG丸ｺﾞｼｯｸM-PRO" pitchFamily="50" charset="-128"/>
        <a:cs typeface="+mn-cs"/>
      </a:defRPr>
    </a:lvl5pPr>
    <a:lvl6pPr marL="2286000" algn="l" defTabSz="914400" rtl="0" eaLnBrk="1" latinLnBrk="0" hangingPunct="1">
      <a:defRPr kumimoji="1" sz="1200" kern="1200">
        <a:solidFill>
          <a:schemeClr val="tx1"/>
        </a:solidFill>
        <a:latin typeface="HG丸ｺﾞｼｯｸM-PRO" pitchFamily="50" charset="-128"/>
        <a:ea typeface="HG丸ｺﾞｼｯｸM-PRO" pitchFamily="50" charset="-128"/>
        <a:cs typeface="+mn-cs"/>
      </a:defRPr>
    </a:lvl6pPr>
    <a:lvl7pPr marL="2743200" algn="l" defTabSz="914400" rtl="0" eaLnBrk="1" latinLnBrk="0" hangingPunct="1">
      <a:defRPr kumimoji="1" sz="1200" kern="1200">
        <a:solidFill>
          <a:schemeClr val="tx1"/>
        </a:solidFill>
        <a:latin typeface="HG丸ｺﾞｼｯｸM-PRO" pitchFamily="50" charset="-128"/>
        <a:ea typeface="HG丸ｺﾞｼｯｸM-PRO" pitchFamily="50" charset="-128"/>
        <a:cs typeface="+mn-cs"/>
      </a:defRPr>
    </a:lvl7pPr>
    <a:lvl8pPr marL="3200400" algn="l" defTabSz="914400" rtl="0" eaLnBrk="1" latinLnBrk="0" hangingPunct="1">
      <a:defRPr kumimoji="1" sz="1200" kern="1200">
        <a:solidFill>
          <a:schemeClr val="tx1"/>
        </a:solidFill>
        <a:latin typeface="HG丸ｺﾞｼｯｸM-PRO" pitchFamily="50" charset="-128"/>
        <a:ea typeface="HG丸ｺﾞｼｯｸM-PRO" pitchFamily="50" charset="-128"/>
        <a:cs typeface="+mn-cs"/>
      </a:defRPr>
    </a:lvl8pPr>
    <a:lvl9pPr marL="3657600" algn="l" defTabSz="914400" rtl="0" eaLnBrk="1" latinLnBrk="0" hangingPunct="1">
      <a:defRPr kumimoji="1" sz="1200" kern="1200">
        <a:solidFill>
          <a:schemeClr val="tx1"/>
        </a:solidFill>
        <a:latin typeface="HG丸ｺﾞｼｯｸM-PRO" pitchFamily="50" charset="-128"/>
        <a:ea typeface="HG丸ｺﾞｼｯｸM-PRO"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4065">
          <p15:clr>
            <a:srgbClr val="A4A3A4"/>
          </p15:clr>
        </p15:guide>
        <p15:guide id="3" pos="204">
          <p15:clr>
            <a:srgbClr val="A4A3A4"/>
          </p15:clr>
        </p15:guide>
        <p15:guide id="4" pos="5556">
          <p15:clr>
            <a:srgbClr val="A4A3A4"/>
          </p15:clr>
        </p15:guide>
      </p15:sldGuideLst>
    </p:ext>
    <p:ext uri="{2D200454-40CA-4A62-9FC3-DE9A4176ACB9}">
      <p15:notesGuideLst xmlns:p15="http://schemas.microsoft.com/office/powerpoint/2012/main">
        <p15:guide id="1" orient="horz" pos="3129"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45B"/>
    <a:srgbClr val="75E6FF"/>
    <a:srgbClr val="FF5050"/>
    <a:srgbClr val="FF0000"/>
    <a:srgbClr val="FF6600"/>
    <a:srgbClr val="00B0F0"/>
    <a:srgbClr val="262673"/>
    <a:srgbClr val="4597A0"/>
    <a:srgbClr val="7CA7B0"/>
    <a:srgbClr val="AEC9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56" autoAdjust="0"/>
    <p:restoredTop sz="93340" autoAdjust="0"/>
  </p:normalViewPr>
  <p:slideViewPr>
    <p:cSldViewPr snapToGrid="0" snapToObjects="1">
      <p:cViewPr varScale="1">
        <p:scale>
          <a:sx n="111" d="100"/>
          <a:sy n="111" d="100"/>
        </p:scale>
        <p:origin x="1261" y="92"/>
      </p:cViewPr>
      <p:guideLst>
        <p:guide orient="horz" pos="2160"/>
        <p:guide orient="horz" pos="4065"/>
        <p:guide pos="204"/>
        <p:guide pos="5556"/>
      </p:guideLst>
    </p:cSldViewPr>
  </p:slideViewPr>
  <p:outlineViewPr>
    <p:cViewPr>
      <p:scale>
        <a:sx n="33" d="100"/>
        <a:sy n="33" d="100"/>
      </p:scale>
      <p:origin x="0" y="-31001"/>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0" d="100"/>
          <a:sy n="110" d="100"/>
        </p:scale>
        <p:origin x="-384" y="-90"/>
      </p:cViewPr>
      <p:guideLst>
        <p:guide orient="horz" pos="3129"/>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1" y="1"/>
            <a:ext cx="2959463" cy="535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48" tIns="46021" rIns="92048" bIns="46021" numCol="1" anchor="t" anchorCtr="0" compatLnSpc="1">
            <a:prstTxWarp prst="textNoShape">
              <a:avLst/>
            </a:prstTxWarp>
          </a:bodyPr>
          <a:lstStyle>
            <a:lvl1pPr>
              <a:defRPr sz="1000">
                <a:latin typeface="MS UI Gothic" pitchFamily="50" charset="-128"/>
                <a:ea typeface="MS UI Gothic" pitchFamily="50" charset="-128"/>
              </a:defRPr>
            </a:lvl1pPr>
          </a:lstStyle>
          <a:p>
            <a:pPr>
              <a:defRPr/>
            </a:pPr>
            <a:endParaRPr lang="en-US" altLang="ja-JP"/>
          </a:p>
        </p:txBody>
      </p:sp>
      <p:sp>
        <p:nvSpPr>
          <p:cNvPr id="172035" name="Rectangle 3"/>
          <p:cNvSpPr>
            <a:spLocks noGrp="1" noChangeArrowheads="1"/>
          </p:cNvSpPr>
          <p:nvPr>
            <p:ph type="dt" sz="quarter" idx="1"/>
          </p:nvPr>
        </p:nvSpPr>
        <p:spPr bwMode="auto">
          <a:xfrm>
            <a:off x="3887965" y="1"/>
            <a:ext cx="2956202" cy="535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48" tIns="46021" rIns="92048" bIns="46021" numCol="1" anchor="t" anchorCtr="0" compatLnSpc="1">
            <a:prstTxWarp prst="textNoShape">
              <a:avLst/>
            </a:prstTxWarp>
          </a:bodyPr>
          <a:lstStyle>
            <a:lvl1pPr algn="r">
              <a:defRPr sz="1000">
                <a:latin typeface="MS UI Gothic" pitchFamily="50" charset="-128"/>
                <a:ea typeface="MS UI Gothic" pitchFamily="50" charset="-128"/>
              </a:defRPr>
            </a:lvl1pPr>
          </a:lstStyle>
          <a:p>
            <a:pPr>
              <a:defRPr/>
            </a:pPr>
            <a:endParaRPr lang="en-US" altLang="ja-JP"/>
          </a:p>
        </p:txBody>
      </p:sp>
      <p:sp>
        <p:nvSpPr>
          <p:cNvPr id="172036" name="Rectangle 4"/>
          <p:cNvSpPr>
            <a:spLocks noGrp="1" noChangeArrowheads="1"/>
          </p:cNvSpPr>
          <p:nvPr>
            <p:ph type="ftr" sz="quarter" idx="2"/>
          </p:nvPr>
        </p:nvSpPr>
        <p:spPr bwMode="auto">
          <a:xfrm>
            <a:off x="1" y="9459526"/>
            <a:ext cx="2959463" cy="458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48" tIns="46021" rIns="92048" bIns="46021" numCol="1" anchor="b" anchorCtr="0" compatLnSpc="1">
            <a:prstTxWarp prst="textNoShape">
              <a:avLst/>
            </a:prstTxWarp>
          </a:bodyPr>
          <a:lstStyle>
            <a:lvl1pPr>
              <a:defRPr sz="1000">
                <a:latin typeface="MS UI Gothic" pitchFamily="50" charset="-128"/>
                <a:ea typeface="MS UI Gothic" pitchFamily="50" charset="-128"/>
              </a:defRPr>
            </a:lvl1pPr>
          </a:lstStyle>
          <a:p>
            <a:pPr>
              <a:defRPr/>
            </a:pPr>
            <a:endParaRPr lang="en-US" altLang="ja-JP"/>
          </a:p>
        </p:txBody>
      </p:sp>
      <p:sp>
        <p:nvSpPr>
          <p:cNvPr id="172037" name="Rectangle 5"/>
          <p:cNvSpPr>
            <a:spLocks noGrp="1" noChangeArrowheads="1"/>
          </p:cNvSpPr>
          <p:nvPr>
            <p:ph type="sldNum" sz="quarter" idx="3"/>
          </p:nvPr>
        </p:nvSpPr>
        <p:spPr bwMode="auto">
          <a:xfrm>
            <a:off x="3887965" y="9459526"/>
            <a:ext cx="2956202" cy="458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48" tIns="46021" rIns="92048" bIns="46021" numCol="1" anchor="b" anchorCtr="0" compatLnSpc="1">
            <a:prstTxWarp prst="textNoShape">
              <a:avLst/>
            </a:prstTxWarp>
          </a:bodyPr>
          <a:lstStyle>
            <a:lvl1pPr algn="r">
              <a:defRPr sz="1000">
                <a:latin typeface="MS UI Gothic" pitchFamily="50" charset="-128"/>
                <a:ea typeface="MS UI Gothic" pitchFamily="50" charset="-128"/>
              </a:defRPr>
            </a:lvl1pPr>
          </a:lstStyle>
          <a:p>
            <a:pPr>
              <a:defRPr/>
            </a:pPr>
            <a:fld id="{CD1AA4AF-E1C8-4BE7-A8B0-EEE3BC5EEE8E}" type="slidenum">
              <a:rPr lang="en-US" altLang="ja-JP"/>
              <a:pPr>
                <a:defRPr/>
              </a:pPr>
              <a:t>‹#›</a:t>
            </a:fld>
            <a:endParaRPr lang="en-US" altLang="ja-JP"/>
          </a:p>
        </p:txBody>
      </p:sp>
    </p:spTree>
    <p:extLst>
      <p:ext uri="{BB962C8B-B14F-4D97-AF65-F5344CB8AC3E}">
        <p14:creationId xmlns:p14="http://schemas.microsoft.com/office/powerpoint/2010/main" val="2229089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48591" cy="50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48" tIns="46021" rIns="92048" bIns="46021" numCol="1" anchor="t" anchorCtr="0" compatLnSpc="1">
            <a:prstTxWarp prst="textNoShape">
              <a:avLst/>
            </a:prstTxWarp>
          </a:bodyPr>
          <a:lstStyle>
            <a:lvl1pPr>
              <a:defRPr sz="1000">
                <a:latin typeface="Arial" charset="0"/>
                <a:ea typeface="ＭＳ Ｐゴシック" pitchFamily="50" charset="-128"/>
              </a:defRPr>
            </a:lvl1pPr>
          </a:lstStyle>
          <a:p>
            <a:pPr>
              <a:defRPr/>
            </a:pPr>
            <a:endParaRPr lang="en-US" altLang="ja-JP"/>
          </a:p>
        </p:txBody>
      </p:sp>
      <p:sp>
        <p:nvSpPr>
          <p:cNvPr id="3075" name="Rectangle 3"/>
          <p:cNvSpPr>
            <a:spLocks noGrp="1" noChangeArrowheads="1"/>
          </p:cNvSpPr>
          <p:nvPr>
            <p:ph type="dt" idx="1"/>
          </p:nvPr>
        </p:nvSpPr>
        <p:spPr bwMode="auto">
          <a:xfrm>
            <a:off x="3856437" y="0"/>
            <a:ext cx="2949677" cy="50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48" tIns="46021" rIns="92048" bIns="46021" numCol="1" anchor="t" anchorCtr="0" compatLnSpc="1">
            <a:prstTxWarp prst="textNoShape">
              <a:avLst/>
            </a:prstTxWarp>
          </a:bodyPr>
          <a:lstStyle>
            <a:lvl1pPr algn="r">
              <a:defRPr sz="1000">
                <a:latin typeface="Arial" charset="0"/>
                <a:ea typeface="ＭＳ Ｐゴシック" pitchFamily="50" charset="-128"/>
              </a:defRPr>
            </a:lvl1pPr>
          </a:lstStyle>
          <a:p>
            <a:pPr>
              <a:defRPr/>
            </a:pPr>
            <a:endParaRPr lang="en-US" altLang="ja-JP"/>
          </a:p>
        </p:txBody>
      </p:sp>
      <p:sp>
        <p:nvSpPr>
          <p:cNvPr id="13316" name="Rectangle 4"/>
          <p:cNvSpPr>
            <a:spLocks noGrp="1" noRot="1" noChangeAspect="1" noChangeArrowheads="1" noTextEdit="1"/>
          </p:cNvSpPr>
          <p:nvPr>
            <p:ph type="sldImg" idx="2"/>
          </p:nvPr>
        </p:nvSpPr>
        <p:spPr bwMode="auto">
          <a:xfrm>
            <a:off x="923925" y="744538"/>
            <a:ext cx="4972050" cy="3730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9525" y="4721651"/>
            <a:ext cx="5448151" cy="4473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48" tIns="46021" rIns="92048" bIns="46021"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078" name="Rectangle 6"/>
          <p:cNvSpPr>
            <a:spLocks noGrp="1" noChangeArrowheads="1"/>
          </p:cNvSpPr>
          <p:nvPr>
            <p:ph type="ftr" sz="quarter" idx="4"/>
          </p:nvPr>
        </p:nvSpPr>
        <p:spPr bwMode="auto">
          <a:xfrm>
            <a:off x="1" y="9436345"/>
            <a:ext cx="2948591" cy="50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48" tIns="46021" rIns="92048" bIns="46021" numCol="1" anchor="b" anchorCtr="0" compatLnSpc="1">
            <a:prstTxWarp prst="textNoShape">
              <a:avLst/>
            </a:prstTxWarp>
          </a:bodyPr>
          <a:lstStyle>
            <a:lvl1pPr>
              <a:defRPr sz="1000">
                <a:latin typeface="Arial" charset="0"/>
                <a:ea typeface="ＭＳ Ｐゴシック" pitchFamily="50" charset="-128"/>
              </a:defRPr>
            </a:lvl1pPr>
          </a:lstStyle>
          <a:p>
            <a:pPr>
              <a:defRPr/>
            </a:pPr>
            <a:endParaRPr lang="en-US" altLang="ja-JP"/>
          </a:p>
        </p:txBody>
      </p:sp>
      <p:sp>
        <p:nvSpPr>
          <p:cNvPr id="3079" name="Rectangle 7"/>
          <p:cNvSpPr>
            <a:spLocks noGrp="1" noChangeArrowheads="1"/>
          </p:cNvSpPr>
          <p:nvPr>
            <p:ph type="sldNum" sz="quarter" idx="5"/>
          </p:nvPr>
        </p:nvSpPr>
        <p:spPr bwMode="auto">
          <a:xfrm>
            <a:off x="3856437" y="9436345"/>
            <a:ext cx="2949677" cy="50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48" tIns="46021" rIns="92048" bIns="46021" numCol="1" anchor="b" anchorCtr="0" compatLnSpc="1">
            <a:prstTxWarp prst="textNoShape">
              <a:avLst/>
            </a:prstTxWarp>
          </a:bodyPr>
          <a:lstStyle>
            <a:lvl1pPr algn="r">
              <a:defRPr sz="1000">
                <a:latin typeface="Arial" charset="0"/>
                <a:ea typeface="ＭＳ Ｐゴシック" pitchFamily="50" charset="-128"/>
              </a:defRPr>
            </a:lvl1pPr>
          </a:lstStyle>
          <a:p>
            <a:pPr>
              <a:defRPr/>
            </a:pPr>
            <a:fld id="{3F5F3787-56E9-46CB-B34B-DF12338913D2}" type="slidenum">
              <a:rPr lang="en-US" altLang="ja-JP"/>
              <a:pPr>
                <a:defRPr/>
              </a:pPr>
              <a:t>‹#›</a:t>
            </a:fld>
            <a:endParaRPr lang="en-US" altLang="ja-JP"/>
          </a:p>
        </p:txBody>
      </p:sp>
    </p:spTree>
    <p:extLst>
      <p:ext uri="{BB962C8B-B14F-4D97-AF65-F5344CB8AC3E}">
        <p14:creationId xmlns:p14="http://schemas.microsoft.com/office/powerpoint/2010/main" val="21821384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919163" y="749300"/>
            <a:ext cx="4965700" cy="3724275"/>
          </a:xfrm>
          <a:ln/>
        </p:spPr>
      </p:sp>
      <p:sp>
        <p:nvSpPr>
          <p:cNvPr id="14339" name="Rectangle 3"/>
          <p:cNvSpPr>
            <a:spLocks noGrp="1" noChangeArrowheads="1"/>
          </p:cNvSpPr>
          <p:nvPr>
            <p:ph type="body" idx="1"/>
          </p:nvPr>
        </p:nvSpPr>
        <p:spPr>
          <a:xfrm>
            <a:off x="680612" y="4721651"/>
            <a:ext cx="5445978" cy="4471311"/>
          </a:xfrm>
          <a:noFill/>
        </p:spPr>
        <p:txBody>
          <a:bodyPr/>
          <a:lstStyle/>
          <a:p>
            <a:endParaRPr lang="ja-JP" altLang="en-US" dirty="0" smtClean="0">
              <a:solidFill>
                <a:srgbClr val="FF0000"/>
              </a:solidFill>
              <a:ea typeface="ＭＳ Ｐ明朝" charset="-128"/>
            </a:endParaRPr>
          </a:p>
        </p:txBody>
      </p:sp>
      <p:sp>
        <p:nvSpPr>
          <p:cNvPr id="4" name="角丸四角形吹き出し 3"/>
          <p:cNvSpPr/>
          <p:nvPr/>
        </p:nvSpPr>
        <p:spPr>
          <a:xfrm>
            <a:off x="3547659" y="5185240"/>
            <a:ext cx="2596325" cy="579486"/>
          </a:xfrm>
          <a:prstGeom prst="wedgeRoundRectCallout">
            <a:avLst/>
          </a:prstGeom>
        </p:spPr>
        <p:style>
          <a:lnRef idx="2">
            <a:schemeClr val="dk1"/>
          </a:lnRef>
          <a:fillRef idx="1">
            <a:schemeClr val="lt1"/>
          </a:fillRef>
          <a:effectRef idx="0">
            <a:schemeClr val="dk1"/>
          </a:effectRef>
          <a:fontRef idx="minor">
            <a:schemeClr val="dk1"/>
          </a:fontRef>
        </p:style>
        <p:txBody>
          <a:bodyPr lIns="91551" tIns="45774" rIns="91551" bIns="45774" anchor="ctr"/>
          <a:lstStyle/>
          <a:p>
            <a:pPr>
              <a:defRPr/>
            </a:pPr>
            <a:r>
              <a:rPr lang="ja-JP" altLang="en-US" dirty="0"/>
              <a:t>・ごあいさつ</a:t>
            </a:r>
            <a:endParaRPr lang="en-US" altLang="ja-JP" dirty="0"/>
          </a:p>
          <a:p>
            <a:pPr>
              <a:defRPr/>
            </a:pPr>
            <a:r>
              <a:rPr lang="ja-JP" altLang="en-US" dirty="0"/>
              <a:t>・会社名</a:t>
            </a:r>
            <a:endParaRPr lang="en-US" altLang="ja-JP" dirty="0"/>
          </a:p>
          <a:p>
            <a:pPr>
              <a:defRPr/>
            </a:pPr>
            <a:r>
              <a:rPr lang="ja-JP" altLang="en-US" dirty="0"/>
              <a:t>・想定時間が、</a:t>
            </a:r>
            <a:r>
              <a:rPr lang="en-US" altLang="ja-JP" dirty="0"/>
              <a:t>15</a:t>
            </a:r>
            <a:r>
              <a:rPr lang="ja-JP" altLang="en-US" dirty="0"/>
              <a:t>分程度であること。</a:t>
            </a:r>
            <a:endParaRPr lang="en-US" altLang="ja-JP" dirty="0"/>
          </a:p>
        </p:txBody>
      </p:sp>
      <p:sp>
        <p:nvSpPr>
          <p:cNvPr id="5" name="角丸四角形吹き出し 4"/>
          <p:cNvSpPr/>
          <p:nvPr/>
        </p:nvSpPr>
        <p:spPr>
          <a:xfrm>
            <a:off x="659955" y="6696539"/>
            <a:ext cx="3682476" cy="1439442"/>
          </a:xfrm>
          <a:prstGeom prst="wedgeRoundRectCallou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lIns="91551" tIns="45774" rIns="91551" bIns="45774" anchor="ctr"/>
          <a:lstStyle/>
          <a:p>
            <a:pPr>
              <a:defRPr/>
            </a:pPr>
            <a:r>
              <a:rPr lang="ja-JP" altLang="en-US" sz="800" dirty="0"/>
              <a:t>スクリプトは、以下に分けて着色しました。</a:t>
            </a:r>
            <a:endParaRPr lang="en-US" altLang="ja-JP" sz="800" dirty="0"/>
          </a:p>
          <a:p>
            <a:pPr>
              <a:defRPr/>
            </a:pPr>
            <a:r>
              <a:rPr lang="ja-JP" altLang="en-US" sz="800" dirty="0"/>
              <a:t>話すべき内容は、以下の優先順位です。</a:t>
            </a:r>
            <a:endParaRPr lang="en-US" altLang="ja-JP" sz="800" dirty="0"/>
          </a:p>
          <a:p>
            <a:pPr>
              <a:defRPr/>
            </a:pPr>
            <a:r>
              <a:rPr lang="ja-JP" altLang="en-US" sz="800" dirty="0"/>
              <a:t>　</a:t>
            </a:r>
            <a:r>
              <a:rPr lang="en-US" altLang="ja-JP" sz="800" dirty="0"/>
              <a:t>1.</a:t>
            </a:r>
            <a:r>
              <a:rPr lang="ja-JP" altLang="en-US" sz="800" dirty="0">
                <a:solidFill>
                  <a:srgbClr val="FF0000"/>
                </a:solidFill>
              </a:rPr>
              <a:t>朱書き太字　　：キーワード</a:t>
            </a:r>
            <a:endParaRPr lang="en-US" altLang="ja-JP" sz="800" dirty="0">
              <a:solidFill>
                <a:srgbClr val="FF0000"/>
              </a:solidFill>
            </a:endParaRPr>
          </a:p>
          <a:p>
            <a:pPr>
              <a:defRPr/>
            </a:pPr>
            <a:r>
              <a:rPr lang="ja-JP" altLang="en-US" sz="800" dirty="0"/>
              <a:t>　</a:t>
            </a:r>
            <a:r>
              <a:rPr lang="en-US" altLang="ja-JP" sz="800" dirty="0"/>
              <a:t>2.</a:t>
            </a:r>
            <a:r>
              <a:rPr lang="ja-JP" altLang="en-US" sz="800" dirty="0">
                <a:solidFill>
                  <a:srgbClr val="FF0000"/>
                </a:solidFill>
              </a:rPr>
              <a:t>朱書き　　　　　：伝えたい内容</a:t>
            </a:r>
            <a:endParaRPr lang="en-US" altLang="ja-JP" sz="800" dirty="0">
              <a:solidFill>
                <a:srgbClr val="FF0000"/>
              </a:solidFill>
            </a:endParaRPr>
          </a:p>
          <a:p>
            <a:pPr>
              <a:defRPr/>
            </a:pPr>
            <a:r>
              <a:rPr lang="ja-JP" altLang="en-US" sz="800" dirty="0"/>
              <a:t>　</a:t>
            </a:r>
            <a:r>
              <a:rPr lang="en-US" altLang="ja-JP" sz="800" dirty="0"/>
              <a:t>3.</a:t>
            </a:r>
            <a:r>
              <a:rPr lang="ja-JP" altLang="en-US" sz="800" dirty="0"/>
              <a:t>黒書き　　　　　：必須では無い内容</a:t>
            </a:r>
            <a:endParaRPr lang="en-US" altLang="ja-JP" sz="800" dirty="0"/>
          </a:p>
          <a:p>
            <a:pPr>
              <a:defRPr/>
            </a:pPr>
            <a:r>
              <a:rPr lang="ja-JP" altLang="en-US" sz="800" dirty="0"/>
              <a:t>全体でストーリーを持たせました。加えて、</a:t>
            </a:r>
            <a:r>
              <a:rPr lang="ja-JP" altLang="en-US" sz="800" dirty="0">
                <a:solidFill>
                  <a:srgbClr val="FF0000"/>
                </a:solidFill>
              </a:rPr>
              <a:t>朱書き</a:t>
            </a:r>
            <a:r>
              <a:rPr lang="ja-JP" altLang="en-US" sz="800" dirty="0"/>
              <a:t>だけでも何とか話せる様に頑張りました。が、無理があるところも有ります。その場合は、各ページの吹き出し部分に、セリフでは無く、伝えたい内容を記述しましたので、それを見て、適当につなげて頂ければ幸いです。</a:t>
            </a:r>
            <a:endParaRPr lang="en-US" altLang="ja-JP" sz="800" dirty="0"/>
          </a:p>
          <a:p>
            <a:pPr>
              <a:defRPr/>
            </a:pPr>
            <a:r>
              <a:rPr lang="ja-JP" altLang="en-US" sz="800" dirty="0"/>
              <a:t>スクリプトは参考程度にして、各自でアレンジして頂くのがベストです。</a:t>
            </a:r>
          </a:p>
        </p:txBody>
      </p:sp>
      <p:sp>
        <p:nvSpPr>
          <p:cNvPr id="6" name="線吹き出し 2 (枠付き) 5"/>
          <p:cNvSpPr/>
          <p:nvPr/>
        </p:nvSpPr>
        <p:spPr>
          <a:xfrm>
            <a:off x="3981468" y="6049831"/>
            <a:ext cx="1949419" cy="574850"/>
          </a:xfrm>
          <a:prstGeom prst="borderCallout2">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lIns="92540" tIns="46270" rIns="92540" bIns="46270" anchor="ctr"/>
          <a:lstStyle/>
          <a:p>
            <a:pPr>
              <a:defRPr/>
            </a:pPr>
            <a:r>
              <a:rPr lang="ja-JP" altLang="en-US" sz="800" dirty="0">
                <a:solidFill>
                  <a:schemeClr val="tx1"/>
                </a:solidFill>
              </a:rPr>
              <a:t>老川さん</a:t>
            </a:r>
            <a:endParaRPr lang="en-US" altLang="ja-JP" sz="800" dirty="0">
              <a:solidFill>
                <a:schemeClr val="tx1"/>
              </a:solidFill>
            </a:endParaRPr>
          </a:p>
          <a:p>
            <a:pPr>
              <a:defRPr/>
            </a:pPr>
            <a:r>
              <a:rPr lang="ja-JP" altLang="en-US" sz="800" dirty="0">
                <a:solidFill>
                  <a:schemeClr val="tx1"/>
                </a:solidFill>
              </a:rPr>
              <a:t>この吹き出しは、老川さんのレビュー完了後に、この会社概要を使って</a:t>
            </a:r>
            <a:r>
              <a:rPr lang="en-US" altLang="ja-JP" sz="800" dirty="0">
                <a:solidFill>
                  <a:schemeClr val="tx1"/>
                </a:solidFill>
              </a:rPr>
              <a:t>PS</a:t>
            </a:r>
            <a:r>
              <a:rPr lang="ja-JP" altLang="en-US" sz="800" dirty="0">
                <a:solidFill>
                  <a:schemeClr val="tx1"/>
                </a:solidFill>
              </a:rPr>
              <a:t>の紹介をしてくれる</a:t>
            </a:r>
            <a:r>
              <a:rPr lang="en-US" altLang="ja-JP" sz="800" dirty="0">
                <a:solidFill>
                  <a:schemeClr val="tx1"/>
                </a:solidFill>
              </a:rPr>
              <a:t>PS</a:t>
            </a:r>
            <a:r>
              <a:rPr lang="ja-JP" altLang="en-US" sz="800" dirty="0">
                <a:solidFill>
                  <a:schemeClr val="tx1"/>
                </a:solidFill>
              </a:rPr>
              <a:t>各社員向けの説明です。</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F5F3787-56E9-46CB-B34B-DF12338913D2}" type="slidenum">
              <a:rPr lang="en-US" altLang="ja-JP" smtClean="0"/>
              <a:pPr>
                <a:defRPr/>
              </a:pPr>
              <a:t>2</a:t>
            </a:fld>
            <a:endParaRPr lang="en-US" altLang="ja-JP"/>
          </a:p>
        </p:txBody>
      </p:sp>
    </p:spTree>
    <p:extLst>
      <p:ext uri="{BB962C8B-B14F-4D97-AF65-F5344CB8AC3E}">
        <p14:creationId xmlns:p14="http://schemas.microsoft.com/office/powerpoint/2010/main" val="2422660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F5F3787-56E9-46CB-B34B-DF12338913D2}" type="slidenum">
              <a:rPr lang="en-US" altLang="ja-JP" smtClean="0"/>
              <a:pPr>
                <a:defRPr/>
              </a:pPr>
              <a:t>3</a:t>
            </a:fld>
            <a:endParaRPr lang="en-US" altLang="ja-JP"/>
          </a:p>
        </p:txBody>
      </p:sp>
    </p:spTree>
    <p:extLst>
      <p:ext uri="{BB962C8B-B14F-4D97-AF65-F5344CB8AC3E}">
        <p14:creationId xmlns:p14="http://schemas.microsoft.com/office/powerpoint/2010/main" val="3946545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F5F3787-56E9-46CB-B34B-DF12338913D2}" type="slidenum">
              <a:rPr lang="en-US" altLang="ja-JP" smtClean="0"/>
              <a:pPr>
                <a:defRPr/>
              </a:pPr>
              <a:t>11</a:t>
            </a:fld>
            <a:endParaRPr lang="en-US" altLang="ja-JP"/>
          </a:p>
        </p:txBody>
      </p:sp>
    </p:spTree>
    <p:extLst>
      <p:ext uri="{BB962C8B-B14F-4D97-AF65-F5344CB8AC3E}">
        <p14:creationId xmlns:p14="http://schemas.microsoft.com/office/powerpoint/2010/main" val="3484459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smtClean="0"/>
              <a:t>マスター タイトルの書式設定</a:t>
            </a:r>
            <a:endParaRPr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r>
              <a:rPr lang="en-US" altLang="ja-JP" dirty="0" smtClean="0"/>
              <a:t>© 2022 Power </a:t>
            </a:r>
            <a:r>
              <a:rPr lang="en-US" altLang="ja-JP" dirty="0" err="1" smtClean="0"/>
              <a:t>Solutions,Ltd</a:t>
            </a:r>
            <a:r>
              <a:rPr lang="en-US" altLang="ja-JP" dirty="0" smtClean="0"/>
              <a:t>. All Rights Reserved</a:t>
            </a:r>
            <a:endParaRPr kumimoji="1" lang="en-US" altLang="ja-JP" dirty="0"/>
          </a:p>
        </p:txBody>
      </p:sp>
      <p:sp>
        <p:nvSpPr>
          <p:cNvPr id="6" name="Rectangle 6"/>
          <p:cNvSpPr>
            <a:spLocks noGrp="1" noChangeArrowheads="1"/>
          </p:cNvSpPr>
          <p:nvPr>
            <p:ph type="sldNum" sz="quarter" idx="12"/>
          </p:nvPr>
        </p:nvSpPr>
        <p:spPr/>
        <p:txBody>
          <a:bodyPr/>
          <a:lstStyle>
            <a:lvl1pPr>
              <a:defRPr/>
            </a:lvl1pPr>
          </a:lstStyle>
          <a:p>
            <a:pPr>
              <a:defRPr/>
            </a:pPr>
            <a:fld id="{10767A98-02DA-40DF-9E68-906DCC3897B6}" type="slidenum">
              <a:rPr lang="en-US" altLang="ja-JP"/>
              <a:pPr>
                <a:defRPr/>
              </a:pPr>
              <a:t>‹#›</a:t>
            </a:fld>
            <a:endParaRPr lang="en-US" altLang="ja-JP"/>
          </a:p>
        </p:txBody>
      </p:sp>
    </p:spTree>
    <p:extLst>
      <p:ext uri="{BB962C8B-B14F-4D97-AF65-F5344CB8AC3E}">
        <p14:creationId xmlns:p14="http://schemas.microsoft.com/office/powerpoint/2010/main" val="224289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r>
              <a:rPr lang="en-US" altLang="ja-JP" dirty="0"/>
              <a:t>© </a:t>
            </a:r>
            <a:r>
              <a:rPr lang="en-US" altLang="ja-JP" dirty="0" smtClean="0"/>
              <a:t>2022 </a:t>
            </a:r>
            <a:r>
              <a:rPr lang="en-US" altLang="ja-JP" dirty="0"/>
              <a:t>Power </a:t>
            </a:r>
            <a:r>
              <a:rPr lang="en-US" altLang="ja-JP" dirty="0" err="1"/>
              <a:t>Solutions,Ltd</a:t>
            </a:r>
            <a:r>
              <a:rPr lang="en-US" altLang="ja-JP" dirty="0"/>
              <a:t>. All Rights Reserved</a:t>
            </a:r>
            <a:endParaRPr kumimoji="1" lang="en-US" altLang="ja-JP" dirty="0"/>
          </a:p>
        </p:txBody>
      </p:sp>
      <p:sp>
        <p:nvSpPr>
          <p:cNvPr id="6" name="Rectangle 6"/>
          <p:cNvSpPr>
            <a:spLocks noGrp="1" noChangeArrowheads="1"/>
          </p:cNvSpPr>
          <p:nvPr>
            <p:ph type="sldNum" sz="quarter" idx="12"/>
          </p:nvPr>
        </p:nvSpPr>
        <p:spPr/>
        <p:txBody>
          <a:bodyPr/>
          <a:lstStyle>
            <a:lvl1pPr>
              <a:defRPr/>
            </a:lvl1pPr>
          </a:lstStyle>
          <a:p>
            <a:pPr>
              <a:defRPr/>
            </a:pPr>
            <a:fld id="{A24B5CD7-0B8C-4B10-A284-07F87E62A7C9}" type="slidenum">
              <a:rPr lang="en-US" altLang="ja-JP"/>
              <a:pPr>
                <a:defRPr/>
              </a:pPr>
              <a:t>‹#›</a:t>
            </a:fld>
            <a:endParaRPr lang="en-US" altLang="ja-JP"/>
          </a:p>
        </p:txBody>
      </p:sp>
    </p:spTree>
    <p:extLst>
      <p:ext uri="{BB962C8B-B14F-4D97-AF65-F5344CB8AC3E}">
        <p14:creationId xmlns:p14="http://schemas.microsoft.com/office/powerpoint/2010/main" val="420574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r>
              <a:rPr lang="en-US" altLang="ja-JP" dirty="0"/>
              <a:t>© </a:t>
            </a:r>
            <a:r>
              <a:rPr lang="en-US" altLang="ja-JP" dirty="0" smtClean="0"/>
              <a:t>2022 </a:t>
            </a:r>
            <a:r>
              <a:rPr lang="en-US" altLang="ja-JP" dirty="0"/>
              <a:t>Power </a:t>
            </a:r>
            <a:r>
              <a:rPr lang="en-US" altLang="ja-JP" dirty="0" err="1"/>
              <a:t>Solutions,Ltd</a:t>
            </a:r>
            <a:r>
              <a:rPr lang="en-US" altLang="ja-JP" dirty="0"/>
              <a:t>. All Rights Reserved</a:t>
            </a:r>
            <a:endParaRPr kumimoji="1" lang="en-US" altLang="ja-JP" dirty="0"/>
          </a:p>
        </p:txBody>
      </p:sp>
      <p:sp>
        <p:nvSpPr>
          <p:cNvPr id="6" name="Rectangle 6"/>
          <p:cNvSpPr>
            <a:spLocks noGrp="1" noChangeArrowheads="1"/>
          </p:cNvSpPr>
          <p:nvPr>
            <p:ph type="sldNum" sz="quarter" idx="12"/>
          </p:nvPr>
        </p:nvSpPr>
        <p:spPr/>
        <p:txBody>
          <a:bodyPr/>
          <a:lstStyle>
            <a:lvl1pPr>
              <a:defRPr/>
            </a:lvl1pPr>
          </a:lstStyle>
          <a:p>
            <a:pPr>
              <a:defRPr/>
            </a:pPr>
            <a:fld id="{020538FE-07A8-451E-9FB8-C45E62E09A6A}" type="slidenum">
              <a:rPr lang="en-US" altLang="ja-JP"/>
              <a:pPr>
                <a:defRPr/>
              </a:pPr>
              <a:t>‹#›</a:t>
            </a:fld>
            <a:endParaRPr lang="en-US" altLang="ja-JP"/>
          </a:p>
        </p:txBody>
      </p:sp>
    </p:spTree>
    <p:extLst>
      <p:ext uri="{BB962C8B-B14F-4D97-AF65-F5344CB8AC3E}">
        <p14:creationId xmlns:p14="http://schemas.microsoft.com/office/powerpoint/2010/main" val="75927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23850" y="1119188"/>
            <a:ext cx="41719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119188"/>
            <a:ext cx="41719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dirty="0"/>
              <a:t>© </a:t>
            </a:r>
            <a:r>
              <a:rPr lang="en-US" altLang="ja-JP" dirty="0" smtClean="0"/>
              <a:t>2022 </a:t>
            </a:r>
            <a:r>
              <a:rPr lang="en-US" altLang="ja-JP" dirty="0"/>
              <a:t>Power </a:t>
            </a:r>
            <a:r>
              <a:rPr lang="en-US" altLang="ja-JP" dirty="0" err="1"/>
              <a:t>Solutions,Ltd</a:t>
            </a:r>
            <a:r>
              <a:rPr lang="en-US" altLang="ja-JP" dirty="0"/>
              <a:t>. All Rights Reserved</a:t>
            </a:r>
            <a:endParaRPr kumimoji="1"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7212A51D-ACD0-477C-88B2-64CF1D67305E}" type="slidenum">
              <a:rPr lang="en-US" altLang="ja-JP"/>
              <a:pPr>
                <a:defRPr/>
              </a:pPr>
              <a:t>‹#›</a:t>
            </a:fld>
            <a:endParaRPr lang="en-US" altLang="ja-JP"/>
          </a:p>
        </p:txBody>
      </p:sp>
    </p:spTree>
    <p:extLst>
      <p:ext uri="{BB962C8B-B14F-4D97-AF65-F5344CB8AC3E}">
        <p14:creationId xmlns:p14="http://schemas.microsoft.com/office/powerpoint/2010/main" val="2608970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dirty="0"/>
              <a:t>© </a:t>
            </a:r>
            <a:r>
              <a:rPr lang="en-US" altLang="ja-JP" dirty="0" smtClean="0"/>
              <a:t>2022 </a:t>
            </a:r>
            <a:r>
              <a:rPr lang="en-US" altLang="ja-JP" dirty="0"/>
              <a:t>Power </a:t>
            </a:r>
            <a:r>
              <a:rPr lang="en-US" altLang="ja-JP" dirty="0" err="1"/>
              <a:t>Solutions,Ltd</a:t>
            </a:r>
            <a:r>
              <a:rPr lang="en-US" altLang="ja-JP" dirty="0"/>
              <a:t>. All Rights Reserved</a:t>
            </a:r>
            <a:endParaRPr kumimoji="1" lang="en-US" altLang="ja-JP" dirty="0"/>
          </a:p>
        </p:txBody>
      </p:sp>
      <p:sp>
        <p:nvSpPr>
          <p:cNvPr id="9" name="Rectangle 6"/>
          <p:cNvSpPr>
            <a:spLocks noGrp="1" noChangeArrowheads="1"/>
          </p:cNvSpPr>
          <p:nvPr>
            <p:ph type="sldNum" sz="quarter" idx="12"/>
          </p:nvPr>
        </p:nvSpPr>
        <p:spPr>
          <a:ln/>
        </p:spPr>
        <p:txBody>
          <a:bodyPr/>
          <a:lstStyle>
            <a:lvl1pPr>
              <a:defRPr/>
            </a:lvl1pPr>
          </a:lstStyle>
          <a:p>
            <a:pPr>
              <a:defRPr/>
            </a:pPr>
            <a:fld id="{F2B12A2C-5B19-4749-8BEC-ABDBB171A882}" type="slidenum">
              <a:rPr lang="en-US" altLang="ja-JP"/>
              <a:pPr>
                <a:defRPr/>
              </a:pPr>
              <a:t>‹#›</a:t>
            </a:fld>
            <a:endParaRPr lang="en-US" altLang="ja-JP"/>
          </a:p>
        </p:txBody>
      </p:sp>
    </p:spTree>
    <p:extLst>
      <p:ext uri="{BB962C8B-B14F-4D97-AF65-F5344CB8AC3E}">
        <p14:creationId xmlns:p14="http://schemas.microsoft.com/office/powerpoint/2010/main" val="189112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dirty="0"/>
              <a:t>© </a:t>
            </a:r>
            <a:r>
              <a:rPr lang="en-US" altLang="ja-JP" dirty="0" smtClean="0"/>
              <a:t>2022 </a:t>
            </a:r>
            <a:r>
              <a:rPr lang="en-US" altLang="ja-JP" dirty="0"/>
              <a:t>Power </a:t>
            </a:r>
            <a:r>
              <a:rPr lang="en-US" altLang="ja-JP" dirty="0" err="1"/>
              <a:t>Solutions,Ltd</a:t>
            </a:r>
            <a:r>
              <a:rPr lang="en-US" altLang="ja-JP" dirty="0"/>
              <a:t>. All Rights Reserved</a:t>
            </a:r>
            <a:endParaRPr kumimoji="1"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FE8DDBD8-F7F2-4D29-81BC-F586C75EA289}" type="slidenum">
              <a:rPr lang="en-US" altLang="ja-JP"/>
              <a:pPr>
                <a:defRPr/>
              </a:pPr>
              <a:t>‹#›</a:t>
            </a:fld>
            <a:endParaRPr lang="en-US" altLang="ja-JP"/>
          </a:p>
        </p:txBody>
      </p:sp>
    </p:spTree>
    <p:extLst>
      <p:ext uri="{BB962C8B-B14F-4D97-AF65-F5344CB8AC3E}">
        <p14:creationId xmlns:p14="http://schemas.microsoft.com/office/powerpoint/2010/main" val="266174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dirty="0"/>
              <a:t>© </a:t>
            </a:r>
            <a:r>
              <a:rPr lang="en-US" altLang="ja-JP" dirty="0" smtClean="0"/>
              <a:t>2022 </a:t>
            </a:r>
            <a:r>
              <a:rPr lang="en-US" altLang="ja-JP" dirty="0"/>
              <a:t>Power </a:t>
            </a:r>
            <a:r>
              <a:rPr lang="en-US" altLang="ja-JP" dirty="0" err="1"/>
              <a:t>Solutions,Ltd</a:t>
            </a:r>
            <a:r>
              <a:rPr lang="en-US" altLang="ja-JP" dirty="0"/>
              <a:t>. All Rights Reserved</a:t>
            </a:r>
            <a:endParaRPr kumimoji="1"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408A25E4-35DF-4C2A-8106-3E3B588D034E}" type="slidenum">
              <a:rPr lang="en-US" altLang="ja-JP"/>
              <a:pPr>
                <a:defRPr/>
              </a:pPr>
              <a:t>‹#›</a:t>
            </a:fld>
            <a:endParaRPr lang="en-US" altLang="ja-JP"/>
          </a:p>
        </p:txBody>
      </p:sp>
    </p:spTree>
    <p:extLst>
      <p:ext uri="{BB962C8B-B14F-4D97-AF65-F5344CB8AC3E}">
        <p14:creationId xmlns:p14="http://schemas.microsoft.com/office/powerpoint/2010/main" val="81038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dirty="0"/>
              <a:t>© </a:t>
            </a:r>
            <a:r>
              <a:rPr lang="en-US" altLang="ja-JP" dirty="0" smtClean="0"/>
              <a:t>2022 </a:t>
            </a:r>
            <a:r>
              <a:rPr lang="en-US" altLang="ja-JP" dirty="0"/>
              <a:t>Power </a:t>
            </a:r>
            <a:r>
              <a:rPr lang="en-US" altLang="ja-JP" dirty="0" err="1"/>
              <a:t>Solutions,Ltd</a:t>
            </a:r>
            <a:r>
              <a:rPr lang="en-US" altLang="ja-JP" dirty="0"/>
              <a:t>. All Rights Reserved</a:t>
            </a:r>
            <a:endParaRPr kumimoji="1"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ED89A275-9F5F-473D-9F96-B3A3CFB8E5A2}" type="slidenum">
              <a:rPr lang="en-US" altLang="ja-JP"/>
              <a:pPr>
                <a:defRPr/>
              </a:pPr>
              <a:t>‹#›</a:t>
            </a:fld>
            <a:endParaRPr lang="en-US" altLang="ja-JP"/>
          </a:p>
        </p:txBody>
      </p:sp>
    </p:spTree>
    <p:extLst>
      <p:ext uri="{BB962C8B-B14F-4D97-AF65-F5344CB8AC3E}">
        <p14:creationId xmlns:p14="http://schemas.microsoft.com/office/powerpoint/2010/main" val="910941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テキスト、コンテンツ">
    <p:spTree>
      <p:nvGrpSpPr>
        <p:cNvPr id="1" name=""/>
        <p:cNvGrpSpPr/>
        <p:nvPr/>
      </p:nvGrpSpPr>
      <p:grpSpPr>
        <a:xfrm>
          <a:off x="0" y="0"/>
          <a:ext cx="0" cy="0"/>
          <a:chOff x="0" y="0"/>
          <a:chExt cx="0" cy="0"/>
        </a:xfrm>
      </p:grpSpPr>
      <p:sp>
        <p:nvSpPr>
          <p:cNvPr id="3" name="テキスト プレースホルダー 2"/>
          <p:cNvSpPr>
            <a:spLocks noGrp="1"/>
          </p:cNvSpPr>
          <p:nvPr>
            <p:ph type="body" sz="half" idx="1"/>
          </p:nvPr>
        </p:nvSpPr>
        <p:spPr>
          <a:xfrm>
            <a:off x="323850" y="1119188"/>
            <a:ext cx="4171950" cy="51847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119188"/>
            <a:ext cx="4171950" cy="51847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dirty="0"/>
              <a:t>© </a:t>
            </a:r>
            <a:r>
              <a:rPr lang="en-US" altLang="ja-JP" dirty="0" smtClean="0"/>
              <a:t>2022 </a:t>
            </a:r>
            <a:r>
              <a:rPr lang="en-US" altLang="ja-JP" dirty="0"/>
              <a:t>Power </a:t>
            </a:r>
            <a:r>
              <a:rPr lang="en-US" altLang="ja-JP" dirty="0" err="1"/>
              <a:t>Solutions,Ltd</a:t>
            </a:r>
            <a:r>
              <a:rPr lang="en-US" altLang="ja-JP" dirty="0"/>
              <a:t>. All Rights Reserved</a:t>
            </a:r>
            <a:endParaRPr kumimoji="1"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34F81D8C-EA8E-46C2-80C9-2DF1939233EE}" type="slidenum">
              <a:rPr lang="en-US" altLang="ja-JP"/>
              <a:pPr>
                <a:defRPr/>
              </a:pPr>
              <a:t>‹#›</a:t>
            </a:fld>
            <a:endParaRPr lang="en-US" altLang="ja-JP"/>
          </a:p>
        </p:txBody>
      </p:sp>
    </p:spTree>
    <p:extLst>
      <p:ext uri="{BB962C8B-B14F-4D97-AF65-F5344CB8AC3E}">
        <p14:creationId xmlns:p14="http://schemas.microsoft.com/office/powerpoint/2010/main" val="896108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5750" y="376238"/>
            <a:ext cx="8496300"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323850" y="1119188"/>
            <a:ext cx="8496300"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33"/>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41316" name="Rectangle 4"/>
          <p:cNvSpPr>
            <a:spLocks noGrp="1" noChangeArrowheads="1"/>
          </p:cNvSpPr>
          <p:nvPr>
            <p:ph type="dt" sz="half" idx="2"/>
          </p:nvPr>
        </p:nvSpPr>
        <p:spPr bwMode="auto">
          <a:xfrm>
            <a:off x="323850" y="6453188"/>
            <a:ext cx="24003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50" charset="-128"/>
              </a:defRPr>
            </a:lvl1pPr>
          </a:lstStyle>
          <a:p>
            <a:pPr>
              <a:defRPr/>
            </a:pPr>
            <a:endParaRPr lang="en-US" altLang="ja-JP"/>
          </a:p>
        </p:txBody>
      </p:sp>
      <p:sp>
        <p:nvSpPr>
          <p:cNvPr id="141317" name="Rectangle 5"/>
          <p:cNvSpPr>
            <a:spLocks noGrp="1" noChangeArrowheads="1"/>
          </p:cNvSpPr>
          <p:nvPr>
            <p:ph type="ftr" sz="quarter" idx="3"/>
          </p:nvPr>
        </p:nvSpPr>
        <p:spPr bwMode="auto">
          <a:xfrm>
            <a:off x="3124200" y="6519863"/>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900">
                <a:latin typeface="Arial" charset="0"/>
                <a:ea typeface="ＭＳ Ｐゴシック" pitchFamily="50" charset="-128"/>
              </a:defRPr>
            </a:lvl1pPr>
          </a:lstStyle>
          <a:p>
            <a:pPr>
              <a:defRPr/>
            </a:pPr>
            <a:r>
              <a:rPr lang="en-US" altLang="ja-JP" dirty="0"/>
              <a:t>© </a:t>
            </a:r>
            <a:r>
              <a:rPr lang="en-US" altLang="ja-JP" dirty="0" smtClean="0"/>
              <a:t>2022 </a:t>
            </a:r>
            <a:r>
              <a:rPr lang="en-US" altLang="ja-JP" dirty="0"/>
              <a:t>Power </a:t>
            </a:r>
            <a:r>
              <a:rPr lang="en-US" altLang="ja-JP" dirty="0" err="1"/>
              <a:t>Solutions,Ltd</a:t>
            </a:r>
            <a:r>
              <a:rPr lang="en-US" altLang="ja-JP" dirty="0"/>
              <a:t>. All Rights Reserved</a:t>
            </a:r>
            <a:endParaRPr kumimoji="1" lang="en-US" altLang="ja-JP" dirty="0"/>
          </a:p>
        </p:txBody>
      </p:sp>
      <p:sp>
        <p:nvSpPr>
          <p:cNvPr id="141318" name="Rectangle 6"/>
          <p:cNvSpPr>
            <a:spLocks noGrp="1" noChangeArrowheads="1"/>
          </p:cNvSpPr>
          <p:nvPr>
            <p:ph type="sldNum" sz="quarter" idx="4"/>
          </p:nvPr>
        </p:nvSpPr>
        <p:spPr bwMode="auto">
          <a:xfrm>
            <a:off x="6419850" y="6453188"/>
            <a:ext cx="24003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50" charset="-128"/>
              </a:defRPr>
            </a:lvl1pPr>
          </a:lstStyle>
          <a:p>
            <a:pPr>
              <a:defRPr/>
            </a:pPr>
            <a:fld id="{FA91ABD2-67CA-4049-946A-D308051805D5}" type="slidenum">
              <a:rPr lang="en-US" altLang="ja-JP"/>
              <a:pPr>
                <a:defRPr/>
              </a:pPr>
              <a:t>‹#›</a:t>
            </a:fld>
            <a:endParaRPr lang="en-US" altLang="ja-JP"/>
          </a:p>
        </p:txBody>
      </p:sp>
      <p:sp>
        <p:nvSpPr>
          <p:cNvPr id="1031" name="Line 7"/>
          <p:cNvSpPr>
            <a:spLocks noChangeShapeType="1"/>
          </p:cNvSpPr>
          <p:nvPr/>
        </p:nvSpPr>
        <p:spPr bwMode="auto">
          <a:xfrm>
            <a:off x="323850" y="957263"/>
            <a:ext cx="8496300" cy="0"/>
          </a:xfrm>
          <a:prstGeom prst="line">
            <a:avLst/>
          </a:prstGeom>
          <a:noFill/>
          <a:ln w="57150" cmpd="thickThin">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1032" name="Picture 10" descr="l_rm"/>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672388" y="360363"/>
            <a:ext cx="114458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00" r:id="rId1"/>
    <p:sldLayoutId id="2147484801" r:id="rId2"/>
    <p:sldLayoutId id="2147484802" r:id="rId3"/>
    <p:sldLayoutId id="2147484794" r:id="rId4"/>
    <p:sldLayoutId id="2147484795" r:id="rId5"/>
    <p:sldLayoutId id="2147484796" r:id="rId6"/>
    <p:sldLayoutId id="2147484797" r:id="rId7"/>
    <p:sldLayoutId id="2147484798" r:id="rId8"/>
    <p:sldLayoutId id="2147484799" r:id="rId9"/>
  </p:sldLayoutIdLst>
  <p:timing>
    <p:tnLst>
      <p:par>
        <p:cTn id="1" dur="indefinite" restart="never" nodeType="tmRoot"/>
      </p:par>
    </p:tnLst>
  </p:timing>
  <p:hf hdr="0" dt="0"/>
  <p:txStyles>
    <p:title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MS UI Gothic" pitchFamily="50" charset="-128"/>
          <a:ea typeface="MS UI Gothic" pitchFamily="50" charset="-128"/>
        </a:defRPr>
      </a:lvl2pPr>
      <a:lvl3pPr algn="l" rtl="0" eaLnBrk="0" fontAlgn="base" hangingPunct="0">
        <a:spcBef>
          <a:spcPct val="0"/>
        </a:spcBef>
        <a:spcAft>
          <a:spcPct val="0"/>
        </a:spcAft>
        <a:defRPr kumimoji="1" sz="2800">
          <a:solidFill>
            <a:schemeClr val="tx2"/>
          </a:solidFill>
          <a:latin typeface="MS UI Gothic" pitchFamily="50" charset="-128"/>
          <a:ea typeface="MS UI Gothic" pitchFamily="50" charset="-128"/>
        </a:defRPr>
      </a:lvl3pPr>
      <a:lvl4pPr algn="l" rtl="0" eaLnBrk="0" fontAlgn="base" hangingPunct="0">
        <a:spcBef>
          <a:spcPct val="0"/>
        </a:spcBef>
        <a:spcAft>
          <a:spcPct val="0"/>
        </a:spcAft>
        <a:defRPr kumimoji="1" sz="2800">
          <a:solidFill>
            <a:schemeClr val="tx2"/>
          </a:solidFill>
          <a:latin typeface="MS UI Gothic" pitchFamily="50" charset="-128"/>
          <a:ea typeface="MS UI Gothic" pitchFamily="50" charset="-128"/>
        </a:defRPr>
      </a:lvl4pPr>
      <a:lvl5pPr algn="l" rtl="0" eaLnBrk="0" fontAlgn="base" hangingPunct="0">
        <a:spcBef>
          <a:spcPct val="0"/>
        </a:spcBef>
        <a:spcAft>
          <a:spcPct val="0"/>
        </a:spcAft>
        <a:defRPr kumimoji="1" sz="2800">
          <a:solidFill>
            <a:schemeClr val="tx2"/>
          </a:solidFill>
          <a:latin typeface="MS UI Gothic" pitchFamily="50" charset="-128"/>
          <a:ea typeface="MS UI Gothic" pitchFamily="50" charset="-128"/>
        </a:defRPr>
      </a:lvl5pPr>
      <a:lvl6pPr marL="457200" algn="l" rtl="0" fontAlgn="base">
        <a:spcBef>
          <a:spcPct val="0"/>
        </a:spcBef>
        <a:spcAft>
          <a:spcPct val="0"/>
        </a:spcAft>
        <a:defRPr kumimoji="1" sz="2800">
          <a:solidFill>
            <a:schemeClr val="tx2"/>
          </a:solidFill>
          <a:latin typeface="MS UI Gothic" pitchFamily="50" charset="-128"/>
          <a:ea typeface="MS UI Gothic" pitchFamily="50" charset="-128"/>
        </a:defRPr>
      </a:lvl6pPr>
      <a:lvl7pPr marL="914400" algn="l" rtl="0" fontAlgn="base">
        <a:spcBef>
          <a:spcPct val="0"/>
        </a:spcBef>
        <a:spcAft>
          <a:spcPct val="0"/>
        </a:spcAft>
        <a:defRPr kumimoji="1" sz="2800">
          <a:solidFill>
            <a:schemeClr val="tx2"/>
          </a:solidFill>
          <a:latin typeface="MS UI Gothic" pitchFamily="50" charset="-128"/>
          <a:ea typeface="MS UI Gothic" pitchFamily="50" charset="-128"/>
        </a:defRPr>
      </a:lvl7pPr>
      <a:lvl8pPr marL="1371600" algn="l" rtl="0" fontAlgn="base">
        <a:spcBef>
          <a:spcPct val="0"/>
        </a:spcBef>
        <a:spcAft>
          <a:spcPct val="0"/>
        </a:spcAft>
        <a:defRPr kumimoji="1" sz="2800">
          <a:solidFill>
            <a:schemeClr val="tx2"/>
          </a:solidFill>
          <a:latin typeface="MS UI Gothic" pitchFamily="50" charset="-128"/>
          <a:ea typeface="MS UI Gothic" pitchFamily="50" charset="-128"/>
        </a:defRPr>
      </a:lvl8pPr>
      <a:lvl9pPr marL="1828800" algn="l" rtl="0" fontAlgn="base">
        <a:spcBef>
          <a:spcPct val="0"/>
        </a:spcBef>
        <a:spcAft>
          <a:spcPct val="0"/>
        </a:spcAft>
        <a:defRPr kumimoji="1" sz="2800">
          <a:solidFill>
            <a:schemeClr val="tx2"/>
          </a:solidFill>
          <a:latin typeface="MS UI Gothic" pitchFamily="50" charset="-128"/>
          <a:ea typeface="MS UI Gothic" pitchFamily="50" charset="-128"/>
        </a:defRPr>
      </a:lvl9pPr>
    </p:titleStyle>
    <p:bodyStyle>
      <a:lvl1pPr marL="342900" indent="-342900" algn="l" rtl="0" eaLnBrk="0" fontAlgn="base" hangingPunct="0">
        <a:lnSpc>
          <a:spcPct val="110000"/>
        </a:lnSpc>
        <a:spcBef>
          <a:spcPct val="20000"/>
        </a:spcBef>
        <a:spcAft>
          <a:spcPct val="0"/>
        </a:spcAft>
        <a:buClr>
          <a:schemeClr val="accent2"/>
        </a:buClr>
        <a:buFont typeface="Wingdings" pitchFamily="2" charset="2"/>
        <a:buChar char="p"/>
        <a:defRPr kumimoji="1" sz="1500">
          <a:solidFill>
            <a:schemeClr val="tx1"/>
          </a:solidFill>
          <a:latin typeface="+mn-lt"/>
          <a:ea typeface="+mn-ea"/>
          <a:cs typeface="+mn-cs"/>
        </a:defRPr>
      </a:lvl1pPr>
      <a:lvl2pPr marL="742950" indent="-285750" algn="l" rtl="0" eaLnBrk="0" fontAlgn="base" hangingPunct="0">
        <a:lnSpc>
          <a:spcPct val="110000"/>
        </a:lnSpc>
        <a:spcBef>
          <a:spcPct val="20000"/>
        </a:spcBef>
        <a:spcAft>
          <a:spcPct val="0"/>
        </a:spcAft>
        <a:buFont typeface="Wingdings" pitchFamily="2" charset="2"/>
        <a:buChar char="Ø"/>
        <a:defRPr kumimoji="1" sz="1200">
          <a:solidFill>
            <a:schemeClr val="tx1"/>
          </a:solidFill>
          <a:latin typeface="+mn-lt"/>
          <a:ea typeface="+mn-ea"/>
        </a:defRPr>
      </a:lvl2pPr>
      <a:lvl3pPr marL="1143000" indent="-228600" algn="l" rtl="0" eaLnBrk="0" fontAlgn="base" hangingPunct="0">
        <a:lnSpc>
          <a:spcPct val="110000"/>
        </a:lnSpc>
        <a:spcBef>
          <a:spcPct val="20000"/>
        </a:spcBef>
        <a:spcAft>
          <a:spcPct val="0"/>
        </a:spcAft>
        <a:buFont typeface="Wingdings" pitchFamily="2" charset="2"/>
        <a:buChar char="ü"/>
        <a:defRPr kumimoji="1" sz="1000">
          <a:solidFill>
            <a:schemeClr val="tx1"/>
          </a:solidFill>
          <a:latin typeface="+mn-lt"/>
          <a:ea typeface="+mn-ea"/>
        </a:defRPr>
      </a:lvl3pPr>
      <a:lvl4pPr marL="1600200" indent="-228600" algn="l" rtl="0" eaLnBrk="0" fontAlgn="base" hangingPunct="0">
        <a:lnSpc>
          <a:spcPct val="110000"/>
        </a:lnSpc>
        <a:spcBef>
          <a:spcPct val="20000"/>
        </a:spcBef>
        <a:spcAft>
          <a:spcPct val="0"/>
        </a:spcAft>
        <a:buChar char="–"/>
        <a:defRPr kumimoji="1" sz="1000">
          <a:solidFill>
            <a:schemeClr val="tx1"/>
          </a:solidFill>
          <a:latin typeface="+mn-lt"/>
          <a:ea typeface="+mn-ea"/>
        </a:defRPr>
      </a:lvl4pPr>
      <a:lvl5pPr marL="2057400" indent="-228600" algn="l" rtl="0" eaLnBrk="0" fontAlgn="base" hangingPunct="0">
        <a:lnSpc>
          <a:spcPct val="110000"/>
        </a:lnSpc>
        <a:spcBef>
          <a:spcPct val="20000"/>
        </a:spcBef>
        <a:spcAft>
          <a:spcPct val="0"/>
        </a:spcAft>
        <a:buChar char="»"/>
        <a:defRPr kumimoji="1" sz="1000">
          <a:solidFill>
            <a:schemeClr val="tx1"/>
          </a:solidFill>
          <a:latin typeface="+mn-lt"/>
          <a:ea typeface="+mn-ea"/>
        </a:defRPr>
      </a:lvl5pPr>
      <a:lvl6pPr marL="2514600" indent="-228600" algn="l" rtl="0" fontAlgn="base">
        <a:lnSpc>
          <a:spcPct val="110000"/>
        </a:lnSpc>
        <a:spcBef>
          <a:spcPct val="20000"/>
        </a:spcBef>
        <a:spcAft>
          <a:spcPct val="0"/>
        </a:spcAft>
        <a:buChar char="»"/>
        <a:defRPr kumimoji="1" sz="1000">
          <a:solidFill>
            <a:schemeClr val="tx1"/>
          </a:solidFill>
          <a:latin typeface="+mn-lt"/>
          <a:ea typeface="+mn-ea"/>
        </a:defRPr>
      </a:lvl6pPr>
      <a:lvl7pPr marL="2971800" indent="-228600" algn="l" rtl="0" fontAlgn="base">
        <a:lnSpc>
          <a:spcPct val="110000"/>
        </a:lnSpc>
        <a:spcBef>
          <a:spcPct val="20000"/>
        </a:spcBef>
        <a:spcAft>
          <a:spcPct val="0"/>
        </a:spcAft>
        <a:buChar char="»"/>
        <a:defRPr kumimoji="1" sz="1000">
          <a:solidFill>
            <a:schemeClr val="tx1"/>
          </a:solidFill>
          <a:latin typeface="+mn-lt"/>
          <a:ea typeface="+mn-ea"/>
        </a:defRPr>
      </a:lvl7pPr>
      <a:lvl8pPr marL="3429000" indent="-228600" algn="l" rtl="0" fontAlgn="base">
        <a:lnSpc>
          <a:spcPct val="110000"/>
        </a:lnSpc>
        <a:spcBef>
          <a:spcPct val="20000"/>
        </a:spcBef>
        <a:spcAft>
          <a:spcPct val="0"/>
        </a:spcAft>
        <a:buChar char="»"/>
        <a:defRPr kumimoji="1" sz="1000">
          <a:solidFill>
            <a:schemeClr val="tx1"/>
          </a:solidFill>
          <a:latin typeface="+mn-lt"/>
          <a:ea typeface="+mn-ea"/>
        </a:defRPr>
      </a:lvl8pPr>
      <a:lvl9pPr marL="3886200" indent="-228600" algn="l" rtl="0" fontAlgn="base">
        <a:lnSpc>
          <a:spcPct val="110000"/>
        </a:lnSpc>
        <a:spcBef>
          <a:spcPct val="20000"/>
        </a:spcBef>
        <a:spcAft>
          <a:spcPct val="0"/>
        </a:spcAft>
        <a:buChar char="»"/>
        <a:defRPr kumimoji="1" sz="1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uipath.com/ja/resources/knowledge-base/stack-uipath-on-azure" TargetMode="External"/><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marketplace.uipath.com/ja/listings/stack-uipath-on-aws-full-plan"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5.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image" Target="../media/image6.png"/><Relationship Id="rId4" Type="http://schemas.openxmlformats.org/officeDocument/2006/relationships/image" Target="../media/image34.svg"/><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7" Type="http://schemas.openxmlformats.org/officeDocument/2006/relationships/image" Target="../media/image38.svg"/><Relationship Id="rId12"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 Id="rId11" Type="http://schemas.openxmlformats.org/officeDocument/2006/relationships/image" Target="../media/image34.svg"/><Relationship Id="rId10" Type="http://schemas.openxmlformats.org/officeDocument/2006/relationships/image" Target="../media/image28.pn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7"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8.svg"/><Relationship Id="rId10" Type="http://schemas.openxmlformats.org/officeDocument/2006/relationships/image" Target="../media/image29.png"/><Relationship Id="rId9" Type="http://schemas.openxmlformats.org/officeDocument/2006/relationships/image" Target="../media/image34.sv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7"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8.svg"/><Relationship Id="rId10" Type="http://schemas.openxmlformats.org/officeDocument/2006/relationships/image" Target="../media/image29.png"/><Relationship Id="rId9" Type="http://schemas.openxmlformats.org/officeDocument/2006/relationships/image" Target="../media/image34.svg"/></Relationships>
</file>

<file path=ppt/slides/_rels/slide19.xml.rels><?xml version="1.0" encoding="UTF-8" standalone="yes"?>
<Relationships xmlns="http://schemas.openxmlformats.org/package/2006/relationships"><Relationship Id="rId8" Type="http://schemas.openxmlformats.org/officeDocument/2006/relationships/image" Target="../media/image34.svg"/><Relationship Id="rId7"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8.sv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hyperlink" Target="https://www.uipath.com/ja/licensing-model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900113" y="1866900"/>
            <a:ext cx="7416800" cy="1695450"/>
          </a:xfrm>
          <a:prstGeom prst="rect">
            <a:avLst/>
          </a:prstGeom>
          <a:solidFill>
            <a:schemeClr val="bg1"/>
          </a:solidFill>
          <a:ln w="57150" cmpd="thickThin">
            <a:solidFill>
              <a:schemeClr val="tx1"/>
            </a:solidFill>
            <a:miter lim="800000"/>
            <a:headEnd/>
            <a:tailEnd/>
          </a:ln>
          <a:effectLst>
            <a:outerShdw dist="35921" dir="2700000" algn="ctr" rotWithShape="0">
              <a:srgbClr val="808080"/>
            </a:outerShdw>
          </a:effectLst>
        </p:spPr>
        <p:txBody>
          <a:bodyPr anchor="ctr"/>
          <a:lstStyle>
            <a:lvl1pPr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algn="ctr">
              <a:lnSpc>
                <a:spcPct val="100000"/>
              </a:lnSpc>
              <a:spcBef>
                <a:spcPts val="900"/>
              </a:spcBef>
              <a:buClrTx/>
              <a:buFontTx/>
              <a:buNone/>
            </a:pPr>
            <a:r>
              <a:rPr kumimoji="0" lang="en-US" altLang="ja-JP" sz="3200" dirty="0" smtClean="0">
                <a:latin typeface="游ゴシック" panose="020B0400000000000000" pitchFamily="50" charset="-128"/>
                <a:ea typeface="游ゴシック" panose="020B0400000000000000" pitchFamily="50" charset="-128"/>
                <a:cs typeface="Meiryo UI" pitchFamily="50" charset="-128"/>
              </a:rPr>
              <a:t>UiPath</a:t>
            </a:r>
            <a:r>
              <a:rPr kumimoji="0" lang="ja-JP" altLang="en-US" sz="3200" dirty="0" smtClean="0">
                <a:latin typeface="游ゴシック" panose="020B0400000000000000" pitchFamily="50" charset="-128"/>
                <a:ea typeface="游ゴシック" panose="020B0400000000000000" pitchFamily="50" charset="-128"/>
                <a:cs typeface="Meiryo UI" pitchFamily="50" charset="-128"/>
              </a:rPr>
              <a:t>ライセンスモデルのご案内</a:t>
            </a:r>
            <a:r>
              <a:rPr kumimoji="0" lang="en-US" altLang="ja-JP" sz="3200" dirty="0" smtClean="0">
                <a:latin typeface="游ゴシック" panose="020B0400000000000000" pitchFamily="50" charset="-128"/>
                <a:ea typeface="游ゴシック" panose="020B0400000000000000" pitchFamily="50" charset="-128"/>
                <a:cs typeface="Meiryo UI" pitchFamily="50" charset="-128"/>
              </a:rPr>
              <a:t/>
            </a:r>
            <a:br>
              <a:rPr kumimoji="0" lang="en-US" altLang="ja-JP" sz="3200" dirty="0" smtClean="0">
                <a:latin typeface="游ゴシック" panose="020B0400000000000000" pitchFamily="50" charset="-128"/>
                <a:ea typeface="游ゴシック" panose="020B0400000000000000" pitchFamily="50" charset="-128"/>
                <a:cs typeface="Meiryo UI" pitchFamily="50" charset="-128"/>
              </a:rPr>
            </a:br>
            <a:r>
              <a:rPr kumimoji="0" lang="en-US" altLang="ja-JP" sz="2400" dirty="0" smtClean="0">
                <a:latin typeface="游ゴシック" panose="020B0400000000000000" pitchFamily="50" charset="-128"/>
                <a:ea typeface="游ゴシック" panose="020B0400000000000000" pitchFamily="50" charset="-128"/>
                <a:cs typeface="Meiryo UI" pitchFamily="50" charset="-128"/>
              </a:rPr>
              <a:t>(</a:t>
            </a:r>
            <a:r>
              <a:rPr kumimoji="0" lang="ja-JP" altLang="en-US" sz="2400" dirty="0" smtClean="0">
                <a:latin typeface="游ゴシック" panose="020B0400000000000000" pitchFamily="50" charset="-128"/>
                <a:ea typeface="游ゴシック" panose="020B0400000000000000" pitchFamily="50" charset="-128"/>
                <a:cs typeface="Meiryo UI" pitchFamily="50" charset="-128"/>
              </a:rPr>
              <a:t>ライセンスプラン導入版</a:t>
            </a:r>
            <a:r>
              <a:rPr kumimoji="0" lang="en-US" altLang="ja-JP" sz="2400" dirty="0" smtClean="0">
                <a:latin typeface="游ゴシック" panose="020B0400000000000000" pitchFamily="50" charset="-128"/>
                <a:ea typeface="游ゴシック" panose="020B0400000000000000" pitchFamily="50" charset="-128"/>
                <a:cs typeface="Meiryo UI" pitchFamily="50" charset="-128"/>
              </a:rPr>
              <a:t>)</a:t>
            </a:r>
            <a:endParaRPr kumimoji="0" lang="en-US" altLang="ja-JP" sz="3200" dirty="0">
              <a:latin typeface="游ゴシック" panose="020B0400000000000000" pitchFamily="50" charset="-128"/>
              <a:ea typeface="游ゴシック" panose="020B0400000000000000" pitchFamily="50" charset="-128"/>
              <a:cs typeface="Meiryo UI" pitchFamily="50" charset="-128"/>
            </a:endParaRPr>
          </a:p>
        </p:txBody>
      </p:sp>
      <p:pic>
        <p:nvPicPr>
          <p:cNvPr id="5123" name="Picture 3" descr="l_rj"/>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5378450"/>
            <a:ext cx="3657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4"/>
          <p:cNvSpPr txBox="1">
            <a:spLocks noChangeArrowheads="1"/>
          </p:cNvSpPr>
          <p:nvPr/>
        </p:nvSpPr>
        <p:spPr bwMode="auto">
          <a:xfrm>
            <a:off x="3060700" y="4924425"/>
            <a:ext cx="29511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0" bIns="0">
            <a:spAutoFit/>
          </a:bodyPr>
          <a:lstStyle>
            <a:lvl1pPr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algn="ctr" eaLnBrk="1" hangingPunct="1">
              <a:lnSpc>
                <a:spcPct val="100000"/>
              </a:lnSpc>
              <a:spcBef>
                <a:spcPct val="50000"/>
              </a:spcBef>
              <a:buClrTx/>
              <a:buFontTx/>
              <a:buNone/>
            </a:pPr>
            <a:r>
              <a:rPr lang="en-US" altLang="ja-JP" sz="2000" dirty="0" smtClean="0">
                <a:latin typeface="Meiryo UI" pitchFamily="50" charset="-128"/>
                <a:ea typeface="Meiryo UI" pitchFamily="50" charset="-128"/>
                <a:cs typeface="Meiryo UI" pitchFamily="50" charset="-128"/>
              </a:rPr>
              <a:t>2022.04</a:t>
            </a:r>
            <a:endParaRPr lang="ja-JP" altLang="en-US" sz="2000" dirty="0">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96496" y="376238"/>
            <a:ext cx="7785553" cy="633412"/>
          </a:xfrm>
        </p:spPr>
        <p:txBody>
          <a:bodyPr/>
          <a:lstStyle/>
          <a:p>
            <a:r>
              <a:rPr kumimoji="1" lang="en-US" altLang="ja-JP" dirty="0" err="1" smtClean="0">
                <a:latin typeface="游ゴシック" panose="020B0400000000000000" pitchFamily="50" charset="-128"/>
                <a:ea typeface="游ゴシック" panose="020B0400000000000000" pitchFamily="50" charset="-128"/>
              </a:rPr>
              <a:t>StudioX</a:t>
            </a:r>
            <a:r>
              <a:rPr kumimoji="1" lang="en-US" altLang="ja-JP" dirty="0" smtClean="0">
                <a:latin typeface="游ゴシック" panose="020B0400000000000000" pitchFamily="50" charset="-128"/>
                <a:ea typeface="游ゴシック" panose="020B0400000000000000" pitchFamily="50" charset="-128"/>
              </a:rPr>
              <a:t> Studio</a:t>
            </a:r>
            <a:r>
              <a:rPr kumimoji="1" lang="ja-JP" altLang="en-US" dirty="0" smtClean="0">
                <a:latin typeface="游ゴシック" panose="020B0400000000000000" pitchFamily="50" charset="-128"/>
                <a:ea typeface="游ゴシック" panose="020B0400000000000000" pitchFamily="50" charset="-128"/>
              </a:rPr>
              <a:t>の機能比較</a:t>
            </a:r>
            <a:endParaRPr kumimoji="1" lang="ja-JP" altLang="en-US" dirty="0">
              <a:latin typeface="游ゴシック" panose="020B0400000000000000" pitchFamily="50" charset="-128"/>
              <a:ea typeface="游ゴシック" panose="020B0400000000000000" pitchFamily="50" charset="-128"/>
            </a:endParaRPr>
          </a:p>
        </p:txBody>
      </p:sp>
      <p:sp>
        <p:nvSpPr>
          <p:cNvPr id="4" name="フッター プレースホルダー 3"/>
          <p:cNvSpPr>
            <a:spLocks noGrp="1"/>
          </p:cNvSpPr>
          <p:nvPr>
            <p:ph type="ftr" sz="quarter" idx="11"/>
          </p:nvPr>
        </p:nvSpPr>
        <p:spPr/>
        <p:txBody>
          <a:bodyPr/>
          <a:lstStyle/>
          <a:p>
            <a:pPr>
              <a:defRPr/>
            </a:pPr>
            <a:r>
              <a:rPr lang="en-US" altLang="ja-JP" dirty="0" smtClean="0"/>
              <a:t>© 2022 Power </a:t>
            </a:r>
            <a:r>
              <a:rPr lang="en-US" altLang="ja-JP" dirty="0" err="1" smtClean="0"/>
              <a:t>Solutions,Ltd</a:t>
            </a:r>
            <a:r>
              <a:rPr lang="en-US" altLang="ja-JP" dirty="0" smtClean="0"/>
              <a:t>. All Rights Reserved</a:t>
            </a:r>
            <a:endParaRPr kumimoji="1" lang="en-US" altLang="ja-JP" dirty="0"/>
          </a:p>
        </p:txBody>
      </p:sp>
      <p:sp>
        <p:nvSpPr>
          <p:cNvPr id="26" name="Rectangle 6"/>
          <p:cNvSpPr>
            <a:spLocks noChangeArrowheads="1"/>
          </p:cNvSpPr>
          <p:nvPr/>
        </p:nvSpPr>
        <p:spPr bwMode="auto">
          <a:xfrm>
            <a:off x="6686552" y="6520652"/>
            <a:ext cx="2133600" cy="1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algn="r" eaLnBrk="1" hangingPunct="1">
              <a:lnSpc>
                <a:spcPct val="100000"/>
              </a:lnSpc>
              <a:spcBef>
                <a:spcPct val="0"/>
              </a:spcBef>
              <a:buClrTx/>
              <a:buFontTx/>
              <a:buNone/>
            </a:pPr>
            <a:fld id="{C57F365E-B9B4-4417-9545-3EC816AB5F32}" type="slidenum">
              <a:rPr lang="en-US" altLang="ja-JP" sz="1400">
                <a:latin typeface="Meiryo UI" pitchFamily="50" charset="-128"/>
                <a:ea typeface="Meiryo UI" pitchFamily="50" charset="-128"/>
                <a:cs typeface="Meiryo UI" pitchFamily="50" charset="-128"/>
              </a:rPr>
              <a:pPr algn="r" eaLnBrk="1" hangingPunct="1">
                <a:lnSpc>
                  <a:spcPct val="100000"/>
                </a:lnSpc>
                <a:spcBef>
                  <a:spcPct val="0"/>
                </a:spcBef>
                <a:buClrTx/>
                <a:buFontTx/>
                <a:buNone/>
              </a:pPr>
              <a:t>9</a:t>
            </a:fld>
            <a:endParaRPr lang="en-US" altLang="ja-JP" sz="1400" dirty="0">
              <a:latin typeface="Meiryo UI" pitchFamily="50" charset="-128"/>
              <a:ea typeface="Meiryo UI" pitchFamily="50" charset="-128"/>
              <a:cs typeface="Meiryo UI" pitchFamily="50" charset="-128"/>
            </a:endParaRPr>
          </a:p>
        </p:txBody>
      </p:sp>
      <p:graphicFrame>
        <p:nvGraphicFramePr>
          <p:cNvPr id="35" name="表 34">
            <a:extLst>
              <a:ext uri="{FF2B5EF4-FFF2-40B4-BE49-F238E27FC236}">
                <a16:creationId xmlns:a16="http://schemas.microsoft.com/office/drawing/2014/main" id="{C07E7CF0-E0ED-4274-87D9-29DF86C5EE6C}"/>
              </a:ext>
            </a:extLst>
          </p:cNvPr>
          <p:cNvGraphicFramePr>
            <a:graphicFrameLocks noGrp="1"/>
          </p:cNvGraphicFramePr>
          <p:nvPr>
            <p:extLst>
              <p:ext uri="{D42A27DB-BD31-4B8C-83A1-F6EECF244321}">
                <p14:modId xmlns:p14="http://schemas.microsoft.com/office/powerpoint/2010/main" val="180365144"/>
              </p:ext>
            </p:extLst>
          </p:nvPr>
        </p:nvGraphicFramePr>
        <p:xfrm>
          <a:off x="302375" y="1359437"/>
          <a:ext cx="8416450" cy="4469328"/>
        </p:xfrm>
        <a:graphic>
          <a:graphicData uri="http://schemas.openxmlformats.org/drawingml/2006/table">
            <a:tbl>
              <a:tblPr firstRow="1" bandRow="1"/>
              <a:tblGrid>
                <a:gridCol w="1034391">
                  <a:extLst>
                    <a:ext uri="{9D8B030D-6E8A-4147-A177-3AD203B41FA5}">
                      <a16:colId xmlns:a16="http://schemas.microsoft.com/office/drawing/2014/main" val="480755895"/>
                    </a:ext>
                  </a:extLst>
                </a:gridCol>
                <a:gridCol w="2611892">
                  <a:extLst>
                    <a:ext uri="{9D8B030D-6E8A-4147-A177-3AD203B41FA5}">
                      <a16:colId xmlns:a16="http://schemas.microsoft.com/office/drawing/2014/main" val="3806929557"/>
                    </a:ext>
                  </a:extLst>
                </a:gridCol>
                <a:gridCol w="2376102">
                  <a:extLst>
                    <a:ext uri="{9D8B030D-6E8A-4147-A177-3AD203B41FA5}">
                      <a16:colId xmlns:a16="http://schemas.microsoft.com/office/drawing/2014/main" val="532986925"/>
                    </a:ext>
                  </a:extLst>
                </a:gridCol>
                <a:gridCol w="2394065">
                  <a:extLst>
                    <a:ext uri="{9D8B030D-6E8A-4147-A177-3AD203B41FA5}">
                      <a16:colId xmlns:a16="http://schemas.microsoft.com/office/drawing/2014/main" val="2086909275"/>
                    </a:ext>
                  </a:extLst>
                </a:gridCol>
              </a:tblGrid>
              <a:tr h="413892">
                <a:tc gridSpan="2">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endParaRPr kumimoji="1" lang="ja-JP" altLang="en-US" sz="1600">
                        <a:latin typeface="Meiryo UI" panose="020B0604030504040204" pitchFamily="50" charset="-128"/>
                        <a:ea typeface="Meiryo UI" panose="020B0604030504040204" pitchFamily="50" charset="-128"/>
                      </a:endParaRPr>
                    </a:p>
                  </a:txBody>
                  <a:tcPr marL="611841" marR="91416" marT="45708" marB="45708"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hMerge="1">
                  <a:txBody>
                    <a:bodyPr/>
                    <a:lstStyle/>
                    <a:p>
                      <a:pPr algn="ctr"/>
                      <a:endParaRPr kumimoji="1" lang="ja-JP" altLang="en-US" sz="1600">
                        <a:latin typeface="Meiryo UI" panose="020B0604030504040204" pitchFamily="50" charset="-128"/>
                        <a:ea typeface="Meiryo UI" panose="020B0604030504040204" pitchFamily="50" charset="-128"/>
                      </a:endParaRPr>
                    </a:p>
                  </a:txBody>
                  <a:tcPr marL="612000" anchor="ctr">
                    <a:lnL w="12700" cap="flat" cmpd="sng" algn="ctr">
                      <a:solidFill>
                        <a:schemeClr val="tx2"/>
                      </a:solidFill>
                      <a:prstDash val="solid"/>
                      <a:round/>
                      <a:headEnd type="none" w="med" len="med"/>
                      <a:tailEnd type="none" w="med" len="med"/>
                    </a:lnL>
                    <a:no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l"/>
                      <a:endParaRPr kumimoji="1" lang="ja-JP" altLang="en-US" sz="1600">
                        <a:solidFill>
                          <a:schemeClr val="accent1"/>
                        </a:solidFill>
                        <a:latin typeface="Meiryo UI" panose="020B0604030504040204" pitchFamily="50" charset="-128"/>
                        <a:ea typeface="Meiryo UI" panose="020B0604030504040204" pitchFamily="50" charset="-128"/>
                      </a:endParaRPr>
                    </a:p>
                  </a:txBody>
                  <a:tcPr marL="359906" marR="91416" marT="45708" marB="45708"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l"/>
                      <a:endParaRPr kumimoji="1" lang="ja-JP" altLang="en-US" sz="1600">
                        <a:solidFill>
                          <a:schemeClr val="accent2"/>
                        </a:solidFill>
                        <a:latin typeface="Meiryo UI" panose="020B0604030504040204" pitchFamily="50" charset="-128"/>
                        <a:ea typeface="Meiryo UI" panose="020B0604030504040204" pitchFamily="50" charset="-128"/>
                      </a:endParaRPr>
                    </a:p>
                  </a:txBody>
                  <a:tcPr marL="359906" marR="91416" marT="45708" marB="45708"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527235691"/>
                  </a:ext>
                </a:extLst>
              </a:tr>
              <a:tr h="413892">
                <a:tc rowSpan="3">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dirty="0">
                          <a:solidFill>
                            <a:schemeClr val="bg1"/>
                          </a:solidFill>
                          <a:latin typeface="Meiryo UI"/>
                          <a:ea typeface="Meiryo UI"/>
                        </a:rPr>
                        <a:t>ユーザー</a:t>
                      </a:r>
                      <a:r>
                        <a:rPr kumimoji="1" lang="en-US" altLang="ja-JP" sz="1600" dirty="0">
                          <a:solidFill>
                            <a:srgbClr val="FFFFFF"/>
                          </a:solidFill>
                          <a:latin typeface="Meiryo UI"/>
                          <a:ea typeface="Meiryo UI"/>
                        </a:rPr>
                        <a:t/>
                      </a:r>
                      <a:br>
                        <a:rPr kumimoji="1" lang="en-US" altLang="ja-JP" sz="1600" dirty="0">
                          <a:solidFill>
                            <a:srgbClr val="FFFFFF"/>
                          </a:solidFill>
                          <a:latin typeface="Meiryo UI"/>
                          <a:ea typeface="Meiryo UI"/>
                        </a:rPr>
                      </a:br>
                      <a:r>
                        <a:rPr kumimoji="1" lang="ja-JP" altLang="en-US" sz="1600" dirty="0">
                          <a:solidFill>
                            <a:schemeClr val="bg1"/>
                          </a:solidFill>
                          <a:latin typeface="Meiryo UI"/>
                          <a:ea typeface="Meiryo UI"/>
                        </a:rPr>
                        <a:t>プロファイル</a:t>
                      </a:r>
                      <a:endParaRPr kumimoji="1" lang="en-US" altLang="ja-JP" sz="1600" dirty="0">
                        <a:solidFill>
                          <a:schemeClr val="bg1"/>
                        </a:solidFill>
                        <a:latin typeface="Meiryo UI"/>
                        <a:ea typeface="Meiryo UI"/>
                      </a:endParaRPr>
                    </a:p>
                  </a:txBody>
                  <a:tcPr marL="0" marR="91416" marT="45708" marB="45708"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64C2C"/>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kumimoji="1" lang="ja-JP" altLang="en-US" sz="1600" dirty="0">
                          <a:solidFill>
                            <a:schemeClr val="bg1"/>
                          </a:solidFill>
                          <a:latin typeface="Meiryo UI" panose="020B0604030504040204" pitchFamily="50" charset="-128"/>
                          <a:ea typeface="Meiryo UI" panose="020B0604030504040204" pitchFamily="50" charset="-128"/>
                        </a:rPr>
                        <a:t>ユーザー種別</a:t>
                      </a:r>
                      <a:endParaRPr kumimoji="1" lang="en-US" altLang="ja-JP" sz="1600" dirty="0">
                        <a:solidFill>
                          <a:schemeClr val="bg1"/>
                        </a:solidFill>
                        <a:latin typeface="Meiryo UI" panose="020B0604030504040204" pitchFamily="50" charset="-128"/>
                        <a:ea typeface="Meiryo UI" panose="020B0604030504040204" pitchFamily="50" charset="-128"/>
                      </a:endParaRPr>
                    </a:p>
                  </a:txBody>
                  <a:tcPr marL="611841" marR="91416" marT="45708" marB="45708"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64C2C"/>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kumimoji="1" lang="ja-JP" altLang="en-US" sz="1600" dirty="0">
                          <a:latin typeface="Meiryo UI" panose="020B0604030504040204" pitchFamily="50" charset="-128"/>
                          <a:ea typeface="Meiryo UI" panose="020B0604030504040204" pitchFamily="50" charset="-128"/>
                        </a:rPr>
                        <a:t>ビジネス部門の全従業員</a:t>
                      </a:r>
                      <a:endParaRPr kumimoji="1" lang="en-US" altLang="ja-JP" sz="1600" dirty="0">
                        <a:latin typeface="Meiryo UI" panose="020B0604030504040204" pitchFamily="50" charset="-128"/>
                        <a:ea typeface="Meiryo UI" panose="020B0604030504040204" pitchFamily="50" charset="-128"/>
                      </a:endParaRPr>
                    </a:p>
                  </a:txBody>
                  <a:tcPr marL="72000" marR="91416" marT="45708" marB="45708"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kumimoji="1" lang="en-US" altLang="ja-JP" sz="1600" dirty="0">
                          <a:latin typeface="Meiryo UI"/>
                          <a:ea typeface="Meiryo UI"/>
                        </a:rPr>
                        <a:t>RPA</a:t>
                      </a:r>
                      <a:r>
                        <a:rPr kumimoji="1" lang="ja-JP" altLang="en-US" sz="1600" dirty="0">
                          <a:latin typeface="Meiryo UI"/>
                          <a:ea typeface="Meiryo UI"/>
                        </a:rPr>
                        <a:t>開発者</a:t>
                      </a:r>
                    </a:p>
                  </a:txBody>
                  <a:tcPr marL="72000" marR="91416" marT="45708" marB="45708"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411499679"/>
                  </a:ext>
                </a:extLst>
              </a:tr>
              <a:tr h="413892">
                <a:tc vMerge="1">
                  <a:txBody>
                    <a:bodyPr/>
                    <a:lstStyle/>
                    <a:p>
                      <a:pPr algn="l"/>
                      <a:endParaRPr kumimoji="1" lang="en-US" altLang="ja-JP" sz="1600">
                        <a:solidFill>
                          <a:schemeClr val="bg1"/>
                        </a:solidFill>
                        <a:latin typeface="Meiryo UI" panose="020B0604030504040204" pitchFamily="50" charset="-128"/>
                        <a:ea typeface="Meiryo UI" panose="020B0604030504040204" pitchFamily="50" charset="-128"/>
                      </a:endParaRPr>
                    </a:p>
                  </a:txBody>
                  <a:tcPr marL="612000" anchor="ctr">
                    <a:solidFill>
                      <a:schemeClr val="accent4"/>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kumimoji="1" lang="ja-JP" altLang="en-US" sz="1600" dirty="0">
                          <a:solidFill>
                            <a:schemeClr val="bg1"/>
                          </a:solidFill>
                          <a:latin typeface="Meiryo UI" panose="020B0604030504040204" pitchFamily="50" charset="-128"/>
                          <a:ea typeface="Meiryo UI" panose="020B0604030504040204" pitchFamily="50" charset="-128"/>
                        </a:rPr>
                        <a:t>プログラミング知識</a:t>
                      </a:r>
                      <a:endParaRPr kumimoji="1" lang="en-US" altLang="ja-JP" sz="1600" dirty="0">
                        <a:solidFill>
                          <a:schemeClr val="bg1"/>
                        </a:solidFill>
                        <a:latin typeface="Meiryo UI" panose="020B0604030504040204" pitchFamily="50" charset="-128"/>
                        <a:ea typeface="Meiryo UI" panose="020B0604030504040204" pitchFamily="50" charset="-128"/>
                      </a:endParaRPr>
                    </a:p>
                  </a:txBody>
                  <a:tcPr marL="611841" marR="91416" marT="45708" marB="45708"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64C2C"/>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kumimoji="1" lang="ja-JP" altLang="en-US" sz="1600" dirty="0">
                          <a:latin typeface="Meiryo UI" panose="020B0604030504040204" pitchFamily="50" charset="-128"/>
                          <a:ea typeface="Meiryo UI" panose="020B0604030504040204" pitchFamily="50" charset="-128"/>
                        </a:rPr>
                        <a:t>なし</a:t>
                      </a:r>
                    </a:p>
                  </a:txBody>
                  <a:tcPr marL="72000" marR="91416" marT="45708" marB="45708"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kumimoji="1" lang="ja-JP" altLang="en-US" sz="1600" dirty="0">
                          <a:latin typeface="Meiryo UI" panose="020B0604030504040204" pitchFamily="50" charset="-128"/>
                          <a:ea typeface="Meiryo UI" panose="020B0604030504040204" pitchFamily="50" charset="-128"/>
                        </a:rPr>
                        <a:t>基本的な知識あり</a:t>
                      </a:r>
                    </a:p>
                  </a:txBody>
                  <a:tcPr marL="72000" marR="91416" marT="45708" marB="45708"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483849711"/>
                  </a:ext>
                </a:extLst>
              </a:tr>
              <a:tr h="413892">
                <a:tc vMerge="1">
                  <a:txBody>
                    <a:bodyPr/>
                    <a:lstStyle/>
                    <a:p>
                      <a:pPr algn="l"/>
                      <a:endParaRPr kumimoji="1" lang="ja-JP" altLang="en-US" sz="1600">
                        <a:solidFill>
                          <a:schemeClr val="bg1"/>
                        </a:solidFill>
                        <a:latin typeface="Meiryo UI" panose="020B0604030504040204" pitchFamily="50" charset="-128"/>
                        <a:ea typeface="Meiryo UI" panose="020B0604030504040204" pitchFamily="50" charset="-128"/>
                      </a:endParaRPr>
                    </a:p>
                  </a:txBody>
                  <a:tcPr marL="612000" anchor="ctr">
                    <a:solidFill>
                      <a:schemeClr val="accent4"/>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kumimoji="1" lang="ja-JP" altLang="en-US" sz="1600" dirty="0">
                          <a:solidFill>
                            <a:schemeClr val="bg1"/>
                          </a:solidFill>
                          <a:latin typeface="Meiryo UI" panose="020B0604030504040204" pitchFamily="50" charset="-128"/>
                          <a:ea typeface="Meiryo UI" panose="020B0604030504040204" pitchFamily="50" charset="-128"/>
                        </a:rPr>
                        <a:t>業務選定者</a:t>
                      </a:r>
                    </a:p>
                  </a:txBody>
                  <a:tcPr marL="611841" marR="91416" marT="45708" marB="45708"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64C2C"/>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kumimoji="1" lang="ja-JP" altLang="en-US" sz="1600" dirty="0">
                          <a:latin typeface="Meiryo UI" panose="020B0604030504040204" pitchFamily="50" charset="-128"/>
                          <a:ea typeface="Meiryo UI" panose="020B0604030504040204" pitchFamily="50" charset="-128"/>
                        </a:rPr>
                        <a:t>従業員</a:t>
                      </a:r>
                    </a:p>
                  </a:txBody>
                  <a:tcPr marL="72000" marR="91416" marT="45708" marB="45708"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kumimoji="1" lang="ja-JP" altLang="en-US" sz="1600" dirty="0">
                          <a:latin typeface="Meiryo UI"/>
                          <a:ea typeface="Meiryo UI"/>
                        </a:rPr>
                        <a:t>従業員 </a:t>
                      </a:r>
                      <a:r>
                        <a:rPr kumimoji="1" lang="en-US" altLang="ja-JP" sz="1600" dirty="0">
                          <a:latin typeface="Meiryo UI"/>
                          <a:ea typeface="Meiryo UI"/>
                        </a:rPr>
                        <a:t>or </a:t>
                      </a:r>
                      <a:r>
                        <a:rPr kumimoji="1" lang="ja-JP" altLang="en-US" sz="1600" dirty="0">
                          <a:latin typeface="Meiryo UI"/>
                          <a:ea typeface="Meiryo UI"/>
                        </a:rPr>
                        <a:t>専門部門</a:t>
                      </a:r>
                    </a:p>
                  </a:txBody>
                  <a:tcPr marL="72000" marR="91416" marT="45708" marB="45708"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237779860"/>
                  </a:ext>
                </a:extLst>
              </a:tr>
              <a:tr h="413892">
                <a:tc rowSpan="6">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a:solidFill>
                            <a:schemeClr val="bg1"/>
                          </a:solidFill>
                          <a:latin typeface="Meiryo UI"/>
                          <a:ea typeface="Meiryo UI"/>
                        </a:rPr>
                        <a:t>自動化</a:t>
                      </a:r>
                      <a:r>
                        <a:rPr kumimoji="1" lang="en-US" altLang="ja-JP" sz="1600">
                          <a:solidFill>
                            <a:schemeClr val="bg1"/>
                          </a:solidFill>
                          <a:latin typeface="Meiryo UI"/>
                          <a:ea typeface="Meiryo UI"/>
                        </a:rPr>
                        <a:t/>
                      </a:r>
                      <a:br>
                        <a:rPr kumimoji="1" lang="en-US" altLang="ja-JP" sz="1600">
                          <a:solidFill>
                            <a:schemeClr val="bg1"/>
                          </a:solidFill>
                          <a:latin typeface="Meiryo UI"/>
                          <a:ea typeface="Meiryo UI"/>
                        </a:rPr>
                      </a:br>
                      <a:r>
                        <a:rPr kumimoji="1" lang="ja-JP" altLang="en-US" sz="1600">
                          <a:solidFill>
                            <a:schemeClr val="bg1"/>
                          </a:solidFill>
                          <a:latin typeface="Meiryo UI"/>
                          <a:ea typeface="Meiryo UI"/>
                        </a:rPr>
                        <a:t>特性</a:t>
                      </a:r>
                      <a:endParaRPr kumimoji="1" lang="ja-JP" altLang="en-US" sz="1600" dirty="0">
                        <a:solidFill>
                          <a:schemeClr val="bg1"/>
                        </a:solidFill>
                        <a:latin typeface="Meiryo UI"/>
                        <a:ea typeface="Meiryo UI"/>
                      </a:endParaRPr>
                    </a:p>
                  </a:txBody>
                  <a:tcPr marL="0" marR="91416" marT="45708" marB="45708"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31D40"/>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kumimoji="1" lang="ja-JP" altLang="en-US" sz="1600" dirty="0">
                          <a:solidFill>
                            <a:schemeClr val="bg1"/>
                          </a:solidFill>
                          <a:latin typeface="Meiryo UI" panose="020B0604030504040204" pitchFamily="50" charset="-128"/>
                          <a:ea typeface="Meiryo UI" panose="020B0604030504040204" pitchFamily="50" charset="-128"/>
                        </a:rPr>
                        <a:t>自動化アプローチ</a:t>
                      </a:r>
                    </a:p>
                  </a:txBody>
                  <a:tcPr marL="611841" marR="91416" marT="45708" marB="45708"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31D40"/>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kumimoji="1" lang="ja-JP" altLang="en-US" sz="1600" dirty="0">
                          <a:latin typeface="Meiryo UI" panose="020B0604030504040204" pitchFamily="50" charset="-128"/>
                          <a:ea typeface="Meiryo UI" panose="020B0604030504040204" pitchFamily="50" charset="-128"/>
                        </a:rPr>
                        <a:t>ボトムアップ</a:t>
                      </a:r>
                    </a:p>
                  </a:txBody>
                  <a:tcPr marL="72000" marR="91416" marT="45708" marB="45708"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kumimoji="1" lang="ja-JP" altLang="en-US" sz="1600" dirty="0">
                          <a:latin typeface="Meiryo UI" panose="020B0604030504040204" pitchFamily="50" charset="-128"/>
                          <a:ea typeface="Meiryo UI" panose="020B0604030504040204" pitchFamily="50" charset="-128"/>
                        </a:rPr>
                        <a:t>トップダウン</a:t>
                      </a:r>
                    </a:p>
                  </a:txBody>
                  <a:tcPr marL="72000" marR="91416" marT="45708" marB="45708"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181896794"/>
                  </a:ext>
                </a:extLst>
              </a:tr>
              <a:tr h="413892">
                <a:tc vMerge="1">
                  <a:txBody>
                    <a:bodyPr/>
                    <a:lstStyle/>
                    <a:p>
                      <a:pPr algn="ctr"/>
                      <a:endParaRPr kumimoji="1" lang="ja-JP" altLang="en-US" sz="1600">
                        <a:solidFill>
                          <a:schemeClr val="bg1"/>
                        </a:solidFill>
                        <a:latin typeface="Meiryo UI" panose="020B0604030504040204" pitchFamily="50" charset="-128"/>
                        <a:ea typeface="Meiryo UI" panose="020B0604030504040204" pitchFamily="50" charset="-128"/>
                      </a:endParaRPr>
                    </a:p>
                  </a:txBody>
                  <a:tcPr marL="0" anchor="c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kumimoji="1" lang="ja-JP" altLang="en-US" sz="1600" dirty="0">
                          <a:solidFill>
                            <a:schemeClr val="bg1"/>
                          </a:solidFill>
                          <a:latin typeface="Meiryo UI" panose="020B0604030504040204" pitchFamily="50" charset="-128"/>
                          <a:ea typeface="Meiryo UI" panose="020B0604030504040204" pitchFamily="50" charset="-128"/>
                        </a:rPr>
                        <a:t>自動化対象</a:t>
                      </a:r>
                      <a:endParaRPr kumimoji="1" lang="en-US" altLang="ja-JP" sz="1600" dirty="0">
                        <a:solidFill>
                          <a:schemeClr val="bg1"/>
                        </a:solidFill>
                        <a:latin typeface="Meiryo UI" panose="020B0604030504040204" pitchFamily="50" charset="-128"/>
                        <a:ea typeface="Meiryo UI" panose="020B0604030504040204" pitchFamily="50" charset="-128"/>
                      </a:endParaRPr>
                    </a:p>
                  </a:txBody>
                  <a:tcPr marL="611841" marR="91416" marT="45708" marB="45708"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31D40"/>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kumimoji="1" lang="ja-JP" altLang="en-US" sz="1600" dirty="0">
                          <a:latin typeface="Meiryo UI"/>
                          <a:ea typeface="Meiryo UI"/>
                        </a:rPr>
                        <a:t>シンプルな</a:t>
                      </a:r>
                      <a:r>
                        <a:rPr lang="ja-JP" altLang="en-US" sz="1600" dirty="0">
                          <a:latin typeface="Meiryo UI"/>
                          <a:ea typeface="Meiryo UI"/>
                        </a:rPr>
                        <a:t>日常業務のみ</a:t>
                      </a:r>
                      <a:endParaRPr kumimoji="1" lang="ja-JP" altLang="en-US" sz="1600" dirty="0">
                        <a:latin typeface="Meiryo UI" panose="020B0604030504040204" pitchFamily="50" charset="-128"/>
                        <a:ea typeface="Meiryo UI" panose="020B0604030504040204" pitchFamily="50" charset="-128"/>
                      </a:endParaRPr>
                    </a:p>
                  </a:txBody>
                  <a:tcPr marL="72000" marR="91416" marT="45708" marB="45708"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kumimoji="1" lang="ja-JP" altLang="en-US" sz="1600" dirty="0">
                          <a:latin typeface="Meiryo UI"/>
                          <a:ea typeface="Meiryo UI"/>
                        </a:rPr>
                        <a:t>複雑な</a:t>
                      </a:r>
                      <a:r>
                        <a:rPr lang="ja-JP" sz="1600" b="0" i="0" u="none" strike="noStrike" noProof="0" dirty="0">
                          <a:latin typeface="Meiryo UI"/>
                          <a:ea typeface="Meiryo UI"/>
                        </a:rPr>
                        <a:t>業務</a:t>
                      </a:r>
                      <a:r>
                        <a:rPr lang="ja-JP" altLang="en-US" sz="1600" dirty="0">
                          <a:latin typeface="Meiryo UI"/>
                          <a:ea typeface="Meiryo UI"/>
                        </a:rPr>
                        <a:t>を含む</a:t>
                      </a:r>
                      <a:endParaRPr kumimoji="1" lang="ja-JP" altLang="en-US" sz="1600" dirty="0">
                        <a:latin typeface="Meiryo UI" panose="020B0604030504040204" pitchFamily="50" charset="-128"/>
                        <a:ea typeface="Meiryo UI" panose="020B0604030504040204" pitchFamily="50" charset="-128"/>
                      </a:endParaRPr>
                    </a:p>
                  </a:txBody>
                  <a:tcPr marL="72000" marR="91416" marT="45708" marB="45708"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483414549"/>
                  </a:ext>
                </a:extLst>
              </a:tr>
              <a:tr h="578969">
                <a:tc vMerge="1">
                  <a:txBody>
                    <a:bodyPr/>
                    <a:lstStyle/>
                    <a:p>
                      <a:pPr algn="ctr"/>
                      <a:endParaRPr kumimoji="1" lang="ja-JP" altLang="en-US" sz="1600">
                        <a:solidFill>
                          <a:schemeClr val="bg1"/>
                        </a:solidFill>
                        <a:latin typeface="Meiryo UI" panose="020B0604030504040204" pitchFamily="50" charset="-128"/>
                        <a:ea typeface="Meiryo UI" panose="020B0604030504040204" pitchFamily="50" charset="-128"/>
                      </a:endParaRPr>
                    </a:p>
                  </a:txBody>
                  <a:tcPr marL="0" anchor="c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kumimoji="1" lang="ja-JP" altLang="en-US" sz="1600" dirty="0">
                          <a:solidFill>
                            <a:schemeClr val="bg1"/>
                          </a:solidFill>
                          <a:latin typeface="Meiryo UI" panose="020B0604030504040204" pitchFamily="50" charset="-128"/>
                          <a:ea typeface="Meiryo UI" panose="020B0604030504040204" pitchFamily="50" charset="-128"/>
                        </a:rPr>
                        <a:t>ワークフローの種別</a:t>
                      </a:r>
                    </a:p>
                  </a:txBody>
                  <a:tcPr marL="611841" marR="91416" marT="45708" marB="45708"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31D40"/>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kumimoji="1" lang="ja-JP" altLang="en-US" sz="1600" dirty="0">
                          <a:latin typeface="Meiryo UI" panose="020B0604030504040204" pitchFamily="50" charset="-128"/>
                          <a:ea typeface="Meiryo UI" panose="020B0604030504040204" pitchFamily="50" charset="-128"/>
                        </a:rPr>
                        <a:t>シーケンスのみ</a:t>
                      </a:r>
                    </a:p>
                  </a:txBody>
                  <a:tcPr marL="72000" marR="91416" marT="45708" marB="45708"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kumimoji="1" lang="ja-JP" altLang="en-US" sz="1600" dirty="0">
                          <a:latin typeface="Meiryo UI" panose="020B0604030504040204" pitchFamily="50" charset="-128"/>
                          <a:ea typeface="Meiryo UI" panose="020B0604030504040204" pitchFamily="50" charset="-128"/>
                        </a:rPr>
                        <a:t>シーケンス・フローチャート</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
                      </a:r>
                      <a:br>
                        <a:rPr kumimoji="1" lang="en-US" altLang="ja-JP" sz="1600" dirty="0" smtClean="0">
                          <a:latin typeface="Meiryo UI" panose="020B0604030504040204" pitchFamily="50" charset="-128"/>
                          <a:ea typeface="Meiryo UI" panose="020B0604030504040204" pitchFamily="50" charset="-128"/>
                        </a:rPr>
                      </a:br>
                      <a:r>
                        <a:rPr kumimoji="1" lang="ja-JP" altLang="en-US" sz="1600" dirty="0" smtClean="0">
                          <a:latin typeface="Meiryo UI" panose="020B0604030504040204" pitchFamily="50" charset="-128"/>
                          <a:ea typeface="Meiryo UI" panose="020B0604030504040204" pitchFamily="50" charset="-128"/>
                        </a:rPr>
                        <a:t>ステートマシーン</a:t>
                      </a:r>
                      <a:endParaRPr kumimoji="1" lang="ja-JP" altLang="en-US" sz="1600" dirty="0">
                        <a:latin typeface="Meiryo UI" panose="020B0604030504040204" pitchFamily="50" charset="-128"/>
                        <a:ea typeface="Meiryo UI" panose="020B0604030504040204" pitchFamily="50" charset="-128"/>
                      </a:endParaRPr>
                    </a:p>
                  </a:txBody>
                  <a:tcPr marL="72000" marR="91416" marT="45708" marB="45708"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515971668"/>
                  </a:ext>
                </a:extLst>
              </a:tr>
              <a:tr h="413892">
                <a:tc vMerge="1">
                  <a:txBody>
                    <a:bodyPr/>
                    <a:lstStyle/>
                    <a:p>
                      <a:pPr algn="ctr"/>
                      <a:endParaRPr kumimoji="1" lang="ja-JP" altLang="en-US" sz="1600">
                        <a:solidFill>
                          <a:schemeClr val="bg1"/>
                        </a:solidFill>
                        <a:latin typeface="Meiryo UI" panose="020B0604030504040204" pitchFamily="50" charset="-128"/>
                        <a:ea typeface="Meiryo UI" panose="020B0604030504040204" pitchFamily="50" charset="-128"/>
                      </a:endParaRPr>
                    </a:p>
                  </a:txBody>
                  <a:tcPr marL="0" anchor="c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kumimoji="1" lang="ja-JP" altLang="en-US" sz="1600">
                          <a:solidFill>
                            <a:schemeClr val="bg1"/>
                          </a:solidFill>
                          <a:latin typeface="Meiryo UI" panose="020B0604030504040204" pitchFamily="50" charset="-128"/>
                          <a:ea typeface="Meiryo UI" panose="020B0604030504040204" pitchFamily="50" charset="-128"/>
                        </a:rPr>
                        <a:t>プロジェクトサイズ</a:t>
                      </a:r>
                    </a:p>
                  </a:txBody>
                  <a:tcPr marL="611841" marR="91416" marT="45708" marB="45708"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31D40"/>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kumimoji="1" lang="ja-JP" altLang="en-US" sz="1600" dirty="0">
                          <a:latin typeface="Meiryo UI"/>
                          <a:ea typeface="Meiryo UI"/>
                        </a:rPr>
                        <a:t>単一</a:t>
                      </a:r>
                      <a:r>
                        <a:rPr kumimoji="1" lang="en-US" altLang="ja-JP" sz="1600" dirty="0">
                          <a:latin typeface="Meiryo UI"/>
                          <a:ea typeface="Meiryo UI"/>
                        </a:rPr>
                        <a:t>XAML</a:t>
                      </a:r>
                      <a:r>
                        <a:rPr kumimoji="1" lang="ja-JP" altLang="en-US" sz="1600" dirty="0">
                          <a:latin typeface="Meiryo UI"/>
                          <a:ea typeface="Meiryo UI"/>
                        </a:rPr>
                        <a:t>ファイル</a:t>
                      </a:r>
                    </a:p>
                  </a:txBody>
                  <a:tcPr marL="72000" marR="91416" marT="45708" marB="45708"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kumimoji="1" lang="ja-JP" altLang="en-US" sz="1600" dirty="0">
                          <a:latin typeface="Meiryo UI"/>
                          <a:ea typeface="Meiryo UI"/>
                        </a:rPr>
                        <a:t>複数</a:t>
                      </a:r>
                      <a:r>
                        <a:rPr kumimoji="1" lang="en-US" altLang="ja-JP" sz="1600" dirty="0">
                          <a:latin typeface="Meiryo UI"/>
                          <a:ea typeface="Meiryo UI"/>
                        </a:rPr>
                        <a:t>XAML</a:t>
                      </a:r>
                      <a:r>
                        <a:rPr kumimoji="1" lang="ja-JP" altLang="en-US" sz="1600" dirty="0">
                          <a:latin typeface="Meiryo UI"/>
                          <a:ea typeface="Meiryo UI"/>
                        </a:rPr>
                        <a:t>ファイル</a:t>
                      </a:r>
                    </a:p>
                  </a:txBody>
                  <a:tcPr marL="72000" marR="91416" marT="45708" marB="45708"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302791990"/>
                  </a:ext>
                </a:extLst>
              </a:tr>
              <a:tr h="578969">
                <a:tc vMerge="1">
                  <a:txBody>
                    <a:bodyPr/>
                    <a:lstStyle/>
                    <a:p>
                      <a:pPr algn="ctr"/>
                      <a:endParaRPr kumimoji="1" lang="ja-JP" altLang="en-US" sz="1600">
                        <a:solidFill>
                          <a:schemeClr val="bg1"/>
                        </a:solidFill>
                        <a:latin typeface="Meiryo UI" panose="020B0604030504040204" pitchFamily="50" charset="-128"/>
                        <a:ea typeface="Meiryo UI" panose="020B0604030504040204" pitchFamily="50" charset="-128"/>
                      </a:endParaRPr>
                    </a:p>
                  </a:txBody>
                  <a:tcPr marL="0" anchor="ctr">
                    <a:no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kumimoji="1" lang="ja-JP" altLang="en-US" sz="1600" dirty="0">
                          <a:solidFill>
                            <a:schemeClr val="bg1"/>
                          </a:solidFill>
                          <a:latin typeface="Meiryo UI" panose="020B0604030504040204" pitchFamily="50" charset="-128"/>
                          <a:ea typeface="Meiryo UI" panose="020B0604030504040204" pitchFamily="50" charset="-128"/>
                        </a:rPr>
                        <a:t>互換性</a:t>
                      </a:r>
                    </a:p>
                  </a:txBody>
                  <a:tcPr marL="611841" marR="91416" marT="45708" marB="45708"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31D40"/>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kumimoji="1" lang="en-US" altLang="ja-JP" sz="1600" dirty="0">
                          <a:latin typeface="Meiryo UI"/>
                          <a:ea typeface="Meiryo UI"/>
                        </a:rPr>
                        <a:t>StudioX</a:t>
                      </a:r>
                      <a:r>
                        <a:rPr kumimoji="1" lang="ja-JP" altLang="en-US" sz="1600" dirty="0">
                          <a:latin typeface="Meiryo UI"/>
                          <a:ea typeface="Meiryo UI"/>
                        </a:rPr>
                        <a:t>プロジェクト</a:t>
                      </a:r>
                      <a:r>
                        <a:rPr kumimoji="1" lang="ja-JP" altLang="en-US" sz="1600" dirty="0" smtClean="0">
                          <a:latin typeface="Meiryo UI"/>
                          <a:ea typeface="Meiryo UI"/>
                        </a:rPr>
                        <a:t>のみ</a:t>
                      </a:r>
                      <a:r>
                        <a:rPr kumimoji="1" lang="en-US" altLang="ja-JP" sz="1600" dirty="0" smtClean="0">
                          <a:latin typeface="Meiryo UI"/>
                          <a:ea typeface="Meiryo UI"/>
                        </a:rPr>
                        <a:t/>
                      </a:r>
                      <a:br>
                        <a:rPr kumimoji="1" lang="en-US" altLang="ja-JP" sz="1600" dirty="0" smtClean="0">
                          <a:latin typeface="Meiryo UI"/>
                          <a:ea typeface="Meiryo UI"/>
                        </a:rPr>
                      </a:br>
                      <a:r>
                        <a:rPr kumimoji="1" lang="ja-JP" altLang="en-US" sz="1600" dirty="0" smtClean="0">
                          <a:latin typeface="Meiryo UI"/>
                          <a:ea typeface="Meiryo UI"/>
                        </a:rPr>
                        <a:t>編集</a:t>
                      </a:r>
                      <a:r>
                        <a:rPr kumimoji="1" lang="ja-JP" altLang="en-US" sz="1600" dirty="0">
                          <a:latin typeface="Meiryo UI"/>
                          <a:ea typeface="Meiryo UI"/>
                        </a:rPr>
                        <a:t>可能</a:t>
                      </a:r>
                    </a:p>
                  </a:txBody>
                  <a:tcPr marL="72000" marR="91416" marT="45708" marB="45708"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kumimoji="1" lang="en-US" altLang="ja-JP" sz="1600" dirty="0">
                          <a:latin typeface="Meiryo UI"/>
                          <a:ea typeface="Meiryo UI"/>
                        </a:rPr>
                        <a:t>StudioX</a:t>
                      </a:r>
                      <a:r>
                        <a:rPr kumimoji="1" lang="ja-JP" altLang="en-US" sz="1600" dirty="0">
                          <a:latin typeface="Meiryo UI"/>
                          <a:ea typeface="Meiryo UI"/>
                        </a:rPr>
                        <a:t>・</a:t>
                      </a:r>
                      <a:r>
                        <a:rPr kumimoji="1" lang="en-US" altLang="ja-JP" sz="1600" dirty="0" err="1">
                          <a:latin typeface="Meiryo UI"/>
                          <a:ea typeface="Meiryo UI"/>
                        </a:rPr>
                        <a:t>Sudio</a:t>
                      </a:r>
                      <a:r>
                        <a:rPr kumimoji="1" lang="ja-JP" altLang="en-US" sz="1600" dirty="0">
                          <a:latin typeface="Meiryo UI"/>
                          <a:ea typeface="Meiryo UI"/>
                        </a:rPr>
                        <a:t>両方の</a:t>
                      </a:r>
                      <a:r>
                        <a:rPr kumimoji="1" lang="en-US" altLang="ja-JP" sz="1600" dirty="0">
                          <a:latin typeface="Meiryo UI"/>
                          <a:ea typeface="Meiryo UI"/>
                        </a:rPr>
                        <a:t/>
                      </a:r>
                      <a:br>
                        <a:rPr kumimoji="1" lang="en-US" altLang="ja-JP" sz="1600" dirty="0">
                          <a:latin typeface="Meiryo UI"/>
                          <a:ea typeface="Meiryo UI"/>
                        </a:rPr>
                      </a:br>
                      <a:r>
                        <a:rPr kumimoji="1" lang="ja-JP" altLang="en-US" sz="1600" dirty="0">
                          <a:latin typeface="Meiryo UI"/>
                          <a:ea typeface="Meiryo UI"/>
                        </a:rPr>
                        <a:t>プロジェクトを編集可能</a:t>
                      </a:r>
                    </a:p>
                  </a:txBody>
                  <a:tcPr marL="72000" marR="91416" marT="45708" marB="45708"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625168624"/>
                  </a:ext>
                </a:extLst>
              </a:tr>
              <a:tr h="413892">
                <a:tc vMerge="1">
                  <a:txBody>
                    <a:bodyPr/>
                    <a:lstStyle/>
                    <a:p>
                      <a:pPr algn="ctr"/>
                      <a:endParaRPr kumimoji="1" lang="ja-JP" altLang="en-US" sz="1600">
                        <a:solidFill>
                          <a:schemeClr val="bg1"/>
                        </a:solidFill>
                        <a:latin typeface="Meiryo UI" panose="020B0604030504040204" pitchFamily="50" charset="-128"/>
                        <a:ea typeface="Meiryo UI" panose="020B0604030504040204" pitchFamily="50" charset="-128"/>
                      </a:endParaRPr>
                    </a:p>
                  </a:txBody>
                  <a:tcPr marL="0" anchor="ctr">
                    <a:solidFill>
                      <a:schemeClr val="accent3"/>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kumimoji="1" lang="ja-JP" altLang="en-US" sz="1600" dirty="0">
                          <a:solidFill>
                            <a:schemeClr val="bg1"/>
                          </a:solidFill>
                          <a:latin typeface="Meiryo UI" panose="020B0604030504040204" pitchFamily="50" charset="-128"/>
                          <a:ea typeface="Meiryo UI" panose="020B0604030504040204" pitchFamily="50" charset="-128"/>
                        </a:rPr>
                        <a:t>ユーザーインターフェース</a:t>
                      </a:r>
                    </a:p>
                  </a:txBody>
                  <a:tcPr marL="611841" marR="91416" marT="45708" marB="45708"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31D40"/>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kumimoji="1" lang="ja-JP" altLang="en-US" sz="1600" dirty="0">
                          <a:latin typeface="Meiryo UI" panose="020B0604030504040204" pitchFamily="50" charset="-128"/>
                          <a:ea typeface="Meiryo UI" panose="020B0604030504040204" pitchFamily="50" charset="-128"/>
                        </a:rPr>
                        <a:t>シンプル・豊富なサジェスト</a:t>
                      </a:r>
                    </a:p>
                  </a:txBody>
                  <a:tcPr marL="72000" marR="91416" marT="45708" marB="45708"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kumimoji="1" lang="ja-JP" altLang="en-US" sz="1600" dirty="0">
                          <a:latin typeface="Meiryo UI" panose="020B0604030504040204" pitchFamily="50" charset="-128"/>
                          <a:ea typeface="Meiryo UI" panose="020B0604030504040204" pitchFamily="50" charset="-128"/>
                        </a:rPr>
                        <a:t>開発者向けの機能が充実</a:t>
                      </a:r>
                    </a:p>
                  </a:txBody>
                  <a:tcPr marL="72000" marR="91416" marT="45708" marB="45708"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78412234"/>
                  </a:ext>
                </a:extLst>
              </a:tr>
            </a:tbl>
          </a:graphicData>
        </a:graphic>
      </p:graphicFrame>
      <p:graphicFrame>
        <p:nvGraphicFramePr>
          <p:cNvPr id="36" name="表 3">
            <a:extLst>
              <a:ext uri="{FF2B5EF4-FFF2-40B4-BE49-F238E27FC236}">
                <a16:creationId xmlns:a16="http://schemas.microsoft.com/office/drawing/2014/main" id="{341DDB60-DB3F-4E2D-AACB-9F43F279A9DD}"/>
              </a:ext>
            </a:extLst>
          </p:cNvPr>
          <p:cNvGraphicFramePr>
            <a:graphicFrameLocks noGrp="1"/>
          </p:cNvGraphicFramePr>
          <p:nvPr>
            <p:extLst>
              <p:ext uri="{D42A27DB-BD31-4B8C-83A1-F6EECF244321}">
                <p14:modId xmlns:p14="http://schemas.microsoft.com/office/powerpoint/2010/main" val="2034873282"/>
              </p:ext>
            </p:extLst>
          </p:nvPr>
        </p:nvGraphicFramePr>
        <p:xfrm>
          <a:off x="302375" y="1359437"/>
          <a:ext cx="3616133" cy="335256"/>
        </p:xfrm>
        <a:graphic>
          <a:graphicData uri="http://schemas.openxmlformats.org/drawingml/2006/table">
            <a:tbl>
              <a:tblPr firstRow="1" bandRow="1"/>
              <a:tblGrid>
                <a:gridCol w="3616133">
                  <a:extLst>
                    <a:ext uri="{9D8B030D-6E8A-4147-A177-3AD203B41FA5}">
                      <a16:colId xmlns:a16="http://schemas.microsoft.com/office/drawing/2014/main" val="3406495159"/>
                    </a:ext>
                  </a:extLst>
                </a:gridCol>
              </a:tblGrid>
              <a:tr h="335193">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ja-JP" altLang="en-US" sz="1600" b="1" dirty="0">
                          <a:solidFill>
                            <a:schemeClr val="tx2"/>
                          </a:solidFill>
                          <a:latin typeface="Meiryo UI" panose="020B0604030504040204" pitchFamily="50" charset="-128"/>
                          <a:ea typeface="Meiryo UI" panose="020B0604030504040204" pitchFamily="50" charset="-128"/>
                        </a:rPr>
                        <a:t>観点</a:t>
                      </a:r>
                    </a:p>
                  </a:txBody>
                  <a:tcPr marL="91416" marR="91416" marT="45708" marB="45708">
                    <a:lnL w="28575"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rgbClr val="5F5F5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2759462"/>
                  </a:ext>
                </a:extLst>
              </a:tr>
            </a:tbl>
          </a:graphicData>
        </a:graphic>
      </p:graphicFrame>
      <p:graphicFrame>
        <p:nvGraphicFramePr>
          <p:cNvPr id="37" name="表 3">
            <a:extLst>
              <a:ext uri="{FF2B5EF4-FFF2-40B4-BE49-F238E27FC236}">
                <a16:creationId xmlns:a16="http://schemas.microsoft.com/office/drawing/2014/main" id="{0E0DBB0E-D6A3-432C-A7C5-CDA16655461C}"/>
              </a:ext>
            </a:extLst>
          </p:cNvPr>
          <p:cNvGraphicFramePr>
            <a:graphicFrameLocks noGrp="1"/>
          </p:cNvGraphicFramePr>
          <p:nvPr>
            <p:extLst>
              <p:ext uri="{D42A27DB-BD31-4B8C-83A1-F6EECF244321}">
                <p14:modId xmlns:p14="http://schemas.microsoft.com/office/powerpoint/2010/main" val="1609978561"/>
              </p:ext>
            </p:extLst>
          </p:nvPr>
        </p:nvGraphicFramePr>
        <p:xfrm>
          <a:off x="3982462" y="1359437"/>
          <a:ext cx="2333986" cy="335256"/>
        </p:xfrm>
        <a:graphic>
          <a:graphicData uri="http://schemas.openxmlformats.org/drawingml/2006/table">
            <a:tbl>
              <a:tblPr firstRow="1" bandRow="1"/>
              <a:tblGrid>
                <a:gridCol w="2333986">
                  <a:extLst>
                    <a:ext uri="{9D8B030D-6E8A-4147-A177-3AD203B41FA5}">
                      <a16:colId xmlns:a16="http://schemas.microsoft.com/office/drawing/2014/main" val="3406495159"/>
                    </a:ext>
                  </a:extLst>
                </a:gridCol>
              </a:tblGrid>
              <a:tr h="335193">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600" b="1" dirty="0">
                          <a:solidFill>
                            <a:schemeClr val="accent1"/>
                          </a:solidFill>
                          <a:latin typeface="Meiryo UI" panose="020B0604030504040204" pitchFamily="50" charset="-128"/>
                          <a:ea typeface="Meiryo UI" panose="020B0604030504040204" pitchFamily="50" charset="-128"/>
                        </a:rPr>
                        <a:t>StudioX</a:t>
                      </a:r>
                      <a:endParaRPr kumimoji="1" lang="ja-JP" altLang="en-US" sz="1600" b="1" dirty="0">
                        <a:solidFill>
                          <a:schemeClr val="accent1"/>
                        </a:solidFill>
                        <a:latin typeface="Meiryo UI" panose="020B0604030504040204" pitchFamily="50" charset="-128"/>
                        <a:ea typeface="Meiryo UI" panose="020B0604030504040204" pitchFamily="50" charset="-128"/>
                      </a:endParaRPr>
                    </a:p>
                  </a:txBody>
                  <a:tcPr marL="91416" marR="91416" marT="45708" marB="45708">
                    <a:lnL w="28575"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rgbClr val="2372B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2759462"/>
                  </a:ext>
                </a:extLst>
              </a:tr>
            </a:tbl>
          </a:graphicData>
        </a:graphic>
      </p:graphicFrame>
      <p:graphicFrame>
        <p:nvGraphicFramePr>
          <p:cNvPr id="38" name="表 3">
            <a:extLst>
              <a:ext uri="{FF2B5EF4-FFF2-40B4-BE49-F238E27FC236}">
                <a16:creationId xmlns:a16="http://schemas.microsoft.com/office/drawing/2014/main" id="{7C5D41BE-3D74-4E68-B583-574A83581455}"/>
              </a:ext>
            </a:extLst>
          </p:cNvPr>
          <p:cNvGraphicFramePr>
            <a:graphicFrameLocks noGrp="1"/>
          </p:cNvGraphicFramePr>
          <p:nvPr>
            <p:extLst>
              <p:ext uri="{D42A27DB-BD31-4B8C-83A1-F6EECF244321}">
                <p14:modId xmlns:p14="http://schemas.microsoft.com/office/powerpoint/2010/main" val="3802601358"/>
              </p:ext>
            </p:extLst>
          </p:nvPr>
        </p:nvGraphicFramePr>
        <p:xfrm>
          <a:off x="6316448" y="1354170"/>
          <a:ext cx="2402377" cy="335256"/>
        </p:xfrm>
        <a:graphic>
          <a:graphicData uri="http://schemas.openxmlformats.org/drawingml/2006/table">
            <a:tbl>
              <a:tblPr firstRow="1" bandRow="1"/>
              <a:tblGrid>
                <a:gridCol w="2402377">
                  <a:extLst>
                    <a:ext uri="{9D8B030D-6E8A-4147-A177-3AD203B41FA5}">
                      <a16:colId xmlns:a16="http://schemas.microsoft.com/office/drawing/2014/main" val="3406495159"/>
                    </a:ext>
                  </a:extLst>
                </a:gridCol>
              </a:tblGrid>
              <a:tr h="335193">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600" b="1" dirty="0">
                          <a:solidFill>
                            <a:schemeClr val="accent2"/>
                          </a:solidFill>
                          <a:latin typeface="Meiryo UI" panose="020B0604030504040204" pitchFamily="50" charset="-128"/>
                          <a:ea typeface="Meiryo UI" panose="020B0604030504040204" pitchFamily="50" charset="-128"/>
                        </a:rPr>
                        <a:t>Studio</a:t>
                      </a:r>
                      <a:endParaRPr kumimoji="1" lang="ja-JP" altLang="en-US" sz="1600" b="1" dirty="0">
                        <a:solidFill>
                          <a:schemeClr val="accent2"/>
                        </a:solidFill>
                        <a:latin typeface="Meiryo UI" panose="020B0604030504040204" pitchFamily="50" charset="-128"/>
                        <a:ea typeface="Meiryo UI" panose="020B0604030504040204" pitchFamily="50" charset="-128"/>
                      </a:endParaRPr>
                    </a:p>
                  </a:txBody>
                  <a:tcPr marL="91416" marR="91416" marT="45708" marB="45708">
                    <a:lnL w="28575"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rgbClr val="5EC1E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2759462"/>
                  </a:ext>
                </a:extLst>
              </a:tr>
            </a:tbl>
          </a:graphicData>
        </a:graphic>
      </p:graphicFrame>
      <p:grpSp>
        <p:nvGrpSpPr>
          <p:cNvPr id="39" name="グループ化 38">
            <a:extLst>
              <a:ext uri="{FF2B5EF4-FFF2-40B4-BE49-F238E27FC236}">
                <a16:creationId xmlns:a16="http://schemas.microsoft.com/office/drawing/2014/main" id="{A1B37639-BE3F-46F4-B923-C076093BEE8F}"/>
              </a:ext>
            </a:extLst>
          </p:cNvPr>
          <p:cNvGrpSpPr/>
          <p:nvPr/>
        </p:nvGrpSpPr>
        <p:grpSpPr>
          <a:xfrm>
            <a:off x="1504527" y="1879250"/>
            <a:ext cx="313168" cy="209567"/>
            <a:chOff x="3144746" y="2593293"/>
            <a:chExt cx="313168" cy="209567"/>
          </a:xfrm>
        </p:grpSpPr>
        <p:sp>
          <p:nvSpPr>
            <p:cNvPr id="40" name="フリーフォーム: 図形 16">
              <a:extLst>
                <a:ext uri="{FF2B5EF4-FFF2-40B4-BE49-F238E27FC236}">
                  <a16:creationId xmlns:a16="http://schemas.microsoft.com/office/drawing/2014/main" id="{BB8D4510-E41E-48D9-B74C-3864343DA18E}"/>
                </a:ext>
              </a:extLst>
            </p:cNvPr>
            <p:cNvSpPr/>
            <p:nvPr/>
          </p:nvSpPr>
          <p:spPr>
            <a:xfrm>
              <a:off x="3144746" y="2593293"/>
              <a:ext cx="202869" cy="209567"/>
            </a:xfrm>
            <a:custGeom>
              <a:avLst/>
              <a:gdLst>
                <a:gd name="connsiteX0" fmla="*/ 21974 w 202869"/>
                <a:gd name="connsiteY0" fmla="*/ 199958 h 209567"/>
                <a:gd name="connsiteX1" fmla="*/ 9626 w 202869"/>
                <a:gd name="connsiteY1" fmla="*/ 209489 h 209567"/>
                <a:gd name="connsiteX2" fmla="*/ 95 w 202869"/>
                <a:gd name="connsiteY2" fmla="*/ 197141 h 209567"/>
                <a:gd name="connsiteX3" fmla="*/ 101438 w 202869"/>
                <a:gd name="connsiteY3" fmla="*/ 110311 h 209567"/>
                <a:gd name="connsiteX4" fmla="*/ 202782 w 202869"/>
                <a:gd name="connsiteY4" fmla="*/ 197141 h 209567"/>
                <a:gd name="connsiteX5" fmla="*/ 193251 w 202869"/>
                <a:gd name="connsiteY5" fmla="*/ 209489 h 209567"/>
                <a:gd name="connsiteX6" fmla="*/ 180902 w 202869"/>
                <a:gd name="connsiteY6" fmla="*/ 199958 h 209567"/>
                <a:gd name="connsiteX7" fmla="*/ 101438 w 202869"/>
                <a:gd name="connsiteY7" fmla="*/ 132371 h 209567"/>
                <a:gd name="connsiteX8" fmla="*/ 21974 w 202869"/>
                <a:gd name="connsiteY8" fmla="*/ 199958 h 209567"/>
                <a:gd name="connsiteX9" fmla="*/ 101438 w 202869"/>
                <a:gd name="connsiteY9" fmla="*/ 88252 h 209567"/>
                <a:gd name="connsiteX10" fmla="*/ 57319 w 202869"/>
                <a:gd name="connsiteY10" fmla="*/ 44132 h 209567"/>
                <a:gd name="connsiteX11" fmla="*/ 101438 w 202869"/>
                <a:gd name="connsiteY11" fmla="*/ 13 h 209567"/>
                <a:gd name="connsiteX12" fmla="*/ 145557 w 202869"/>
                <a:gd name="connsiteY12" fmla="*/ 44132 h 209567"/>
                <a:gd name="connsiteX13" fmla="*/ 101438 w 202869"/>
                <a:gd name="connsiteY13" fmla="*/ 88252 h 209567"/>
                <a:gd name="connsiteX14" fmla="*/ 101438 w 202869"/>
                <a:gd name="connsiteY14" fmla="*/ 66192 h 209567"/>
                <a:gd name="connsiteX15" fmla="*/ 123498 w 202869"/>
                <a:gd name="connsiteY15" fmla="*/ 44132 h 209567"/>
                <a:gd name="connsiteX16" fmla="*/ 101438 w 202869"/>
                <a:gd name="connsiteY16" fmla="*/ 22073 h 209567"/>
                <a:gd name="connsiteX17" fmla="*/ 79378 w 202869"/>
                <a:gd name="connsiteY17" fmla="*/ 44132 h 209567"/>
                <a:gd name="connsiteX18" fmla="*/ 101438 w 202869"/>
                <a:gd name="connsiteY18" fmla="*/ 66192 h 20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2869" h="209567">
                  <a:moveTo>
                    <a:pt x="21974" y="199958"/>
                  </a:moveTo>
                  <a:cubicBezTo>
                    <a:pt x="21196" y="206000"/>
                    <a:pt x="15667" y="210267"/>
                    <a:pt x="9626" y="209489"/>
                  </a:cubicBezTo>
                  <a:cubicBezTo>
                    <a:pt x="3584" y="208711"/>
                    <a:pt x="-683" y="203183"/>
                    <a:pt x="95" y="197141"/>
                  </a:cubicBezTo>
                  <a:cubicBezTo>
                    <a:pt x="6461" y="147693"/>
                    <a:pt x="49861" y="110311"/>
                    <a:pt x="101438" y="110311"/>
                  </a:cubicBezTo>
                  <a:cubicBezTo>
                    <a:pt x="153015" y="110311"/>
                    <a:pt x="196415" y="147693"/>
                    <a:pt x="202782" y="197141"/>
                  </a:cubicBezTo>
                  <a:cubicBezTo>
                    <a:pt x="203559" y="203183"/>
                    <a:pt x="199292" y="208711"/>
                    <a:pt x="193251" y="209489"/>
                  </a:cubicBezTo>
                  <a:cubicBezTo>
                    <a:pt x="187209" y="210267"/>
                    <a:pt x="181680" y="206000"/>
                    <a:pt x="180902" y="199958"/>
                  </a:cubicBezTo>
                  <a:cubicBezTo>
                    <a:pt x="175965" y="161611"/>
                    <a:pt x="142018" y="132371"/>
                    <a:pt x="101438" y="132371"/>
                  </a:cubicBezTo>
                  <a:cubicBezTo>
                    <a:pt x="60858" y="132371"/>
                    <a:pt x="26911" y="161611"/>
                    <a:pt x="21974" y="199958"/>
                  </a:cubicBezTo>
                  <a:close/>
                  <a:moveTo>
                    <a:pt x="101438" y="88252"/>
                  </a:moveTo>
                  <a:cubicBezTo>
                    <a:pt x="77071" y="88252"/>
                    <a:pt x="57319" y="68499"/>
                    <a:pt x="57319" y="44132"/>
                  </a:cubicBezTo>
                  <a:cubicBezTo>
                    <a:pt x="57319" y="19766"/>
                    <a:pt x="77071" y="13"/>
                    <a:pt x="101438" y="13"/>
                  </a:cubicBezTo>
                  <a:cubicBezTo>
                    <a:pt x="125804" y="13"/>
                    <a:pt x="145557" y="19766"/>
                    <a:pt x="145557" y="44132"/>
                  </a:cubicBezTo>
                  <a:cubicBezTo>
                    <a:pt x="145557" y="68499"/>
                    <a:pt x="125804" y="88252"/>
                    <a:pt x="101438" y="88252"/>
                  </a:cubicBezTo>
                  <a:close/>
                  <a:moveTo>
                    <a:pt x="101438" y="66192"/>
                  </a:moveTo>
                  <a:cubicBezTo>
                    <a:pt x="113621" y="66192"/>
                    <a:pt x="123498" y="56315"/>
                    <a:pt x="123498" y="44132"/>
                  </a:cubicBezTo>
                  <a:cubicBezTo>
                    <a:pt x="123498" y="31949"/>
                    <a:pt x="113621" y="22073"/>
                    <a:pt x="101438" y="22073"/>
                  </a:cubicBezTo>
                  <a:cubicBezTo>
                    <a:pt x="89255" y="22073"/>
                    <a:pt x="79378" y="31949"/>
                    <a:pt x="79378" y="44132"/>
                  </a:cubicBezTo>
                  <a:cubicBezTo>
                    <a:pt x="79378" y="56315"/>
                    <a:pt x="89255" y="66192"/>
                    <a:pt x="101438" y="66192"/>
                  </a:cubicBezTo>
                  <a:close/>
                </a:path>
              </a:pathLst>
            </a:custGeom>
            <a:solidFill>
              <a:srgbClr val="FFFFFF"/>
            </a:solidFill>
            <a:ln w="550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121D40"/>
                </a:solidFill>
                <a:effectLst/>
                <a:uLnTx/>
                <a:uFillTx/>
                <a:latin typeface="Meiryo UI" panose="020B0604030504040204" pitchFamily="50" charset="-128"/>
                <a:ea typeface="游ゴシック" panose="020B0400000000000000" pitchFamily="50" charset="-128"/>
              </a:endParaRPr>
            </a:p>
          </p:txBody>
        </p:sp>
        <p:sp>
          <p:nvSpPr>
            <p:cNvPr id="41" name="フリーフォーム: 図形 17">
              <a:extLst>
                <a:ext uri="{FF2B5EF4-FFF2-40B4-BE49-F238E27FC236}">
                  <a16:creationId xmlns:a16="http://schemas.microsoft.com/office/drawing/2014/main" id="{3D00355C-AEB6-4ABF-B82B-D0B7F7FCED6A}"/>
                </a:ext>
              </a:extLst>
            </p:cNvPr>
            <p:cNvSpPr/>
            <p:nvPr/>
          </p:nvSpPr>
          <p:spPr>
            <a:xfrm>
              <a:off x="3312360" y="2593293"/>
              <a:ext cx="145554" cy="209567"/>
            </a:xfrm>
            <a:custGeom>
              <a:avLst/>
              <a:gdLst>
                <a:gd name="connsiteX0" fmla="*/ 44122 w 145554"/>
                <a:gd name="connsiteY0" fmla="*/ 132371 h 209567"/>
                <a:gd name="connsiteX1" fmla="*/ 33092 w 145554"/>
                <a:gd name="connsiteY1" fmla="*/ 121341 h 209567"/>
                <a:gd name="connsiteX2" fmla="*/ 44122 w 145554"/>
                <a:gd name="connsiteY2" fmla="*/ 110311 h 209567"/>
                <a:gd name="connsiteX3" fmla="*/ 145466 w 145554"/>
                <a:gd name="connsiteY3" fmla="*/ 197141 h 209567"/>
                <a:gd name="connsiteX4" fmla="*/ 135935 w 145554"/>
                <a:gd name="connsiteY4" fmla="*/ 209489 h 209567"/>
                <a:gd name="connsiteX5" fmla="*/ 123587 w 145554"/>
                <a:gd name="connsiteY5" fmla="*/ 199958 h 209567"/>
                <a:gd name="connsiteX6" fmla="*/ 44122 w 145554"/>
                <a:gd name="connsiteY6" fmla="*/ 132371 h 209567"/>
                <a:gd name="connsiteX7" fmla="*/ 44122 w 145554"/>
                <a:gd name="connsiteY7" fmla="*/ 88252 h 209567"/>
                <a:gd name="connsiteX8" fmla="*/ 3 w 145554"/>
                <a:gd name="connsiteY8" fmla="*/ 44132 h 209567"/>
                <a:gd name="connsiteX9" fmla="*/ 44122 w 145554"/>
                <a:gd name="connsiteY9" fmla="*/ 13 h 209567"/>
                <a:gd name="connsiteX10" fmla="*/ 88242 w 145554"/>
                <a:gd name="connsiteY10" fmla="*/ 44132 h 209567"/>
                <a:gd name="connsiteX11" fmla="*/ 44122 w 145554"/>
                <a:gd name="connsiteY11" fmla="*/ 88252 h 209567"/>
                <a:gd name="connsiteX12" fmla="*/ 44122 w 145554"/>
                <a:gd name="connsiteY12" fmla="*/ 66192 h 209567"/>
                <a:gd name="connsiteX13" fmla="*/ 66182 w 145554"/>
                <a:gd name="connsiteY13" fmla="*/ 44132 h 209567"/>
                <a:gd name="connsiteX14" fmla="*/ 44122 w 145554"/>
                <a:gd name="connsiteY14" fmla="*/ 22073 h 209567"/>
                <a:gd name="connsiteX15" fmla="*/ 22063 w 145554"/>
                <a:gd name="connsiteY15" fmla="*/ 44132 h 209567"/>
                <a:gd name="connsiteX16" fmla="*/ 44122 w 145554"/>
                <a:gd name="connsiteY16" fmla="*/ 66192 h 20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554" h="209567">
                  <a:moveTo>
                    <a:pt x="44122" y="132371"/>
                  </a:moveTo>
                  <a:cubicBezTo>
                    <a:pt x="38030" y="132371"/>
                    <a:pt x="33092" y="127433"/>
                    <a:pt x="33092" y="121341"/>
                  </a:cubicBezTo>
                  <a:cubicBezTo>
                    <a:pt x="33092" y="115249"/>
                    <a:pt x="38030" y="110311"/>
                    <a:pt x="44122" y="110311"/>
                  </a:cubicBezTo>
                  <a:cubicBezTo>
                    <a:pt x="95699" y="110311"/>
                    <a:pt x="139099" y="147693"/>
                    <a:pt x="145466" y="197141"/>
                  </a:cubicBezTo>
                  <a:cubicBezTo>
                    <a:pt x="146243" y="203183"/>
                    <a:pt x="141977" y="208711"/>
                    <a:pt x="135935" y="209489"/>
                  </a:cubicBezTo>
                  <a:cubicBezTo>
                    <a:pt x="129893" y="210267"/>
                    <a:pt x="124365" y="206000"/>
                    <a:pt x="123587" y="199958"/>
                  </a:cubicBezTo>
                  <a:cubicBezTo>
                    <a:pt x="118649" y="161611"/>
                    <a:pt x="84702" y="132371"/>
                    <a:pt x="44122" y="132371"/>
                  </a:cubicBezTo>
                  <a:close/>
                  <a:moveTo>
                    <a:pt x="44122" y="88252"/>
                  </a:moveTo>
                  <a:cubicBezTo>
                    <a:pt x="19756" y="88252"/>
                    <a:pt x="3" y="68499"/>
                    <a:pt x="3" y="44132"/>
                  </a:cubicBezTo>
                  <a:cubicBezTo>
                    <a:pt x="3" y="19766"/>
                    <a:pt x="19756" y="13"/>
                    <a:pt x="44122" y="13"/>
                  </a:cubicBezTo>
                  <a:cubicBezTo>
                    <a:pt x="68489" y="13"/>
                    <a:pt x="88242" y="19766"/>
                    <a:pt x="88242" y="44132"/>
                  </a:cubicBezTo>
                  <a:cubicBezTo>
                    <a:pt x="88242" y="68499"/>
                    <a:pt x="68489" y="88252"/>
                    <a:pt x="44122" y="88252"/>
                  </a:cubicBezTo>
                  <a:close/>
                  <a:moveTo>
                    <a:pt x="44122" y="66192"/>
                  </a:moveTo>
                  <a:cubicBezTo>
                    <a:pt x="56305" y="66192"/>
                    <a:pt x="66182" y="56315"/>
                    <a:pt x="66182" y="44132"/>
                  </a:cubicBezTo>
                  <a:cubicBezTo>
                    <a:pt x="66182" y="31949"/>
                    <a:pt x="56305" y="22073"/>
                    <a:pt x="44122" y="22073"/>
                  </a:cubicBezTo>
                  <a:cubicBezTo>
                    <a:pt x="31939" y="22073"/>
                    <a:pt x="22063" y="31949"/>
                    <a:pt x="22063" y="44132"/>
                  </a:cubicBezTo>
                  <a:cubicBezTo>
                    <a:pt x="22063" y="56315"/>
                    <a:pt x="31939" y="66192"/>
                    <a:pt x="44122" y="66192"/>
                  </a:cubicBezTo>
                  <a:close/>
                </a:path>
              </a:pathLst>
            </a:custGeom>
            <a:solidFill>
              <a:srgbClr val="FFFFFF"/>
            </a:solidFill>
            <a:ln w="550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121D40"/>
                </a:solidFill>
                <a:effectLst/>
                <a:uLnTx/>
                <a:uFillTx/>
                <a:latin typeface="Meiryo UI" panose="020B0604030504040204" pitchFamily="50" charset="-128"/>
                <a:ea typeface="游ゴシック" panose="020B0400000000000000" pitchFamily="50" charset="-128"/>
              </a:endParaRPr>
            </a:p>
          </p:txBody>
        </p:sp>
      </p:grpSp>
      <p:grpSp>
        <p:nvGrpSpPr>
          <p:cNvPr id="42" name="グループ化 41">
            <a:extLst>
              <a:ext uri="{FF2B5EF4-FFF2-40B4-BE49-F238E27FC236}">
                <a16:creationId xmlns:a16="http://schemas.microsoft.com/office/drawing/2014/main" id="{8E5A277D-5FDA-4381-A53D-05E71ED97B22}"/>
              </a:ext>
            </a:extLst>
          </p:cNvPr>
          <p:cNvGrpSpPr/>
          <p:nvPr/>
        </p:nvGrpSpPr>
        <p:grpSpPr>
          <a:xfrm>
            <a:off x="1506694" y="2314542"/>
            <a:ext cx="308834" cy="242661"/>
            <a:chOff x="3146913" y="3028585"/>
            <a:chExt cx="308834" cy="242661"/>
          </a:xfrm>
        </p:grpSpPr>
        <p:sp>
          <p:nvSpPr>
            <p:cNvPr id="43" name="フリーフォーム: 図形 19">
              <a:extLst>
                <a:ext uri="{FF2B5EF4-FFF2-40B4-BE49-F238E27FC236}">
                  <a16:creationId xmlns:a16="http://schemas.microsoft.com/office/drawing/2014/main" id="{B950059A-35A1-41FC-9C34-F487A7990898}"/>
                </a:ext>
              </a:extLst>
            </p:cNvPr>
            <p:cNvSpPr/>
            <p:nvPr/>
          </p:nvSpPr>
          <p:spPr>
            <a:xfrm>
              <a:off x="3146913" y="3083736"/>
              <a:ext cx="308834" cy="132358"/>
            </a:xfrm>
            <a:custGeom>
              <a:avLst/>
              <a:gdLst>
                <a:gd name="connsiteX0" fmla="*/ 73982 w 308834"/>
                <a:gd name="connsiteY0" fmla="*/ 18838 h 132358"/>
                <a:gd name="connsiteX1" fmla="*/ 26632 w 308834"/>
                <a:gd name="connsiteY1" fmla="*/ 66188 h 132358"/>
                <a:gd name="connsiteX2" fmla="*/ 73982 w 308834"/>
                <a:gd name="connsiteY2" fmla="*/ 113538 h 132358"/>
                <a:gd name="connsiteX3" fmla="*/ 73982 w 308834"/>
                <a:gd name="connsiteY3" fmla="*/ 129136 h 132358"/>
                <a:gd name="connsiteX4" fmla="*/ 58384 w 308834"/>
                <a:gd name="connsiteY4" fmla="*/ 129136 h 132358"/>
                <a:gd name="connsiteX5" fmla="*/ 3235 w 308834"/>
                <a:gd name="connsiteY5" fmla="*/ 73987 h 132358"/>
                <a:gd name="connsiteX6" fmla="*/ 3235 w 308834"/>
                <a:gd name="connsiteY6" fmla="*/ 58389 h 132358"/>
                <a:gd name="connsiteX7" fmla="*/ 58384 w 308834"/>
                <a:gd name="connsiteY7" fmla="*/ 3240 h 132358"/>
                <a:gd name="connsiteX8" fmla="*/ 73982 w 308834"/>
                <a:gd name="connsiteY8" fmla="*/ 3240 h 132358"/>
                <a:gd name="connsiteX9" fmla="*/ 73982 w 308834"/>
                <a:gd name="connsiteY9" fmla="*/ 18838 h 132358"/>
                <a:gd name="connsiteX10" fmla="*/ 282211 w 308834"/>
                <a:gd name="connsiteY10" fmla="*/ 66188 h 132358"/>
                <a:gd name="connsiteX11" fmla="*/ 234861 w 308834"/>
                <a:gd name="connsiteY11" fmla="*/ 18838 h 132358"/>
                <a:gd name="connsiteX12" fmla="*/ 234861 w 308834"/>
                <a:gd name="connsiteY12" fmla="*/ 3240 h 132358"/>
                <a:gd name="connsiteX13" fmla="*/ 250459 w 308834"/>
                <a:gd name="connsiteY13" fmla="*/ 3240 h 132358"/>
                <a:gd name="connsiteX14" fmla="*/ 305608 w 308834"/>
                <a:gd name="connsiteY14" fmla="*/ 58389 h 132358"/>
                <a:gd name="connsiteX15" fmla="*/ 305608 w 308834"/>
                <a:gd name="connsiteY15" fmla="*/ 73987 h 132358"/>
                <a:gd name="connsiteX16" fmla="*/ 250459 w 308834"/>
                <a:gd name="connsiteY16" fmla="*/ 129136 h 132358"/>
                <a:gd name="connsiteX17" fmla="*/ 234861 w 308834"/>
                <a:gd name="connsiteY17" fmla="*/ 129136 h 132358"/>
                <a:gd name="connsiteX18" fmla="*/ 234861 w 308834"/>
                <a:gd name="connsiteY18" fmla="*/ 113538 h 132358"/>
                <a:gd name="connsiteX19" fmla="*/ 282211 w 308834"/>
                <a:gd name="connsiteY19" fmla="*/ 66188 h 13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8834" h="132358">
                  <a:moveTo>
                    <a:pt x="73982" y="18838"/>
                  </a:moveTo>
                  <a:lnTo>
                    <a:pt x="26632" y="66188"/>
                  </a:lnTo>
                  <a:lnTo>
                    <a:pt x="73982" y="113538"/>
                  </a:lnTo>
                  <a:cubicBezTo>
                    <a:pt x="78290" y="117845"/>
                    <a:pt x="78290" y="124829"/>
                    <a:pt x="73982" y="129136"/>
                  </a:cubicBezTo>
                  <a:cubicBezTo>
                    <a:pt x="69675" y="133444"/>
                    <a:pt x="62691" y="133444"/>
                    <a:pt x="58384" y="129136"/>
                  </a:cubicBezTo>
                  <a:lnTo>
                    <a:pt x="3235" y="73987"/>
                  </a:lnTo>
                  <a:cubicBezTo>
                    <a:pt x="-1073" y="69680"/>
                    <a:pt x="-1073" y="62696"/>
                    <a:pt x="3235" y="58389"/>
                  </a:cubicBezTo>
                  <a:lnTo>
                    <a:pt x="58384" y="3240"/>
                  </a:lnTo>
                  <a:cubicBezTo>
                    <a:pt x="62691" y="-1068"/>
                    <a:pt x="69675" y="-1068"/>
                    <a:pt x="73982" y="3240"/>
                  </a:cubicBezTo>
                  <a:cubicBezTo>
                    <a:pt x="78290" y="7547"/>
                    <a:pt x="78290" y="14531"/>
                    <a:pt x="73982" y="18838"/>
                  </a:cubicBezTo>
                  <a:close/>
                  <a:moveTo>
                    <a:pt x="282211" y="66188"/>
                  </a:moveTo>
                  <a:lnTo>
                    <a:pt x="234861" y="18838"/>
                  </a:lnTo>
                  <a:cubicBezTo>
                    <a:pt x="230553" y="14531"/>
                    <a:pt x="230553" y="7547"/>
                    <a:pt x="234861" y="3240"/>
                  </a:cubicBezTo>
                  <a:cubicBezTo>
                    <a:pt x="239168" y="-1068"/>
                    <a:pt x="246152" y="-1068"/>
                    <a:pt x="250459" y="3240"/>
                  </a:cubicBezTo>
                  <a:lnTo>
                    <a:pt x="305608" y="58389"/>
                  </a:lnTo>
                  <a:cubicBezTo>
                    <a:pt x="309916" y="62696"/>
                    <a:pt x="309916" y="69680"/>
                    <a:pt x="305608" y="73987"/>
                  </a:cubicBezTo>
                  <a:lnTo>
                    <a:pt x="250459" y="129136"/>
                  </a:lnTo>
                  <a:cubicBezTo>
                    <a:pt x="246152" y="133444"/>
                    <a:pt x="239168" y="133444"/>
                    <a:pt x="234861" y="129136"/>
                  </a:cubicBezTo>
                  <a:cubicBezTo>
                    <a:pt x="230553" y="124829"/>
                    <a:pt x="230553" y="117845"/>
                    <a:pt x="234861" y="113538"/>
                  </a:cubicBezTo>
                  <a:lnTo>
                    <a:pt x="282211" y="66188"/>
                  </a:lnTo>
                  <a:close/>
                </a:path>
              </a:pathLst>
            </a:custGeom>
            <a:solidFill>
              <a:srgbClr val="FFFFFF"/>
            </a:solidFill>
            <a:ln w="550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121D40"/>
                </a:solidFill>
                <a:effectLst/>
                <a:uLnTx/>
                <a:uFillTx/>
                <a:latin typeface="Meiryo UI" panose="020B0604030504040204" pitchFamily="50" charset="-128"/>
                <a:ea typeface="游ゴシック" panose="020B0400000000000000" pitchFamily="50" charset="-128"/>
              </a:endParaRPr>
            </a:p>
          </p:txBody>
        </p:sp>
        <p:sp>
          <p:nvSpPr>
            <p:cNvPr id="44" name="フリーフォーム: 図形 20">
              <a:extLst>
                <a:ext uri="{FF2B5EF4-FFF2-40B4-BE49-F238E27FC236}">
                  <a16:creationId xmlns:a16="http://schemas.microsoft.com/office/drawing/2014/main" id="{A882EF14-EC2F-4293-ACB1-A7DE8735B3E8}"/>
                </a:ext>
              </a:extLst>
            </p:cNvPr>
            <p:cNvSpPr/>
            <p:nvPr/>
          </p:nvSpPr>
          <p:spPr>
            <a:xfrm>
              <a:off x="3246178" y="3028585"/>
              <a:ext cx="110304" cy="242661"/>
            </a:xfrm>
            <a:custGeom>
              <a:avLst/>
              <a:gdLst>
                <a:gd name="connsiteX0" fmla="*/ 89034 w 110304"/>
                <a:gd name="connsiteY0" fmla="*/ 6945 h 242661"/>
                <a:gd name="connsiteX1" fmla="*/ 796 w 110304"/>
                <a:gd name="connsiteY1" fmla="*/ 227542 h 242661"/>
                <a:gd name="connsiteX2" fmla="*/ 6940 w 110304"/>
                <a:gd name="connsiteY2" fmla="*/ 241879 h 242661"/>
                <a:gd name="connsiteX3" fmla="*/ 21278 w 110304"/>
                <a:gd name="connsiteY3" fmla="*/ 235734 h 242661"/>
                <a:gd name="connsiteX4" fmla="*/ 109517 w 110304"/>
                <a:gd name="connsiteY4" fmla="*/ 15138 h 242661"/>
                <a:gd name="connsiteX5" fmla="*/ 103372 w 110304"/>
                <a:gd name="connsiteY5" fmla="*/ 801 h 242661"/>
                <a:gd name="connsiteX6" fmla="*/ 89034 w 110304"/>
                <a:gd name="connsiteY6" fmla="*/ 6945 h 24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04" h="242661">
                  <a:moveTo>
                    <a:pt x="89034" y="6945"/>
                  </a:moveTo>
                  <a:lnTo>
                    <a:pt x="796" y="227542"/>
                  </a:lnTo>
                  <a:cubicBezTo>
                    <a:pt x="-1467" y="233198"/>
                    <a:pt x="1285" y="239616"/>
                    <a:pt x="6940" y="241879"/>
                  </a:cubicBezTo>
                  <a:cubicBezTo>
                    <a:pt x="12596" y="244141"/>
                    <a:pt x="19015" y="241390"/>
                    <a:pt x="21278" y="235734"/>
                  </a:cubicBezTo>
                  <a:lnTo>
                    <a:pt x="109517" y="15138"/>
                  </a:lnTo>
                  <a:cubicBezTo>
                    <a:pt x="111779" y="9482"/>
                    <a:pt x="109027" y="3063"/>
                    <a:pt x="103372" y="801"/>
                  </a:cubicBezTo>
                  <a:cubicBezTo>
                    <a:pt x="97716" y="-1462"/>
                    <a:pt x="91297" y="1289"/>
                    <a:pt x="89034" y="6945"/>
                  </a:cubicBezTo>
                  <a:close/>
                </a:path>
              </a:pathLst>
            </a:custGeom>
            <a:solidFill>
              <a:srgbClr val="FFFFFF"/>
            </a:solidFill>
            <a:ln w="550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121D40"/>
                </a:solidFill>
                <a:effectLst/>
                <a:uLnTx/>
                <a:uFillTx/>
                <a:latin typeface="Meiryo UI" panose="020B0604030504040204" pitchFamily="50" charset="-128"/>
                <a:ea typeface="游ゴシック" panose="020B0400000000000000" pitchFamily="50" charset="-128"/>
              </a:endParaRPr>
            </a:p>
          </p:txBody>
        </p:sp>
      </p:grpSp>
      <p:grpSp>
        <p:nvGrpSpPr>
          <p:cNvPr id="45" name="グループ化 44">
            <a:extLst>
              <a:ext uri="{FF2B5EF4-FFF2-40B4-BE49-F238E27FC236}">
                <a16:creationId xmlns:a16="http://schemas.microsoft.com/office/drawing/2014/main" id="{67CD8D16-84E3-4705-B02F-87FD3EC4058D}"/>
              </a:ext>
            </a:extLst>
          </p:cNvPr>
          <p:cNvGrpSpPr/>
          <p:nvPr/>
        </p:nvGrpSpPr>
        <p:grpSpPr>
          <a:xfrm>
            <a:off x="1528754" y="2716430"/>
            <a:ext cx="264744" cy="264744"/>
            <a:chOff x="3168973" y="3430473"/>
            <a:chExt cx="264744" cy="264744"/>
          </a:xfrm>
        </p:grpSpPr>
        <p:sp>
          <p:nvSpPr>
            <p:cNvPr id="46" name="フリーフォーム: 図形 22">
              <a:extLst>
                <a:ext uri="{FF2B5EF4-FFF2-40B4-BE49-F238E27FC236}">
                  <a16:creationId xmlns:a16="http://schemas.microsoft.com/office/drawing/2014/main" id="{BCC8A6B0-D5C7-47C4-A733-12BBE2CB9F1F}"/>
                </a:ext>
              </a:extLst>
            </p:cNvPr>
            <p:cNvSpPr/>
            <p:nvPr/>
          </p:nvSpPr>
          <p:spPr>
            <a:xfrm>
              <a:off x="3168973" y="3430473"/>
              <a:ext cx="264744" cy="264744"/>
            </a:xfrm>
            <a:custGeom>
              <a:avLst/>
              <a:gdLst>
                <a:gd name="connsiteX0" fmla="*/ 199128 w 264744"/>
                <a:gd name="connsiteY0" fmla="*/ 199128 h 264744"/>
                <a:gd name="connsiteX1" fmla="*/ 214726 w 264744"/>
                <a:gd name="connsiteY1" fmla="*/ 199128 h 264744"/>
                <a:gd name="connsiteX2" fmla="*/ 261522 w 264744"/>
                <a:gd name="connsiteY2" fmla="*/ 245924 h 264744"/>
                <a:gd name="connsiteX3" fmla="*/ 261522 w 264744"/>
                <a:gd name="connsiteY3" fmla="*/ 261522 h 264744"/>
                <a:gd name="connsiteX4" fmla="*/ 245924 w 264744"/>
                <a:gd name="connsiteY4" fmla="*/ 261522 h 264744"/>
                <a:gd name="connsiteX5" fmla="*/ 199128 w 264744"/>
                <a:gd name="connsiteY5" fmla="*/ 214726 h 264744"/>
                <a:gd name="connsiteX6" fmla="*/ 199128 w 264744"/>
                <a:gd name="connsiteY6" fmla="*/ 199128 h 264744"/>
                <a:gd name="connsiteX7" fmla="*/ 110306 w 264744"/>
                <a:gd name="connsiteY7" fmla="*/ 220604 h 264744"/>
                <a:gd name="connsiteX8" fmla="*/ 8 w 264744"/>
                <a:gd name="connsiteY8" fmla="*/ 110306 h 264744"/>
                <a:gd name="connsiteX9" fmla="*/ 110306 w 264744"/>
                <a:gd name="connsiteY9" fmla="*/ 8 h 264744"/>
                <a:gd name="connsiteX10" fmla="*/ 220604 w 264744"/>
                <a:gd name="connsiteY10" fmla="*/ 110306 h 264744"/>
                <a:gd name="connsiteX11" fmla="*/ 110306 w 264744"/>
                <a:gd name="connsiteY11" fmla="*/ 220604 h 264744"/>
                <a:gd name="connsiteX12" fmla="*/ 110306 w 264744"/>
                <a:gd name="connsiteY12" fmla="*/ 198545 h 264744"/>
                <a:gd name="connsiteX13" fmla="*/ 198545 w 264744"/>
                <a:gd name="connsiteY13" fmla="*/ 110306 h 264744"/>
                <a:gd name="connsiteX14" fmla="*/ 110306 w 264744"/>
                <a:gd name="connsiteY14" fmla="*/ 22068 h 264744"/>
                <a:gd name="connsiteX15" fmla="*/ 22068 w 264744"/>
                <a:gd name="connsiteY15" fmla="*/ 110306 h 264744"/>
                <a:gd name="connsiteX16" fmla="*/ 110306 w 264744"/>
                <a:gd name="connsiteY16" fmla="*/ 198545 h 26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4744" h="264744">
                  <a:moveTo>
                    <a:pt x="199128" y="199128"/>
                  </a:moveTo>
                  <a:cubicBezTo>
                    <a:pt x="203435" y="194820"/>
                    <a:pt x="210419" y="194820"/>
                    <a:pt x="214726" y="199128"/>
                  </a:cubicBezTo>
                  <a:lnTo>
                    <a:pt x="261522" y="245924"/>
                  </a:lnTo>
                  <a:cubicBezTo>
                    <a:pt x="265829" y="250231"/>
                    <a:pt x="265829" y="257214"/>
                    <a:pt x="261522" y="261522"/>
                  </a:cubicBezTo>
                  <a:cubicBezTo>
                    <a:pt x="257214" y="265829"/>
                    <a:pt x="250231" y="265829"/>
                    <a:pt x="245924" y="261522"/>
                  </a:cubicBezTo>
                  <a:lnTo>
                    <a:pt x="199128" y="214726"/>
                  </a:lnTo>
                  <a:cubicBezTo>
                    <a:pt x="194820" y="210419"/>
                    <a:pt x="194820" y="203435"/>
                    <a:pt x="199128" y="199128"/>
                  </a:cubicBezTo>
                  <a:close/>
                  <a:moveTo>
                    <a:pt x="110306" y="220604"/>
                  </a:moveTo>
                  <a:cubicBezTo>
                    <a:pt x="49390" y="220604"/>
                    <a:pt x="8" y="171222"/>
                    <a:pt x="8" y="110306"/>
                  </a:cubicBezTo>
                  <a:cubicBezTo>
                    <a:pt x="8" y="49390"/>
                    <a:pt x="49390" y="8"/>
                    <a:pt x="110306" y="8"/>
                  </a:cubicBezTo>
                  <a:cubicBezTo>
                    <a:pt x="171222" y="8"/>
                    <a:pt x="220604" y="49390"/>
                    <a:pt x="220604" y="110306"/>
                  </a:cubicBezTo>
                  <a:cubicBezTo>
                    <a:pt x="220604" y="171222"/>
                    <a:pt x="171222" y="220604"/>
                    <a:pt x="110306" y="220604"/>
                  </a:cubicBezTo>
                  <a:close/>
                  <a:moveTo>
                    <a:pt x="110306" y="198545"/>
                  </a:moveTo>
                  <a:cubicBezTo>
                    <a:pt x="159039" y="198545"/>
                    <a:pt x="198545" y="159039"/>
                    <a:pt x="198545" y="110306"/>
                  </a:cubicBezTo>
                  <a:cubicBezTo>
                    <a:pt x="198545" y="61573"/>
                    <a:pt x="159039" y="22068"/>
                    <a:pt x="110306" y="22068"/>
                  </a:cubicBezTo>
                  <a:cubicBezTo>
                    <a:pt x="61573" y="22068"/>
                    <a:pt x="22068" y="61573"/>
                    <a:pt x="22068" y="110306"/>
                  </a:cubicBezTo>
                  <a:cubicBezTo>
                    <a:pt x="22068" y="159039"/>
                    <a:pt x="61573" y="198545"/>
                    <a:pt x="110306" y="198545"/>
                  </a:cubicBezTo>
                  <a:close/>
                </a:path>
              </a:pathLst>
            </a:custGeom>
            <a:solidFill>
              <a:srgbClr val="FFFFFF"/>
            </a:solidFill>
            <a:ln w="550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121D40"/>
                </a:solidFill>
                <a:effectLst/>
                <a:uLnTx/>
                <a:uFillTx/>
                <a:latin typeface="Meiryo UI" panose="020B0604030504040204" pitchFamily="50" charset="-128"/>
                <a:ea typeface="游ゴシック" panose="020B0400000000000000" pitchFamily="50" charset="-128"/>
              </a:endParaRPr>
            </a:p>
          </p:txBody>
        </p:sp>
        <p:sp>
          <p:nvSpPr>
            <p:cNvPr id="47" name="フリーフォーム: 図形 23">
              <a:extLst>
                <a:ext uri="{FF2B5EF4-FFF2-40B4-BE49-F238E27FC236}">
                  <a16:creationId xmlns:a16="http://schemas.microsoft.com/office/drawing/2014/main" id="{0F8E3589-D0D4-4689-A1DF-4EAA4326B268}"/>
                </a:ext>
              </a:extLst>
            </p:cNvPr>
            <p:cNvSpPr/>
            <p:nvPr/>
          </p:nvSpPr>
          <p:spPr>
            <a:xfrm>
              <a:off x="3235151" y="3512093"/>
              <a:ext cx="88238" cy="66179"/>
            </a:xfrm>
            <a:custGeom>
              <a:avLst/>
              <a:gdLst>
                <a:gd name="connsiteX0" fmla="*/ 33098 w 88238"/>
                <a:gd name="connsiteY0" fmla="*/ 39559 h 66179"/>
                <a:gd name="connsiteX1" fmla="*/ 18837 w 88238"/>
                <a:gd name="connsiteY1" fmla="*/ 25298 h 66179"/>
                <a:gd name="connsiteX2" fmla="*/ 3239 w 88238"/>
                <a:gd name="connsiteY2" fmla="*/ 25298 h 66179"/>
                <a:gd name="connsiteX3" fmla="*/ 3239 w 88238"/>
                <a:gd name="connsiteY3" fmla="*/ 40897 h 66179"/>
                <a:gd name="connsiteX4" fmla="*/ 25298 w 88238"/>
                <a:gd name="connsiteY4" fmla="*/ 62956 h 66179"/>
                <a:gd name="connsiteX5" fmla="*/ 40897 w 88238"/>
                <a:gd name="connsiteY5" fmla="*/ 62956 h 66179"/>
                <a:gd name="connsiteX6" fmla="*/ 85016 w 88238"/>
                <a:gd name="connsiteY6" fmla="*/ 18837 h 66179"/>
                <a:gd name="connsiteX7" fmla="*/ 85016 w 88238"/>
                <a:gd name="connsiteY7" fmla="*/ 3239 h 66179"/>
                <a:gd name="connsiteX8" fmla="*/ 69418 w 88238"/>
                <a:gd name="connsiteY8" fmla="*/ 3239 h 66179"/>
                <a:gd name="connsiteX9" fmla="*/ 33098 w 88238"/>
                <a:gd name="connsiteY9" fmla="*/ 39559 h 6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238" h="66179">
                  <a:moveTo>
                    <a:pt x="33098" y="39559"/>
                  </a:moveTo>
                  <a:lnTo>
                    <a:pt x="18837" y="25298"/>
                  </a:lnTo>
                  <a:cubicBezTo>
                    <a:pt x="14530" y="20991"/>
                    <a:pt x="7546" y="20991"/>
                    <a:pt x="3239" y="25298"/>
                  </a:cubicBezTo>
                  <a:cubicBezTo>
                    <a:pt x="-1069" y="29606"/>
                    <a:pt x="-1069" y="36590"/>
                    <a:pt x="3239" y="40897"/>
                  </a:cubicBezTo>
                  <a:lnTo>
                    <a:pt x="25298" y="62956"/>
                  </a:lnTo>
                  <a:cubicBezTo>
                    <a:pt x="29606" y="67264"/>
                    <a:pt x="36590" y="67264"/>
                    <a:pt x="40897" y="62956"/>
                  </a:cubicBezTo>
                  <a:lnTo>
                    <a:pt x="85016" y="18837"/>
                  </a:lnTo>
                  <a:cubicBezTo>
                    <a:pt x="89324" y="14530"/>
                    <a:pt x="89324" y="7546"/>
                    <a:pt x="85016" y="3239"/>
                  </a:cubicBezTo>
                  <a:cubicBezTo>
                    <a:pt x="80709" y="-1069"/>
                    <a:pt x="73725" y="-1069"/>
                    <a:pt x="69418" y="3239"/>
                  </a:cubicBezTo>
                  <a:lnTo>
                    <a:pt x="33098" y="39559"/>
                  </a:lnTo>
                  <a:close/>
                </a:path>
              </a:pathLst>
            </a:custGeom>
            <a:solidFill>
              <a:srgbClr val="FFFFFF"/>
            </a:solidFill>
            <a:ln w="550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121D40"/>
                </a:solidFill>
                <a:effectLst/>
                <a:uLnTx/>
                <a:uFillTx/>
                <a:latin typeface="Meiryo UI" panose="020B0604030504040204" pitchFamily="50" charset="-128"/>
                <a:ea typeface="游ゴシック" panose="020B0400000000000000" pitchFamily="50" charset="-128"/>
              </a:endParaRPr>
            </a:p>
          </p:txBody>
        </p:sp>
      </p:grpSp>
      <p:grpSp>
        <p:nvGrpSpPr>
          <p:cNvPr id="48" name="グループ化 47">
            <a:extLst>
              <a:ext uri="{FF2B5EF4-FFF2-40B4-BE49-F238E27FC236}">
                <a16:creationId xmlns:a16="http://schemas.microsoft.com/office/drawing/2014/main" id="{EDE7FAF2-2ACE-4C95-86F0-11A95581570F}"/>
              </a:ext>
            </a:extLst>
          </p:cNvPr>
          <p:cNvGrpSpPr/>
          <p:nvPr/>
        </p:nvGrpSpPr>
        <p:grpSpPr>
          <a:xfrm>
            <a:off x="1506694" y="3481229"/>
            <a:ext cx="308834" cy="308834"/>
            <a:chOff x="3146913" y="4195272"/>
            <a:chExt cx="308834" cy="308834"/>
          </a:xfrm>
        </p:grpSpPr>
        <p:sp>
          <p:nvSpPr>
            <p:cNvPr id="49" name="フリーフォーム: 図形 25">
              <a:extLst>
                <a:ext uri="{FF2B5EF4-FFF2-40B4-BE49-F238E27FC236}">
                  <a16:creationId xmlns:a16="http://schemas.microsoft.com/office/drawing/2014/main" id="{245A58E2-5267-487B-862E-FBB51C538A19}"/>
                </a:ext>
              </a:extLst>
            </p:cNvPr>
            <p:cNvSpPr/>
            <p:nvPr/>
          </p:nvSpPr>
          <p:spPr>
            <a:xfrm>
              <a:off x="3146913" y="4195272"/>
              <a:ext cx="308834" cy="308834"/>
            </a:xfrm>
            <a:custGeom>
              <a:avLst/>
              <a:gdLst>
                <a:gd name="connsiteX0" fmla="*/ 232499 w 308834"/>
                <a:gd name="connsiteY0" fmla="*/ 261309 h 308834"/>
                <a:gd name="connsiteX1" fmla="*/ 247914 w 308834"/>
                <a:gd name="connsiteY1" fmla="*/ 263696 h 308834"/>
                <a:gd name="connsiteX2" fmla="*/ 245527 w 308834"/>
                <a:gd name="connsiteY2" fmla="*/ 279111 h 308834"/>
                <a:gd name="connsiteX3" fmla="*/ 154421 w 308834"/>
                <a:gd name="connsiteY3" fmla="*/ 308839 h 308834"/>
                <a:gd name="connsiteX4" fmla="*/ 63316 w 308834"/>
                <a:gd name="connsiteY4" fmla="*/ 279111 h 308834"/>
                <a:gd name="connsiteX5" fmla="*/ 60929 w 308834"/>
                <a:gd name="connsiteY5" fmla="*/ 263696 h 308834"/>
                <a:gd name="connsiteX6" fmla="*/ 76344 w 308834"/>
                <a:gd name="connsiteY6" fmla="*/ 261309 h 308834"/>
                <a:gd name="connsiteX7" fmla="*/ 154421 w 308834"/>
                <a:gd name="connsiteY7" fmla="*/ 286779 h 308834"/>
                <a:gd name="connsiteX8" fmla="*/ 232499 w 308834"/>
                <a:gd name="connsiteY8" fmla="*/ 261309 h 308834"/>
                <a:gd name="connsiteX9" fmla="*/ 47534 w 308834"/>
                <a:gd name="connsiteY9" fmla="*/ 232499 h 308834"/>
                <a:gd name="connsiteX10" fmla="*/ 45146 w 308834"/>
                <a:gd name="connsiteY10" fmla="*/ 247914 h 308834"/>
                <a:gd name="connsiteX11" fmla="*/ 29732 w 308834"/>
                <a:gd name="connsiteY11" fmla="*/ 245527 h 308834"/>
                <a:gd name="connsiteX12" fmla="*/ 4 w 308834"/>
                <a:gd name="connsiteY12" fmla="*/ 154421 h 308834"/>
                <a:gd name="connsiteX13" fmla="*/ 29732 w 308834"/>
                <a:gd name="connsiteY13" fmla="*/ 63316 h 308834"/>
                <a:gd name="connsiteX14" fmla="*/ 45146 w 308834"/>
                <a:gd name="connsiteY14" fmla="*/ 60929 h 308834"/>
                <a:gd name="connsiteX15" fmla="*/ 47534 w 308834"/>
                <a:gd name="connsiteY15" fmla="*/ 76344 h 308834"/>
                <a:gd name="connsiteX16" fmla="*/ 22064 w 308834"/>
                <a:gd name="connsiteY16" fmla="*/ 154421 h 308834"/>
                <a:gd name="connsiteX17" fmla="*/ 47534 w 308834"/>
                <a:gd name="connsiteY17" fmla="*/ 232499 h 308834"/>
                <a:gd name="connsiteX18" fmla="*/ 76344 w 308834"/>
                <a:gd name="connsiteY18" fmla="*/ 47534 h 308834"/>
                <a:gd name="connsiteX19" fmla="*/ 60929 w 308834"/>
                <a:gd name="connsiteY19" fmla="*/ 45146 h 308834"/>
                <a:gd name="connsiteX20" fmla="*/ 63316 w 308834"/>
                <a:gd name="connsiteY20" fmla="*/ 29732 h 308834"/>
                <a:gd name="connsiteX21" fmla="*/ 154421 w 308834"/>
                <a:gd name="connsiteY21" fmla="*/ 4 h 308834"/>
                <a:gd name="connsiteX22" fmla="*/ 245527 w 308834"/>
                <a:gd name="connsiteY22" fmla="*/ 29732 h 308834"/>
                <a:gd name="connsiteX23" fmla="*/ 247914 w 308834"/>
                <a:gd name="connsiteY23" fmla="*/ 45146 h 308834"/>
                <a:gd name="connsiteX24" fmla="*/ 232499 w 308834"/>
                <a:gd name="connsiteY24" fmla="*/ 47534 h 308834"/>
                <a:gd name="connsiteX25" fmla="*/ 154421 w 308834"/>
                <a:gd name="connsiteY25" fmla="*/ 22064 h 308834"/>
                <a:gd name="connsiteX26" fmla="*/ 76344 w 308834"/>
                <a:gd name="connsiteY26" fmla="*/ 47534 h 308834"/>
                <a:gd name="connsiteX27" fmla="*/ 261309 w 308834"/>
                <a:gd name="connsiteY27" fmla="*/ 76344 h 308834"/>
                <a:gd name="connsiteX28" fmla="*/ 263696 w 308834"/>
                <a:gd name="connsiteY28" fmla="*/ 60929 h 308834"/>
                <a:gd name="connsiteX29" fmla="*/ 279111 w 308834"/>
                <a:gd name="connsiteY29" fmla="*/ 63316 h 308834"/>
                <a:gd name="connsiteX30" fmla="*/ 308839 w 308834"/>
                <a:gd name="connsiteY30" fmla="*/ 154421 h 308834"/>
                <a:gd name="connsiteX31" fmla="*/ 279111 w 308834"/>
                <a:gd name="connsiteY31" fmla="*/ 245527 h 308834"/>
                <a:gd name="connsiteX32" fmla="*/ 263696 w 308834"/>
                <a:gd name="connsiteY32" fmla="*/ 247914 h 308834"/>
                <a:gd name="connsiteX33" fmla="*/ 261309 w 308834"/>
                <a:gd name="connsiteY33" fmla="*/ 232499 h 308834"/>
                <a:gd name="connsiteX34" fmla="*/ 286779 w 308834"/>
                <a:gd name="connsiteY34" fmla="*/ 154421 h 308834"/>
                <a:gd name="connsiteX35" fmla="*/ 261309 w 308834"/>
                <a:gd name="connsiteY35" fmla="*/ 76344 h 308834"/>
                <a:gd name="connsiteX36" fmla="*/ 201390 w 308834"/>
                <a:gd name="connsiteY36" fmla="*/ 229136 h 308834"/>
                <a:gd name="connsiteX37" fmla="*/ 216602 w 308834"/>
                <a:gd name="connsiteY37" fmla="*/ 232587 h 308834"/>
                <a:gd name="connsiteX38" fmla="*/ 213151 w 308834"/>
                <a:gd name="connsiteY38" fmla="*/ 247799 h 308834"/>
                <a:gd name="connsiteX39" fmla="*/ 154421 w 308834"/>
                <a:gd name="connsiteY39" fmla="*/ 264720 h 308834"/>
                <a:gd name="connsiteX40" fmla="*/ 95692 w 308834"/>
                <a:gd name="connsiteY40" fmla="*/ 247799 h 308834"/>
                <a:gd name="connsiteX41" fmla="*/ 92241 w 308834"/>
                <a:gd name="connsiteY41" fmla="*/ 232587 h 308834"/>
                <a:gd name="connsiteX42" fmla="*/ 107453 w 308834"/>
                <a:gd name="connsiteY42" fmla="*/ 229136 h 308834"/>
                <a:gd name="connsiteX43" fmla="*/ 154421 w 308834"/>
                <a:gd name="connsiteY43" fmla="*/ 242660 h 308834"/>
                <a:gd name="connsiteX44" fmla="*/ 201390 w 308834"/>
                <a:gd name="connsiteY44" fmla="*/ 229136 h 308834"/>
                <a:gd name="connsiteX45" fmla="*/ 79707 w 308834"/>
                <a:gd name="connsiteY45" fmla="*/ 201390 h 308834"/>
                <a:gd name="connsiteX46" fmla="*/ 76255 w 308834"/>
                <a:gd name="connsiteY46" fmla="*/ 216602 h 308834"/>
                <a:gd name="connsiteX47" fmla="*/ 61044 w 308834"/>
                <a:gd name="connsiteY47" fmla="*/ 213151 h 308834"/>
                <a:gd name="connsiteX48" fmla="*/ 44123 w 308834"/>
                <a:gd name="connsiteY48" fmla="*/ 154421 h 308834"/>
                <a:gd name="connsiteX49" fmla="*/ 61044 w 308834"/>
                <a:gd name="connsiteY49" fmla="*/ 95692 h 308834"/>
                <a:gd name="connsiteX50" fmla="*/ 76255 w 308834"/>
                <a:gd name="connsiteY50" fmla="*/ 92241 h 308834"/>
                <a:gd name="connsiteX51" fmla="*/ 79707 w 308834"/>
                <a:gd name="connsiteY51" fmla="*/ 107453 h 308834"/>
                <a:gd name="connsiteX52" fmla="*/ 66183 w 308834"/>
                <a:gd name="connsiteY52" fmla="*/ 154421 h 308834"/>
                <a:gd name="connsiteX53" fmla="*/ 79707 w 308834"/>
                <a:gd name="connsiteY53" fmla="*/ 201390 h 308834"/>
                <a:gd name="connsiteX54" fmla="*/ 107453 w 308834"/>
                <a:gd name="connsiteY54" fmla="*/ 79707 h 308834"/>
                <a:gd name="connsiteX55" fmla="*/ 92241 w 308834"/>
                <a:gd name="connsiteY55" fmla="*/ 76255 h 308834"/>
                <a:gd name="connsiteX56" fmla="*/ 95692 w 308834"/>
                <a:gd name="connsiteY56" fmla="*/ 61044 h 308834"/>
                <a:gd name="connsiteX57" fmla="*/ 154421 w 308834"/>
                <a:gd name="connsiteY57" fmla="*/ 44123 h 308834"/>
                <a:gd name="connsiteX58" fmla="*/ 213151 w 308834"/>
                <a:gd name="connsiteY58" fmla="*/ 61044 h 308834"/>
                <a:gd name="connsiteX59" fmla="*/ 216602 w 308834"/>
                <a:gd name="connsiteY59" fmla="*/ 76255 h 308834"/>
                <a:gd name="connsiteX60" fmla="*/ 201390 w 308834"/>
                <a:gd name="connsiteY60" fmla="*/ 79707 h 308834"/>
                <a:gd name="connsiteX61" fmla="*/ 154421 w 308834"/>
                <a:gd name="connsiteY61" fmla="*/ 66183 h 308834"/>
                <a:gd name="connsiteX62" fmla="*/ 107453 w 308834"/>
                <a:gd name="connsiteY62" fmla="*/ 79707 h 308834"/>
                <a:gd name="connsiteX63" fmla="*/ 229136 w 308834"/>
                <a:gd name="connsiteY63" fmla="*/ 107453 h 308834"/>
                <a:gd name="connsiteX64" fmla="*/ 232587 w 308834"/>
                <a:gd name="connsiteY64" fmla="*/ 92241 h 308834"/>
                <a:gd name="connsiteX65" fmla="*/ 247799 w 308834"/>
                <a:gd name="connsiteY65" fmla="*/ 95692 h 308834"/>
                <a:gd name="connsiteX66" fmla="*/ 264720 w 308834"/>
                <a:gd name="connsiteY66" fmla="*/ 154421 h 308834"/>
                <a:gd name="connsiteX67" fmla="*/ 247799 w 308834"/>
                <a:gd name="connsiteY67" fmla="*/ 213151 h 308834"/>
                <a:gd name="connsiteX68" fmla="*/ 232587 w 308834"/>
                <a:gd name="connsiteY68" fmla="*/ 216602 h 308834"/>
                <a:gd name="connsiteX69" fmla="*/ 229136 w 308834"/>
                <a:gd name="connsiteY69" fmla="*/ 201390 h 308834"/>
                <a:gd name="connsiteX70" fmla="*/ 242660 w 308834"/>
                <a:gd name="connsiteY70" fmla="*/ 154421 h 308834"/>
                <a:gd name="connsiteX71" fmla="*/ 229136 w 308834"/>
                <a:gd name="connsiteY71" fmla="*/ 107453 h 30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08834" h="308834">
                  <a:moveTo>
                    <a:pt x="232499" y="261309"/>
                  </a:moveTo>
                  <a:cubicBezTo>
                    <a:pt x="237415" y="257712"/>
                    <a:pt x="244317" y="258781"/>
                    <a:pt x="247914" y="263696"/>
                  </a:cubicBezTo>
                  <a:cubicBezTo>
                    <a:pt x="251511" y="268612"/>
                    <a:pt x="250443" y="275514"/>
                    <a:pt x="245527" y="279111"/>
                  </a:cubicBezTo>
                  <a:cubicBezTo>
                    <a:pt x="219284" y="298316"/>
                    <a:pt x="187632" y="308839"/>
                    <a:pt x="154421" y="308839"/>
                  </a:cubicBezTo>
                  <a:cubicBezTo>
                    <a:pt x="121211" y="308839"/>
                    <a:pt x="89559" y="298316"/>
                    <a:pt x="63316" y="279111"/>
                  </a:cubicBezTo>
                  <a:cubicBezTo>
                    <a:pt x="58400" y="275514"/>
                    <a:pt x="57331" y="268612"/>
                    <a:pt x="60929" y="263696"/>
                  </a:cubicBezTo>
                  <a:cubicBezTo>
                    <a:pt x="64526" y="258781"/>
                    <a:pt x="71428" y="257712"/>
                    <a:pt x="76344" y="261309"/>
                  </a:cubicBezTo>
                  <a:cubicBezTo>
                    <a:pt x="98837" y="277771"/>
                    <a:pt x="125935" y="286779"/>
                    <a:pt x="154421" y="286779"/>
                  </a:cubicBezTo>
                  <a:cubicBezTo>
                    <a:pt x="182908" y="286779"/>
                    <a:pt x="210006" y="277771"/>
                    <a:pt x="232499" y="261309"/>
                  </a:cubicBezTo>
                  <a:close/>
                  <a:moveTo>
                    <a:pt x="47534" y="232499"/>
                  </a:moveTo>
                  <a:cubicBezTo>
                    <a:pt x="51131" y="237415"/>
                    <a:pt x="50062" y="244317"/>
                    <a:pt x="45146" y="247914"/>
                  </a:cubicBezTo>
                  <a:cubicBezTo>
                    <a:pt x="40231" y="251511"/>
                    <a:pt x="33329" y="250443"/>
                    <a:pt x="29732" y="245527"/>
                  </a:cubicBezTo>
                  <a:cubicBezTo>
                    <a:pt x="10527" y="219284"/>
                    <a:pt x="4" y="187632"/>
                    <a:pt x="4" y="154421"/>
                  </a:cubicBezTo>
                  <a:cubicBezTo>
                    <a:pt x="4" y="121211"/>
                    <a:pt x="10527" y="89559"/>
                    <a:pt x="29732" y="63316"/>
                  </a:cubicBezTo>
                  <a:cubicBezTo>
                    <a:pt x="33329" y="58400"/>
                    <a:pt x="40231" y="57331"/>
                    <a:pt x="45146" y="60929"/>
                  </a:cubicBezTo>
                  <a:cubicBezTo>
                    <a:pt x="50062" y="64526"/>
                    <a:pt x="51131" y="71428"/>
                    <a:pt x="47534" y="76344"/>
                  </a:cubicBezTo>
                  <a:cubicBezTo>
                    <a:pt x="31072" y="98837"/>
                    <a:pt x="22064" y="125935"/>
                    <a:pt x="22064" y="154421"/>
                  </a:cubicBezTo>
                  <a:cubicBezTo>
                    <a:pt x="22064" y="182908"/>
                    <a:pt x="31072" y="210006"/>
                    <a:pt x="47534" y="232499"/>
                  </a:cubicBezTo>
                  <a:close/>
                  <a:moveTo>
                    <a:pt x="76344" y="47534"/>
                  </a:moveTo>
                  <a:cubicBezTo>
                    <a:pt x="71428" y="51131"/>
                    <a:pt x="64526" y="50062"/>
                    <a:pt x="60929" y="45146"/>
                  </a:cubicBezTo>
                  <a:cubicBezTo>
                    <a:pt x="57331" y="40231"/>
                    <a:pt x="58400" y="33329"/>
                    <a:pt x="63316" y="29732"/>
                  </a:cubicBezTo>
                  <a:cubicBezTo>
                    <a:pt x="89559" y="10527"/>
                    <a:pt x="121211" y="4"/>
                    <a:pt x="154421" y="4"/>
                  </a:cubicBezTo>
                  <a:cubicBezTo>
                    <a:pt x="187632" y="4"/>
                    <a:pt x="219284" y="10527"/>
                    <a:pt x="245527" y="29732"/>
                  </a:cubicBezTo>
                  <a:cubicBezTo>
                    <a:pt x="250443" y="33329"/>
                    <a:pt x="251511" y="40231"/>
                    <a:pt x="247914" y="45146"/>
                  </a:cubicBezTo>
                  <a:cubicBezTo>
                    <a:pt x="244317" y="50062"/>
                    <a:pt x="237415" y="51131"/>
                    <a:pt x="232499" y="47534"/>
                  </a:cubicBezTo>
                  <a:cubicBezTo>
                    <a:pt x="210006" y="31072"/>
                    <a:pt x="182908" y="22064"/>
                    <a:pt x="154421" y="22064"/>
                  </a:cubicBezTo>
                  <a:cubicBezTo>
                    <a:pt x="125935" y="22064"/>
                    <a:pt x="98837" y="31072"/>
                    <a:pt x="76344" y="47534"/>
                  </a:cubicBezTo>
                  <a:close/>
                  <a:moveTo>
                    <a:pt x="261309" y="76344"/>
                  </a:moveTo>
                  <a:cubicBezTo>
                    <a:pt x="257712" y="71428"/>
                    <a:pt x="258781" y="64526"/>
                    <a:pt x="263696" y="60929"/>
                  </a:cubicBezTo>
                  <a:cubicBezTo>
                    <a:pt x="268612" y="57331"/>
                    <a:pt x="275514" y="58400"/>
                    <a:pt x="279111" y="63316"/>
                  </a:cubicBezTo>
                  <a:cubicBezTo>
                    <a:pt x="298316" y="89559"/>
                    <a:pt x="308839" y="121211"/>
                    <a:pt x="308839" y="154421"/>
                  </a:cubicBezTo>
                  <a:cubicBezTo>
                    <a:pt x="308839" y="187632"/>
                    <a:pt x="298316" y="219284"/>
                    <a:pt x="279111" y="245527"/>
                  </a:cubicBezTo>
                  <a:cubicBezTo>
                    <a:pt x="275514" y="250443"/>
                    <a:pt x="268612" y="251511"/>
                    <a:pt x="263696" y="247914"/>
                  </a:cubicBezTo>
                  <a:cubicBezTo>
                    <a:pt x="258781" y="244317"/>
                    <a:pt x="257712" y="237415"/>
                    <a:pt x="261309" y="232499"/>
                  </a:cubicBezTo>
                  <a:cubicBezTo>
                    <a:pt x="277771" y="210006"/>
                    <a:pt x="286779" y="182908"/>
                    <a:pt x="286779" y="154421"/>
                  </a:cubicBezTo>
                  <a:cubicBezTo>
                    <a:pt x="286779" y="125935"/>
                    <a:pt x="277771" y="98837"/>
                    <a:pt x="261309" y="76344"/>
                  </a:cubicBezTo>
                  <a:close/>
                  <a:moveTo>
                    <a:pt x="201390" y="229136"/>
                  </a:moveTo>
                  <a:cubicBezTo>
                    <a:pt x="206544" y="225889"/>
                    <a:pt x="213355" y="227434"/>
                    <a:pt x="216602" y="232587"/>
                  </a:cubicBezTo>
                  <a:cubicBezTo>
                    <a:pt x="219850" y="237741"/>
                    <a:pt x="218304" y="244551"/>
                    <a:pt x="213151" y="247799"/>
                  </a:cubicBezTo>
                  <a:cubicBezTo>
                    <a:pt x="195702" y="258794"/>
                    <a:pt x="175486" y="264720"/>
                    <a:pt x="154421" y="264720"/>
                  </a:cubicBezTo>
                  <a:cubicBezTo>
                    <a:pt x="133357" y="264720"/>
                    <a:pt x="113141" y="258794"/>
                    <a:pt x="95692" y="247799"/>
                  </a:cubicBezTo>
                  <a:cubicBezTo>
                    <a:pt x="90538" y="244551"/>
                    <a:pt x="88993" y="237741"/>
                    <a:pt x="92241" y="232587"/>
                  </a:cubicBezTo>
                  <a:cubicBezTo>
                    <a:pt x="95488" y="227434"/>
                    <a:pt x="102299" y="225889"/>
                    <a:pt x="107453" y="229136"/>
                  </a:cubicBezTo>
                  <a:cubicBezTo>
                    <a:pt x="121405" y="237928"/>
                    <a:pt x="137550" y="242660"/>
                    <a:pt x="154421" y="242660"/>
                  </a:cubicBezTo>
                  <a:cubicBezTo>
                    <a:pt x="171293" y="242660"/>
                    <a:pt x="187437" y="237928"/>
                    <a:pt x="201390" y="229136"/>
                  </a:cubicBezTo>
                  <a:close/>
                  <a:moveTo>
                    <a:pt x="79707" y="201390"/>
                  </a:moveTo>
                  <a:cubicBezTo>
                    <a:pt x="82954" y="206544"/>
                    <a:pt x="81409" y="213355"/>
                    <a:pt x="76255" y="216602"/>
                  </a:cubicBezTo>
                  <a:cubicBezTo>
                    <a:pt x="71102" y="219850"/>
                    <a:pt x="64291" y="218304"/>
                    <a:pt x="61044" y="213151"/>
                  </a:cubicBezTo>
                  <a:cubicBezTo>
                    <a:pt x="50049" y="195702"/>
                    <a:pt x="44123" y="175486"/>
                    <a:pt x="44123" y="154421"/>
                  </a:cubicBezTo>
                  <a:cubicBezTo>
                    <a:pt x="44123" y="133357"/>
                    <a:pt x="50049" y="113141"/>
                    <a:pt x="61044" y="95692"/>
                  </a:cubicBezTo>
                  <a:cubicBezTo>
                    <a:pt x="64291" y="90538"/>
                    <a:pt x="71102" y="88993"/>
                    <a:pt x="76255" y="92241"/>
                  </a:cubicBezTo>
                  <a:cubicBezTo>
                    <a:pt x="81409" y="95488"/>
                    <a:pt x="82954" y="102299"/>
                    <a:pt x="79707" y="107453"/>
                  </a:cubicBezTo>
                  <a:cubicBezTo>
                    <a:pt x="70915" y="121405"/>
                    <a:pt x="66183" y="137550"/>
                    <a:pt x="66183" y="154421"/>
                  </a:cubicBezTo>
                  <a:cubicBezTo>
                    <a:pt x="66183" y="171293"/>
                    <a:pt x="70915" y="187437"/>
                    <a:pt x="79707" y="201390"/>
                  </a:cubicBezTo>
                  <a:close/>
                  <a:moveTo>
                    <a:pt x="107453" y="79707"/>
                  </a:moveTo>
                  <a:cubicBezTo>
                    <a:pt x="102299" y="82954"/>
                    <a:pt x="95488" y="81409"/>
                    <a:pt x="92241" y="76255"/>
                  </a:cubicBezTo>
                  <a:cubicBezTo>
                    <a:pt x="88993" y="71102"/>
                    <a:pt x="90538" y="64291"/>
                    <a:pt x="95692" y="61044"/>
                  </a:cubicBezTo>
                  <a:cubicBezTo>
                    <a:pt x="113141" y="50049"/>
                    <a:pt x="133357" y="44123"/>
                    <a:pt x="154421" y="44123"/>
                  </a:cubicBezTo>
                  <a:cubicBezTo>
                    <a:pt x="175486" y="44123"/>
                    <a:pt x="195702" y="50049"/>
                    <a:pt x="213151" y="61044"/>
                  </a:cubicBezTo>
                  <a:cubicBezTo>
                    <a:pt x="218304" y="64291"/>
                    <a:pt x="219850" y="71102"/>
                    <a:pt x="216602" y="76255"/>
                  </a:cubicBezTo>
                  <a:cubicBezTo>
                    <a:pt x="213355" y="81409"/>
                    <a:pt x="206544" y="82954"/>
                    <a:pt x="201390" y="79707"/>
                  </a:cubicBezTo>
                  <a:cubicBezTo>
                    <a:pt x="187437" y="70915"/>
                    <a:pt x="171293" y="66183"/>
                    <a:pt x="154421" y="66183"/>
                  </a:cubicBezTo>
                  <a:cubicBezTo>
                    <a:pt x="137550" y="66183"/>
                    <a:pt x="121405" y="70915"/>
                    <a:pt x="107453" y="79707"/>
                  </a:cubicBezTo>
                  <a:close/>
                  <a:moveTo>
                    <a:pt x="229136" y="107453"/>
                  </a:moveTo>
                  <a:cubicBezTo>
                    <a:pt x="225889" y="102299"/>
                    <a:pt x="227434" y="95488"/>
                    <a:pt x="232587" y="92241"/>
                  </a:cubicBezTo>
                  <a:cubicBezTo>
                    <a:pt x="237741" y="88993"/>
                    <a:pt x="244551" y="90538"/>
                    <a:pt x="247799" y="95692"/>
                  </a:cubicBezTo>
                  <a:cubicBezTo>
                    <a:pt x="258794" y="113141"/>
                    <a:pt x="264720" y="133357"/>
                    <a:pt x="264720" y="154421"/>
                  </a:cubicBezTo>
                  <a:cubicBezTo>
                    <a:pt x="264720" y="175486"/>
                    <a:pt x="258794" y="195702"/>
                    <a:pt x="247799" y="213151"/>
                  </a:cubicBezTo>
                  <a:cubicBezTo>
                    <a:pt x="244551" y="218304"/>
                    <a:pt x="237741" y="219850"/>
                    <a:pt x="232587" y="216602"/>
                  </a:cubicBezTo>
                  <a:cubicBezTo>
                    <a:pt x="227434" y="213355"/>
                    <a:pt x="225889" y="206544"/>
                    <a:pt x="229136" y="201390"/>
                  </a:cubicBezTo>
                  <a:cubicBezTo>
                    <a:pt x="237928" y="187437"/>
                    <a:pt x="242660" y="171293"/>
                    <a:pt x="242660" y="154421"/>
                  </a:cubicBezTo>
                  <a:cubicBezTo>
                    <a:pt x="242660" y="137550"/>
                    <a:pt x="237928" y="121405"/>
                    <a:pt x="229136" y="107453"/>
                  </a:cubicBezTo>
                  <a:close/>
                </a:path>
              </a:pathLst>
            </a:custGeom>
            <a:solidFill>
              <a:srgbClr val="FFFFFF"/>
            </a:solidFill>
            <a:ln w="550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121D40"/>
                </a:solidFill>
                <a:effectLst/>
                <a:uLnTx/>
                <a:uFillTx/>
                <a:latin typeface="Meiryo UI" panose="020B0604030504040204" pitchFamily="50" charset="-128"/>
                <a:ea typeface="游ゴシック" panose="020B0400000000000000" pitchFamily="50" charset="-128"/>
              </a:endParaRPr>
            </a:p>
          </p:txBody>
        </p:sp>
        <p:sp>
          <p:nvSpPr>
            <p:cNvPr id="50" name="フリーフォーム: 図形 26">
              <a:extLst>
                <a:ext uri="{FF2B5EF4-FFF2-40B4-BE49-F238E27FC236}">
                  <a16:creationId xmlns:a16="http://schemas.microsoft.com/office/drawing/2014/main" id="{DAFDD98C-64E6-4462-8041-EDFA632366A3}"/>
                </a:ext>
              </a:extLst>
            </p:cNvPr>
            <p:cNvSpPr/>
            <p:nvPr/>
          </p:nvSpPr>
          <p:spPr>
            <a:xfrm>
              <a:off x="3235152" y="4283511"/>
              <a:ext cx="132357" cy="132357"/>
            </a:xfrm>
            <a:custGeom>
              <a:avLst/>
              <a:gdLst>
                <a:gd name="connsiteX0" fmla="*/ 66183 w 132357"/>
                <a:gd name="connsiteY0" fmla="*/ 4 h 132357"/>
                <a:gd name="connsiteX1" fmla="*/ 132362 w 132357"/>
                <a:gd name="connsiteY1" fmla="*/ 66183 h 132357"/>
                <a:gd name="connsiteX2" fmla="*/ 66183 w 132357"/>
                <a:gd name="connsiteY2" fmla="*/ 132362 h 132357"/>
                <a:gd name="connsiteX3" fmla="*/ 4 w 132357"/>
                <a:gd name="connsiteY3" fmla="*/ 66183 h 132357"/>
                <a:gd name="connsiteX4" fmla="*/ 66183 w 132357"/>
                <a:gd name="connsiteY4" fmla="*/ 4 h 132357"/>
                <a:gd name="connsiteX5" fmla="*/ 66183 w 132357"/>
                <a:gd name="connsiteY5" fmla="*/ 22064 h 132357"/>
                <a:gd name="connsiteX6" fmla="*/ 22064 w 132357"/>
                <a:gd name="connsiteY6" fmla="*/ 66183 h 132357"/>
                <a:gd name="connsiteX7" fmla="*/ 66183 w 132357"/>
                <a:gd name="connsiteY7" fmla="*/ 110302 h 132357"/>
                <a:gd name="connsiteX8" fmla="*/ 110302 w 132357"/>
                <a:gd name="connsiteY8" fmla="*/ 66183 h 132357"/>
                <a:gd name="connsiteX9" fmla="*/ 66183 w 132357"/>
                <a:gd name="connsiteY9" fmla="*/ 22064 h 132357"/>
                <a:gd name="connsiteX10" fmla="*/ 66183 w 132357"/>
                <a:gd name="connsiteY10" fmla="*/ 88243 h 132357"/>
                <a:gd name="connsiteX11" fmla="*/ 44123 w 132357"/>
                <a:gd name="connsiteY11" fmla="*/ 66183 h 132357"/>
                <a:gd name="connsiteX12" fmla="*/ 66183 w 132357"/>
                <a:gd name="connsiteY12" fmla="*/ 44123 h 132357"/>
                <a:gd name="connsiteX13" fmla="*/ 88243 w 132357"/>
                <a:gd name="connsiteY13" fmla="*/ 66183 h 132357"/>
                <a:gd name="connsiteX14" fmla="*/ 66183 w 132357"/>
                <a:gd name="connsiteY14" fmla="*/ 88243 h 13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357" h="132357">
                  <a:moveTo>
                    <a:pt x="66183" y="4"/>
                  </a:moveTo>
                  <a:cubicBezTo>
                    <a:pt x="102732" y="4"/>
                    <a:pt x="132362" y="29633"/>
                    <a:pt x="132362" y="66183"/>
                  </a:cubicBezTo>
                  <a:cubicBezTo>
                    <a:pt x="132362" y="102732"/>
                    <a:pt x="102732" y="132362"/>
                    <a:pt x="66183" y="132362"/>
                  </a:cubicBezTo>
                  <a:cubicBezTo>
                    <a:pt x="29633" y="132362"/>
                    <a:pt x="4" y="102732"/>
                    <a:pt x="4" y="66183"/>
                  </a:cubicBezTo>
                  <a:cubicBezTo>
                    <a:pt x="4" y="29633"/>
                    <a:pt x="29633" y="4"/>
                    <a:pt x="66183" y="4"/>
                  </a:cubicBezTo>
                  <a:close/>
                  <a:moveTo>
                    <a:pt x="66183" y="22064"/>
                  </a:moveTo>
                  <a:cubicBezTo>
                    <a:pt x="41816" y="22064"/>
                    <a:pt x="22064" y="41816"/>
                    <a:pt x="22064" y="66183"/>
                  </a:cubicBezTo>
                  <a:cubicBezTo>
                    <a:pt x="22064" y="90549"/>
                    <a:pt x="41816" y="110302"/>
                    <a:pt x="66183" y="110302"/>
                  </a:cubicBezTo>
                  <a:cubicBezTo>
                    <a:pt x="90549" y="110302"/>
                    <a:pt x="110302" y="90549"/>
                    <a:pt x="110302" y="66183"/>
                  </a:cubicBezTo>
                  <a:cubicBezTo>
                    <a:pt x="110302" y="41816"/>
                    <a:pt x="90549" y="22064"/>
                    <a:pt x="66183" y="22064"/>
                  </a:cubicBezTo>
                  <a:close/>
                  <a:moveTo>
                    <a:pt x="66183" y="88243"/>
                  </a:moveTo>
                  <a:cubicBezTo>
                    <a:pt x="54000" y="88243"/>
                    <a:pt x="44123" y="78366"/>
                    <a:pt x="44123" y="66183"/>
                  </a:cubicBezTo>
                  <a:cubicBezTo>
                    <a:pt x="44123" y="54000"/>
                    <a:pt x="54000" y="44123"/>
                    <a:pt x="66183" y="44123"/>
                  </a:cubicBezTo>
                  <a:cubicBezTo>
                    <a:pt x="78366" y="44123"/>
                    <a:pt x="88243" y="54000"/>
                    <a:pt x="88243" y="66183"/>
                  </a:cubicBezTo>
                  <a:cubicBezTo>
                    <a:pt x="88243" y="78366"/>
                    <a:pt x="78366" y="88243"/>
                    <a:pt x="66183" y="88243"/>
                  </a:cubicBezTo>
                  <a:close/>
                </a:path>
              </a:pathLst>
            </a:custGeom>
            <a:solidFill>
              <a:srgbClr val="FFFFFF"/>
            </a:solidFill>
            <a:ln w="550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121D40"/>
                </a:solidFill>
                <a:effectLst/>
                <a:uLnTx/>
                <a:uFillTx/>
                <a:latin typeface="Meiryo UI" panose="020B0604030504040204" pitchFamily="50" charset="-128"/>
                <a:ea typeface="游ゴシック" panose="020B0400000000000000" pitchFamily="50" charset="-128"/>
              </a:endParaRPr>
            </a:p>
          </p:txBody>
        </p:sp>
      </p:grpSp>
      <p:grpSp>
        <p:nvGrpSpPr>
          <p:cNvPr id="51" name="グループ化 50">
            <a:extLst>
              <a:ext uri="{FF2B5EF4-FFF2-40B4-BE49-F238E27FC236}">
                <a16:creationId xmlns:a16="http://schemas.microsoft.com/office/drawing/2014/main" id="{5D42A22D-0A0C-475A-ACCC-ABC5A63ED806}"/>
              </a:ext>
            </a:extLst>
          </p:cNvPr>
          <p:cNvGrpSpPr/>
          <p:nvPr/>
        </p:nvGrpSpPr>
        <p:grpSpPr>
          <a:xfrm>
            <a:off x="1506694" y="3998643"/>
            <a:ext cx="308834" cy="308834"/>
            <a:chOff x="3146913" y="4712686"/>
            <a:chExt cx="308834" cy="308834"/>
          </a:xfrm>
        </p:grpSpPr>
        <p:sp>
          <p:nvSpPr>
            <p:cNvPr id="52" name="フリーフォーム: 図形 28">
              <a:extLst>
                <a:ext uri="{FF2B5EF4-FFF2-40B4-BE49-F238E27FC236}">
                  <a16:creationId xmlns:a16="http://schemas.microsoft.com/office/drawing/2014/main" id="{C2EB66AE-095C-463E-9C9C-83F9007E46E8}"/>
                </a:ext>
              </a:extLst>
            </p:cNvPr>
            <p:cNvSpPr/>
            <p:nvPr/>
          </p:nvSpPr>
          <p:spPr>
            <a:xfrm>
              <a:off x="3146913" y="4712686"/>
              <a:ext cx="308834" cy="308834"/>
            </a:xfrm>
            <a:custGeom>
              <a:avLst/>
              <a:gdLst>
                <a:gd name="connsiteX0" fmla="*/ 195665 w 308834"/>
                <a:gd name="connsiteY0" fmla="*/ 49256 h 308834"/>
                <a:gd name="connsiteX1" fmla="*/ 189531 w 308834"/>
                <a:gd name="connsiteY1" fmla="*/ 18601 h 308834"/>
                <a:gd name="connsiteX2" fmla="*/ 166848 w 308834"/>
                <a:gd name="connsiteY2" fmla="*/ 4 h 308834"/>
                <a:gd name="connsiteX3" fmla="*/ 141995 w 308834"/>
                <a:gd name="connsiteY3" fmla="*/ 4 h 308834"/>
                <a:gd name="connsiteX4" fmla="*/ 119309 w 308834"/>
                <a:gd name="connsiteY4" fmla="*/ 18590 h 308834"/>
                <a:gd name="connsiteX5" fmla="*/ 113163 w 308834"/>
                <a:gd name="connsiteY5" fmla="*/ 49311 h 308834"/>
                <a:gd name="connsiteX6" fmla="*/ 109284 w 308834"/>
                <a:gd name="connsiteY6" fmla="*/ 50937 h 308834"/>
                <a:gd name="connsiteX7" fmla="*/ 83215 w 308834"/>
                <a:gd name="connsiteY7" fmla="*/ 33559 h 308834"/>
                <a:gd name="connsiteX8" fmla="*/ 54032 w 308834"/>
                <a:gd name="connsiteY8" fmla="*/ 36444 h 308834"/>
                <a:gd name="connsiteX9" fmla="*/ 36443 w 308834"/>
                <a:gd name="connsiteY9" fmla="*/ 54032 h 308834"/>
                <a:gd name="connsiteX10" fmla="*/ 33553 w 308834"/>
                <a:gd name="connsiteY10" fmla="*/ 83229 h 308834"/>
                <a:gd name="connsiteX11" fmla="*/ 50927 w 308834"/>
                <a:gd name="connsiteY11" fmla="*/ 109293 h 308834"/>
                <a:gd name="connsiteX12" fmla="*/ 49301 w 308834"/>
                <a:gd name="connsiteY12" fmla="*/ 113173 h 308834"/>
                <a:gd name="connsiteX13" fmla="*/ 18592 w 308834"/>
                <a:gd name="connsiteY13" fmla="*/ 119316 h 308834"/>
                <a:gd name="connsiteX14" fmla="*/ 4 w 308834"/>
                <a:gd name="connsiteY14" fmla="*/ 141995 h 308834"/>
                <a:gd name="connsiteX15" fmla="*/ 4 w 308834"/>
                <a:gd name="connsiteY15" fmla="*/ 166848 h 308834"/>
                <a:gd name="connsiteX16" fmla="*/ 18590 w 308834"/>
                <a:gd name="connsiteY16" fmla="*/ 189534 h 308834"/>
                <a:gd name="connsiteX17" fmla="*/ 49311 w 308834"/>
                <a:gd name="connsiteY17" fmla="*/ 195680 h 308834"/>
                <a:gd name="connsiteX18" fmla="*/ 50937 w 308834"/>
                <a:gd name="connsiteY18" fmla="*/ 199559 h 308834"/>
                <a:gd name="connsiteX19" fmla="*/ 33559 w 308834"/>
                <a:gd name="connsiteY19" fmla="*/ 225628 h 308834"/>
                <a:gd name="connsiteX20" fmla="*/ 36457 w 308834"/>
                <a:gd name="connsiteY20" fmla="*/ 254825 h 308834"/>
                <a:gd name="connsiteX21" fmla="*/ 54032 w 308834"/>
                <a:gd name="connsiteY21" fmla="*/ 272400 h 308834"/>
                <a:gd name="connsiteX22" fmla="*/ 70391 w 308834"/>
                <a:gd name="connsiteY22" fmla="*/ 279177 h 308834"/>
                <a:gd name="connsiteX23" fmla="*/ 83235 w 308834"/>
                <a:gd name="connsiteY23" fmla="*/ 275286 h 308834"/>
                <a:gd name="connsiteX24" fmla="*/ 109293 w 308834"/>
                <a:gd name="connsiteY24" fmla="*/ 257916 h 308834"/>
                <a:gd name="connsiteX25" fmla="*/ 113173 w 308834"/>
                <a:gd name="connsiteY25" fmla="*/ 259542 h 308834"/>
                <a:gd name="connsiteX26" fmla="*/ 119316 w 308834"/>
                <a:gd name="connsiteY26" fmla="*/ 290251 h 308834"/>
                <a:gd name="connsiteX27" fmla="*/ 141995 w 308834"/>
                <a:gd name="connsiteY27" fmla="*/ 308839 h 308834"/>
                <a:gd name="connsiteX28" fmla="*/ 166848 w 308834"/>
                <a:gd name="connsiteY28" fmla="*/ 308839 h 308834"/>
                <a:gd name="connsiteX29" fmla="*/ 189534 w 308834"/>
                <a:gd name="connsiteY29" fmla="*/ 290253 h 308834"/>
                <a:gd name="connsiteX30" fmla="*/ 195680 w 308834"/>
                <a:gd name="connsiteY30" fmla="*/ 259532 h 308834"/>
                <a:gd name="connsiteX31" fmla="*/ 199559 w 308834"/>
                <a:gd name="connsiteY31" fmla="*/ 257906 h 308834"/>
                <a:gd name="connsiteX32" fmla="*/ 225628 w 308834"/>
                <a:gd name="connsiteY32" fmla="*/ 275283 h 308834"/>
                <a:gd name="connsiteX33" fmla="*/ 238461 w 308834"/>
                <a:gd name="connsiteY33" fmla="*/ 279167 h 308834"/>
                <a:gd name="connsiteX34" fmla="*/ 254820 w 308834"/>
                <a:gd name="connsiteY34" fmla="*/ 272390 h 308834"/>
                <a:gd name="connsiteX35" fmla="*/ 272400 w 308834"/>
                <a:gd name="connsiteY35" fmla="*/ 254811 h 308834"/>
                <a:gd name="connsiteX36" fmla="*/ 275290 w 308834"/>
                <a:gd name="connsiteY36" fmla="*/ 225613 h 308834"/>
                <a:gd name="connsiteX37" fmla="*/ 257916 w 308834"/>
                <a:gd name="connsiteY37" fmla="*/ 199550 h 308834"/>
                <a:gd name="connsiteX38" fmla="*/ 259542 w 308834"/>
                <a:gd name="connsiteY38" fmla="*/ 195670 h 308834"/>
                <a:gd name="connsiteX39" fmla="*/ 290251 w 308834"/>
                <a:gd name="connsiteY39" fmla="*/ 189527 h 308834"/>
                <a:gd name="connsiteX40" fmla="*/ 308839 w 308834"/>
                <a:gd name="connsiteY40" fmla="*/ 166848 h 308834"/>
                <a:gd name="connsiteX41" fmla="*/ 308839 w 308834"/>
                <a:gd name="connsiteY41" fmla="*/ 141995 h 308834"/>
                <a:gd name="connsiteX42" fmla="*/ 290244 w 308834"/>
                <a:gd name="connsiteY42" fmla="*/ 119312 h 308834"/>
                <a:gd name="connsiteX43" fmla="*/ 259587 w 308834"/>
                <a:gd name="connsiteY43" fmla="*/ 113178 h 308834"/>
                <a:gd name="connsiteX44" fmla="*/ 257950 w 308834"/>
                <a:gd name="connsiteY44" fmla="*/ 109226 h 308834"/>
                <a:gd name="connsiteX45" fmla="*/ 275288 w 308834"/>
                <a:gd name="connsiteY45" fmla="*/ 83221 h 308834"/>
                <a:gd name="connsiteX46" fmla="*/ 272229 w 308834"/>
                <a:gd name="connsiteY46" fmla="*/ 67925 h 308834"/>
                <a:gd name="connsiteX47" fmla="*/ 256934 w 308834"/>
                <a:gd name="connsiteY47" fmla="*/ 70984 h 308834"/>
                <a:gd name="connsiteX48" fmla="*/ 236137 w 308834"/>
                <a:gd name="connsiteY48" fmla="*/ 102175 h 308834"/>
                <a:gd name="connsiteX49" fmla="*/ 235486 w 308834"/>
                <a:gd name="connsiteY49" fmla="*/ 113299 h 308834"/>
                <a:gd name="connsiteX50" fmla="*/ 240825 w 308834"/>
                <a:gd name="connsiteY50" fmla="*/ 126183 h 308834"/>
                <a:gd name="connsiteX51" fmla="*/ 249149 w 308834"/>
                <a:gd name="connsiteY51" fmla="*/ 133587 h 308834"/>
                <a:gd name="connsiteX52" fmla="*/ 285914 w 308834"/>
                <a:gd name="connsiteY52" fmla="*/ 140942 h 308834"/>
                <a:gd name="connsiteX53" fmla="*/ 286779 w 308834"/>
                <a:gd name="connsiteY53" fmla="*/ 141995 h 308834"/>
                <a:gd name="connsiteX54" fmla="*/ 286779 w 308834"/>
                <a:gd name="connsiteY54" fmla="*/ 166848 h 308834"/>
                <a:gd name="connsiteX55" fmla="*/ 285926 w 308834"/>
                <a:gd name="connsiteY55" fmla="*/ 167895 h 308834"/>
                <a:gd name="connsiteX56" fmla="*/ 249131 w 308834"/>
                <a:gd name="connsiteY56" fmla="*/ 175256 h 308834"/>
                <a:gd name="connsiteX57" fmla="*/ 240813 w 308834"/>
                <a:gd name="connsiteY57" fmla="*/ 182635 h 308834"/>
                <a:gd name="connsiteX58" fmla="*/ 235443 w 308834"/>
                <a:gd name="connsiteY58" fmla="*/ 195462 h 308834"/>
                <a:gd name="connsiteX59" fmla="*/ 236094 w 308834"/>
                <a:gd name="connsiteY59" fmla="*/ 206586 h 308834"/>
                <a:gd name="connsiteX60" fmla="*/ 256938 w 308834"/>
                <a:gd name="connsiteY60" fmla="*/ 237854 h 308834"/>
                <a:gd name="connsiteX61" fmla="*/ 256801 w 308834"/>
                <a:gd name="connsiteY61" fmla="*/ 239213 h 308834"/>
                <a:gd name="connsiteX62" fmla="*/ 239222 w 308834"/>
                <a:gd name="connsiteY62" fmla="*/ 256792 h 308834"/>
                <a:gd name="connsiteX63" fmla="*/ 238461 w 308834"/>
                <a:gd name="connsiteY63" fmla="*/ 257107 h 308834"/>
                <a:gd name="connsiteX64" fmla="*/ 237888 w 308834"/>
                <a:gd name="connsiteY64" fmla="*/ 256945 h 308834"/>
                <a:gd name="connsiteX65" fmla="*/ 206595 w 308834"/>
                <a:gd name="connsiteY65" fmla="*/ 236084 h 308834"/>
                <a:gd name="connsiteX66" fmla="*/ 195472 w 308834"/>
                <a:gd name="connsiteY66" fmla="*/ 235434 h 308834"/>
                <a:gd name="connsiteX67" fmla="*/ 182644 w 308834"/>
                <a:gd name="connsiteY67" fmla="*/ 240804 h 308834"/>
                <a:gd name="connsiteX68" fmla="*/ 175266 w 308834"/>
                <a:gd name="connsiteY68" fmla="*/ 249121 h 308834"/>
                <a:gd name="connsiteX69" fmla="*/ 167905 w 308834"/>
                <a:gd name="connsiteY69" fmla="*/ 285914 h 308834"/>
                <a:gd name="connsiteX70" fmla="*/ 166848 w 308834"/>
                <a:gd name="connsiteY70" fmla="*/ 286779 h 308834"/>
                <a:gd name="connsiteX71" fmla="*/ 141995 w 308834"/>
                <a:gd name="connsiteY71" fmla="*/ 286779 h 308834"/>
                <a:gd name="connsiteX72" fmla="*/ 140947 w 308834"/>
                <a:gd name="connsiteY72" fmla="*/ 285926 h 308834"/>
                <a:gd name="connsiteX73" fmla="*/ 133587 w 308834"/>
                <a:gd name="connsiteY73" fmla="*/ 249131 h 308834"/>
                <a:gd name="connsiteX74" fmla="*/ 126208 w 308834"/>
                <a:gd name="connsiteY74" fmla="*/ 240813 h 308834"/>
                <a:gd name="connsiteX75" fmla="*/ 113381 w 308834"/>
                <a:gd name="connsiteY75" fmla="*/ 235443 h 308834"/>
                <a:gd name="connsiteX76" fmla="*/ 102257 w 308834"/>
                <a:gd name="connsiteY76" fmla="*/ 236094 h 308834"/>
                <a:gd name="connsiteX77" fmla="*/ 70989 w 308834"/>
                <a:gd name="connsiteY77" fmla="*/ 256938 h 308834"/>
                <a:gd name="connsiteX78" fmla="*/ 70391 w 308834"/>
                <a:gd name="connsiteY78" fmla="*/ 257117 h 308834"/>
                <a:gd name="connsiteX79" fmla="*/ 69630 w 308834"/>
                <a:gd name="connsiteY79" fmla="*/ 256801 h 308834"/>
                <a:gd name="connsiteX80" fmla="*/ 52051 w 308834"/>
                <a:gd name="connsiteY80" fmla="*/ 239222 h 308834"/>
                <a:gd name="connsiteX81" fmla="*/ 51911 w 308834"/>
                <a:gd name="connsiteY81" fmla="*/ 237868 h 308834"/>
                <a:gd name="connsiteX82" fmla="*/ 72758 w 308834"/>
                <a:gd name="connsiteY82" fmla="*/ 206595 h 308834"/>
                <a:gd name="connsiteX83" fmla="*/ 73409 w 308834"/>
                <a:gd name="connsiteY83" fmla="*/ 195472 h 308834"/>
                <a:gd name="connsiteX84" fmla="*/ 68039 w 308834"/>
                <a:gd name="connsiteY84" fmla="*/ 182644 h 308834"/>
                <a:gd name="connsiteX85" fmla="*/ 59722 w 308834"/>
                <a:gd name="connsiteY85" fmla="*/ 175266 h 308834"/>
                <a:gd name="connsiteX86" fmla="*/ 22929 w 308834"/>
                <a:gd name="connsiteY86" fmla="*/ 167905 h 308834"/>
                <a:gd name="connsiteX87" fmla="*/ 22064 w 308834"/>
                <a:gd name="connsiteY87" fmla="*/ 166848 h 308834"/>
                <a:gd name="connsiteX88" fmla="*/ 22064 w 308834"/>
                <a:gd name="connsiteY88" fmla="*/ 141995 h 308834"/>
                <a:gd name="connsiteX89" fmla="*/ 22917 w 308834"/>
                <a:gd name="connsiteY89" fmla="*/ 140947 h 308834"/>
                <a:gd name="connsiteX90" fmla="*/ 59712 w 308834"/>
                <a:gd name="connsiteY90" fmla="*/ 133587 h 308834"/>
                <a:gd name="connsiteX91" fmla="*/ 68029 w 308834"/>
                <a:gd name="connsiteY91" fmla="*/ 126208 h 308834"/>
                <a:gd name="connsiteX92" fmla="*/ 73400 w 308834"/>
                <a:gd name="connsiteY92" fmla="*/ 113381 h 308834"/>
                <a:gd name="connsiteX93" fmla="*/ 72748 w 308834"/>
                <a:gd name="connsiteY93" fmla="*/ 102257 h 308834"/>
                <a:gd name="connsiteX94" fmla="*/ 51905 w 308834"/>
                <a:gd name="connsiteY94" fmla="*/ 70989 h 308834"/>
                <a:gd name="connsiteX95" fmla="*/ 52042 w 308834"/>
                <a:gd name="connsiteY95" fmla="*/ 69630 h 308834"/>
                <a:gd name="connsiteX96" fmla="*/ 69621 w 308834"/>
                <a:gd name="connsiteY96" fmla="*/ 52051 h 308834"/>
                <a:gd name="connsiteX97" fmla="*/ 70947 w 308834"/>
                <a:gd name="connsiteY97" fmla="*/ 51893 h 308834"/>
                <a:gd name="connsiteX98" fmla="*/ 102248 w 308834"/>
                <a:gd name="connsiteY98" fmla="*/ 72758 h 308834"/>
                <a:gd name="connsiteX99" fmla="*/ 113371 w 308834"/>
                <a:gd name="connsiteY99" fmla="*/ 73409 h 308834"/>
                <a:gd name="connsiteX100" fmla="*/ 126198 w 308834"/>
                <a:gd name="connsiteY100" fmla="*/ 68039 h 308834"/>
                <a:gd name="connsiteX101" fmla="*/ 133577 w 308834"/>
                <a:gd name="connsiteY101" fmla="*/ 59722 h 308834"/>
                <a:gd name="connsiteX102" fmla="*/ 140937 w 308834"/>
                <a:gd name="connsiteY102" fmla="*/ 22929 h 308834"/>
                <a:gd name="connsiteX103" fmla="*/ 141995 w 308834"/>
                <a:gd name="connsiteY103" fmla="*/ 22064 h 308834"/>
                <a:gd name="connsiteX104" fmla="*/ 166848 w 308834"/>
                <a:gd name="connsiteY104" fmla="*/ 22064 h 308834"/>
                <a:gd name="connsiteX105" fmla="*/ 167901 w 308834"/>
                <a:gd name="connsiteY105" fmla="*/ 22932 h 308834"/>
                <a:gd name="connsiteX106" fmla="*/ 175256 w 308834"/>
                <a:gd name="connsiteY106" fmla="*/ 59693 h 308834"/>
                <a:gd name="connsiteX107" fmla="*/ 182657 w 308834"/>
                <a:gd name="connsiteY107" fmla="*/ 68017 h 308834"/>
                <a:gd name="connsiteX108" fmla="*/ 195544 w 308834"/>
                <a:gd name="connsiteY108" fmla="*/ 73357 h 308834"/>
                <a:gd name="connsiteX109" fmla="*/ 206668 w 308834"/>
                <a:gd name="connsiteY109" fmla="*/ 72705 h 308834"/>
                <a:gd name="connsiteX110" fmla="*/ 237859 w 308834"/>
                <a:gd name="connsiteY110" fmla="*/ 51909 h 308834"/>
                <a:gd name="connsiteX111" fmla="*/ 240918 w 308834"/>
                <a:gd name="connsiteY111" fmla="*/ 36613 h 308834"/>
                <a:gd name="connsiteX112" fmla="*/ 225622 w 308834"/>
                <a:gd name="connsiteY112" fmla="*/ 33555 h 308834"/>
                <a:gd name="connsiteX113" fmla="*/ 199617 w 308834"/>
                <a:gd name="connsiteY113" fmla="*/ 50893 h 308834"/>
                <a:gd name="connsiteX114" fmla="*/ 195665 w 308834"/>
                <a:gd name="connsiteY114" fmla="*/ 49256 h 30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08834" h="308834">
                  <a:moveTo>
                    <a:pt x="195665" y="49256"/>
                  </a:moveTo>
                  <a:lnTo>
                    <a:pt x="189531" y="18601"/>
                  </a:lnTo>
                  <a:cubicBezTo>
                    <a:pt x="187366" y="7790"/>
                    <a:pt x="177874" y="4"/>
                    <a:pt x="166848" y="4"/>
                  </a:cubicBezTo>
                  <a:lnTo>
                    <a:pt x="141995" y="4"/>
                  </a:lnTo>
                  <a:cubicBezTo>
                    <a:pt x="130972" y="4"/>
                    <a:pt x="121482" y="7786"/>
                    <a:pt x="119309" y="18590"/>
                  </a:cubicBezTo>
                  <a:lnTo>
                    <a:pt x="113163" y="49311"/>
                  </a:lnTo>
                  <a:cubicBezTo>
                    <a:pt x="111865" y="49826"/>
                    <a:pt x="110572" y="50368"/>
                    <a:pt x="109284" y="50937"/>
                  </a:cubicBezTo>
                  <a:lnTo>
                    <a:pt x="83215" y="33559"/>
                  </a:lnTo>
                  <a:cubicBezTo>
                    <a:pt x="74080" y="27424"/>
                    <a:pt x="61848" y="28646"/>
                    <a:pt x="54032" y="36444"/>
                  </a:cubicBezTo>
                  <a:lnTo>
                    <a:pt x="36443" y="54032"/>
                  </a:lnTo>
                  <a:cubicBezTo>
                    <a:pt x="28647" y="61828"/>
                    <a:pt x="27431" y="74056"/>
                    <a:pt x="33553" y="83229"/>
                  </a:cubicBezTo>
                  <a:lnTo>
                    <a:pt x="50927" y="109293"/>
                  </a:lnTo>
                  <a:cubicBezTo>
                    <a:pt x="50359" y="110581"/>
                    <a:pt x="49817" y="111874"/>
                    <a:pt x="49301" y="113173"/>
                  </a:cubicBezTo>
                  <a:lnTo>
                    <a:pt x="18592" y="119316"/>
                  </a:lnTo>
                  <a:cubicBezTo>
                    <a:pt x="7790" y="121475"/>
                    <a:pt x="4" y="130970"/>
                    <a:pt x="4" y="141995"/>
                  </a:cubicBezTo>
                  <a:lnTo>
                    <a:pt x="4" y="166848"/>
                  </a:lnTo>
                  <a:cubicBezTo>
                    <a:pt x="4" y="177871"/>
                    <a:pt x="7786" y="187360"/>
                    <a:pt x="18590" y="189534"/>
                  </a:cubicBezTo>
                  <a:lnTo>
                    <a:pt x="49311" y="195680"/>
                  </a:lnTo>
                  <a:cubicBezTo>
                    <a:pt x="49826" y="196978"/>
                    <a:pt x="50368" y="198271"/>
                    <a:pt x="50937" y="199559"/>
                  </a:cubicBezTo>
                  <a:lnTo>
                    <a:pt x="33559" y="225628"/>
                  </a:lnTo>
                  <a:cubicBezTo>
                    <a:pt x="27439" y="234799"/>
                    <a:pt x="28653" y="247029"/>
                    <a:pt x="36457" y="254825"/>
                  </a:cubicBezTo>
                  <a:lnTo>
                    <a:pt x="54032" y="272400"/>
                  </a:lnTo>
                  <a:cubicBezTo>
                    <a:pt x="58410" y="276778"/>
                    <a:pt x="64297" y="279177"/>
                    <a:pt x="70391" y="279177"/>
                  </a:cubicBezTo>
                  <a:cubicBezTo>
                    <a:pt x="74936" y="279177"/>
                    <a:pt x="79402" y="277847"/>
                    <a:pt x="83235" y="275286"/>
                  </a:cubicBezTo>
                  <a:lnTo>
                    <a:pt x="109293" y="257916"/>
                  </a:lnTo>
                  <a:cubicBezTo>
                    <a:pt x="110581" y="258484"/>
                    <a:pt x="111874" y="259026"/>
                    <a:pt x="113173" y="259542"/>
                  </a:cubicBezTo>
                  <a:lnTo>
                    <a:pt x="119316" y="290251"/>
                  </a:lnTo>
                  <a:cubicBezTo>
                    <a:pt x="121475" y="301053"/>
                    <a:pt x="130970" y="308839"/>
                    <a:pt x="141995" y="308839"/>
                  </a:cubicBezTo>
                  <a:lnTo>
                    <a:pt x="166848" y="308839"/>
                  </a:lnTo>
                  <a:cubicBezTo>
                    <a:pt x="177871" y="308839"/>
                    <a:pt x="187360" y="301057"/>
                    <a:pt x="189534" y="290253"/>
                  </a:cubicBezTo>
                  <a:lnTo>
                    <a:pt x="195680" y="259532"/>
                  </a:lnTo>
                  <a:cubicBezTo>
                    <a:pt x="196978" y="259017"/>
                    <a:pt x="198271" y="258474"/>
                    <a:pt x="199559" y="257906"/>
                  </a:cubicBezTo>
                  <a:lnTo>
                    <a:pt x="225628" y="275283"/>
                  </a:lnTo>
                  <a:cubicBezTo>
                    <a:pt x="229438" y="277839"/>
                    <a:pt x="233909" y="279167"/>
                    <a:pt x="238461" y="279167"/>
                  </a:cubicBezTo>
                  <a:cubicBezTo>
                    <a:pt x="244556" y="279167"/>
                    <a:pt x="250443" y="276768"/>
                    <a:pt x="254820" y="272390"/>
                  </a:cubicBezTo>
                  <a:lnTo>
                    <a:pt x="272400" y="254811"/>
                  </a:lnTo>
                  <a:cubicBezTo>
                    <a:pt x="280196" y="247014"/>
                    <a:pt x="281412" y="234787"/>
                    <a:pt x="275290" y="225613"/>
                  </a:cubicBezTo>
                  <a:lnTo>
                    <a:pt x="257916" y="199550"/>
                  </a:lnTo>
                  <a:cubicBezTo>
                    <a:pt x="258484" y="198262"/>
                    <a:pt x="259026" y="196968"/>
                    <a:pt x="259542" y="195670"/>
                  </a:cubicBezTo>
                  <a:lnTo>
                    <a:pt x="290251" y="189527"/>
                  </a:lnTo>
                  <a:cubicBezTo>
                    <a:pt x="301053" y="187368"/>
                    <a:pt x="308839" y="177872"/>
                    <a:pt x="308839" y="166848"/>
                  </a:cubicBezTo>
                  <a:lnTo>
                    <a:pt x="308839" y="141995"/>
                  </a:lnTo>
                  <a:cubicBezTo>
                    <a:pt x="308839" y="130969"/>
                    <a:pt x="301053" y="121477"/>
                    <a:pt x="290244" y="119312"/>
                  </a:cubicBezTo>
                  <a:lnTo>
                    <a:pt x="259587" y="113178"/>
                  </a:lnTo>
                  <a:cubicBezTo>
                    <a:pt x="259067" y="111850"/>
                    <a:pt x="258521" y="110533"/>
                    <a:pt x="257950" y="109226"/>
                  </a:cubicBezTo>
                  <a:lnTo>
                    <a:pt x="275288" y="83221"/>
                  </a:lnTo>
                  <a:cubicBezTo>
                    <a:pt x="278667" y="78152"/>
                    <a:pt x="277298" y="71304"/>
                    <a:pt x="272229" y="67925"/>
                  </a:cubicBezTo>
                  <a:cubicBezTo>
                    <a:pt x="267161" y="64546"/>
                    <a:pt x="260313" y="65915"/>
                    <a:pt x="256934" y="70984"/>
                  </a:cubicBezTo>
                  <a:lnTo>
                    <a:pt x="236137" y="102175"/>
                  </a:lnTo>
                  <a:cubicBezTo>
                    <a:pt x="233926" y="105493"/>
                    <a:pt x="233677" y="109746"/>
                    <a:pt x="235486" y="113299"/>
                  </a:cubicBezTo>
                  <a:cubicBezTo>
                    <a:pt x="237602" y="117453"/>
                    <a:pt x="239383" y="121753"/>
                    <a:pt x="240825" y="126183"/>
                  </a:cubicBezTo>
                  <a:cubicBezTo>
                    <a:pt x="242058" y="129974"/>
                    <a:pt x="245240" y="132805"/>
                    <a:pt x="249149" y="133587"/>
                  </a:cubicBezTo>
                  <a:lnTo>
                    <a:pt x="285914" y="140942"/>
                  </a:lnTo>
                  <a:cubicBezTo>
                    <a:pt x="286416" y="141043"/>
                    <a:pt x="286779" y="141486"/>
                    <a:pt x="286779" y="141995"/>
                  </a:cubicBezTo>
                  <a:lnTo>
                    <a:pt x="286779" y="166848"/>
                  </a:lnTo>
                  <a:cubicBezTo>
                    <a:pt x="286779" y="167355"/>
                    <a:pt x="286417" y="167797"/>
                    <a:pt x="285926" y="167895"/>
                  </a:cubicBezTo>
                  <a:lnTo>
                    <a:pt x="249131" y="175256"/>
                  </a:lnTo>
                  <a:cubicBezTo>
                    <a:pt x="245230" y="176037"/>
                    <a:pt x="242053" y="178856"/>
                    <a:pt x="240813" y="182635"/>
                  </a:cubicBezTo>
                  <a:cubicBezTo>
                    <a:pt x="239401" y="186943"/>
                    <a:pt x="237609" y="191211"/>
                    <a:pt x="235443" y="195462"/>
                  </a:cubicBezTo>
                  <a:cubicBezTo>
                    <a:pt x="233634" y="199015"/>
                    <a:pt x="233882" y="203268"/>
                    <a:pt x="236094" y="206586"/>
                  </a:cubicBezTo>
                  <a:lnTo>
                    <a:pt x="256938" y="237854"/>
                  </a:lnTo>
                  <a:cubicBezTo>
                    <a:pt x="257220" y="238277"/>
                    <a:pt x="257164" y="238850"/>
                    <a:pt x="256801" y="239213"/>
                  </a:cubicBezTo>
                  <a:lnTo>
                    <a:pt x="239222" y="256792"/>
                  </a:lnTo>
                  <a:cubicBezTo>
                    <a:pt x="239013" y="257000"/>
                    <a:pt x="238750" y="257107"/>
                    <a:pt x="238461" y="257107"/>
                  </a:cubicBezTo>
                  <a:cubicBezTo>
                    <a:pt x="238235" y="257107"/>
                    <a:pt x="238047" y="257052"/>
                    <a:pt x="237888" y="256945"/>
                  </a:cubicBezTo>
                  <a:lnTo>
                    <a:pt x="206595" y="236084"/>
                  </a:lnTo>
                  <a:cubicBezTo>
                    <a:pt x="203278" y="233873"/>
                    <a:pt x="199025" y="233624"/>
                    <a:pt x="195472" y="235434"/>
                  </a:cubicBezTo>
                  <a:cubicBezTo>
                    <a:pt x="191220" y="237599"/>
                    <a:pt x="186953" y="239391"/>
                    <a:pt x="182644" y="240804"/>
                  </a:cubicBezTo>
                  <a:cubicBezTo>
                    <a:pt x="178866" y="242043"/>
                    <a:pt x="176046" y="245221"/>
                    <a:pt x="175266" y="249121"/>
                  </a:cubicBezTo>
                  <a:lnTo>
                    <a:pt x="167905" y="285914"/>
                  </a:lnTo>
                  <a:cubicBezTo>
                    <a:pt x="167805" y="286413"/>
                    <a:pt x="167358" y="286779"/>
                    <a:pt x="166848" y="286779"/>
                  </a:cubicBezTo>
                  <a:lnTo>
                    <a:pt x="141995" y="286779"/>
                  </a:lnTo>
                  <a:cubicBezTo>
                    <a:pt x="141487" y="286779"/>
                    <a:pt x="141046" y="286417"/>
                    <a:pt x="140947" y="285926"/>
                  </a:cubicBezTo>
                  <a:lnTo>
                    <a:pt x="133587" y="249131"/>
                  </a:lnTo>
                  <a:cubicBezTo>
                    <a:pt x="132806" y="245230"/>
                    <a:pt x="129987" y="242053"/>
                    <a:pt x="126208" y="240813"/>
                  </a:cubicBezTo>
                  <a:cubicBezTo>
                    <a:pt x="121900" y="239401"/>
                    <a:pt x="117632" y="237609"/>
                    <a:pt x="113381" y="235443"/>
                  </a:cubicBezTo>
                  <a:cubicBezTo>
                    <a:pt x="109828" y="233634"/>
                    <a:pt x="105575" y="233882"/>
                    <a:pt x="102257" y="236094"/>
                  </a:cubicBezTo>
                  <a:lnTo>
                    <a:pt x="70989" y="256938"/>
                  </a:lnTo>
                  <a:cubicBezTo>
                    <a:pt x="70808" y="257059"/>
                    <a:pt x="70612" y="257117"/>
                    <a:pt x="70391" y="257117"/>
                  </a:cubicBezTo>
                  <a:cubicBezTo>
                    <a:pt x="70102" y="257117"/>
                    <a:pt x="69839" y="257010"/>
                    <a:pt x="69630" y="256801"/>
                  </a:cubicBezTo>
                  <a:lnTo>
                    <a:pt x="52051" y="239222"/>
                  </a:lnTo>
                  <a:cubicBezTo>
                    <a:pt x="51687" y="238858"/>
                    <a:pt x="51631" y="238289"/>
                    <a:pt x="51911" y="237868"/>
                  </a:cubicBezTo>
                  <a:lnTo>
                    <a:pt x="72758" y="206595"/>
                  </a:lnTo>
                  <a:cubicBezTo>
                    <a:pt x="74970" y="203278"/>
                    <a:pt x="75219" y="199025"/>
                    <a:pt x="73409" y="195472"/>
                  </a:cubicBezTo>
                  <a:cubicBezTo>
                    <a:pt x="71244" y="191220"/>
                    <a:pt x="69452" y="186953"/>
                    <a:pt x="68039" y="182644"/>
                  </a:cubicBezTo>
                  <a:cubicBezTo>
                    <a:pt x="66800" y="178866"/>
                    <a:pt x="63622" y="176046"/>
                    <a:pt x="59722" y="175266"/>
                  </a:cubicBezTo>
                  <a:lnTo>
                    <a:pt x="22929" y="167905"/>
                  </a:lnTo>
                  <a:cubicBezTo>
                    <a:pt x="22430" y="167805"/>
                    <a:pt x="22064" y="167358"/>
                    <a:pt x="22064" y="166848"/>
                  </a:cubicBezTo>
                  <a:lnTo>
                    <a:pt x="22064" y="141995"/>
                  </a:lnTo>
                  <a:cubicBezTo>
                    <a:pt x="22064" y="141487"/>
                    <a:pt x="22426" y="141046"/>
                    <a:pt x="22917" y="140947"/>
                  </a:cubicBezTo>
                  <a:lnTo>
                    <a:pt x="59712" y="133587"/>
                  </a:lnTo>
                  <a:cubicBezTo>
                    <a:pt x="63612" y="132806"/>
                    <a:pt x="66790" y="129987"/>
                    <a:pt x="68029" y="126208"/>
                  </a:cubicBezTo>
                  <a:cubicBezTo>
                    <a:pt x="69442" y="121900"/>
                    <a:pt x="71234" y="117632"/>
                    <a:pt x="73400" y="113381"/>
                  </a:cubicBezTo>
                  <a:cubicBezTo>
                    <a:pt x="75209" y="109828"/>
                    <a:pt x="74960" y="105575"/>
                    <a:pt x="72748" y="102257"/>
                  </a:cubicBezTo>
                  <a:lnTo>
                    <a:pt x="51905" y="70989"/>
                  </a:lnTo>
                  <a:cubicBezTo>
                    <a:pt x="51622" y="70566"/>
                    <a:pt x="51679" y="69993"/>
                    <a:pt x="52042" y="69630"/>
                  </a:cubicBezTo>
                  <a:lnTo>
                    <a:pt x="69621" y="52051"/>
                  </a:lnTo>
                  <a:cubicBezTo>
                    <a:pt x="69991" y="51682"/>
                    <a:pt x="70550" y="51626"/>
                    <a:pt x="70947" y="51893"/>
                  </a:cubicBezTo>
                  <a:lnTo>
                    <a:pt x="102248" y="72758"/>
                  </a:lnTo>
                  <a:cubicBezTo>
                    <a:pt x="105565" y="74970"/>
                    <a:pt x="109818" y="75219"/>
                    <a:pt x="113371" y="73409"/>
                  </a:cubicBezTo>
                  <a:cubicBezTo>
                    <a:pt x="117623" y="71244"/>
                    <a:pt x="121890" y="69452"/>
                    <a:pt x="126198" y="68039"/>
                  </a:cubicBezTo>
                  <a:cubicBezTo>
                    <a:pt x="129977" y="66800"/>
                    <a:pt x="132797" y="63622"/>
                    <a:pt x="133577" y="59722"/>
                  </a:cubicBezTo>
                  <a:lnTo>
                    <a:pt x="140937" y="22929"/>
                  </a:lnTo>
                  <a:cubicBezTo>
                    <a:pt x="141038" y="22430"/>
                    <a:pt x="141485" y="22064"/>
                    <a:pt x="141995" y="22064"/>
                  </a:cubicBezTo>
                  <a:lnTo>
                    <a:pt x="166848" y="22064"/>
                  </a:lnTo>
                  <a:cubicBezTo>
                    <a:pt x="167357" y="22064"/>
                    <a:pt x="167800" y="22427"/>
                    <a:pt x="167901" y="22932"/>
                  </a:cubicBezTo>
                  <a:lnTo>
                    <a:pt x="175256" y="59693"/>
                  </a:lnTo>
                  <a:cubicBezTo>
                    <a:pt x="176038" y="63601"/>
                    <a:pt x="178867" y="66783"/>
                    <a:pt x="182657" y="68017"/>
                  </a:cubicBezTo>
                  <a:cubicBezTo>
                    <a:pt x="187092" y="69462"/>
                    <a:pt x="191397" y="71245"/>
                    <a:pt x="195544" y="73357"/>
                  </a:cubicBezTo>
                  <a:cubicBezTo>
                    <a:pt x="199097" y="75166"/>
                    <a:pt x="203350" y="74917"/>
                    <a:pt x="206668" y="72705"/>
                  </a:cubicBezTo>
                  <a:lnTo>
                    <a:pt x="237859" y="51909"/>
                  </a:lnTo>
                  <a:cubicBezTo>
                    <a:pt x="242928" y="48530"/>
                    <a:pt x="244297" y="41682"/>
                    <a:pt x="240918" y="36613"/>
                  </a:cubicBezTo>
                  <a:cubicBezTo>
                    <a:pt x="237539" y="31545"/>
                    <a:pt x="230690" y="30176"/>
                    <a:pt x="225622" y="33555"/>
                  </a:cubicBezTo>
                  <a:lnTo>
                    <a:pt x="199617" y="50893"/>
                  </a:lnTo>
                  <a:cubicBezTo>
                    <a:pt x="198310" y="50322"/>
                    <a:pt x="196993" y="49777"/>
                    <a:pt x="195665" y="49256"/>
                  </a:cubicBezTo>
                  <a:close/>
                </a:path>
              </a:pathLst>
            </a:custGeom>
            <a:solidFill>
              <a:srgbClr val="FFFFFF"/>
            </a:solidFill>
            <a:ln w="550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121D40"/>
                </a:solidFill>
                <a:effectLst/>
                <a:uLnTx/>
                <a:uFillTx/>
                <a:latin typeface="Meiryo UI" panose="020B0604030504040204" pitchFamily="50" charset="-128"/>
                <a:ea typeface="游ゴシック" panose="020B0400000000000000" pitchFamily="50" charset="-128"/>
              </a:endParaRPr>
            </a:p>
          </p:txBody>
        </p:sp>
        <p:sp>
          <p:nvSpPr>
            <p:cNvPr id="53" name="フリーフォーム: 図形 29">
              <a:extLst>
                <a:ext uri="{FF2B5EF4-FFF2-40B4-BE49-F238E27FC236}">
                  <a16:creationId xmlns:a16="http://schemas.microsoft.com/office/drawing/2014/main" id="{FB6EADD8-0AEC-416E-B3E4-E3FC59215244}"/>
                </a:ext>
              </a:extLst>
            </p:cNvPr>
            <p:cNvSpPr/>
            <p:nvPr/>
          </p:nvSpPr>
          <p:spPr>
            <a:xfrm>
              <a:off x="3257211" y="4822984"/>
              <a:ext cx="88238" cy="88238"/>
            </a:xfrm>
            <a:custGeom>
              <a:avLst/>
              <a:gdLst>
                <a:gd name="connsiteX0" fmla="*/ 44123 w 88238"/>
                <a:gd name="connsiteY0" fmla="*/ 4 h 88238"/>
                <a:gd name="connsiteX1" fmla="*/ 88243 w 88238"/>
                <a:gd name="connsiteY1" fmla="*/ 44123 h 88238"/>
                <a:gd name="connsiteX2" fmla="*/ 44123 w 88238"/>
                <a:gd name="connsiteY2" fmla="*/ 88243 h 88238"/>
                <a:gd name="connsiteX3" fmla="*/ 4 w 88238"/>
                <a:gd name="connsiteY3" fmla="*/ 44123 h 88238"/>
                <a:gd name="connsiteX4" fmla="*/ 44123 w 88238"/>
                <a:gd name="connsiteY4" fmla="*/ 4 h 88238"/>
                <a:gd name="connsiteX5" fmla="*/ 44123 w 88238"/>
                <a:gd name="connsiteY5" fmla="*/ 22064 h 88238"/>
                <a:gd name="connsiteX6" fmla="*/ 22064 w 88238"/>
                <a:gd name="connsiteY6" fmla="*/ 44123 h 88238"/>
                <a:gd name="connsiteX7" fmla="*/ 44123 w 88238"/>
                <a:gd name="connsiteY7" fmla="*/ 66183 h 88238"/>
                <a:gd name="connsiteX8" fmla="*/ 66183 w 88238"/>
                <a:gd name="connsiteY8" fmla="*/ 44123 h 88238"/>
                <a:gd name="connsiteX9" fmla="*/ 44123 w 88238"/>
                <a:gd name="connsiteY9" fmla="*/ 22064 h 8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238" h="88238">
                  <a:moveTo>
                    <a:pt x="44123" y="4"/>
                  </a:moveTo>
                  <a:cubicBezTo>
                    <a:pt x="68490" y="4"/>
                    <a:pt x="88243" y="19757"/>
                    <a:pt x="88243" y="44123"/>
                  </a:cubicBezTo>
                  <a:cubicBezTo>
                    <a:pt x="88243" y="68490"/>
                    <a:pt x="68490" y="88243"/>
                    <a:pt x="44123" y="88243"/>
                  </a:cubicBezTo>
                  <a:cubicBezTo>
                    <a:pt x="19757" y="88243"/>
                    <a:pt x="4" y="68490"/>
                    <a:pt x="4" y="44123"/>
                  </a:cubicBezTo>
                  <a:cubicBezTo>
                    <a:pt x="4" y="19757"/>
                    <a:pt x="19757" y="4"/>
                    <a:pt x="44123" y="4"/>
                  </a:cubicBezTo>
                  <a:close/>
                  <a:moveTo>
                    <a:pt x="44123" y="22064"/>
                  </a:moveTo>
                  <a:cubicBezTo>
                    <a:pt x="31940" y="22064"/>
                    <a:pt x="22064" y="31940"/>
                    <a:pt x="22064" y="44123"/>
                  </a:cubicBezTo>
                  <a:cubicBezTo>
                    <a:pt x="22064" y="56306"/>
                    <a:pt x="31940" y="66183"/>
                    <a:pt x="44123" y="66183"/>
                  </a:cubicBezTo>
                  <a:cubicBezTo>
                    <a:pt x="56306" y="66183"/>
                    <a:pt x="66183" y="56306"/>
                    <a:pt x="66183" y="44123"/>
                  </a:cubicBezTo>
                  <a:cubicBezTo>
                    <a:pt x="66183" y="31940"/>
                    <a:pt x="56306" y="22064"/>
                    <a:pt x="44123" y="22064"/>
                  </a:cubicBezTo>
                  <a:close/>
                </a:path>
              </a:pathLst>
            </a:custGeom>
            <a:solidFill>
              <a:srgbClr val="FFFFFF"/>
            </a:solidFill>
            <a:ln w="550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121D40"/>
                </a:solidFill>
                <a:effectLst/>
                <a:uLnTx/>
                <a:uFillTx/>
                <a:latin typeface="Meiryo UI" panose="020B0604030504040204" pitchFamily="50" charset="-128"/>
                <a:ea typeface="游ゴシック" panose="020B0400000000000000" pitchFamily="50" charset="-128"/>
              </a:endParaRPr>
            </a:p>
          </p:txBody>
        </p:sp>
      </p:grpSp>
      <p:grpSp>
        <p:nvGrpSpPr>
          <p:cNvPr id="54" name="グループ化 53">
            <a:extLst>
              <a:ext uri="{FF2B5EF4-FFF2-40B4-BE49-F238E27FC236}">
                <a16:creationId xmlns:a16="http://schemas.microsoft.com/office/drawing/2014/main" id="{0B9B32BD-1C1A-406A-B9FA-411E26685D05}"/>
              </a:ext>
            </a:extLst>
          </p:cNvPr>
          <p:cNvGrpSpPr/>
          <p:nvPr/>
        </p:nvGrpSpPr>
        <p:grpSpPr>
          <a:xfrm>
            <a:off x="1528754" y="3109860"/>
            <a:ext cx="264715" cy="264715"/>
            <a:chOff x="3168973" y="3823903"/>
            <a:chExt cx="264715" cy="264715"/>
          </a:xfrm>
        </p:grpSpPr>
        <p:sp>
          <p:nvSpPr>
            <p:cNvPr id="55" name="フリーフォーム: 図形 31">
              <a:extLst>
                <a:ext uri="{FF2B5EF4-FFF2-40B4-BE49-F238E27FC236}">
                  <a16:creationId xmlns:a16="http://schemas.microsoft.com/office/drawing/2014/main" id="{89E7DCDE-2E82-4A89-A3AC-EE06A4E92336}"/>
                </a:ext>
              </a:extLst>
            </p:cNvPr>
            <p:cNvSpPr/>
            <p:nvPr/>
          </p:nvSpPr>
          <p:spPr>
            <a:xfrm>
              <a:off x="3168973" y="3823903"/>
              <a:ext cx="264715" cy="264715"/>
            </a:xfrm>
            <a:custGeom>
              <a:avLst/>
              <a:gdLst>
                <a:gd name="connsiteX0" fmla="*/ 8 w 264715"/>
                <a:gd name="connsiteY0" fmla="*/ 8 h 264715"/>
                <a:gd name="connsiteX1" fmla="*/ 66187 w 264715"/>
                <a:gd name="connsiteY1" fmla="*/ 8 h 264715"/>
                <a:gd name="connsiteX2" fmla="*/ 66187 w 264715"/>
                <a:gd name="connsiteY2" fmla="*/ 66187 h 264715"/>
                <a:gd name="connsiteX3" fmla="*/ 8 w 264715"/>
                <a:gd name="connsiteY3" fmla="*/ 66187 h 264715"/>
                <a:gd name="connsiteX4" fmla="*/ 8 w 264715"/>
                <a:gd name="connsiteY4" fmla="*/ 8 h 264715"/>
                <a:gd name="connsiteX5" fmla="*/ 22068 w 264715"/>
                <a:gd name="connsiteY5" fmla="*/ 22068 h 264715"/>
                <a:gd name="connsiteX6" fmla="*/ 22068 w 264715"/>
                <a:gd name="connsiteY6" fmla="*/ 44127 h 264715"/>
                <a:gd name="connsiteX7" fmla="*/ 44127 w 264715"/>
                <a:gd name="connsiteY7" fmla="*/ 44127 h 264715"/>
                <a:gd name="connsiteX8" fmla="*/ 44127 w 264715"/>
                <a:gd name="connsiteY8" fmla="*/ 22068 h 264715"/>
                <a:gd name="connsiteX9" fmla="*/ 22068 w 264715"/>
                <a:gd name="connsiteY9" fmla="*/ 22068 h 264715"/>
                <a:gd name="connsiteX10" fmla="*/ 198545 w 264715"/>
                <a:gd name="connsiteY10" fmla="*/ 231161 h 264715"/>
                <a:gd name="connsiteX11" fmla="*/ 231634 w 264715"/>
                <a:gd name="connsiteY11" fmla="*/ 198545 h 264715"/>
                <a:gd name="connsiteX12" fmla="*/ 264724 w 264715"/>
                <a:gd name="connsiteY12" fmla="*/ 231161 h 264715"/>
                <a:gd name="connsiteX13" fmla="*/ 231634 w 264715"/>
                <a:gd name="connsiteY13" fmla="*/ 264724 h 264715"/>
                <a:gd name="connsiteX14" fmla="*/ 198545 w 264715"/>
                <a:gd name="connsiteY14" fmla="*/ 231161 h 26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715" h="264715">
                  <a:moveTo>
                    <a:pt x="8" y="8"/>
                  </a:moveTo>
                  <a:lnTo>
                    <a:pt x="66187" y="8"/>
                  </a:lnTo>
                  <a:lnTo>
                    <a:pt x="66187" y="66187"/>
                  </a:lnTo>
                  <a:lnTo>
                    <a:pt x="8" y="66187"/>
                  </a:lnTo>
                  <a:lnTo>
                    <a:pt x="8" y="8"/>
                  </a:lnTo>
                  <a:close/>
                  <a:moveTo>
                    <a:pt x="22068" y="22068"/>
                  </a:moveTo>
                  <a:lnTo>
                    <a:pt x="22068" y="44127"/>
                  </a:lnTo>
                  <a:lnTo>
                    <a:pt x="44127" y="44127"/>
                  </a:lnTo>
                  <a:lnTo>
                    <a:pt x="44127" y="22068"/>
                  </a:lnTo>
                  <a:lnTo>
                    <a:pt x="22068" y="22068"/>
                  </a:lnTo>
                  <a:close/>
                  <a:moveTo>
                    <a:pt x="198545" y="231161"/>
                  </a:moveTo>
                  <a:lnTo>
                    <a:pt x="231634" y="198545"/>
                  </a:lnTo>
                  <a:lnTo>
                    <a:pt x="264724" y="231161"/>
                  </a:lnTo>
                  <a:lnTo>
                    <a:pt x="231634" y="264724"/>
                  </a:lnTo>
                  <a:lnTo>
                    <a:pt x="198545" y="231161"/>
                  </a:lnTo>
                  <a:close/>
                </a:path>
              </a:pathLst>
            </a:custGeom>
            <a:solidFill>
              <a:srgbClr val="FFFFFF"/>
            </a:solidFill>
            <a:ln w="550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121D40"/>
                </a:solidFill>
                <a:effectLst/>
                <a:uLnTx/>
                <a:uFillTx/>
                <a:latin typeface="Meiryo UI" panose="020B0604030504040204" pitchFamily="50" charset="-128"/>
                <a:ea typeface="游ゴシック" panose="020B0400000000000000" pitchFamily="50" charset="-128"/>
              </a:endParaRPr>
            </a:p>
          </p:txBody>
        </p:sp>
        <p:sp>
          <p:nvSpPr>
            <p:cNvPr id="56" name="フリーフォーム: 図形 32">
              <a:extLst>
                <a:ext uri="{FF2B5EF4-FFF2-40B4-BE49-F238E27FC236}">
                  <a16:creationId xmlns:a16="http://schemas.microsoft.com/office/drawing/2014/main" id="{175290C5-9A48-408A-95C4-7DE4E019EBD4}"/>
                </a:ext>
              </a:extLst>
            </p:cNvPr>
            <p:cNvSpPr/>
            <p:nvPr/>
          </p:nvSpPr>
          <p:spPr>
            <a:xfrm>
              <a:off x="3191032" y="3823903"/>
              <a:ext cx="242655" cy="242655"/>
            </a:xfrm>
            <a:custGeom>
              <a:avLst/>
              <a:gdLst>
                <a:gd name="connsiteX0" fmla="*/ 88247 w 242655"/>
                <a:gd name="connsiteY0" fmla="*/ 110306 h 242655"/>
                <a:gd name="connsiteX1" fmla="*/ 132366 w 242655"/>
                <a:gd name="connsiteY1" fmla="*/ 110306 h 242655"/>
                <a:gd name="connsiteX2" fmla="*/ 132366 w 242655"/>
                <a:gd name="connsiteY2" fmla="*/ 176485 h 242655"/>
                <a:gd name="connsiteX3" fmla="*/ 88247 w 242655"/>
                <a:gd name="connsiteY3" fmla="*/ 176485 h 242655"/>
                <a:gd name="connsiteX4" fmla="*/ 88247 w 242655"/>
                <a:gd name="connsiteY4" fmla="*/ 110306 h 242655"/>
                <a:gd name="connsiteX5" fmla="*/ 209574 w 242655"/>
                <a:gd name="connsiteY5" fmla="*/ 8 h 242655"/>
                <a:gd name="connsiteX6" fmla="*/ 242664 w 242655"/>
                <a:gd name="connsiteY6" fmla="*/ 33097 h 242655"/>
                <a:gd name="connsiteX7" fmla="*/ 209574 w 242655"/>
                <a:gd name="connsiteY7" fmla="*/ 66187 h 242655"/>
                <a:gd name="connsiteX8" fmla="*/ 176485 w 242655"/>
                <a:gd name="connsiteY8" fmla="*/ 33097 h 242655"/>
                <a:gd name="connsiteX9" fmla="*/ 209574 w 242655"/>
                <a:gd name="connsiteY9" fmla="*/ 8 h 242655"/>
                <a:gd name="connsiteX10" fmla="*/ 209574 w 242655"/>
                <a:gd name="connsiteY10" fmla="*/ 22068 h 242655"/>
                <a:gd name="connsiteX11" fmla="*/ 198545 w 242655"/>
                <a:gd name="connsiteY11" fmla="*/ 33097 h 242655"/>
                <a:gd name="connsiteX12" fmla="*/ 209574 w 242655"/>
                <a:gd name="connsiteY12" fmla="*/ 44127 h 242655"/>
                <a:gd name="connsiteX13" fmla="*/ 220604 w 242655"/>
                <a:gd name="connsiteY13" fmla="*/ 33097 h 242655"/>
                <a:gd name="connsiteX14" fmla="*/ 209574 w 242655"/>
                <a:gd name="connsiteY14" fmla="*/ 22068 h 242655"/>
                <a:gd name="connsiteX15" fmla="*/ 55157 w 242655"/>
                <a:gd name="connsiteY15" fmla="*/ 132366 h 242655"/>
                <a:gd name="connsiteX16" fmla="*/ 66187 w 242655"/>
                <a:gd name="connsiteY16" fmla="*/ 143396 h 242655"/>
                <a:gd name="connsiteX17" fmla="*/ 55157 w 242655"/>
                <a:gd name="connsiteY17" fmla="*/ 154425 h 242655"/>
                <a:gd name="connsiteX18" fmla="*/ 33097 w 242655"/>
                <a:gd name="connsiteY18" fmla="*/ 154425 h 242655"/>
                <a:gd name="connsiteX19" fmla="*/ 22068 w 242655"/>
                <a:gd name="connsiteY19" fmla="*/ 165455 h 242655"/>
                <a:gd name="connsiteX20" fmla="*/ 22068 w 242655"/>
                <a:gd name="connsiteY20" fmla="*/ 209574 h 242655"/>
                <a:gd name="connsiteX21" fmla="*/ 33097 w 242655"/>
                <a:gd name="connsiteY21" fmla="*/ 220604 h 242655"/>
                <a:gd name="connsiteX22" fmla="*/ 143396 w 242655"/>
                <a:gd name="connsiteY22" fmla="*/ 220604 h 242655"/>
                <a:gd name="connsiteX23" fmla="*/ 154425 w 242655"/>
                <a:gd name="connsiteY23" fmla="*/ 231634 h 242655"/>
                <a:gd name="connsiteX24" fmla="*/ 143396 w 242655"/>
                <a:gd name="connsiteY24" fmla="*/ 242664 h 242655"/>
                <a:gd name="connsiteX25" fmla="*/ 33097 w 242655"/>
                <a:gd name="connsiteY25" fmla="*/ 242664 h 242655"/>
                <a:gd name="connsiteX26" fmla="*/ 8 w 242655"/>
                <a:gd name="connsiteY26" fmla="*/ 209574 h 242655"/>
                <a:gd name="connsiteX27" fmla="*/ 8 w 242655"/>
                <a:gd name="connsiteY27" fmla="*/ 165455 h 242655"/>
                <a:gd name="connsiteX28" fmla="*/ 33097 w 242655"/>
                <a:gd name="connsiteY28" fmla="*/ 132366 h 242655"/>
                <a:gd name="connsiteX29" fmla="*/ 55157 w 242655"/>
                <a:gd name="connsiteY29" fmla="*/ 132366 h 242655"/>
                <a:gd name="connsiteX30" fmla="*/ 198545 w 242655"/>
                <a:gd name="connsiteY30" fmla="*/ 99276 h 242655"/>
                <a:gd name="connsiteX31" fmla="*/ 209574 w 242655"/>
                <a:gd name="connsiteY31" fmla="*/ 88247 h 242655"/>
                <a:gd name="connsiteX32" fmla="*/ 220604 w 242655"/>
                <a:gd name="connsiteY32" fmla="*/ 99276 h 242655"/>
                <a:gd name="connsiteX33" fmla="*/ 220604 w 242655"/>
                <a:gd name="connsiteY33" fmla="*/ 121336 h 242655"/>
                <a:gd name="connsiteX34" fmla="*/ 187515 w 242655"/>
                <a:gd name="connsiteY34" fmla="*/ 154425 h 242655"/>
                <a:gd name="connsiteX35" fmla="*/ 165455 w 242655"/>
                <a:gd name="connsiteY35" fmla="*/ 154425 h 242655"/>
                <a:gd name="connsiteX36" fmla="*/ 154425 w 242655"/>
                <a:gd name="connsiteY36" fmla="*/ 143396 h 242655"/>
                <a:gd name="connsiteX37" fmla="*/ 165455 w 242655"/>
                <a:gd name="connsiteY37" fmla="*/ 132366 h 242655"/>
                <a:gd name="connsiteX38" fmla="*/ 187515 w 242655"/>
                <a:gd name="connsiteY38" fmla="*/ 132366 h 242655"/>
                <a:gd name="connsiteX39" fmla="*/ 198545 w 242655"/>
                <a:gd name="connsiteY39" fmla="*/ 121336 h 242655"/>
                <a:gd name="connsiteX40" fmla="*/ 198545 w 242655"/>
                <a:gd name="connsiteY40" fmla="*/ 99276 h 242655"/>
                <a:gd name="connsiteX41" fmla="*/ 77217 w 242655"/>
                <a:gd name="connsiteY41" fmla="*/ 44127 h 242655"/>
                <a:gd name="connsiteX42" fmla="*/ 66187 w 242655"/>
                <a:gd name="connsiteY42" fmla="*/ 33097 h 242655"/>
                <a:gd name="connsiteX43" fmla="*/ 77217 w 242655"/>
                <a:gd name="connsiteY43" fmla="*/ 22068 h 242655"/>
                <a:gd name="connsiteX44" fmla="*/ 143396 w 242655"/>
                <a:gd name="connsiteY44" fmla="*/ 22068 h 242655"/>
                <a:gd name="connsiteX45" fmla="*/ 154425 w 242655"/>
                <a:gd name="connsiteY45" fmla="*/ 33097 h 242655"/>
                <a:gd name="connsiteX46" fmla="*/ 143396 w 242655"/>
                <a:gd name="connsiteY46" fmla="*/ 44127 h 242655"/>
                <a:gd name="connsiteX47" fmla="*/ 77217 w 242655"/>
                <a:gd name="connsiteY47" fmla="*/ 44127 h 2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2655" h="242655">
                  <a:moveTo>
                    <a:pt x="88247" y="110306"/>
                  </a:moveTo>
                  <a:lnTo>
                    <a:pt x="132366" y="110306"/>
                  </a:lnTo>
                  <a:lnTo>
                    <a:pt x="132366" y="176485"/>
                  </a:lnTo>
                  <a:lnTo>
                    <a:pt x="88247" y="176485"/>
                  </a:lnTo>
                  <a:lnTo>
                    <a:pt x="88247" y="110306"/>
                  </a:lnTo>
                  <a:close/>
                  <a:moveTo>
                    <a:pt x="209574" y="8"/>
                  </a:moveTo>
                  <a:cubicBezTo>
                    <a:pt x="227849" y="8"/>
                    <a:pt x="242664" y="14823"/>
                    <a:pt x="242664" y="33097"/>
                  </a:cubicBezTo>
                  <a:cubicBezTo>
                    <a:pt x="242664" y="51372"/>
                    <a:pt x="227849" y="66187"/>
                    <a:pt x="209574" y="66187"/>
                  </a:cubicBezTo>
                  <a:cubicBezTo>
                    <a:pt x="191300" y="66187"/>
                    <a:pt x="176485" y="51372"/>
                    <a:pt x="176485" y="33097"/>
                  </a:cubicBezTo>
                  <a:cubicBezTo>
                    <a:pt x="176485" y="14823"/>
                    <a:pt x="191300" y="8"/>
                    <a:pt x="209574" y="8"/>
                  </a:cubicBezTo>
                  <a:close/>
                  <a:moveTo>
                    <a:pt x="209574" y="22068"/>
                  </a:moveTo>
                  <a:cubicBezTo>
                    <a:pt x="203483" y="22068"/>
                    <a:pt x="198545" y="27006"/>
                    <a:pt x="198545" y="33097"/>
                  </a:cubicBezTo>
                  <a:cubicBezTo>
                    <a:pt x="198545" y="39189"/>
                    <a:pt x="203483" y="44127"/>
                    <a:pt x="209574" y="44127"/>
                  </a:cubicBezTo>
                  <a:cubicBezTo>
                    <a:pt x="215666" y="44127"/>
                    <a:pt x="220604" y="39189"/>
                    <a:pt x="220604" y="33097"/>
                  </a:cubicBezTo>
                  <a:cubicBezTo>
                    <a:pt x="220604" y="27006"/>
                    <a:pt x="215666" y="22068"/>
                    <a:pt x="209574" y="22068"/>
                  </a:cubicBezTo>
                  <a:close/>
                  <a:moveTo>
                    <a:pt x="55157" y="132366"/>
                  </a:moveTo>
                  <a:cubicBezTo>
                    <a:pt x="61249" y="132366"/>
                    <a:pt x="66187" y="137304"/>
                    <a:pt x="66187" y="143396"/>
                  </a:cubicBezTo>
                  <a:cubicBezTo>
                    <a:pt x="66187" y="149487"/>
                    <a:pt x="61249" y="154425"/>
                    <a:pt x="55157" y="154425"/>
                  </a:cubicBezTo>
                  <a:lnTo>
                    <a:pt x="33097" y="154425"/>
                  </a:lnTo>
                  <a:cubicBezTo>
                    <a:pt x="28159" y="154425"/>
                    <a:pt x="22068" y="160517"/>
                    <a:pt x="22068" y="165455"/>
                  </a:cubicBezTo>
                  <a:lnTo>
                    <a:pt x="22068" y="209574"/>
                  </a:lnTo>
                  <a:cubicBezTo>
                    <a:pt x="22068" y="214512"/>
                    <a:pt x="28159" y="220604"/>
                    <a:pt x="33097" y="220604"/>
                  </a:cubicBezTo>
                  <a:lnTo>
                    <a:pt x="143396" y="220604"/>
                  </a:lnTo>
                  <a:cubicBezTo>
                    <a:pt x="149487" y="220604"/>
                    <a:pt x="154425" y="225542"/>
                    <a:pt x="154425" y="231634"/>
                  </a:cubicBezTo>
                  <a:cubicBezTo>
                    <a:pt x="154425" y="237726"/>
                    <a:pt x="149487" y="242664"/>
                    <a:pt x="143396" y="242664"/>
                  </a:cubicBezTo>
                  <a:lnTo>
                    <a:pt x="33097" y="242664"/>
                  </a:lnTo>
                  <a:cubicBezTo>
                    <a:pt x="15976" y="242664"/>
                    <a:pt x="8" y="226696"/>
                    <a:pt x="8" y="209574"/>
                  </a:cubicBezTo>
                  <a:lnTo>
                    <a:pt x="8" y="165455"/>
                  </a:lnTo>
                  <a:cubicBezTo>
                    <a:pt x="8" y="148334"/>
                    <a:pt x="15976" y="132366"/>
                    <a:pt x="33097" y="132366"/>
                  </a:cubicBezTo>
                  <a:lnTo>
                    <a:pt x="55157" y="132366"/>
                  </a:lnTo>
                  <a:close/>
                  <a:moveTo>
                    <a:pt x="198545" y="99276"/>
                  </a:moveTo>
                  <a:cubicBezTo>
                    <a:pt x="198545" y="93185"/>
                    <a:pt x="203483" y="88247"/>
                    <a:pt x="209574" y="88247"/>
                  </a:cubicBezTo>
                  <a:cubicBezTo>
                    <a:pt x="215666" y="88247"/>
                    <a:pt x="220604" y="93185"/>
                    <a:pt x="220604" y="99276"/>
                  </a:cubicBezTo>
                  <a:lnTo>
                    <a:pt x="220604" y="121336"/>
                  </a:lnTo>
                  <a:cubicBezTo>
                    <a:pt x="220604" y="138458"/>
                    <a:pt x="204636" y="154425"/>
                    <a:pt x="187515" y="154425"/>
                  </a:cubicBezTo>
                  <a:lnTo>
                    <a:pt x="165455" y="154425"/>
                  </a:lnTo>
                  <a:cubicBezTo>
                    <a:pt x="159363" y="154425"/>
                    <a:pt x="154425" y="149487"/>
                    <a:pt x="154425" y="143396"/>
                  </a:cubicBezTo>
                  <a:cubicBezTo>
                    <a:pt x="154425" y="137304"/>
                    <a:pt x="159363" y="132366"/>
                    <a:pt x="165455" y="132366"/>
                  </a:cubicBezTo>
                  <a:lnTo>
                    <a:pt x="187515" y="132366"/>
                  </a:lnTo>
                  <a:cubicBezTo>
                    <a:pt x="192453" y="132366"/>
                    <a:pt x="198545" y="126274"/>
                    <a:pt x="198545" y="121336"/>
                  </a:cubicBezTo>
                  <a:lnTo>
                    <a:pt x="198545" y="99276"/>
                  </a:lnTo>
                  <a:close/>
                  <a:moveTo>
                    <a:pt x="77217" y="44127"/>
                  </a:moveTo>
                  <a:cubicBezTo>
                    <a:pt x="71125" y="44127"/>
                    <a:pt x="66187" y="39189"/>
                    <a:pt x="66187" y="33097"/>
                  </a:cubicBezTo>
                  <a:cubicBezTo>
                    <a:pt x="66187" y="27006"/>
                    <a:pt x="71125" y="22068"/>
                    <a:pt x="77217" y="22068"/>
                  </a:cubicBezTo>
                  <a:lnTo>
                    <a:pt x="143396" y="22068"/>
                  </a:lnTo>
                  <a:cubicBezTo>
                    <a:pt x="149487" y="22068"/>
                    <a:pt x="154425" y="27006"/>
                    <a:pt x="154425" y="33097"/>
                  </a:cubicBezTo>
                  <a:cubicBezTo>
                    <a:pt x="154425" y="39189"/>
                    <a:pt x="149487" y="44127"/>
                    <a:pt x="143396" y="44127"/>
                  </a:cubicBezTo>
                  <a:lnTo>
                    <a:pt x="77217" y="44127"/>
                  </a:lnTo>
                  <a:close/>
                </a:path>
              </a:pathLst>
            </a:custGeom>
            <a:solidFill>
              <a:srgbClr val="FFFFFF"/>
            </a:solidFill>
            <a:ln w="550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121D40"/>
                </a:solidFill>
                <a:effectLst/>
                <a:uLnTx/>
                <a:uFillTx/>
                <a:latin typeface="Meiryo UI" panose="020B0604030504040204" pitchFamily="50" charset="-128"/>
                <a:ea typeface="游ゴシック" panose="020B0400000000000000" pitchFamily="50" charset="-128"/>
              </a:endParaRPr>
            </a:p>
          </p:txBody>
        </p:sp>
      </p:grpSp>
      <p:grpSp>
        <p:nvGrpSpPr>
          <p:cNvPr id="57" name="グループ化 56">
            <a:extLst>
              <a:ext uri="{FF2B5EF4-FFF2-40B4-BE49-F238E27FC236}">
                <a16:creationId xmlns:a16="http://schemas.microsoft.com/office/drawing/2014/main" id="{2B25480B-1934-4C2F-B688-E1A0B6D3A8D4}"/>
              </a:ext>
            </a:extLst>
          </p:cNvPr>
          <p:cNvGrpSpPr/>
          <p:nvPr/>
        </p:nvGrpSpPr>
        <p:grpSpPr>
          <a:xfrm>
            <a:off x="1539784" y="4970579"/>
            <a:ext cx="242655" cy="308834"/>
            <a:chOff x="3180003" y="5684622"/>
            <a:chExt cx="242655" cy="308834"/>
          </a:xfrm>
        </p:grpSpPr>
        <p:sp>
          <p:nvSpPr>
            <p:cNvPr id="58" name="フリーフォーム: 図形 34">
              <a:extLst>
                <a:ext uri="{FF2B5EF4-FFF2-40B4-BE49-F238E27FC236}">
                  <a16:creationId xmlns:a16="http://schemas.microsoft.com/office/drawing/2014/main" id="{12196341-DBA7-4C57-855E-DC1764ADAFA5}"/>
                </a:ext>
              </a:extLst>
            </p:cNvPr>
            <p:cNvSpPr/>
            <p:nvPr/>
          </p:nvSpPr>
          <p:spPr>
            <a:xfrm>
              <a:off x="3180003" y="5684622"/>
              <a:ext cx="242655" cy="308834"/>
            </a:xfrm>
            <a:custGeom>
              <a:avLst/>
              <a:gdLst>
                <a:gd name="connsiteX0" fmla="*/ 165897 w 242655"/>
                <a:gd name="connsiteY0" fmla="*/ 13 h 308834"/>
                <a:gd name="connsiteX1" fmla="*/ 166337 w 242655"/>
                <a:gd name="connsiteY1" fmla="*/ 4 h 308834"/>
                <a:gd name="connsiteX2" fmla="*/ 176487 w 242655"/>
                <a:gd name="connsiteY2" fmla="*/ 4 h 308834"/>
                <a:gd name="connsiteX3" fmla="*/ 184286 w 242655"/>
                <a:gd name="connsiteY3" fmla="*/ 3235 h 308834"/>
                <a:gd name="connsiteX4" fmla="*/ 239435 w 242655"/>
                <a:gd name="connsiteY4" fmla="*/ 58384 h 308834"/>
                <a:gd name="connsiteX5" fmla="*/ 242666 w 242655"/>
                <a:gd name="connsiteY5" fmla="*/ 66183 h 308834"/>
                <a:gd name="connsiteX6" fmla="*/ 242666 w 242655"/>
                <a:gd name="connsiteY6" fmla="*/ 275749 h 308834"/>
                <a:gd name="connsiteX7" fmla="*/ 209576 w 242655"/>
                <a:gd name="connsiteY7" fmla="*/ 308839 h 308834"/>
                <a:gd name="connsiteX8" fmla="*/ 33099 w 242655"/>
                <a:gd name="connsiteY8" fmla="*/ 308839 h 308834"/>
                <a:gd name="connsiteX9" fmla="*/ 10 w 242655"/>
                <a:gd name="connsiteY9" fmla="*/ 275749 h 308834"/>
                <a:gd name="connsiteX10" fmla="*/ 10 w 242655"/>
                <a:gd name="connsiteY10" fmla="*/ 33093 h 308834"/>
                <a:gd name="connsiteX11" fmla="*/ 33099 w 242655"/>
                <a:gd name="connsiteY11" fmla="*/ 4 h 308834"/>
                <a:gd name="connsiteX12" fmla="*/ 59408 w 242655"/>
                <a:gd name="connsiteY12" fmla="*/ 4 h 308834"/>
                <a:gd name="connsiteX13" fmla="*/ 121413 w 242655"/>
                <a:gd name="connsiteY13" fmla="*/ 4 h 308834"/>
                <a:gd name="connsiteX14" fmla="*/ 132443 w 242655"/>
                <a:gd name="connsiteY14" fmla="*/ 11034 h 308834"/>
                <a:gd name="connsiteX15" fmla="*/ 121413 w 242655"/>
                <a:gd name="connsiteY15" fmla="*/ 22064 h 308834"/>
                <a:gd name="connsiteX16" fmla="*/ 33099 w 242655"/>
                <a:gd name="connsiteY16" fmla="*/ 22064 h 308834"/>
                <a:gd name="connsiteX17" fmla="*/ 22070 w 242655"/>
                <a:gd name="connsiteY17" fmla="*/ 33093 h 308834"/>
                <a:gd name="connsiteX18" fmla="*/ 22070 w 242655"/>
                <a:gd name="connsiteY18" fmla="*/ 275749 h 308834"/>
                <a:gd name="connsiteX19" fmla="*/ 33099 w 242655"/>
                <a:gd name="connsiteY19" fmla="*/ 286779 h 308834"/>
                <a:gd name="connsiteX20" fmla="*/ 64154 w 242655"/>
                <a:gd name="connsiteY20" fmla="*/ 286779 h 308834"/>
                <a:gd name="connsiteX21" fmla="*/ 209576 w 242655"/>
                <a:gd name="connsiteY21" fmla="*/ 286779 h 308834"/>
                <a:gd name="connsiteX22" fmla="*/ 220606 w 242655"/>
                <a:gd name="connsiteY22" fmla="*/ 275749 h 308834"/>
                <a:gd name="connsiteX23" fmla="*/ 220606 w 242655"/>
                <a:gd name="connsiteY23" fmla="*/ 88243 h 308834"/>
                <a:gd name="connsiteX24" fmla="*/ 176487 w 242655"/>
                <a:gd name="connsiteY24" fmla="*/ 88243 h 308834"/>
                <a:gd name="connsiteX25" fmla="*/ 154427 w 242655"/>
                <a:gd name="connsiteY25" fmla="*/ 66183 h 308834"/>
                <a:gd name="connsiteX26" fmla="*/ 154427 w 242655"/>
                <a:gd name="connsiteY26" fmla="*/ 11034 h 308834"/>
                <a:gd name="connsiteX27" fmla="*/ 165457 w 242655"/>
                <a:gd name="connsiteY27" fmla="*/ 4 h 308834"/>
                <a:gd name="connsiteX28" fmla="*/ 165897 w 242655"/>
                <a:gd name="connsiteY28" fmla="*/ 13 h 308834"/>
                <a:gd name="connsiteX29" fmla="*/ 176487 w 242655"/>
                <a:gd name="connsiteY29" fmla="*/ 26632 h 308834"/>
                <a:gd name="connsiteX30" fmla="*/ 176487 w 242655"/>
                <a:gd name="connsiteY30" fmla="*/ 66183 h 308834"/>
                <a:gd name="connsiteX31" fmla="*/ 216038 w 242655"/>
                <a:gd name="connsiteY31" fmla="*/ 66183 h 308834"/>
                <a:gd name="connsiteX32" fmla="*/ 176487 w 242655"/>
                <a:gd name="connsiteY32" fmla="*/ 26632 h 308834"/>
                <a:gd name="connsiteX33" fmla="*/ 55159 w 242655"/>
                <a:gd name="connsiteY33" fmla="*/ 165451 h 308834"/>
                <a:gd name="connsiteX34" fmla="*/ 66189 w 242655"/>
                <a:gd name="connsiteY34" fmla="*/ 176481 h 308834"/>
                <a:gd name="connsiteX35" fmla="*/ 55159 w 242655"/>
                <a:gd name="connsiteY35" fmla="*/ 187511 h 308834"/>
                <a:gd name="connsiteX36" fmla="*/ 44129 w 242655"/>
                <a:gd name="connsiteY36" fmla="*/ 176481 h 308834"/>
                <a:gd name="connsiteX37" fmla="*/ 55159 w 242655"/>
                <a:gd name="connsiteY37" fmla="*/ 165451 h 308834"/>
                <a:gd name="connsiteX38" fmla="*/ 99278 w 242655"/>
                <a:gd name="connsiteY38" fmla="*/ 165451 h 308834"/>
                <a:gd name="connsiteX39" fmla="*/ 187517 w 242655"/>
                <a:gd name="connsiteY39" fmla="*/ 165451 h 308834"/>
                <a:gd name="connsiteX40" fmla="*/ 198547 w 242655"/>
                <a:gd name="connsiteY40" fmla="*/ 176481 h 308834"/>
                <a:gd name="connsiteX41" fmla="*/ 187517 w 242655"/>
                <a:gd name="connsiteY41" fmla="*/ 187511 h 308834"/>
                <a:gd name="connsiteX42" fmla="*/ 99278 w 242655"/>
                <a:gd name="connsiteY42" fmla="*/ 187511 h 308834"/>
                <a:gd name="connsiteX43" fmla="*/ 88249 w 242655"/>
                <a:gd name="connsiteY43" fmla="*/ 176481 h 308834"/>
                <a:gd name="connsiteX44" fmla="*/ 99278 w 242655"/>
                <a:gd name="connsiteY44" fmla="*/ 165451 h 308834"/>
                <a:gd name="connsiteX45" fmla="*/ 55159 w 242655"/>
                <a:gd name="connsiteY45" fmla="*/ 209570 h 308834"/>
                <a:gd name="connsiteX46" fmla="*/ 66189 w 242655"/>
                <a:gd name="connsiteY46" fmla="*/ 220600 h 308834"/>
                <a:gd name="connsiteX47" fmla="*/ 55159 w 242655"/>
                <a:gd name="connsiteY47" fmla="*/ 231630 h 308834"/>
                <a:gd name="connsiteX48" fmla="*/ 44129 w 242655"/>
                <a:gd name="connsiteY48" fmla="*/ 220600 h 308834"/>
                <a:gd name="connsiteX49" fmla="*/ 55159 w 242655"/>
                <a:gd name="connsiteY49" fmla="*/ 209570 h 308834"/>
                <a:gd name="connsiteX50" fmla="*/ 99278 w 242655"/>
                <a:gd name="connsiteY50" fmla="*/ 209570 h 308834"/>
                <a:gd name="connsiteX51" fmla="*/ 187517 w 242655"/>
                <a:gd name="connsiteY51" fmla="*/ 209570 h 308834"/>
                <a:gd name="connsiteX52" fmla="*/ 198547 w 242655"/>
                <a:gd name="connsiteY52" fmla="*/ 220600 h 308834"/>
                <a:gd name="connsiteX53" fmla="*/ 187517 w 242655"/>
                <a:gd name="connsiteY53" fmla="*/ 231630 h 308834"/>
                <a:gd name="connsiteX54" fmla="*/ 99278 w 242655"/>
                <a:gd name="connsiteY54" fmla="*/ 231630 h 308834"/>
                <a:gd name="connsiteX55" fmla="*/ 88249 w 242655"/>
                <a:gd name="connsiteY55" fmla="*/ 220600 h 308834"/>
                <a:gd name="connsiteX56" fmla="*/ 99278 w 242655"/>
                <a:gd name="connsiteY56" fmla="*/ 209570 h 30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42655" h="308834">
                  <a:moveTo>
                    <a:pt x="165897" y="13"/>
                  </a:moveTo>
                  <a:cubicBezTo>
                    <a:pt x="166043" y="7"/>
                    <a:pt x="166190" y="4"/>
                    <a:pt x="166337" y="4"/>
                  </a:cubicBezTo>
                  <a:lnTo>
                    <a:pt x="176487" y="4"/>
                  </a:lnTo>
                  <a:cubicBezTo>
                    <a:pt x="179412" y="4"/>
                    <a:pt x="182218" y="1166"/>
                    <a:pt x="184286" y="3235"/>
                  </a:cubicBezTo>
                  <a:lnTo>
                    <a:pt x="239435" y="58384"/>
                  </a:lnTo>
                  <a:cubicBezTo>
                    <a:pt x="241504" y="60452"/>
                    <a:pt x="242666" y="63258"/>
                    <a:pt x="242666" y="66183"/>
                  </a:cubicBezTo>
                  <a:lnTo>
                    <a:pt x="242666" y="275749"/>
                  </a:lnTo>
                  <a:cubicBezTo>
                    <a:pt x="242666" y="292871"/>
                    <a:pt x="226698" y="308839"/>
                    <a:pt x="209576" y="308839"/>
                  </a:cubicBezTo>
                  <a:lnTo>
                    <a:pt x="33099" y="308839"/>
                  </a:lnTo>
                  <a:cubicBezTo>
                    <a:pt x="14846" y="308839"/>
                    <a:pt x="10" y="293288"/>
                    <a:pt x="10" y="275749"/>
                  </a:cubicBezTo>
                  <a:lnTo>
                    <a:pt x="10" y="33093"/>
                  </a:lnTo>
                  <a:cubicBezTo>
                    <a:pt x="10" y="15972"/>
                    <a:pt x="15978" y="4"/>
                    <a:pt x="33099" y="4"/>
                  </a:cubicBezTo>
                  <a:lnTo>
                    <a:pt x="59408" y="4"/>
                  </a:lnTo>
                  <a:lnTo>
                    <a:pt x="121413" y="4"/>
                  </a:lnTo>
                  <a:cubicBezTo>
                    <a:pt x="127505" y="4"/>
                    <a:pt x="132443" y="4942"/>
                    <a:pt x="132443" y="11034"/>
                  </a:cubicBezTo>
                  <a:cubicBezTo>
                    <a:pt x="132443" y="17125"/>
                    <a:pt x="127505" y="22064"/>
                    <a:pt x="121413" y="22064"/>
                  </a:cubicBezTo>
                  <a:lnTo>
                    <a:pt x="33099" y="22064"/>
                  </a:lnTo>
                  <a:cubicBezTo>
                    <a:pt x="28161" y="22064"/>
                    <a:pt x="22070" y="28155"/>
                    <a:pt x="22070" y="33093"/>
                  </a:cubicBezTo>
                  <a:lnTo>
                    <a:pt x="22070" y="275749"/>
                  </a:lnTo>
                  <a:cubicBezTo>
                    <a:pt x="22070" y="281331"/>
                    <a:pt x="27268" y="286779"/>
                    <a:pt x="33099" y="286779"/>
                  </a:cubicBezTo>
                  <a:lnTo>
                    <a:pt x="64154" y="286779"/>
                  </a:lnTo>
                  <a:lnTo>
                    <a:pt x="209576" y="286779"/>
                  </a:lnTo>
                  <a:cubicBezTo>
                    <a:pt x="214514" y="286779"/>
                    <a:pt x="220606" y="280687"/>
                    <a:pt x="220606" y="275749"/>
                  </a:cubicBezTo>
                  <a:lnTo>
                    <a:pt x="220606" y="88243"/>
                  </a:lnTo>
                  <a:lnTo>
                    <a:pt x="176487" y="88243"/>
                  </a:lnTo>
                  <a:cubicBezTo>
                    <a:pt x="164304" y="88243"/>
                    <a:pt x="154427" y="78366"/>
                    <a:pt x="154427" y="66183"/>
                  </a:cubicBezTo>
                  <a:lnTo>
                    <a:pt x="154427" y="11034"/>
                  </a:lnTo>
                  <a:cubicBezTo>
                    <a:pt x="154427" y="4942"/>
                    <a:pt x="159365" y="4"/>
                    <a:pt x="165457" y="4"/>
                  </a:cubicBezTo>
                  <a:cubicBezTo>
                    <a:pt x="165604" y="4"/>
                    <a:pt x="165751" y="7"/>
                    <a:pt x="165897" y="13"/>
                  </a:cubicBezTo>
                  <a:close/>
                  <a:moveTo>
                    <a:pt x="176487" y="26632"/>
                  </a:moveTo>
                  <a:lnTo>
                    <a:pt x="176487" y="66183"/>
                  </a:lnTo>
                  <a:lnTo>
                    <a:pt x="216038" y="66183"/>
                  </a:lnTo>
                  <a:lnTo>
                    <a:pt x="176487" y="26632"/>
                  </a:lnTo>
                  <a:close/>
                  <a:moveTo>
                    <a:pt x="55159" y="165451"/>
                  </a:moveTo>
                  <a:cubicBezTo>
                    <a:pt x="61251" y="165451"/>
                    <a:pt x="66189" y="170389"/>
                    <a:pt x="66189" y="176481"/>
                  </a:cubicBezTo>
                  <a:cubicBezTo>
                    <a:pt x="66189" y="182573"/>
                    <a:pt x="61251" y="187511"/>
                    <a:pt x="55159" y="187511"/>
                  </a:cubicBezTo>
                  <a:cubicBezTo>
                    <a:pt x="49067" y="187511"/>
                    <a:pt x="44129" y="182573"/>
                    <a:pt x="44129" y="176481"/>
                  </a:cubicBezTo>
                  <a:cubicBezTo>
                    <a:pt x="44129" y="170389"/>
                    <a:pt x="49067" y="165451"/>
                    <a:pt x="55159" y="165451"/>
                  </a:cubicBezTo>
                  <a:close/>
                  <a:moveTo>
                    <a:pt x="99278" y="165451"/>
                  </a:moveTo>
                  <a:lnTo>
                    <a:pt x="187517" y="165451"/>
                  </a:lnTo>
                  <a:cubicBezTo>
                    <a:pt x="193609" y="165451"/>
                    <a:pt x="198547" y="170389"/>
                    <a:pt x="198547" y="176481"/>
                  </a:cubicBezTo>
                  <a:cubicBezTo>
                    <a:pt x="198547" y="182573"/>
                    <a:pt x="193609" y="187511"/>
                    <a:pt x="187517" y="187511"/>
                  </a:cubicBezTo>
                  <a:lnTo>
                    <a:pt x="99278" y="187511"/>
                  </a:lnTo>
                  <a:cubicBezTo>
                    <a:pt x="93187" y="187511"/>
                    <a:pt x="88249" y="182573"/>
                    <a:pt x="88249" y="176481"/>
                  </a:cubicBezTo>
                  <a:cubicBezTo>
                    <a:pt x="88249" y="170389"/>
                    <a:pt x="93187" y="165451"/>
                    <a:pt x="99278" y="165451"/>
                  </a:cubicBezTo>
                  <a:close/>
                  <a:moveTo>
                    <a:pt x="55159" y="209570"/>
                  </a:moveTo>
                  <a:cubicBezTo>
                    <a:pt x="61251" y="209570"/>
                    <a:pt x="66189" y="214508"/>
                    <a:pt x="66189" y="220600"/>
                  </a:cubicBezTo>
                  <a:cubicBezTo>
                    <a:pt x="66189" y="226692"/>
                    <a:pt x="61251" y="231630"/>
                    <a:pt x="55159" y="231630"/>
                  </a:cubicBezTo>
                  <a:cubicBezTo>
                    <a:pt x="49067" y="231630"/>
                    <a:pt x="44129" y="226692"/>
                    <a:pt x="44129" y="220600"/>
                  </a:cubicBezTo>
                  <a:cubicBezTo>
                    <a:pt x="44129" y="214508"/>
                    <a:pt x="49067" y="209570"/>
                    <a:pt x="55159" y="209570"/>
                  </a:cubicBezTo>
                  <a:close/>
                  <a:moveTo>
                    <a:pt x="99278" y="209570"/>
                  </a:moveTo>
                  <a:lnTo>
                    <a:pt x="187517" y="209570"/>
                  </a:lnTo>
                  <a:cubicBezTo>
                    <a:pt x="193609" y="209570"/>
                    <a:pt x="198547" y="214508"/>
                    <a:pt x="198547" y="220600"/>
                  </a:cubicBezTo>
                  <a:cubicBezTo>
                    <a:pt x="198547" y="226692"/>
                    <a:pt x="193609" y="231630"/>
                    <a:pt x="187517" y="231630"/>
                  </a:cubicBezTo>
                  <a:lnTo>
                    <a:pt x="99278" y="231630"/>
                  </a:lnTo>
                  <a:cubicBezTo>
                    <a:pt x="93187" y="231630"/>
                    <a:pt x="88249" y="226692"/>
                    <a:pt x="88249" y="220600"/>
                  </a:cubicBezTo>
                  <a:cubicBezTo>
                    <a:pt x="88249" y="214508"/>
                    <a:pt x="93187" y="209570"/>
                    <a:pt x="99278" y="209570"/>
                  </a:cubicBezTo>
                  <a:close/>
                </a:path>
              </a:pathLst>
            </a:custGeom>
            <a:solidFill>
              <a:srgbClr val="FFFFFF"/>
            </a:solidFill>
            <a:ln w="550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121D40"/>
                </a:solidFill>
                <a:effectLst/>
                <a:uLnTx/>
                <a:uFillTx/>
                <a:latin typeface="Meiryo UI" panose="020B0604030504040204" pitchFamily="50" charset="-128"/>
                <a:ea typeface="游ゴシック" panose="020B0400000000000000" pitchFamily="50" charset="-128"/>
              </a:endParaRPr>
            </a:p>
          </p:txBody>
        </p:sp>
        <p:sp>
          <p:nvSpPr>
            <p:cNvPr id="59" name="フリーフォーム: 図形 35">
              <a:extLst>
                <a:ext uri="{FF2B5EF4-FFF2-40B4-BE49-F238E27FC236}">
                  <a16:creationId xmlns:a16="http://schemas.microsoft.com/office/drawing/2014/main" id="{3B1AAA77-01BE-4FAA-AA83-901B4A9F9268}"/>
                </a:ext>
              </a:extLst>
            </p:cNvPr>
            <p:cNvSpPr/>
            <p:nvPr/>
          </p:nvSpPr>
          <p:spPr>
            <a:xfrm>
              <a:off x="3224122" y="5805950"/>
              <a:ext cx="154417" cy="22059"/>
            </a:xfrm>
            <a:custGeom>
              <a:avLst/>
              <a:gdLst>
                <a:gd name="connsiteX0" fmla="*/ 11040 w 154417"/>
                <a:gd name="connsiteY0" fmla="*/ 4 h 22059"/>
                <a:gd name="connsiteX1" fmla="*/ 22070 w 154417"/>
                <a:gd name="connsiteY1" fmla="*/ 11034 h 22059"/>
                <a:gd name="connsiteX2" fmla="*/ 11040 w 154417"/>
                <a:gd name="connsiteY2" fmla="*/ 22064 h 22059"/>
                <a:gd name="connsiteX3" fmla="*/ 10 w 154417"/>
                <a:gd name="connsiteY3" fmla="*/ 11034 h 22059"/>
                <a:gd name="connsiteX4" fmla="*/ 11040 w 154417"/>
                <a:gd name="connsiteY4" fmla="*/ 4 h 22059"/>
                <a:gd name="connsiteX5" fmla="*/ 55159 w 154417"/>
                <a:gd name="connsiteY5" fmla="*/ 4 h 22059"/>
                <a:gd name="connsiteX6" fmla="*/ 143398 w 154417"/>
                <a:gd name="connsiteY6" fmla="*/ 4 h 22059"/>
                <a:gd name="connsiteX7" fmla="*/ 154427 w 154417"/>
                <a:gd name="connsiteY7" fmla="*/ 11034 h 22059"/>
                <a:gd name="connsiteX8" fmla="*/ 143398 w 154417"/>
                <a:gd name="connsiteY8" fmla="*/ 22064 h 22059"/>
                <a:gd name="connsiteX9" fmla="*/ 55159 w 154417"/>
                <a:gd name="connsiteY9" fmla="*/ 22064 h 22059"/>
                <a:gd name="connsiteX10" fmla="*/ 44129 w 154417"/>
                <a:gd name="connsiteY10" fmla="*/ 11034 h 22059"/>
                <a:gd name="connsiteX11" fmla="*/ 55159 w 154417"/>
                <a:gd name="connsiteY11" fmla="*/ 4 h 2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417" h="22059">
                  <a:moveTo>
                    <a:pt x="11040" y="4"/>
                  </a:moveTo>
                  <a:cubicBezTo>
                    <a:pt x="17132" y="4"/>
                    <a:pt x="22070" y="4942"/>
                    <a:pt x="22070" y="11034"/>
                  </a:cubicBezTo>
                  <a:cubicBezTo>
                    <a:pt x="22070" y="17126"/>
                    <a:pt x="17132" y="22064"/>
                    <a:pt x="11040" y="22064"/>
                  </a:cubicBezTo>
                  <a:cubicBezTo>
                    <a:pt x="4948" y="22064"/>
                    <a:pt x="10" y="17126"/>
                    <a:pt x="10" y="11034"/>
                  </a:cubicBezTo>
                  <a:cubicBezTo>
                    <a:pt x="10" y="4942"/>
                    <a:pt x="4948" y="4"/>
                    <a:pt x="11040" y="4"/>
                  </a:cubicBezTo>
                  <a:close/>
                  <a:moveTo>
                    <a:pt x="55159" y="4"/>
                  </a:moveTo>
                  <a:lnTo>
                    <a:pt x="143398" y="4"/>
                  </a:lnTo>
                  <a:cubicBezTo>
                    <a:pt x="149489" y="4"/>
                    <a:pt x="154427" y="4942"/>
                    <a:pt x="154427" y="11034"/>
                  </a:cubicBezTo>
                  <a:cubicBezTo>
                    <a:pt x="154427" y="17126"/>
                    <a:pt x="149489" y="22064"/>
                    <a:pt x="143398" y="22064"/>
                  </a:cubicBezTo>
                  <a:lnTo>
                    <a:pt x="55159" y="22064"/>
                  </a:lnTo>
                  <a:cubicBezTo>
                    <a:pt x="49067" y="22064"/>
                    <a:pt x="44129" y="17126"/>
                    <a:pt x="44129" y="11034"/>
                  </a:cubicBezTo>
                  <a:cubicBezTo>
                    <a:pt x="44129" y="4942"/>
                    <a:pt x="49067" y="4"/>
                    <a:pt x="55159" y="4"/>
                  </a:cubicBezTo>
                  <a:close/>
                </a:path>
              </a:pathLst>
            </a:custGeom>
            <a:solidFill>
              <a:srgbClr val="FFFFFF"/>
            </a:solidFill>
            <a:ln w="550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121D40"/>
                </a:solidFill>
                <a:effectLst/>
                <a:uLnTx/>
                <a:uFillTx/>
                <a:latin typeface="Meiryo UI" panose="020B0604030504040204" pitchFamily="50" charset="-128"/>
                <a:ea typeface="游ゴシック" panose="020B0400000000000000" pitchFamily="50" charset="-128"/>
              </a:endParaRPr>
            </a:p>
          </p:txBody>
        </p:sp>
      </p:grpSp>
      <p:grpSp>
        <p:nvGrpSpPr>
          <p:cNvPr id="60" name="グループ化 59">
            <a:extLst>
              <a:ext uri="{FF2B5EF4-FFF2-40B4-BE49-F238E27FC236}">
                <a16:creationId xmlns:a16="http://schemas.microsoft.com/office/drawing/2014/main" id="{ACA6CC3F-766A-4F0D-B41E-D07B757D5865}"/>
              </a:ext>
            </a:extLst>
          </p:cNvPr>
          <p:cNvGrpSpPr/>
          <p:nvPr/>
        </p:nvGrpSpPr>
        <p:grpSpPr>
          <a:xfrm>
            <a:off x="1539784" y="4484611"/>
            <a:ext cx="242655" cy="308834"/>
            <a:chOff x="3180003" y="5198654"/>
            <a:chExt cx="242655" cy="308834"/>
          </a:xfrm>
        </p:grpSpPr>
        <p:sp>
          <p:nvSpPr>
            <p:cNvPr id="61" name="フリーフォーム: 図形 37">
              <a:extLst>
                <a:ext uri="{FF2B5EF4-FFF2-40B4-BE49-F238E27FC236}">
                  <a16:creationId xmlns:a16="http://schemas.microsoft.com/office/drawing/2014/main" id="{9238D5CF-0E8D-4440-801A-2A1FF6E9C397}"/>
                </a:ext>
              </a:extLst>
            </p:cNvPr>
            <p:cNvSpPr/>
            <p:nvPr/>
          </p:nvSpPr>
          <p:spPr>
            <a:xfrm>
              <a:off x="3180003" y="5198654"/>
              <a:ext cx="242655" cy="308834"/>
            </a:xfrm>
            <a:custGeom>
              <a:avLst/>
              <a:gdLst>
                <a:gd name="connsiteX0" fmla="*/ 216038 w 242655"/>
                <a:gd name="connsiteY0" fmla="*/ 66183 h 308834"/>
                <a:gd name="connsiteX1" fmla="*/ 176487 w 242655"/>
                <a:gd name="connsiteY1" fmla="*/ 26632 h 308834"/>
                <a:gd name="connsiteX2" fmla="*/ 176487 w 242655"/>
                <a:gd name="connsiteY2" fmla="*/ 66183 h 308834"/>
                <a:gd name="connsiteX3" fmla="*/ 216038 w 242655"/>
                <a:gd name="connsiteY3" fmla="*/ 66183 h 308834"/>
                <a:gd name="connsiteX4" fmla="*/ 220606 w 242655"/>
                <a:gd name="connsiteY4" fmla="*/ 88243 h 308834"/>
                <a:gd name="connsiteX5" fmla="*/ 165457 w 242655"/>
                <a:gd name="connsiteY5" fmla="*/ 88243 h 308834"/>
                <a:gd name="connsiteX6" fmla="*/ 154427 w 242655"/>
                <a:gd name="connsiteY6" fmla="*/ 77213 h 308834"/>
                <a:gd name="connsiteX7" fmla="*/ 154427 w 242655"/>
                <a:gd name="connsiteY7" fmla="*/ 11034 h 308834"/>
                <a:gd name="connsiteX8" fmla="*/ 165457 w 242655"/>
                <a:gd name="connsiteY8" fmla="*/ 4 h 308834"/>
                <a:gd name="connsiteX9" fmla="*/ 165897 w 242655"/>
                <a:gd name="connsiteY9" fmla="*/ 13 h 308834"/>
                <a:gd name="connsiteX10" fmla="*/ 166337 w 242655"/>
                <a:gd name="connsiteY10" fmla="*/ 4 h 308834"/>
                <a:gd name="connsiteX11" fmla="*/ 176487 w 242655"/>
                <a:gd name="connsiteY11" fmla="*/ 4 h 308834"/>
                <a:gd name="connsiteX12" fmla="*/ 184286 w 242655"/>
                <a:gd name="connsiteY12" fmla="*/ 3235 h 308834"/>
                <a:gd name="connsiteX13" fmla="*/ 239435 w 242655"/>
                <a:gd name="connsiteY13" fmla="*/ 58384 h 308834"/>
                <a:gd name="connsiteX14" fmla="*/ 242666 w 242655"/>
                <a:gd name="connsiteY14" fmla="*/ 66183 h 308834"/>
                <a:gd name="connsiteX15" fmla="*/ 242666 w 242655"/>
                <a:gd name="connsiteY15" fmla="*/ 275749 h 308834"/>
                <a:gd name="connsiteX16" fmla="*/ 209576 w 242655"/>
                <a:gd name="connsiteY16" fmla="*/ 308839 h 308834"/>
                <a:gd name="connsiteX17" fmla="*/ 121243 w 242655"/>
                <a:gd name="connsiteY17" fmla="*/ 308839 h 308834"/>
                <a:gd name="connsiteX18" fmla="*/ 64154 w 242655"/>
                <a:gd name="connsiteY18" fmla="*/ 308839 h 308834"/>
                <a:gd name="connsiteX19" fmla="*/ 33099 w 242655"/>
                <a:gd name="connsiteY19" fmla="*/ 308839 h 308834"/>
                <a:gd name="connsiteX20" fmla="*/ 10 w 242655"/>
                <a:gd name="connsiteY20" fmla="*/ 275749 h 308834"/>
                <a:gd name="connsiteX21" fmla="*/ 10 w 242655"/>
                <a:gd name="connsiteY21" fmla="*/ 33093 h 308834"/>
                <a:gd name="connsiteX22" fmla="*/ 33099 w 242655"/>
                <a:gd name="connsiteY22" fmla="*/ 4 h 308834"/>
                <a:gd name="connsiteX23" fmla="*/ 59408 w 242655"/>
                <a:gd name="connsiteY23" fmla="*/ 4 h 308834"/>
                <a:gd name="connsiteX24" fmla="*/ 121413 w 242655"/>
                <a:gd name="connsiteY24" fmla="*/ 4 h 308834"/>
                <a:gd name="connsiteX25" fmla="*/ 132443 w 242655"/>
                <a:gd name="connsiteY25" fmla="*/ 11034 h 308834"/>
                <a:gd name="connsiteX26" fmla="*/ 121413 w 242655"/>
                <a:gd name="connsiteY26" fmla="*/ 22064 h 308834"/>
                <a:gd name="connsiteX27" fmla="*/ 59408 w 242655"/>
                <a:gd name="connsiteY27" fmla="*/ 22064 h 308834"/>
                <a:gd name="connsiteX28" fmla="*/ 33099 w 242655"/>
                <a:gd name="connsiteY28" fmla="*/ 22064 h 308834"/>
                <a:gd name="connsiteX29" fmla="*/ 22070 w 242655"/>
                <a:gd name="connsiteY29" fmla="*/ 33093 h 308834"/>
                <a:gd name="connsiteX30" fmla="*/ 22070 w 242655"/>
                <a:gd name="connsiteY30" fmla="*/ 275749 h 308834"/>
                <a:gd name="connsiteX31" fmla="*/ 33099 w 242655"/>
                <a:gd name="connsiteY31" fmla="*/ 286779 h 308834"/>
                <a:gd name="connsiteX32" fmla="*/ 64154 w 242655"/>
                <a:gd name="connsiteY32" fmla="*/ 286779 h 308834"/>
                <a:gd name="connsiteX33" fmla="*/ 121243 w 242655"/>
                <a:gd name="connsiteY33" fmla="*/ 286779 h 308834"/>
                <a:gd name="connsiteX34" fmla="*/ 209576 w 242655"/>
                <a:gd name="connsiteY34" fmla="*/ 286779 h 308834"/>
                <a:gd name="connsiteX35" fmla="*/ 220606 w 242655"/>
                <a:gd name="connsiteY35" fmla="*/ 275749 h 308834"/>
                <a:gd name="connsiteX36" fmla="*/ 220606 w 242655"/>
                <a:gd name="connsiteY36" fmla="*/ 88243 h 30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2655" h="308834">
                  <a:moveTo>
                    <a:pt x="216038" y="66183"/>
                  </a:moveTo>
                  <a:lnTo>
                    <a:pt x="176487" y="26632"/>
                  </a:lnTo>
                  <a:lnTo>
                    <a:pt x="176487" y="66183"/>
                  </a:lnTo>
                  <a:lnTo>
                    <a:pt x="216038" y="66183"/>
                  </a:lnTo>
                  <a:close/>
                  <a:moveTo>
                    <a:pt x="220606" y="88243"/>
                  </a:moveTo>
                  <a:lnTo>
                    <a:pt x="165457" y="88243"/>
                  </a:lnTo>
                  <a:cubicBezTo>
                    <a:pt x="159365" y="88243"/>
                    <a:pt x="154427" y="83304"/>
                    <a:pt x="154427" y="77213"/>
                  </a:cubicBezTo>
                  <a:lnTo>
                    <a:pt x="154427" y="11034"/>
                  </a:lnTo>
                  <a:cubicBezTo>
                    <a:pt x="154427" y="4942"/>
                    <a:pt x="159365" y="4"/>
                    <a:pt x="165457" y="4"/>
                  </a:cubicBezTo>
                  <a:cubicBezTo>
                    <a:pt x="165604" y="4"/>
                    <a:pt x="165751" y="7"/>
                    <a:pt x="165897" y="13"/>
                  </a:cubicBezTo>
                  <a:cubicBezTo>
                    <a:pt x="166043" y="7"/>
                    <a:pt x="166190" y="4"/>
                    <a:pt x="166337" y="4"/>
                  </a:cubicBezTo>
                  <a:lnTo>
                    <a:pt x="176487" y="4"/>
                  </a:lnTo>
                  <a:cubicBezTo>
                    <a:pt x="179412" y="4"/>
                    <a:pt x="182218" y="1166"/>
                    <a:pt x="184286" y="3235"/>
                  </a:cubicBezTo>
                  <a:lnTo>
                    <a:pt x="239435" y="58384"/>
                  </a:lnTo>
                  <a:cubicBezTo>
                    <a:pt x="241504" y="60452"/>
                    <a:pt x="242666" y="63258"/>
                    <a:pt x="242666" y="66183"/>
                  </a:cubicBezTo>
                  <a:lnTo>
                    <a:pt x="242666" y="275749"/>
                  </a:lnTo>
                  <a:cubicBezTo>
                    <a:pt x="242666" y="292871"/>
                    <a:pt x="226698" y="308839"/>
                    <a:pt x="209576" y="308839"/>
                  </a:cubicBezTo>
                  <a:lnTo>
                    <a:pt x="121243" y="308839"/>
                  </a:lnTo>
                  <a:cubicBezTo>
                    <a:pt x="90529" y="308839"/>
                    <a:pt x="90529" y="308839"/>
                    <a:pt x="64154" y="308839"/>
                  </a:cubicBezTo>
                  <a:lnTo>
                    <a:pt x="33099" y="308839"/>
                  </a:lnTo>
                  <a:cubicBezTo>
                    <a:pt x="14846" y="308839"/>
                    <a:pt x="10" y="293288"/>
                    <a:pt x="10" y="275749"/>
                  </a:cubicBezTo>
                  <a:lnTo>
                    <a:pt x="10" y="33093"/>
                  </a:lnTo>
                  <a:cubicBezTo>
                    <a:pt x="10" y="15972"/>
                    <a:pt x="15978" y="4"/>
                    <a:pt x="33099" y="4"/>
                  </a:cubicBezTo>
                  <a:lnTo>
                    <a:pt x="59408" y="4"/>
                  </a:lnTo>
                  <a:cubicBezTo>
                    <a:pt x="84461" y="4"/>
                    <a:pt x="84461" y="4"/>
                    <a:pt x="121413" y="4"/>
                  </a:cubicBezTo>
                  <a:cubicBezTo>
                    <a:pt x="127505" y="4"/>
                    <a:pt x="132443" y="4942"/>
                    <a:pt x="132443" y="11034"/>
                  </a:cubicBezTo>
                  <a:cubicBezTo>
                    <a:pt x="132443" y="17125"/>
                    <a:pt x="127505" y="22064"/>
                    <a:pt x="121413" y="22064"/>
                  </a:cubicBezTo>
                  <a:cubicBezTo>
                    <a:pt x="84461" y="22064"/>
                    <a:pt x="84461" y="22064"/>
                    <a:pt x="59408" y="22064"/>
                  </a:cubicBezTo>
                  <a:lnTo>
                    <a:pt x="33099" y="22064"/>
                  </a:lnTo>
                  <a:cubicBezTo>
                    <a:pt x="28161" y="22064"/>
                    <a:pt x="22070" y="28155"/>
                    <a:pt x="22070" y="33093"/>
                  </a:cubicBezTo>
                  <a:lnTo>
                    <a:pt x="22070" y="275749"/>
                  </a:lnTo>
                  <a:cubicBezTo>
                    <a:pt x="22070" y="281331"/>
                    <a:pt x="27268" y="286779"/>
                    <a:pt x="33099" y="286779"/>
                  </a:cubicBezTo>
                  <a:lnTo>
                    <a:pt x="64154" y="286779"/>
                  </a:lnTo>
                  <a:cubicBezTo>
                    <a:pt x="90529" y="286779"/>
                    <a:pt x="90529" y="286779"/>
                    <a:pt x="121243" y="286779"/>
                  </a:cubicBezTo>
                  <a:lnTo>
                    <a:pt x="209576" y="286779"/>
                  </a:lnTo>
                  <a:cubicBezTo>
                    <a:pt x="214514" y="286779"/>
                    <a:pt x="220606" y="280687"/>
                    <a:pt x="220606" y="275749"/>
                  </a:cubicBezTo>
                  <a:lnTo>
                    <a:pt x="220606" y="88243"/>
                  </a:lnTo>
                  <a:close/>
                </a:path>
              </a:pathLst>
            </a:custGeom>
            <a:solidFill>
              <a:srgbClr val="FFFFFF"/>
            </a:solidFill>
            <a:ln w="550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121D40"/>
                </a:solidFill>
                <a:effectLst/>
                <a:uLnTx/>
                <a:uFillTx/>
                <a:latin typeface="Meiryo UI" panose="020B0604030504040204" pitchFamily="50" charset="-128"/>
                <a:ea typeface="游ゴシック" panose="020B0400000000000000" pitchFamily="50" charset="-128"/>
              </a:endParaRPr>
            </a:p>
          </p:txBody>
        </p:sp>
        <p:sp>
          <p:nvSpPr>
            <p:cNvPr id="62" name="フリーフォーム: 図形 38">
              <a:extLst>
                <a:ext uri="{FF2B5EF4-FFF2-40B4-BE49-F238E27FC236}">
                  <a16:creationId xmlns:a16="http://schemas.microsoft.com/office/drawing/2014/main" id="{74961CA6-3E9F-4DC8-B31C-159725F224DF}"/>
                </a:ext>
              </a:extLst>
            </p:cNvPr>
            <p:cNvSpPr/>
            <p:nvPr/>
          </p:nvSpPr>
          <p:spPr>
            <a:xfrm>
              <a:off x="3235152" y="5286871"/>
              <a:ext cx="132379" cy="132379"/>
            </a:xfrm>
            <a:custGeom>
              <a:avLst/>
              <a:gdLst>
                <a:gd name="connsiteX0" fmla="*/ 10 w 132379"/>
                <a:gd name="connsiteY0" fmla="*/ 11056 h 132379"/>
                <a:gd name="connsiteX1" fmla="*/ 10 w 132379"/>
                <a:gd name="connsiteY1" fmla="*/ 121354 h 132379"/>
                <a:gd name="connsiteX2" fmla="*/ 11040 w 132379"/>
                <a:gd name="connsiteY2" fmla="*/ 132384 h 132379"/>
                <a:gd name="connsiteX3" fmla="*/ 121338 w 132379"/>
                <a:gd name="connsiteY3" fmla="*/ 132384 h 132379"/>
                <a:gd name="connsiteX4" fmla="*/ 129137 w 132379"/>
                <a:gd name="connsiteY4" fmla="*/ 113555 h 132379"/>
                <a:gd name="connsiteX5" fmla="*/ 18839 w 132379"/>
                <a:gd name="connsiteY5" fmla="*/ 3257 h 132379"/>
                <a:gd name="connsiteX6" fmla="*/ 10 w 132379"/>
                <a:gd name="connsiteY6" fmla="*/ 11056 h 132379"/>
                <a:gd name="connsiteX7" fmla="*/ 94710 w 132379"/>
                <a:gd name="connsiteY7" fmla="*/ 110324 h 132379"/>
                <a:gd name="connsiteX8" fmla="*/ 22070 w 132379"/>
                <a:gd name="connsiteY8" fmla="*/ 110324 h 132379"/>
                <a:gd name="connsiteX9" fmla="*/ 22070 w 132379"/>
                <a:gd name="connsiteY9" fmla="*/ 37684 h 132379"/>
                <a:gd name="connsiteX10" fmla="*/ 94710 w 132379"/>
                <a:gd name="connsiteY10" fmla="*/ 110324 h 13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379" h="132379">
                  <a:moveTo>
                    <a:pt x="10" y="11056"/>
                  </a:moveTo>
                  <a:lnTo>
                    <a:pt x="10" y="121354"/>
                  </a:lnTo>
                  <a:cubicBezTo>
                    <a:pt x="10" y="127446"/>
                    <a:pt x="4948" y="132384"/>
                    <a:pt x="11040" y="132384"/>
                  </a:cubicBezTo>
                  <a:lnTo>
                    <a:pt x="121338" y="132384"/>
                  </a:lnTo>
                  <a:cubicBezTo>
                    <a:pt x="131164" y="132384"/>
                    <a:pt x="136085" y="120503"/>
                    <a:pt x="129137" y="113555"/>
                  </a:cubicBezTo>
                  <a:lnTo>
                    <a:pt x="18839" y="3257"/>
                  </a:lnTo>
                  <a:cubicBezTo>
                    <a:pt x="11891" y="-3692"/>
                    <a:pt x="10" y="1229"/>
                    <a:pt x="10" y="11056"/>
                  </a:cubicBezTo>
                  <a:close/>
                  <a:moveTo>
                    <a:pt x="94710" y="110324"/>
                  </a:moveTo>
                  <a:lnTo>
                    <a:pt x="22070" y="110324"/>
                  </a:lnTo>
                  <a:lnTo>
                    <a:pt x="22070" y="37684"/>
                  </a:lnTo>
                  <a:lnTo>
                    <a:pt x="94710" y="110324"/>
                  </a:lnTo>
                  <a:close/>
                </a:path>
              </a:pathLst>
            </a:custGeom>
            <a:solidFill>
              <a:srgbClr val="FFFFFF"/>
            </a:solidFill>
            <a:ln w="550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121D40"/>
                </a:solidFill>
                <a:effectLst/>
                <a:uLnTx/>
                <a:uFillTx/>
                <a:latin typeface="Meiryo UI" panose="020B0604030504040204" pitchFamily="50" charset="-128"/>
                <a:ea typeface="游ゴシック" panose="020B0400000000000000" pitchFamily="50" charset="-128"/>
              </a:endParaRPr>
            </a:p>
          </p:txBody>
        </p:sp>
      </p:grpSp>
      <p:grpSp>
        <p:nvGrpSpPr>
          <p:cNvPr id="63" name="グループ化 62">
            <a:extLst>
              <a:ext uri="{FF2B5EF4-FFF2-40B4-BE49-F238E27FC236}">
                <a16:creationId xmlns:a16="http://schemas.microsoft.com/office/drawing/2014/main" id="{7A7B0B24-725A-4AF5-BDC7-5A09913F94F3}"/>
              </a:ext>
            </a:extLst>
          </p:cNvPr>
          <p:cNvGrpSpPr/>
          <p:nvPr/>
        </p:nvGrpSpPr>
        <p:grpSpPr>
          <a:xfrm>
            <a:off x="1506694" y="5489637"/>
            <a:ext cx="308834" cy="242655"/>
            <a:chOff x="3146913" y="6203680"/>
            <a:chExt cx="308834" cy="242655"/>
          </a:xfrm>
        </p:grpSpPr>
        <p:sp>
          <p:nvSpPr>
            <p:cNvPr id="64" name="フリーフォーム: 図形 40">
              <a:extLst>
                <a:ext uri="{FF2B5EF4-FFF2-40B4-BE49-F238E27FC236}">
                  <a16:creationId xmlns:a16="http://schemas.microsoft.com/office/drawing/2014/main" id="{1EE5347D-B140-425E-8D29-C0E362AF1788}"/>
                </a:ext>
              </a:extLst>
            </p:cNvPr>
            <p:cNvSpPr/>
            <p:nvPr/>
          </p:nvSpPr>
          <p:spPr>
            <a:xfrm>
              <a:off x="3146913" y="6203680"/>
              <a:ext cx="308834" cy="242655"/>
            </a:xfrm>
            <a:custGeom>
              <a:avLst/>
              <a:gdLst>
                <a:gd name="connsiteX0" fmla="*/ 286779 w 308834"/>
                <a:gd name="connsiteY0" fmla="*/ 99278 h 242655"/>
                <a:gd name="connsiteX1" fmla="*/ 297809 w 308834"/>
                <a:gd name="connsiteY1" fmla="*/ 88249 h 242655"/>
                <a:gd name="connsiteX2" fmla="*/ 308839 w 308834"/>
                <a:gd name="connsiteY2" fmla="*/ 99278 h 242655"/>
                <a:gd name="connsiteX3" fmla="*/ 308839 w 308834"/>
                <a:gd name="connsiteY3" fmla="*/ 209576 h 242655"/>
                <a:gd name="connsiteX4" fmla="*/ 275749 w 308834"/>
                <a:gd name="connsiteY4" fmla="*/ 242666 h 242655"/>
                <a:gd name="connsiteX5" fmla="*/ 33093 w 308834"/>
                <a:gd name="connsiteY5" fmla="*/ 242666 h 242655"/>
                <a:gd name="connsiteX6" fmla="*/ 4 w 308834"/>
                <a:gd name="connsiteY6" fmla="*/ 209576 h 242655"/>
                <a:gd name="connsiteX7" fmla="*/ 4 w 308834"/>
                <a:gd name="connsiteY7" fmla="*/ 33099 h 242655"/>
                <a:gd name="connsiteX8" fmla="*/ 33093 w 308834"/>
                <a:gd name="connsiteY8" fmla="*/ 10 h 242655"/>
                <a:gd name="connsiteX9" fmla="*/ 275749 w 308834"/>
                <a:gd name="connsiteY9" fmla="*/ 10 h 242655"/>
                <a:gd name="connsiteX10" fmla="*/ 308839 w 308834"/>
                <a:gd name="connsiteY10" fmla="*/ 33099 h 242655"/>
                <a:gd name="connsiteX11" fmla="*/ 308839 w 308834"/>
                <a:gd name="connsiteY11" fmla="*/ 55159 h 242655"/>
                <a:gd name="connsiteX12" fmla="*/ 297809 w 308834"/>
                <a:gd name="connsiteY12" fmla="*/ 66189 h 242655"/>
                <a:gd name="connsiteX13" fmla="*/ 286779 w 308834"/>
                <a:gd name="connsiteY13" fmla="*/ 55159 h 242655"/>
                <a:gd name="connsiteX14" fmla="*/ 286779 w 308834"/>
                <a:gd name="connsiteY14" fmla="*/ 33099 h 242655"/>
                <a:gd name="connsiteX15" fmla="*/ 275749 w 308834"/>
                <a:gd name="connsiteY15" fmla="*/ 22070 h 242655"/>
                <a:gd name="connsiteX16" fmla="*/ 33093 w 308834"/>
                <a:gd name="connsiteY16" fmla="*/ 22070 h 242655"/>
                <a:gd name="connsiteX17" fmla="*/ 22064 w 308834"/>
                <a:gd name="connsiteY17" fmla="*/ 33099 h 242655"/>
                <a:gd name="connsiteX18" fmla="*/ 22064 w 308834"/>
                <a:gd name="connsiteY18" fmla="*/ 209576 h 242655"/>
                <a:gd name="connsiteX19" fmla="*/ 33093 w 308834"/>
                <a:gd name="connsiteY19" fmla="*/ 220606 h 242655"/>
                <a:gd name="connsiteX20" fmla="*/ 275749 w 308834"/>
                <a:gd name="connsiteY20" fmla="*/ 220606 h 242655"/>
                <a:gd name="connsiteX21" fmla="*/ 286779 w 308834"/>
                <a:gd name="connsiteY21" fmla="*/ 209576 h 242655"/>
                <a:gd name="connsiteX22" fmla="*/ 286779 w 308834"/>
                <a:gd name="connsiteY22" fmla="*/ 99278 h 242655"/>
                <a:gd name="connsiteX23" fmla="*/ 55153 w 308834"/>
                <a:gd name="connsiteY23" fmla="*/ 154427 h 242655"/>
                <a:gd name="connsiteX24" fmla="*/ 44123 w 308834"/>
                <a:gd name="connsiteY24" fmla="*/ 143398 h 242655"/>
                <a:gd name="connsiteX25" fmla="*/ 55153 w 308834"/>
                <a:gd name="connsiteY25" fmla="*/ 132368 h 242655"/>
                <a:gd name="connsiteX26" fmla="*/ 99272 w 308834"/>
                <a:gd name="connsiteY26" fmla="*/ 132368 h 242655"/>
                <a:gd name="connsiteX27" fmla="*/ 110302 w 308834"/>
                <a:gd name="connsiteY27" fmla="*/ 143398 h 242655"/>
                <a:gd name="connsiteX28" fmla="*/ 99272 w 308834"/>
                <a:gd name="connsiteY28" fmla="*/ 154427 h 242655"/>
                <a:gd name="connsiteX29" fmla="*/ 55153 w 308834"/>
                <a:gd name="connsiteY29" fmla="*/ 154427 h 242655"/>
                <a:gd name="connsiteX30" fmla="*/ 55153 w 308834"/>
                <a:gd name="connsiteY30" fmla="*/ 198547 h 242655"/>
                <a:gd name="connsiteX31" fmla="*/ 44123 w 308834"/>
                <a:gd name="connsiteY31" fmla="*/ 187517 h 242655"/>
                <a:gd name="connsiteX32" fmla="*/ 55153 w 308834"/>
                <a:gd name="connsiteY32" fmla="*/ 176487 h 242655"/>
                <a:gd name="connsiteX33" fmla="*/ 209570 w 308834"/>
                <a:gd name="connsiteY33" fmla="*/ 176487 h 242655"/>
                <a:gd name="connsiteX34" fmla="*/ 220600 w 308834"/>
                <a:gd name="connsiteY34" fmla="*/ 187517 h 242655"/>
                <a:gd name="connsiteX35" fmla="*/ 209570 w 308834"/>
                <a:gd name="connsiteY35" fmla="*/ 198547 h 242655"/>
                <a:gd name="connsiteX36" fmla="*/ 55153 w 308834"/>
                <a:gd name="connsiteY36" fmla="*/ 198547 h 2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08834" h="242655">
                  <a:moveTo>
                    <a:pt x="286779" y="99278"/>
                  </a:moveTo>
                  <a:cubicBezTo>
                    <a:pt x="286779" y="93187"/>
                    <a:pt x="291717" y="88249"/>
                    <a:pt x="297809" y="88249"/>
                  </a:cubicBezTo>
                  <a:cubicBezTo>
                    <a:pt x="303901" y="88249"/>
                    <a:pt x="308839" y="93187"/>
                    <a:pt x="308839" y="99278"/>
                  </a:cubicBezTo>
                  <a:lnTo>
                    <a:pt x="308839" y="209576"/>
                  </a:lnTo>
                  <a:cubicBezTo>
                    <a:pt x="308839" y="227851"/>
                    <a:pt x="294024" y="242666"/>
                    <a:pt x="275749" y="242666"/>
                  </a:cubicBezTo>
                  <a:lnTo>
                    <a:pt x="33093" y="242666"/>
                  </a:lnTo>
                  <a:cubicBezTo>
                    <a:pt x="14819" y="242666"/>
                    <a:pt x="4" y="227851"/>
                    <a:pt x="4" y="209576"/>
                  </a:cubicBezTo>
                  <a:lnTo>
                    <a:pt x="4" y="33099"/>
                  </a:lnTo>
                  <a:cubicBezTo>
                    <a:pt x="4" y="14825"/>
                    <a:pt x="14819" y="10"/>
                    <a:pt x="33093" y="10"/>
                  </a:cubicBezTo>
                  <a:lnTo>
                    <a:pt x="275749" y="10"/>
                  </a:lnTo>
                  <a:cubicBezTo>
                    <a:pt x="294024" y="10"/>
                    <a:pt x="308839" y="14825"/>
                    <a:pt x="308839" y="33099"/>
                  </a:cubicBezTo>
                  <a:lnTo>
                    <a:pt x="308839" y="55159"/>
                  </a:lnTo>
                  <a:cubicBezTo>
                    <a:pt x="308839" y="61251"/>
                    <a:pt x="303901" y="66189"/>
                    <a:pt x="297809" y="66189"/>
                  </a:cubicBezTo>
                  <a:cubicBezTo>
                    <a:pt x="291717" y="66189"/>
                    <a:pt x="286779" y="61251"/>
                    <a:pt x="286779" y="55159"/>
                  </a:cubicBezTo>
                  <a:lnTo>
                    <a:pt x="286779" y="33099"/>
                  </a:lnTo>
                  <a:cubicBezTo>
                    <a:pt x="286779" y="27008"/>
                    <a:pt x="281841" y="22070"/>
                    <a:pt x="275749" y="22070"/>
                  </a:cubicBezTo>
                  <a:lnTo>
                    <a:pt x="33093" y="22070"/>
                  </a:lnTo>
                  <a:cubicBezTo>
                    <a:pt x="27002" y="22070"/>
                    <a:pt x="22064" y="27008"/>
                    <a:pt x="22064" y="33099"/>
                  </a:cubicBezTo>
                  <a:lnTo>
                    <a:pt x="22064" y="209576"/>
                  </a:lnTo>
                  <a:cubicBezTo>
                    <a:pt x="22064" y="215668"/>
                    <a:pt x="27002" y="220606"/>
                    <a:pt x="33093" y="220606"/>
                  </a:cubicBezTo>
                  <a:lnTo>
                    <a:pt x="275749" y="220606"/>
                  </a:lnTo>
                  <a:cubicBezTo>
                    <a:pt x="281841" y="220606"/>
                    <a:pt x="286779" y="215668"/>
                    <a:pt x="286779" y="209576"/>
                  </a:cubicBezTo>
                  <a:lnTo>
                    <a:pt x="286779" y="99278"/>
                  </a:lnTo>
                  <a:close/>
                  <a:moveTo>
                    <a:pt x="55153" y="154427"/>
                  </a:moveTo>
                  <a:cubicBezTo>
                    <a:pt x="49061" y="154427"/>
                    <a:pt x="44123" y="149489"/>
                    <a:pt x="44123" y="143398"/>
                  </a:cubicBezTo>
                  <a:cubicBezTo>
                    <a:pt x="44123" y="137306"/>
                    <a:pt x="49061" y="132368"/>
                    <a:pt x="55153" y="132368"/>
                  </a:cubicBezTo>
                  <a:lnTo>
                    <a:pt x="99272" y="132368"/>
                  </a:lnTo>
                  <a:cubicBezTo>
                    <a:pt x="105364" y="132368"/>
                    <a:pt x="110302" y="137306"/>
                    <a:pt x="110302" y="143398"/>
                  </a:cubicBezTo>
                  <a:cubicBezTo>
                    <a:pt x="110302" y="149489"/>
                    <a:pt x="105364" y="154427"/>
                    <a:pt x="99272" y="154427"/>
                  </a:cubicBezTo>
                  <a:lnTo>
                    <a:pt x="55153" y="154427"/>
                  </a:lnTo>
                  <a:close/>
                  <a:moveTo>
                    <a:pt x="55153" y="198547"/>
                  </a:moveTo>
                  <a:cubicBezTo>
                    <a:pt x="49061" y="198547"/>
                    <a:pt x="44123" y="193609"/>
                    <a:pt x="44123" y="187517"/>
                  </a:cubicBezTo>
                  <a:cubicBezTo>
                    <a:pt x="44123" y="181425"/>
                    <a:pt x="49061" y="176487"/>
                    <a:pt x="55153" y="176487"/>
                  </a:cubicBezTo>
                  <a:lnTo>
                    <a:pt x="209570" y="176487"/>
                  </a:lnTo>
                  <a:cubicBezTo>
                    <a:pt x="215662" y="176487"/>
                    <a:pt x="220600" y="181425"/>
                    <a:pt x="220600" y="187517"/>
                  </a:cubicBezTo>
                  <a:cubicBezTo>
                    <a:pt x="220600" y="193609"/>
                    <a:pt x="215662" y="198547"/>
                    <a:pt x="209570" y="198547"/>
                  </a:cubicBezTo>
                  <a:lnTo>
                    <a:pt x="55153" y="198547"/>
                  </a:lnTo>
                  <a:close/>
                </a:path>
              </a:pathLst>
            </a:custGeom>
            <a:solidFill>
              <a:srgbClr val="FFFFFF"/>
            </a:solidFill>
            <a:ln w="550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121D40"/>
                </a:solidFill>
                <a:effectLst/>
                <a:uLnTx/>
                <a:uFillTx/>
                <a:latin typeface="Meiryo UI" panose="020B0604030504040204" pitchFamily="50" charset="-128"/>
                <a:ea typeface="游ゴシック" panose="020B0400000000000000" pitchFamily="50" charset="-128"/>
              </a:endParaRPr>
            </a:p>
          </p:txBody>
        </p:sp>
        <p:sp>
          <p:nvSpPr>
            <p:cNvPr id="65" name="フリーフォーム: 図形 41">
              <a:extLst>
                <a:ext uri="{FF2B5EF4-FFF2-40B4-BE49-F238E27FC236}">
                  <a16:creationId xmlns:a16="http://schemas.microsoft.com/office/drawing/2014/main" id="{38E7BA21-C7C6-47F6-AE30-C5216C906FDE}"/>
                </a:ext>
              </a:extLst>
            </p:cNvPr>
            <p:cNvSpPr/>
            <p:nvPr/>
          </p:nvSpPr>
          <p:spPr>
            <a:xfrm>
              <a:off x="3301319" y="6247799"/>
              <a:ext cx="110321" cy="110324"/>
            </a:xfrm>
            <a:custGeom>
              <a:avLst/>
              <a:gdLst>
                <a:gd name="connsiteX0" fmla="*/ 92689 w 110321"/>
                <a:gd name="connsiteY0" fmla="*/ 66947 h 110324"/>
                <a:gd name="connsiteX1" fmla="*/ 107183 w 110321"/>
                <a:gd name="connsiteY1" fmla="*/ 52092 h 110324"/>
                <a:gd name="connsiteX2" fmla="*/ 100974 w 110321"/>
                <a:gd name="connsiteY2" fmla="*/ 33494 h 110324"/>
                <a:gd name="connsiteX3" fmla="*/ 80506 w 110321"/>
                <a:gd name="connsiteY3" fmla="*/ 30322 h 110324"/>
                <a:gd name="connsiteX4" fmla="*/ 73756 w 110321"/>
                <a:gd name="connsiteY4" fmla="*/ 24729 h 110324"/>
                <a:gd name="connsiteX5" fmla="*/ 65182 w 110321"/>
                <a:gd name="connsiteY5" fmla="*/ 6372 h 110324"/>
                <a:gd name="connsiteX6" fmla="*/ 45206 w 110321"/>
                <a:gd name="connsiteY6" fmla="*/ 6349 h 110324"/>
                <a:gd name="connsiteX7" fmla="*/ 36323 w 110321"/>
                <a:gd name="connsiteY7" fmla="*/ 25251 h 110324"/>
                <a:gd name="connsiteX8" fmla="*/ 29692 w 110321"/>
                <a:gd name="connsiteY8" fmla="*/ 30357 h 110324"/>
                <a:gd name="connsiteX9" fmla="*/ 29384 w 110321"/>
                <a:gd name="connsiteY9" fmla="*/ 30421 h 110324"/>
                <a:gd name="connsiteX10" fmla="*/ 9403 w 110321"/>
                <a:gd name="connsiteY10" fmla="*/ 33431 h 110324"/>
                <a:gd name="connsiteX11" fmla="*/ 3133 w 110321"/>
                <a:gd name="connsiteY11" fmla="*/ 52021 h 110324"/>
                <a:gd name="connsiteX12" fmla="*/ 18128 w 110321"/>
                <a:gd name="connsiteY12" fmla="*/ 67464 h 110324"/>
                <a:gd name="connsiteX13" fmla="*/ 20546 w 110321"/>
                <a:gd name="connsiteY13" fmla="*/ 76524 h 110324"/>
                <a:gd name="connsiteX14" fmla="*/ 17204 w 110321"/>
                <a:gd name="connsiteY14" fmla="*/ 97449 h 110324"/>
                <a:gd name="connsiteX15" fmla="*/ 33458 w 110321"/>
                <a:gd name="connsiteY15" fmla="*/ 108824 h 110324"/>
                <a:gd name="connsiteX16" fmla="*/ 51294 w 110321"/>
                <a:gd name="connsiteY16" fmla="*/ 98902 h 110324"/>
                <a:gd name="connsiteX17" fmla="*/ 59707 w 110321"/>
                <a:gd name="connsiteY17" fmla="*/ 99228 h 110324"/>
                <a:gd name="connsiteX18" fmla="*/ 76804 w 110321"/>
                <a:gd name="connsiteY18" fmla="*/ 108883 h 110324"/>
                <a:gd name="connsiteX19" fmla="*/ 93107 w 110321"/>
                <a:gd name="connsiteY19" fmla="*/ 97461 h 110324"/>
                <a:gd name="connsiteX20" fmla="*/ 89512 w 110321"/>
                <a:gd name="connsiteY20" fmla="*/ 75936 h 110324"/>
                <a:gd name="connsiteX21" fmla="*/ 92689 w 110321"/>
                <a:gd name="connsiteY21" fmla="*/ 66947 h 110324"/>
                <a:gd name="connsiteX22" fmla="*/ 29090 w 110321"/>
                <a:gd name="connsiteY22" fmla="*/ 30482 h 110324"/>
                <a:gd name="connsiteX23" fmla="*/ 31323 w 110321"/>
                <a:gd name="connsiteY23" fmla="*/ 41283 h 110324"/>
                <a:gd name="connsiteX24" fmla="*/ 29680 w 110321"/>
                <a:gd name="connsiteY24" fmla="*/ 30376 h 110324"/>
                <a:gd name="connsiteX25" fmla="*/ 29384 w 110321"/>
                <a:gd name="connsiteY25" fmla="*/ 30421 h 110324"/>
                <a:gd name="connsiteX26" fmla="*/ 29090 w 110321"/>
                <a:gd name="connsiteY26" fmla="*/ 30482 h 110324"/>
                <a:gd name="connsiteX27" fmla="*/ 42489 w 110321"/>
                <a:gd name="connsiteY27" fmla="*/ 78674 h 110324"/>
                <a:gd name="connsiteX28" fmla="*/ 34716 w 110321"/>
                <a:gd name="connsiteY28" fmla="*/ 52913 h 110324"/>
                <a:gd name="connsiteX29" fmla="*/ 34241 w 110321"/>
                <a:gd name="connsiteY29" fmla="*/ 52392 h 110324"/>
                <a:gd name="connsiteX30" fmla="*/ 33878 w 110321"/>
                <a:gd name="connsiteY30" fmla="*/ 52018 h 110324"/>
                <a:gd name="connsiteX31" fmla="*/ 34492 w 110321"/>
                <a:gd name="connsiteY31" fmla="*/ 51891 h 110324"/>
                <a:gd name="connsiteX32" fmla="*/ 35059 w 110321"/>
                <a:gd name="connsiteY32" fmla="*/ 51758 h 110324"/>
                <a:gd name="connsiteX33" fmla="*/ 55193 w 110321"/>
                <a:gd name="connsiteY33" fmla="*/ 36676 h 110324"/>
                <a:gd name="connsiteX34" fmla="*/ 75766 w 110321"/>
                <a:gd name="connsiteY34" fmla="*/ 51875 h 110324"/>
                <a:gd name="connsiteX35" fmla="*/ 76466 w 110321"/>
                <a:gd name="connsiteY35" fmla="*/ 52012 h 110324"/>
                <a:gd name="connsiteX36" fmla="*/ 67581 w 110321"/>
                <a:gd name="connsiteY36" fmla="*/ 78380 h 110324"/>
                <a:gd name="connsiteX37" fmla="*/ 67614 w 110321"/>
                <a:gd name="connsiteY37" fmla="*/ 78627 h 110324"/>
                <a:gd name="connsiteX38" fmla="*/ 42489 w 110321"/>
                <a:gd name="connsiteY38" fmla="*/ 78674 h 110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0321" h="110324">
                  <a:moveTo>
                    <a:pt x="92689" y="66947"/>
                  </a:moveTo>
                  <a:lnTo>
                    <a:pt x="107183" y="52092"/>
                  </a:lnTo>
                  <a:cubicBezTo>
                    <a:pt x="113439" y="45673"/>
                    <a:pt x="109831" y="34868"/>
                    <a:pt x="100974" y="33494"/>
                  </a:cubicBezTo>
                  <a:lnTo>
                    <a:pt x="80506" y="30322"/>
                  </a:lnTo>
                  <a:cubicBezTo>
                    <a:pt x="77772" y="29572"/>
                    <a:pt x="75431" y="27697"/>
                    <a:pt x="73756" y="24729"/>
                  </a:cubicBezTo>
                  <a:lnTo>
                    <a:pt x="65182" y="6372"/>
                  </a:lnTo>
                  <a:cubicBezTo>
                    <a:pt x="61225" y="-2100"/>
                    <a:pt x="49183" y="-2114"/>
                    <a:pt x="45206" y="6349"/>
                  </a:cubicBezTo>
                  <a:lnTo>
                    <a:pt x="36323" y="25251"/>
                  </a:lnTo>
                  <a:cubicBezTo>
                    <a:pt x="34773" y="27769"/>
                    <a:pt x="32407" y="29580"/>
                    <a:pt x="29692" y="30357"/>
                  </a:cubicBezTo>
                  <a:lnTo>
                    <a:pt x="29384" y="30421"/>
                  </a:lnTo>
                  <a:lnTo>
                    <a:pt x="9403" y="33431"/>
                  </a:lnTo>
                  <a:cubicBezTo>
                    <a:pt x="527" y="34768"/>
                    <a:pt x="-3121" y="45581"/>
                    <a:pt x="3133" y="52021"/>
                  </a:cubicBezTo>
                  <a:lnTo>
                    <a:pt x="18128" y="67464"/>
                  </a:lnTo>
                  <a:cubicBezTo>
                    <a:pt x="20085" y="69882"/>
                    <a:pt x="20972" y="73073"/>
                    <a:pt x="20546" y="76524"/>
                  </a:cubicBezTo>
                  <a:lnTo>
                    <a:pt x="17204" y="97449"/>
                  </a:lnTo>
                  <a:cubicBezTo>
                    <a:pt x="15756" y="106536"/>
                    <a:pt x="25417" y="113297"/>
                    <a:pt x="33458" y="108824"/>
                  </a:cubicBezTo>
                  <a:lnTo>
                    <a:pt x="51294" y="98902"/>
                  </a:lnTo>
                  <a:cubicBezTo>
                    <a:pt x="53841" y="97858"/>
                    <a:pt x="56642" y="97913"/>
                    <a:pt x="59707" y="99228"/>
                  </a:cubicBezTo>
                  <a:lnTo>
                    <a:pt x="76804" y="108883"/>
                  </a:lnTo>
                  <a:cubicBezTo>
                    <a:pt x="84879" y="113442"/>
                    <a:pt x="94634" y="106608"/>
                    <a:pt x="93107" y="97461"/>
                  </a:cubicBezTo>
                  <a:lnTo>
                    <a:pt x="89512" y="75936"/>
                  </a:lnTo>
                  <a:cubicBezTo>
                    <a:pt x="89286" y="72714"/>
                    <a:pt x="90365" y="69572"/>
                    <a:pt x="92689" y="66947"/>
                  </a:cubicBezTo>
                  <a:close/>
                  <a:moveTo>
                    <a:pt x="29090" y="30482"/>
                  </a:moveTo>
                  <a:lnTo>
                    <a:pt x="31323" y="41283"/>
                  </a:lnTo>
                  <a:lnTo>
                    <a:pt x="29680" y="30376"/>
                  </a:lnTo>
                  <a:lnTo>
                    <a:pt x="29384" y="30421"/>
                  </a:lnTo>
                  <a:lnTo>
                    <a:pt x="29090" y="30482"/>
                  </a:lnTo>
                  <a:close/>
                  <a:moveTo>
                    <a:pt x="42489" y="78674"/>
                  </a:moveTo>
                  <a:cubicBezTo>
                    <a:pt x="43454" y="68999"/>
                    <a:pt x="40673" y="59889"/>
                    <a:pt x="34716" y="52913"/>
                  </a:cubicBezTo>
                  <a:lnTo>
                    <a:pt x="34241" y="52392"/>
                  </a:lnTo>
                  <a:lnTo>
                    <a:pt x="33878" y="52018"/>
                  </a:lnTo>
                  <a:lnTo>
                    <a:pt x="34492" y="51891"/>
                  </a:lnTo>
                  <a:lnTo>
                    <a:pt x="35059" y="51758"/>
                  </a:lnTo>
                  <a:cubicBezTo>
                    <a:pt x="43454" y="49555"/>
                    <a:pt x="50652" y="44133"/>
                    <a:pt x="55193" y="36676"/>
                  </a:cubicBezTo>
                  <a:cubicBezTo>
                    <a:pt x="59937" y="44440"/>
                    <a:pt x="67191" y="49843"/>
                    <a:pt x="75766" y="51875"/>
                  </a:cubicBezTo>
                  <a:lnTo>
                    <a:pt x="76466" y="52012"/>
                  </a:lnTo>
                  <a:cubicBezTo>
                    <a:pt x="69711" y="59660"/>
                    <a:pt x="66669" y="68954"/>
                    <a:pt x="67581" y="78380"/>
                  </a:cubicBezTo>
                  <a:lnTo>
                    <a:pt x="67614" y="78627"/>
                  </a:lnTo>
                  <a:cubicBezTo>
                    <a:pt x="59256" y="75269"/>
                    <a:pt x="50447" y="75274"/>
                    <a:pt x="42489" y="78674"/>
                  </a:cubicBezTo>
                  <a:close/>
                </a:path>
              </a:pathLst>
            </a:custGeom>
            <a:solidFill>
              <a:srgbClr val="FFFFFF"/>
            </a:solidFill>
            <a:ln w="550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121D40"/>
                </a:solidFill>
                <a:effectLst/>
                <a:uLnTx/>
                <a:uFillTx/>
                <a:latin typeface="Meiryo UI" panose="020B0604030504040204" pitchFamily="50" charset="-128"/>
                <a:ea typeface="游ゴシック" panose="020B0400000000000000" pitchFamily="50" charset="-128"/>
              </a:endParaRPr>
            </a:p>
          </p:txBody>
        </p:sp>
      </p:grpSp>
      <p:sp>
        <p:nvSpPr>
          <p:cNvPr id="66" name="角丸四角形 12"/>
          <p:cNvSpPr>
            <a:spLocks noChangeArrowheads="1"/>
          </p:cNvSpPr>
          <p:nvPr/>
        </p:nvSpPr>
        <p:spPr bwMode="auto">
          <a:xfrm>
            <a:off x="334963" y="443011"/>
            <a:ext cx="661534" cy="441325"/>
          </a:xfrm>
          <a:prstGeom prst="roundRect">
            <a:avLst>
              <a:gd name="adj" fmla="val 16667"/>
            </a:avLst>
          </a:prstGeom>
          <a:solidFill>
            <a:srgbClr val="0066FF"/>
          </a:solidFill>
          <a:ln>
            <a:noFill/>
          </a:ln>
          <a:extLst>
            <a:ext uri="{91240B29-F687-4F45-9708-019B960494DF}">
              <a14:hiddenLine xmlns:a14="http://schemas.microsoft.com/office/drawing/2010/main" w="6350" algn="ctr">
                <a:solidFill>
                  <a:srgbClr val="000000"/>
                </a:solidFill>
                <a:round/>
                <a:headEnd/>
                <a:tailEnd/>
              </a14:hiddenLine>
            </a:ext>
          </a:extLst>
        </p:spPr>
        <p:txBody>
          <a:bodyPr lIns="72000" tIns="72000" rIns="72000" bIns="72000" anchor="ctr"/>
          <a:lstStyle>
            <a:lvl1pPr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algn="ctr" eaLnBrk="1" hangingPunct="1">
              <a:lnSpc>
                <a:spcPct val="100000"/>
              </a:lnSpc>
              <a:spcBef>
                <a:spcPct val="0"/>
              </a:spcBef>
              <a:buClrTx/>
              <a:buFontTx/>
              <a:buNone/>
            </a:pPr>
            <a:r>
              <a:rPr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開発</a:t>
            </a:r>
            <a:endParaRPr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97354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4"/>
          <p:cNvSpPr txBox="1">
            <a:spLocks noChangeArrowheads="1"/>
          </p:cNvSpPr>
          <p:nvPr/>
        </p:nvSpPr>
        <p:spPr bwMode="auto">
          <a:xfrm>
            <a:off x="323850" y="1017210"/>
            <a:ext cx="51090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4625" indent="-174625"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eaLnBrk="1" hangingPunct="1">
              <a:lnSpc>
                <a:spcPct val="100000"/>
              </a:lnSpc>
              <a:spcBef>
                <a:spcPct val="0"/>
              </a:spcBef>
              <a:buClrTx/>
              <a:buFontTx/>
              <a:buNone/>
            </a:pPr>
            <a:r>
              <a:rPr lang="ja-JP" altLang="en-US" sz="1600" dirty="0" smtClean="0">
                <a:latin typeface="游ゴシック" panose="020B0400000000000000" pitchFamily="50" charset="-128"/>
                <a:ea typeface="游ゴシック" panose="020B0400000000000000" pitchFamily="50" charset="-128"/>
                <a:cs typeface="Meiryo UI" pitchFamily="50" charset="-128"/>
              </a:rPr>
              <a:t>ユーザー別スイートライセンス以外のライセンスの例</a:t>
            </a:r>
            <a:endParaRPr lang="ja-JP" altLang="en-US" sz="1600" dirty="0">
              <a:latin typeface="游ゴシック" panose="020B0400000000000000" pitchFamily="50" charset="-128"/>
              <a:ea typeface="游ゴシック" panose="020B0400000000000000" pitchFamily="50" charset="-128"/>
              <a:cs typeface="Meiryo UI" pitchFamily="50" charset="-128"/>
            </a:endParaRPr>
          </a:p>
        </p:txBody>
      </p:sp>
      <p:graphicFrame>
        <p:nvGraphicFramePr>
          <p:cNvPr id="10" name="表 9">
            <a:extLst>
              <a:ext uri="{FF2B5EF4-FFF2-40B4-BE49-F238E27FC236}">
                <a16:creationId xmlns:a16="http://schemas.microsoft.com/office/drawing/2014/main" id="{DD8E6E37-4DA8-4B55-AC41-790368EA5928}"/>
              </a:ext>
            </a:extLst>
          </p:cNvPr>
          <p:cNvGraphicFramePr>
            <a:graphicFrameLocks noGrp="1"/>
          </p:cNvGraphicFramePr>
          <p:nvPr>
            <p:extLst>
              <p:ext uri="{D42A27DB-BD31-4B8C-83A1-F6EECF244321}">
                <p14:modId xmlns:p14="http://schemas.microsoft.com/office/powerpoint/2010/main" val="2266589745"/>
              </p:ext>
            </p:extLst>
          </p:nvPr>
        </p:nvGraphicFramePr>
        <p:xfrm>
          <a:off x="323850" y="1324848"/>
          <a:ext cx="8500836" cy="5046923"/>
        </p:xfrm>
        <a:graphic>
          <a:graphicData uri="http://schemas.openxmlformats.org/drawingml/2006/table">
            <a:tbl>
              <a:tblPr firstRow="1"/>
              <a:tblGrid>
                <a:gridCol w="899160">
                  <a:extLst>
                    <a:ext uri="{9D8B030D-6E8A-4147-A177-3AD203B41FA5}">
                      <a16:colId xmlns:a16="http://schemas.microsoft.com/office/drawing/2014/main" val="558644117"/>
                    </a:ext>
                  </a:extLst>
                </a:gridCol>
                <a:gridCol w="2499360">
                  <a:extLst>
                    <a:ext uri="{9D8B030D-6E8A-4147-A177-3AD203B41FA5}">
                      <a16:colId xmlns:a16="http://schemas.microsoft.com/office/drawing/2014/main" val="555911264"/>
                    </a:ext>
                  </a:extLst>
                </a:gridCol>
                <a:gridCol w="5102316">
                  <a:extLst>
                    <a:ext uri="{9D8B030D-6E8A-4147-A177-3AD203B41FA5}">
                      <a16:colId xmlns:a16="http://schemas.microsoft.com/office/drawing/2014/main" val="1128970386"/>
                    </a:ext>
                  </a:extLst>
                </a:gridCol>
              </a:tblGrid>
              <a:tr h="312161">
                <a:tc>
                  <a:txBody>
                    <a:bodyPr/>
                    <a:lstStyle/>
                    <a:p>
                      <a:pPr marL="180340" indent="-180340" algn="ctr">
                        <a:spcAft>
                          <a:spcPts val="0"/>
                        </a:spcAft>
                      </a:pPr>
                      <a:r>
                        <a:rPr lang="ja-JP" altLang="en-US" sz="1400" dirty="0" smtClean="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rPr>
                        <a:t>カテゴリ</a:t>
                      </a:r>
                      <a:endParaRPr lang="ja-JP" altLang="ja-JP" sz="1400" dirty="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solidFill>
                      <a:srgbClr val="0070C0"/>
                    </a:solidFill>
                  </a:tcPr>
                </a:tc>
                <a:tc>
                  <a:txBody>
                    <a:bodyPr/>
                    <a:lstStyle/>
                    <a:p>
                      <a:pPr marL="180340" indent="-180340" algn="ctr">
                        <a:spcAft>
                          <a:spcPts val="0"/>
                        </a:spcAft>
                      </a:pPr>
                      <a:r>
                        <a:rPr lang="ja-JP" altLang="en-US" sz="1400" dirty="0" smtClean="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rPr>
                        <a:t>製品名</a:t>
                      </a:r>
                      <a:r>
                        <a:rPr lang="en-US" altLang="ja-JP" sz="1400" dirty="0" smtClean="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rPr>
                        <a:t>(</a:t>
                      </a:r>
                      <a:r>
                        <a:rPr lang="ja-JP" altLang="en-US" sz="1400" dirty="0" smtClean="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rPr>
                        <a:t>ライセンス名</a:t>
                      </a:r>
                      <a:r>
                        <a:rPr lang="en-US" altLang="ja-JP" sz="1400" dirty="0" smtClean="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rPr>
                        <a:t>)</a:t>
                      </a:r>
                      <a:endParaRPr lang="ja-JP" altLang="ja-JP" sz="1400" dirty="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solidFill>
                      <a:srgbClr val="0070C0"/>
                    </a:solidFill>
                  </a:tcPr>
                </a:tc>
                <a:tc>
                  <a:txBody>
                    <a:bodyPr/>
                    <a:lstStyle/>
                    <a:p>
                      <a:pPr marL="180340" indent="-180340" algn="ctr">
                        <a:spcAft>
                          <a:spcPts val="0"/>
                        </a:spcAft>
                      </a:pPr>
                      <a:r>
                        <a:rPr lang="ja-JP" altLang="en-US" sz="1400" dirty="0" smtClean="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rPr>
                        <a:t>説明</a:t>
                      </a:r>
                      <a:endParaRPr lang="ja-JP" sz="1400" dirty="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solidFill>
                      <a:srgbClr val="0070C0"/>
                    </a:solidFill>
                  </a:tcPr>
                </a:tc>
                <a:extLst>
                  <a:ext uri="{0D108BD9-81ED-4DB2-BD59-A6C34878D82A}">
                    <a16:rowId xmlns:a16="http://schemas.microsoft.com/office/drawing/2014/main" val="3221151296"/>
                  </a:ext>
                </a:extLst>
              </a:tr>
              <a:tr h="1628705">
                <a:tc>
                  <a:txBody>
                    <a:bodyPr/>
                    <a:lstStyle/>
                    <a:p>
                      <a:pPr marL="180340" indent="-180340" algn="l">
                        <a:spcAft>
                          <a:spcPts val="0"/>
                        </a:spcAft>
                      </a:pPr>
                      <a:endParaRPr lang="ja-JP" sz="1400" dirty="0">
                        <a:solidFill>
                          <a:srgbClr val="797979"/>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tc>
                <a:tc>
                  <a:txBody>
                    <a:bodyPr/>
                    <a:lstStyle/>
                    <a:p>
                      <a:pPr marL="180340" indent="-180340" algn="l">
                        <a:spcAft>
                          <a:spcPts val="0"/>
                        </a:spcAft>
                      </a:pPr>
                      <a:r>
                        <a:rPr lang="en-US" sz="1400" dirty="0">
                          <a:effectLst/>
                          <a:latin typeface="游ゴシック" panose="020B0400000000000000" pitchFamily="50" charset="-128"/>
                          <a:ea typeface="游ゴシック" panose="020B0400000000000000" pitchFamily="50" charset="-128"/>
                        </a:rPr>
                        <a:t>Orchestrator (OC</a:t>
                      </a:r>
                      <a:r>
                        <a:rPr lang="en-US" sz="1400" dirty="0" smtClean="0">
                          <a:effectLst/>
                          <a:latin typeface="游ゴシック" panose="020B0400000000000000" pitchFamily="50" charset="-128"/>
                          <a:ea typeface="游ゴシック" panose="020B0400000000000000" pitchFamily="50" charset="-128"/>
                        </a:rPr>
                        <a:t>)</a:t>
                      </a:r>
                    </a:p>
                    <a:p>
                      <a:pPr marL="180340" indent="-180340" algn="l">
                        <a:spcAft>
                          <a:spcPts val="0"/>
                        </a:spcAft>
                      </a:pPr>
                      <a:r>
                        <a:rPr lang="ja-JP" altLang="en-US" sz="1200" dirty="0" smtClean="0">
                          <a:solidFill>
                            <a:srgbClr val="797979"/>
                          </a:solidFill>
                          <a:effectLst/>
                          <a:latin typeface="游ゴシック" panose="020B0400000000000000" pitchFamily="50" charset="-128"/>
                          <a:ea typeface="游ゴシック" panose="020B0400000000000000" pitchFamily="50" charset="-128"/>
                          <a:cs typeface="Arial" panose="020B0604020202020204" pitchFamily="34" charset="0"/>
                        </a:rPr>
                        <a:t>オーケストレーター</a:t>
                      </a:r>
                      <a:endParaRPr lang="ja-JP" sz="1200" dirty="0">
                        <a:solidFill>
                          <a:srgbClr val="797979"/>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tc>
                <a:tc>
                  <a:txBody>
                    <a:bodyPr/>
                    <a:lstStyle/>
                    <a:p>
                      <a:pPr marL="0" indent="0" algn="l">
                        <a:spcAft>
                          <a:spcPts val="0"/>
                        </a:spcAft>
                      </a:pP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ロボットの自動実行・管理・統制を行う管理サーバー。</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
                      </a:r>
                      <a:b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b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オンプレプランでのみ契約可。サーバー上に構築が必要。</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
                      </a:r>
                      <a:b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b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1</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ライセンス</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=1</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ノードで下記の</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3</a:t>
                      </a:r>
                      <a:r>
                        <a:rPr lang="ja-JP" altLang="en-US" sz="1400" dirty="0" err="1"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つの</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Edition</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から選択。</a:t>
                      </a:r>
                      <a:endPar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p>
                      <a:pPr marL="0" indent="0" algn="l">
                        <a:spcAft>
                          <a:spcPts val="0"/>
                        </a:spcAft>
                      </a:pP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Standard – </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標準的な</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OC</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ライセンス</a:t>
                      </a:r>
                      <a:endPar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p>
                      <a:pPr marL="0" indent="0" algn="l">
                        <a:spcAft>
                          <a:spcPts val="0"/>
                        </a:spcAft>
                      </a:pP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Basic – </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小規模構成用で</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Studio, Robot</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の接続台数の上限が</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
                      </a:r>
                      <a:b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b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　</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5</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台ずつ、テナント分割不可の制限がある</a:t>
                      </a:r>
                      <a:endPar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p>
                      <a:pPr marL="0" indent="0" algn="l">
                        <a:spcAft>
                          <a:spcPts val="0"/>
                        </a:spcAft>
                      </a:pP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Non-Production</a:t>
                      </a:r>
                      <a:r>
                        <a:rPr lang="en-US" altLang="ja-JP" sz="1400" baseline="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 – </a:t>
                      </a:r>
                      <a:r>
                        <a:rPr lang="ja-JP" altLang="en-US" sz="1400" baseline="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非本番</a:t>
                      </a:r>
                      <a:r>
                        <a:rPr lang="en-US" altLang="ja-JP" sz="1400" baseline="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r>
                        <a:rPr lang="ja-JP" altLang="en-US" sz="1400" baseline="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開発環境の用途でのみ利用可</a:t>
                      </a:r>
                      <a:endParaRPr lang="ja-JP" sz="14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327212544"/>
                  </a:ext>
                </a:extLst>
              </a:tr>
              <a:tr h="755518">
                <a:tc rowSpan="2">
                  <a:txBody>
                    <a:bodyPr/>
                    <a:lstStyle/>
                    <a:p>
                      <a:pPr marL="180340" indent="-180340" algn="l">
                        <a:spcAft>
                          <a:spcPts val="0"/>
                        </a:spcAft>
                      </a:pPr>
                      <a:endParaRPr lang="ja-JP" sz="1400" dirty="0">
                        <a:solidFill>
                          <a:srgbClr val="797979"/>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tc>
                <a:tc>
                  <a:txBody>
                    <a:bodyPr/>
                    <a:lstStyle/>
                    <a:p>
                      <a:pPr marL="180340" indent="-180340" algn="l">
                        <a:spcAft>
                          <a:spcPts val="0"/>
                        </a:spcAft>
                      </a:pPr>
                      <a:r>
                        <a:rPr lang="en-US" altLang="ja-JP" sz="1400" dirty="0" smtClean="0">
                          <a:effectLst/>
                          <a:latin typeface="游ゴシック" panose="020B0400000000000000" pitchFamily="50" charset="-128"/>
                          <a:ea typeface="游ゴシック" panose="020B0400000000000000" pitchFamily="50" charset="-128"/>
                        </a:rPr>
                        <a:t>Unattended Robot(UR)</a:t>
                      </a:r>
                    </a:p>
                    <a:p>
                      <a:pPr marL="180340" indent="-180340" algn="l">
                        <a:spcAft>
                          <a:spcPts val="0"/>
                        </a:spcAft>
                      </a:pPr>
                      <a:r>
                        <a:rPr lang="ja-JP" altLang="en-US" sz="1200" dirty="0" smtClean="0">
                          <a:solidFill>
                            <a:srgbClr val="797979"/>
                          </a:solidFill>
                          <a:effectLst/>
                          <a:latin typeface="游ゴシック" panose="020B0400000000000000" pitchFamily="50" charset="-128"/>
                          <a:ea typeface="游ゴシック" panose="020B0400000000000000" pitchFamily="50" charset="-128"/>
                          <a:cs typeface="Arial" panose="020B0604020202020204" pitchFamily="34" charset="0"/>
                        </a:rPr>
                        <a:t>アンアテンデッドロボット</a:t>
                      </a:r>
                      <a:endParaRPr lang="ja-JP" sz="1200" dirty="0">
                        <a:solidFill>
                          <a:srgbClr val="797979"/>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tc>
                <a:tc>
                  <a:txBody>
                    <a:bodyPr/>
                    <a:lstStyle/>
                    <a:p>
                      <a:pPr marL="180340" indent="-180340" algn="l">
                        <a:spcAft>
                          <a:spcPts val="0"/>
                        </a:spcAft>
                      </a:pP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Orchestrator</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と接続して自動実行可能な無人ロボット</a:t>
                      </a:r>
                      <a:endPar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p>
                      <a:pPr marL="180340" indent="-180340" algn="l">
                        <a:spcAft>
                          <a:spcPts val="0"/>
                        </a:spcAft>
                      </a:pP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24</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時間</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/365</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日稼働が可能</a:t>
                      </a:r>
                      <a:endPar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p>
                      <a:pPr marL="180340" indent="-180340" algn="l">
                        <a:spcAft>
                          <a:spcPts val="0"/>
                        </a:spcAft>
                      </a:pP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ユーザーではなく端末に紐づくライセンス</a:t>
                      </a:r>
                      <a:endParaRPr lang="ja-JP" sz="14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248545927"/>
                  </a:ext>
                </a:extLst>
              </a:tr>
              <a:tr h="503680">
                <a:tc vMerge="1">
                  <a:txBody>
                    <a:bodyPr/>
                    <a:lstStyle/>
                    <a:p>
                      <a:pPr marL="180340" indent="-180340" algn="l">
                        <a:spcAft>
                          <a:spcPts val="0"/>
                        </a:spcAft>
                      </a:pPr>
                      <a:endParaRPr lang="ja-JP" sz="1400" dirty="0">
                        <a:solidFill>
                          <a:srgbClr val="797979"/>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tc>
                <a:tc>
                  <a:txBody>
                    <a:bodyPr/>
                    <a:lstStyle/>
                    <a:p>
                      <a:pPr marL="180340" indent="-180340" algn="l">
                        <a:spcAft>
                          <a:spcPts val="0"/>
                        </a:spcAft>
                      </a:pPr>
                      <a:r>
                        <a:rPr lang="en-US" altLang="ja-JP" sz="1400" dirty="0" smtClean="0">
                          <a:effectLst/>
                          <a:latin typeface="游ゴシック" panose="020B0400000000000000" pitchFamily="50" charset="-128"/>
                          <a:ea typeface="游ゴシック" panose="020B0400000000000000" pitchFamily="50" charset="-128"/>
                        </a:rPr>
                        <a:t>Non-Production Robot</a:t>
                      </a:r>
                    </a:p>
                    <a:p>
                      <a:pPr marL="180340" indent="-180340" algn="l">
                        <a:spcAft>
                          <a:spcPts val="0"/>
                        </a:spcAft>
                      </a:pPr>
                      <a:r>
                        <a:rPr lang="ja-JP" altLang="en-US" sz="1200" dirty="0" smtClean="0">
                          <a:solidFill>
                            <a:srgbClr val="797979"/>
                          </a:solidFill>
                          <a:effectLst/>
                          <a:latin typeface="游ゴシック" panose="020B0400000000000000" pitchFamily="50" charset="-128"/>
                          <a:ea typeface="游ゴシック" panose="020B0400000000000000" pitchFamily="50" charset="-128"/>
                          <a:cs typeface="Arial" panose="020B0604020202020204" pitchFamily="34" charset="0"/>
                        </a:rPr>
                        <a:t>ノンプロダクションロボット</a:t>
                      </a:r>
                      <a:endParaRPr lang="ja-JP" sz="1200" dirty="0">
                        <a:solidFill>
                          <a:srgbClr val="797979"/>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tc>
                <a:tc>
                  <a:txBody>
                    <a:bodyPr/>
                    <a:lstStyle/>
                    <a:p>
                      <a:pPr marL="180340" indent="-180340" algn="l">
                        <a:spcAft>
                          <a:spcPts val="0"/>
                        </a:spcAft>
                      </a:pPr>
                      <a:r>
                        <a:rPr lang="ja-JP" altLang="en-US" sz="1400" baseline="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非本番</a:t>
                      </a:r>
                      <a:r>
                        <a:rPr lang="en-US" altLang="ja-JP" sz="1400" baseline="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r>
                        <a:rPr lang="ja-JP" altLang="en-US" sz="1400" baseline="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開発環境の用途でのみ利用可能な</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Unattended Robot</a:t>
                      </a:r>
                      <a:endParaRPr lang="ja-JP" sz="14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789231832"/>
                  </a:ext>
                </a:extLst>
              </a:tr>
              <a:tr h="928915">
                <a:tc>
                  <a:txBody>
                    <a:bodyPr/>
                    <a:lstStyle/>
                    <a:p>
                      <a:pPr marL="180340" indent="-180340" algn="l">
                        <a:spcAft>
                          <a:spcPts val="0"/>
                        </a:spcAft>
                      </a:pPr>
                      <a:endParaRPr lang="ja-JP" sz="1400" dirty="0">
                        <a:solidFill>
                          <a:srgbClr val="797979"/>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tc>
                <a:tc>
                  <a:txBody>
                    <a:bodyPr/>
                    <a:lstStyle/>
                    <a:p>
                      <a:pPr marL="180340" indent="-180340" algn="l">
                        <a:spcAft>
                          <a:spcPts val="0"/>
                        </a:spcAft>
                      </a:pPr>
                      <a:r>
                        <a:rPr lang="en-US" altLang="ja-JP" sz="1400" dirty="0" smtClean="0">
                          <a:effectLst/>
                          <a:latin typeface="游ゴシック" panose="020B0400000000000000" pitchFamily="50" charset="-128"/>
                          <a:ea typeface="游ゴシック" panose="020B0400000000000000" pitchFamily="50" charset="-128"/>
                        </a:rPr>
                        <a:t>Automation Hub</a:t>
                      </a:r>
                    </a:p>
                    <a:p>
                      <a:pPr marL="180340" indent="-180340" algn="l">
                        <a:spcAft>
                          <a:spcPts val="0"/>
                        </a:spcAft>
                      </a:pPr>
                      <a:r>
                        <a:rPr lang="ja-JP" altLang="en-US" sz="1200" dirty="0" smtClean="0">
                          <a:solidFill>
                            <a:srgbClr val="797979"/>
                          </a:solidFill>
                          <a:effectLst/>
                          <a:latin typeface="游ゴシック" panose="020B0400000000000000" pitchFamily="50" charset="-128"/>
                          <a:ea typeface="游ゴシック" panose="020B0400000000000000" pitchFamily="50" charset="-128"/>
                          <a:cs typeface="Arial" panose="020B0604020202020204" pitchFamily="34" charset="0"/>
                        </a:rPr>
                        <a:t>オートメーションハブ</a:t>
                      </a:r>
                      <a:endParaRPr lang="ja-JP" sz="1200" dirty="0">
                        <a:solidFill>
                          <a:srgbClr val="797979"/>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tc>
                <a:tc>
                  <a:txBody>
                    <a:bodyPr/>
                    <a:lstStyle/>
                    <a:p>
                      <a:pPr marL="180340" indent="-180340" algn="l">
                        <a:spcAft>
                          <a:spcPts val="0"/>
                        </a:spcAft>
                      </a:pP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RPA</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推進において必要な管理機能を全社で利用可能なツール。</a:t>
                      </a:r>
                    </a:p>
                    <a:p>
                      <a:pPr marL="180340" indent="-180340" algn="l">
                        <a:spcAft>
                          <a:spcPts val="0"/>
                        </a:spcAft>
                      </a:pP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自動化案件の募集</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投稿</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・管理、開発工数・共通部品の管理、</a:t>
                      </a:r>
                      <a:endPar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p>
                      <a:pPr marL="180340" indent="-180340" algn="l">
                        <a:spcAft>
                          <a:spcPts val="0"/>
                        </a:spcAft>
                      </a:pP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ダッシュボードでの</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ROI</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シミュレーション、</a:t>
                      </a:r>
                      <a:endPar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p>
                      <a:pPr marL="180340" indent="-180340" algn="l">
                        <a:spcAft>
                          <a:spcPts val="0"/>
                        </a:spcAft>
                      </a:pP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業務プロセスの文書化をサポートする</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Task Capture</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の利用</a:t>
                      </a:r>
                      <a:endParaRPr lang="ja-JP" sz="14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3519060700"/>
                  </a:ext>
                </a:extLst>
              </a:tr>
              <a:tr h="917944">
                <a:tc>
                  <a:txBody>
                    <a:bodyPr/>
                    <a:lstStyle/>
                    <a:p>
                      <a:pPr marL="180340" indent="-180340" algn="l">
                        <a:spcAft>
                          <a:spcPts val="0"/>
                        </a:spcAft>
                      </a:pPr>
                      <a:endParaRPr lang="ja-JP" sz="1400" dirty="0">
                        <a:solidFill>
                          <a:srgbClr val="797979"/>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tc>
                <a:tc>
                  <a:txBody>
                    <a:bodyPr/>
                    <a:lstStyle/>
                    <a:p>
                      <a:pPr marL="180340" indent="-180340" algn="l">
                        <a:spcAft>
                          <a:spcPts val="0"/>
                        </a:spcAft>
                      </a:pPr>
                      <a:r>
                        <a:rPr lang="en-US" altLang="ja-JP" sz="1400" dirty="0" smtClean="0">
                          <a:effectLst/>
                          <a:latin typeface="游ゴシック" panose="020B0400000000000000" pitchFamily="50" charset="-128"/>
                          <a:ea typeface="游ゴシック" panose="020B0400000000000000" pitchFamily="50" charset="-128"/>
                        </a:rPr>
                        <a:t>Insights</a:t>
                      </a:r>
                    </a:p>
                    <a:p>
                      <a:pPr marL="180340" indent="-180340" algn="l">
                        <a:spcAft>
                          <a:spcPts val="0"/>
                        </a:spcAft>
                      </a:pPr>
                      <a:r>
                        <a:rPr lang="ja-JP" altLang="en-US" sz="1200" dirty="0" smtClean="0">
                          <a:solidFill>
                            <a:srgbClr val="797979"/>
                          </a:solidFill>
                          <a:effectLst/>
                          <a:latin typeface="游ゴシック" panose="020B0400000000000000" pitchFamily="50" charset="-128"/>
                          <a:ea typeface="游ゴシック" panose="020B0400000000000000" pitchFamily="50" charset="-128"/>
                          <a:cs typeface="Arial" panose="020B0604020202020204" pitchFamily="34" charset="0"/>
                        </a:rPr>
                        <a:t>インサイツ</a:t>
                      </a:r>
                      <a:endParaRPr lang="ja-JP" sz="1200" dirty="0">
                        <a:solidFill>
                          <a:srgbClr val="797979"/>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tc>
                <a:tc>
                  <a:txBody>
                    <a:bodyPr/>
                    <a:lstStyle/>
                    <a:p>
                      <a:pPr marL="0" indent="0" algn="l">
                        <a:spcAft>
                          <a:spcPts val="0"/>
                        </a:spcAft>
                      </a:pP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自動化プロジェクトのパフォーマンスやビジネスインパクトを可視化するソリューション</a:t>
                      </a:r>
                    </a:p>
                    <a:p>
                      <a:pPr marL="0" indent="0" algn="l">
                        <a:spcAft>
                          <a:spcPts val="0"/>
                        </a:spcAft>
                      </a:pP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パフォーマンスの監視</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測定</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予測、</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RPA</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展開の最適化</a:t>
                      </a:r>
                    </a:p>
                    <a:p>
                      <a:pPr marL="0" indent="0" algn="l">
                        <a:spcAft>
                          <a:spcPts val="0"/>
                        </a:spcAft>
                      </a:pP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ROI </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の測定</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報告、自動化投資戦略の策定</a:t>
                      </a:r>
                      <a:endParaRPr lang="ja-JP" sz="14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4000784206"/>
                  </a:ext>
                </a:extLst>
              </a:tr>
            </a:tbl>
          </a:graphicData>
        </a:graphic>
      </p:graphicFrame>
      <p:sp>
        <p:nvSpPr>
          <p:cNvPr id="8" name="Rectangle 2"/>
          <p:cNvSpPr>
            <a:spLocks noChangeArrowheads="1"/>
          </p:cNvSpPr>
          <p:nvPr/>
        </p:nvSpPr>
        <p:spPr bwMode="auto">
          <a:xfrm>
            <a:off x="322263" y="376238"/>
            <a:ext cx="84963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eaLnBrk="1" hangingPunct="1">
              <a:lnSpc>
                <a:spcPct val="100000"/>
              </a:lnSpc>
              <a:spcBef>
                <a:spcPct val="0"/>
              </a:spcBef>
              <a:buClrTx/>
              <a:buFontTx/>
              <a:buNone/>
            </a:pPr>
            <a:r>
              <a:rPr lang="en-US" altLang="ja-JP" sz="2800" dirty="0" smtClean="0">
                <a:solidFill>
                  <a:schemeClr val="tx2"/>
                </a:solidFill>
                <a:latin typeface="游ゴシック" panose="020B0400000000000000" pitchFamily="50" charset="-128"/>
                <a:ea typeface="游ゴシック" panose="020B0400000000000000" pitchFamily="50" charset="-128"/>
                <a:cs typeface="Meiryo UI" pitchFamily="50" charset="-128"/>
              </a:rPr>
              <a:t>UiPath RPA</a:t>
            </a:r>
            <a:r>
              <a:rPr lang="ja-JP" altLang="en-US" sz="2800" dirty="0" smtClean="0">
                <a:solidFill>
                  <a:schemeClr val="tx2"/>
                </a:solidFill>
                <a:latin typeface="游ゴシック" panose="020B0400000000000000" pitchFamily="50" charset="-128"/>
                <a:ea typeface="游ゴシック" panose="020B0400000000000000" pitchFamily="50" charset="-128"/>
                <a:cs typeface="Meiryo UI" pitchFamily="50" charset="-128"/>
              </a:rPr>
              <a:t>製品の非ユーザー別ライセンス</a:t>
            </a:r>
            <a:endParaRPr lang="en-US" altLang="ja-JP" sz="2800" dirty="0">
              <a:solidFill>
                <a:schemeClr val="tx2"/>
              </a:solidFill>
              <a:latin typeface="游ゴシック" panose="020B0400000000000000" pitchFamily="50" charset="-128"/>
              <a:ea typeface="游ゴシック" panose="020B0400000000000000" pitchFamily="50" charset="-128"/>
              <a:cs typeface="Meiryo UI" pitchFamily="50" charset="-128"/>
            </a:endParaRPr>
          </a:p>
        </p:txBody>
      </p:sp>
      <p:sp>
        <p:nvSpPr>
          <p:cNvPr id="11" name="角丸四角形 10"/>
          <p:cNvSpPr/>
          <p:nvPr/>
        </p:nvSpPr>
        <p:spPr bwMode="auto">
          <a:xfrm>
            <a:off x="427038" y="2184400"/>
            <a:ext cx="661534" cy="661534"/>
          </a:xfrm>
          <a:prstGeom prst="roundRect">
            <a:avLst/>
          </a:prstGeom>
          <a:solidFill>
            <a:srgbClr val="FF6600"/>
          </a:solidFill>
          <a:ln w="6350"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管理</a:t>
            </a:r>
          </a:p>
        </p:txBody>
      </p:sp>
      <p:sp>
        <p:nvSpPr>
          <p:cNvPr id="13" name="角丸四角形 12"/>
          <p:cNvSpPr/>
          <p:nvPr/>
        </p:nvSpPr>
        <p:spPr bwMode="auto">
          <a:xfrm>
            <a:off x="427038" y="3572003"/>
            <a:ext cx="661534" cy="661534"/>
          </a:xfrm>
          <a:prstGeom prst="roundRect">
            <a:avLst/>
          </a:prstGeom>
          <a:solidFill>
            <a:srgbClr val="ED145B"/>
          </a:solidFill>
          <a:ln w="6350"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実行</a:t>
            </a:r>
            <a:endParaRPr kumimoji="1" lang="ja-JP" altLang="en-US" sz="140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bwMode="auto">
          <a:xfrm>
            <a:off x="427038" y="5583222"/>
            <a:ext cx="661534" cy="661534"/>
          </a:xfrm>
          <a:prstGeom prst="roundRect">
            <a:avLst/>
          </a:prstGeom>
          <a:solidFill>
            <a:srgbClr val="75E6FF"/>
          </a:solidFill>
          <a:ln w="6350"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測定</a:t>
            </a:r>
            <a:endParaRPr kumimoji="1" lang="ja-JP" altLang="en-US" sz="140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bwMode="auto">
          <a:xfrm>
            <a:off x="427038" y="4614050"/>
            <a:ext cx="661534" cy="661534"/>
          </a:xfrm>
          <a:prstGeom prst="roundRect">
            <a:avLst/>
          </a:prstGeom>
          <a:solidFill>
            <a:schemeClr val="bg1">
              <a:lumMod val="50000"/>
            </a:schemeClr>
          </a:solidFill>
          <a:ln w="6350"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発見</a:t>
            </a:r>
            <a:endParaRPr kumimoji="1" lang="ja-JP" altLang="en-US" sz="140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フッター プレースホルダー 3"/>
          <p:cNvSpPr>
            <a:spLocks noGrp="1"/>
          </p:cNvSpPr>
          <p:nvPr>
            <p:ph type="ftr" sz="quarter" idx="11"/>
          </p:nvPr>
        </p:nvSpPr>
        <p:spPr>
          <a:xfrm>
            <a:off x="3124200" y="6519863"/>
            <a:ext cx="2895600" cy="268287"/>
          </a:xfrm>
        </p:spPr>
        <p:txBody>
          <a:bodyPr/>
          <a:lstStyle/>
          <a:p>
            <a:pPr>
              <a:defRPr/>
            </a:pPr>
            <a:r>
              <a:rPr lang="en-US" altLang="ja-JP" dirty="0" smtClean="0"/>
              <a:t>© 2022 Power </a:t>
            </a:r>
            <a:r>
              <a:rPr lang="en-US" altLang="ja-JP" dirty="0" err="1" smtClean="0"/>
              <a:t>Solutions,Ltd</a:t>
            </a:r>
            <a:r>
              <a:rPr lang="en-US" altLang="ja-JP" dirty="0" smtClean="0"/>
              <a:t>. All Rights Reserved</a:t>
            </a:r>
            <a:endParaRPr kumimoji="1" lang="en-US" altLang="ja-JP" dirty="0"/>
          </a:p>
        </p:txBody>
      </p:sp>
      <p:sp>
        <p:nvSpPr>
          <p:cNvPr id="17" name="Rectangle 6"/>
          <p:cNvSpPr>
            <a:spLocks noChangeArrowheads="1"/>
          </p:cNvSpPr>
          <p:nvPr/>
        </p:nvSpPr>
        <p:spPr bwMode="auto">
          <a:xfrm>
            <a:off x="6686552" y="6520652"/>
            <a:ext cx="2133600" cy="1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algn="r" eaLnBrk="1" hangingPunct="1">
              <a:lnSpc>
                <a:spcPct val="100000"/>
              </a:lnSpc>
              <a:spcBef>
                <a:spcPct val="0"/>
              </a:spcBef>
              <a:buClrTx/>
              <a:buFontTx/>
              <a:buNone/>
            </a:pPr>
            <a:fld id="{C57F365E-B9B4-4417-9545-3EC816AB5F32}" type="slidenum">
              <a:rPr lang="en-US" altLang="ja-JP" sz="1400">
                <a:latin typeface="Meiryo UI" pitchFamily="50" charset="-128"/>
                <a:ea typeface="Meiryo UI" pitchFamily="50" charset="-128"/>
                <a:cs typeface="Meiryo UI" pitchFamily="50" charset="-128"/>
              </a:rPr>
              <a:pPr algn="r" eaLnBrk="1" hangingPunct="1">
                <a:lnSpc>
                  <a:spcPct val="100000"/>
                </a:lnSpc>
                <a:spcBef>
                  <a:spcPct val="0"/>
                </a:spcBef>
                <a:buClrTx/>
                <a:buFontTx/>
                <a:buNone/>
              </a:pPr>
              <a:t>10</a:t>
            </a:fld>
            <a:endParaRPr lang="en-US" altLang="ja-JP" sz="1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96549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165622598"/>
              </p:ext>
            </p:extLst>
          </p:nvPr>
        </p:nvGraphicFramePr>
        <p:xfrm>
          <a:off x="353306" y="1502850"/>
          <a:ext cx="8465256" cy="2494303"/>
        </p:xfrm>
        <a:graphic>
          <a:graphicData uri="http://schemas.openxmlformats.org/drawingml/2006/table">
            <a:tbl>
              <a:tblPr firstRow="1" bandRow="1">
                <a:tableStyleId>{5940675A-B579-460E-94D1-54222C63F5DA}</a:tableStyleId>
              </a:tblPr>
              <a:tblGrid>
                <a:gridCol w="1989372">
                  <a:extLst>
                    <a:ext uri="{9D8B030D-6E8A-4147-A177-3AD203B41FA5}">
                      <a16:colId xmlns:a16="http://schemas.microsoft.com/office/drawing/2014/main" val="963858556"/>
                    </a:ext>
                  </a:extLst>
                </a:gridCol>
                <a:gridCol w="6475884">
                  <a:extLst>
                    <a:ext uri="{9D8B030D-6E8A-4147-A177-3AD203B41FA5}">
                      <a16:colId xmlns:a16="http://schemas.microsoft.com/office/drawing/2014/main" val="411006217"/>
                    </a:ext>
                  </a:extLst>
                </a:gridCol>
              </a:tblGrid>
              <a:tr h="1305583">
                <a:tc>
                  <a:txBody>
                    <a:bodyPr/>
                    <a:lstStyle/>
                    <a:p>
                      <a:pPr algn="ctr"/>
                      <a:r>
                        <a:rPr kumimoji="1" lang="ja-JP" altLang="en-US" sz="1400" dirty="0" smtClean="0">
                          <a:latin typeface="游ゴシック" panose="020B0400000000000000" pitchFamily="50" charset="-128"/>
                          <a:ea typeface="游ゴシック" panose="020B0400000000000000" pitchFamily="50" charset="-128"/>
                        </a:rPr>
                        <a:t>オンプレミスサーバー</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endParaRPr kumimoji="1" lang="ja-JP" altLang="en-US" sz="140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3400131833"/>
                  </a:ext>
                </a:extLst>
              </a:tr>
              <a:tr h="688658">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Cloud</a:t>
                      </a:r>
                      <a:r>
                        <a:rPr kumimoji="1" lang="ja-JP" altLang="en-US" sz="1400" dirty="0" smtClean="0">
                          <a:latin typeface="游ゴシック" panose="020B0400000000000000" pitchFamily="50" charset="-128"/>
                          <a:ea typeface="游ゴシック" panose="020B0400000000000000" pitchFamily="50" charset="-128"/>
                        </a:rPr>
                        <a:t>サーバー</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r>
                        <a:rPr kumimoji="1" lang="en-US" altLang="ja-JP" sz="1200" dirty="0" smtClean="0">
                          <a:latin typeface="游ゴシック" panose="020B0400000000000000" pitchFamily="50" charset="-128"/>
                          <a:ea typeface="游ゴシック" panose="020B0400000000000000" pitchFamily="50" charset="-128"/>
                        </a:rPr>
                        <a:t>MS Azure - Azure Marketplace</a:t>
                      </a:r>
                      <a:r>
                        <a:rPr kumimoji="1" lang="ja-JP" altLang="en-US" sz="1200" dirty="0" err="1" smtClean="0">
                          <a:latin typeface="游ゴシック" panose="020B0400000000000000" pitchFamily="50" charset="-128"/>
                          <a:ea typeface="游ゴシック" panose="020B0400000000000000" pitchFamily="50" charset="-128"/>
                        </a:rPr>
                        <a:t>にて</a:t>
                      </a:r>
                      <a:r>
                        <a:rPr kumimoji="1" lang="ja-JP" altLang="en-US" sz="1200" dirty="0" smtClean="0">
                          <a:latin typeface="游ゴシック" panose="020B0400000000000000" pitchFamily="50" charset="-128"/>
                          <a:ea typeface="游ゴシック" panose="020B0400000000000000" pitchFamily="50" charset="-128"/>
                        </a:rPr>
                        <a:t>公開済み。簡単な初期情報の入力のみで構築</a:t>
                      </a:r>
                      <a:r>
                        <a:rPr kumimoji="1" lang="en-US" altLang="ja-JP" sz="1200" dirty="0" smtClean="0">
                          <a:latin typeface="游ゴシック" panose="020B0400000000000000" pitchFamily="50" charset="-128"/>
                          <a:ea typeface="游ゴシック" panose="020B0400000000000000" pitchFamily="50" charset="-128"/>
                        </a:rPr>
                        <a:t>/</a:t>
                      </a:r>
                      <a:r>
                        <a:rPr kumimoji="1" lang="ja-JP" altLang="en-US" sz="1200" dirty="0" smtClean="0">
                          <a:latin typeface="游ゴシック" panose="020B0400000000000000" pitchFamily="50" charset="-128"/>
                          <a:ea typeface="游ゴシック" panose="020B0400000000000000" pitchFamily="50" charset="-128"/>
                        </a:rPr>
                        <a:t>利用可能。</a:t>
                      </a:r>
                      <a:r>
                        <a:rPr kumimoji="1" lang="en-US" altLang="ja-JP" sz="1200" dirty="0" smtClean="0">
                          <a:latin typeface="游ゴシック" panose="020B0400000000000000" pitchFamily="50" charset="-128"/>
                          <a:ea typeface="游ゴシック" panose="020B0400000000000000" pitchFamily="50" charset="-128"/>
                        </a:rPr>
                        <a:t/>
                      </a:r>
                      <a:br>
                        <a:rPr kumimoji="1" lang="en-US" altLang="ja-JP" sz="1200" dirty="0" smtClean="0">
                          <a:latin typeface="游ゴシック" panose="020B0400000000000000" pitchFamily="50" charset="-128"/>
                          <a:ea typeface="游ゴシック" panose="020B0400000000000000" pitchFamily="50" charset="-128"/>
                        </a:rPr>
                      </a:br>
                      <a:r>
                        <a:rPr kumimoji="1" lang="en-US" altLang="ja-JP" sz="1200" dirty="0" smtClean="0">
                          <a:latin typeface="游ゴシック" panose="020B0400000000000000" pitchFamily="50" charset="-128"/>
                          <a:ea typeface="游ゴシック" panose="020B0400000000000000" pitchFamily="50" charset="-128"/>
                          <a:hlinkClick r:id="rId3"/>
                        </a:rPr>
                        <a:t>https://www.uipath.com/ja/resources/knowledge-base/stack-uipath-on-azure</a:t>
                      </a:r>
                      <a:r>
                        <a:rPr kumimoji="1" lang="en-US" altLang="ja-JP" sz="1200" dirty="0" smtClean="0">
                          <a:latin typeface="游ゴシック" panose="020B0400000000000000" pitchFamily="50" charset="-128"/>
                          <a:ea typeface="游ゴシック" panose="020B0400000000000000" pitchFamily="50" charset="-128"/>
                        </a:rPr>
                        <a:t> </a:t>
                      </a:r>
                    </a:p>
                    <a:p>
                      <a:endParaRPr kumimoji="1" lang="en-US" altLang="ja-JP" sz="1200" dirty="0" smtClean="0">
                        <a:latin typeface="游ゴシック" panose="020B0400000000000000" pitchFamily="50" charset="-128"/>
                        <a:ea typeface="游ゴシック" panose="020B0400000000000000" pitchFamily="50" charset="-128"/>
                      </a:endParaRPr>
                    </a:p>
                    <a:p>
                      <a:r>
                        <a:rPr kumimoji="1" lang="en-US" altLang="ja-JP" sz="1200" dirty="0" smtClean="0">
                          <a:latin typeface="游ゴシック" panose="020B0400000000000000" pitchFamily="50" charset="-128"/>
                          <a:ea typeface="游ゴシック" panose="020B0400000000000000" pitchFamily="50" charset="-128"/>
                        </a:rPr>
                        <a:t>Amazon AWS</a:t>
                      </a:r>
                      <a:r>
                        <a:rPr kumimoji="1" lang="en-US" altLang="ja-JP" sz="1200" baseline="0" dirty="0" smtClean="0">
                          <a:latin typeface="游ゴシック" panose="020B0400000000000000" pitchFamily="50" charset="-128"/>
                          <a:ea typeface="游ゴシック" panose="020B0400000000000000" pitchFamily="50" charset="-128"/>
                        </a:rPr>
                        <a:t> – UiPath</a:t>
                      </a:r>
                      <a:r>
                        <a:rPr kumimoji="1" lang="ja-JP" altLang="en-US" sz="1200" baseline="0" dirty="0" smtClean="0">
                          <a:latin typeface="游ゴシック" panose="020B0400000000000000" pitchFamily="50" charset="-128"/>
                          <a:ea typeface="游ゴシック" panose="020B0400000000000000" pitchFamily="50" charset="-128"/>
                        </a:rPr>
                        <a:t>マーケットプレイスにて、構築用テンプレートを公開中。</a:t>
                      </a:r>
                      <a:r>
                        <a:rPr kumimoji="1" lang="en-US" altLang="ja-JP" sz="1200" baseline="0" dirty="0" smtClean="0">
                          <a:latin typeface="游ゴシック" panose="020B0400000000000000" pitchFamily="50" charset="-128"/>
                          <a:ea typeface="游ゴシック" panose="020B0400000000000000" pitchFamily="50" charset="-128"/>
                        </a:rPr>
                        <a:t/>
                      </a:r>
                      <a:br>
                        <a:rPr kumimoji="1" lang="en-US" altLang="ja-JP" sz="1200" baseline="0" dirty="0" smtClean="0">
                          <a:latin typeface="游ゴシック" panose="020B0400000000000000" pitchFamily="50" charset="-128"/>
                          <a:ea typeface="游ゴシック" panose="020B0400000000000000" pitchFamily="50" charset="-128"/>
                        </a:rPr>
                      </a:br>
                      <a:r>
                        <a:rPr kumimoji="1" lang="ja-JP" altLang="en-US" sz="1200" baseline="0" dirty="0" smtClean="0">
                          <a:latin typeface="游ゴシック" panose="020B0400000000000000" pitchFamily="50" charset="-128"/>
                          <a:ea typeface="游ゴシック" panose="020B0400000000000000" pitchFamily="50" charset="-128"/>
                        </a:rPr>
                        <a:t>テンプレートの実行のみで構築</a:t>
                      </a:r>
                      <a:r>
                        <a:rPr kumimoji="1" lang="en-US" altLang="ja-JP" sz="1200" baseline="0" dirty="0" smtClean="0">
                          <a:latin typeface="游ゴシック" panose="020B0400000000000000" pitchFamily="50" charset="-128"/>
                          <a:ea typeface="游ゴシック" panose="020B0400000000000000" pitchFamily="50" charset="-128"/>
                        </a:rPr>
                        <a:t>/</a:t>
                      </a:r>
                      <a:r>
                        <a:rPr kumimoji="1" lang="ja-JP" altLang="en-US" sz="1200" baseline="0" dirty="0" smtClean="0">
                          <a:latin typeface="游ゴシック" panose="020B0400000000000000" pitchFamily="50" charset="-128"/>
                          <a:ea typeface="游ゴシック" panose="020B0400000000000000" pitchFamily="50" charset="-128"/>
                        </a:rPr>
                        <a:t>利用可能。</a:t>
                      </a:r>
                      <a:r>
                        <a:rPr kumimoji="1" lang="en-US" altLang="ja-JP" sz="1200" baseline="0" dirty="0" smtClean="0">
                          <a:latin typeface="游ゴシック" panose="020B0400000000000000" pitchFamily="50" charset="-128"/>
                          <a:ea typeface="游ゴシック" panose="020B0400000000000000" pitchFamily="50" charset="-128"/>
                        </a:rPr>
                        <a:t/>
                      </a:r>
                      <a:br>
                        <a:rPr kumimoji="1" lang="en-US" altLang="ja-JP" sz="1200" baseline="0" dirty="0" smtClean="0">
                          <a:latin typeface="游ゴシック" panose="020B0400000000000000" pitchFamily="50" charset="-128"/>
                          <a:ea typeface="游ゴシック" panose="020B0400000000000000" pitchFamily="50" charset="-128"/>
                        </a:rPr>
                      </a:br>
                      <a:r>
                        <a:rPr kumimoji="1" lang="en-US" altLang="ja-JP" sz="1200" baseline="0" dirty="0" smtClean="0">
                          <a:latin typeface="游ゴシック" panose="020B0400000000000000" pitchFamily="50" charset="-128"/>
                          <a:ea typeface="游ゴシック" panose="020B0400000000000000" pitchFamily="50" charset="-128"/>
                          <a:hlinkClick r:id="rId4"/>
                        </a:rPr>
                        <a:t>https://marketplace.uipath.com/ja/listings/stack-uipath-on-aws-full-plan</a:t>
                      </a:r>
                      <a:r>
                        <a:rPr kumimoji="1" lang="ja-JP" altLang="en-US" sz="1200" baseline="0" dirty="0" smtClean="0">
                          <a:latin typeface="游ゴシック" panose="020B0400000000000000" pitchFamily="50" charset="-128"/>
                          <a:ea typeface="游ゴシック" panose="020B0400000000000000" pitchFamily="50" charset="-128"/>
                        </a:rPr>
                        <a:t> </a:t>
                      </a:r>
                      <a:endParaRPr kumimoji="1" lang="ja-JP" altLang="en-US" sz="140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3369505181"/>
                  </a:ext>
                </a:extLst>
              </a:tr>
            </a:tbl>
          </a:graphicData>
        </a:graphic>
      </p:graphicFrame>
      <p:graphicFrame>
        <p:nvGraphicFramePr>
          <p:cNvPr id="2" name="表 1"/>
          <p:cNvGraphicFramePr>
            <a:graphicFrameLocks noGrp="1"/>
          </p:cNvGraphicFramePr>
          <p:nvPr>
            <p:extLst>
              <p:ext uri="{D42A27DB-BD31-4B8C-83A1-F6EECF244321}">
                <p14:modId xmlns:p14="http://schemas.microsoft.com/office/powerpoint/2010/main" val="290294087"/>
              </p:ext>
            </p:extLst>
          </p:nvPr>
        </p:nvGraphicFramePr>
        <p:xfrm>
          <a:off x="330201" y="4396511"/>
          <a:ext cx="7426007" cy="2011680"/>
        </p:xfrm>
        <a:graphic>
          <a:graphicData uri="http://schemas.openxmlformats.org/drawingml/2006/table">
            <a:tbl>
              <a:tblPr firstRow="1" bandRow="1">
                <a:tableStyleId>{5C22544A-7EE6-4342-B048-85BDC9FD1C3A}</a:tableStyleId>
              </a:tblPr>
              <a:tblGrid>
                <a:gridCol w="1406843">
                  <a:extLst>
                    <a:ext uri="{9D8B030D-6E8A-4147-A177-3AD203B41FA5}">
                      <a16:colId xmlns:a16="http://schemas.microsoft.com/office/drawing/2014/main" val="1010745389"/>
                    </a:ext>
                  </a:extLst>
                </a:gridCol>
                <a:gridCol w="6019164">
                  <a:extLst>
                    <a:ext uri="{9D8B030D-6E8A-4147-A177-3AD203B41FA5}">
                      <a16:colId xmlns:a16="http://schemas.microsoft.com/office/drawing/2014/main" val="1340421697"/>
                    </a:ext>
                  </a:extLst>
                </a:gridCol>
              </a:tblGrid>
              <a:tr h="196375">
                <a:tc>
                  <a:txBody>
                    <a:bodyPr/>
                    <a:lstStyle/>
                    <a:p>
                      <a:pPr algn="ctr"/>
                      <a:r>
                        <a:rPr kumimoji="1" lang="ja-JP" altLang="en-US" sz="1200" b="0" dirty="0" smtClean="0">
                          <a:solidFill>
                            <a:schemeClr val="tx1"/>
                          </a:solidFill>
                          <a:latin typeface="游ゴシック" panose="020B0400000000000000" pitchFamily="50" charset="-128"/>
                          <a:ea typeface="游ゴシック" panose="020B0400000000000000" pitchFamily="50" charset="-128"/>
                        </a:rPr>
                        <a:t>エディション名</a:t>
                      </a:r>
                      <a:endParaRPr kumimoji="1" lang="ja-JP" altLang="en-US" sz="1200" b="0" dirty="0">
                        <a:solidFill>
                          <a:schemeClr val="tx1"/>
                        </a:solidFill>
                        <a:latin typeface="游ゴシック" panose="020B0400000000000000" pitchFamily="50" charset="-128"/>
                        <a:ea typeface="游ゴシック" panose="020B0400000000000000" pitchFamily="50" charset="-128"/>
                      </a:endParaRPr>
                    </a:p>
                  </a:txBody>
                  <a:tcPr/>
                </a:tc>
                <a:tc>
                  <a:txBody>
                    <a:bodyPr/>
                    <a:lstStyle/>
                    <a:p>
                      <a:pPr algn="ctr"/>
                      <a:r>
                        <a:rPr kumimoji="1" lang="ja-JP" altLang="en-US" sz="1200" b="0" dirty="0" smtClean="0">
                          <a:solidFill>
                            <a:schemeClr val="tx1"/>
                          </a:solidFill>
                          <a:latin typeface="游ゴシック" panose="020B0400000000000000" pitchFamily="50" charset="-128"/>
                          <a:ea typeface="游ゴシック" panose="020B0400000000000000" pitchFamily="50" charset="-128"/>
                        </a:rPr>
                        <a:t>接続数、テナント数、環境の制限</a:t>
                      </a:r>
                      <a:endParaRPr kumimoji="1" lang="ja-JP" altLang="en-US" sz="1200" b="0" dirty="0">
                        <a:solidFill>
                          <a:schemeClr val="tx1"/>
                        </a:solidFill>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1920599294"/>
                  </a:ext>
                </a:extLst>
              </a:tr>
              <a:tr h="411154">
                <a:tc>
                  <a:txBody>
                    <a:bodyPr/>
                    <a:lstStyle/>
                    <a:p>
                      <a:pPr algn="ctr"/>
                      <a:r>
                        <a:rPr kumimoji="1" lang="en-US" altLang="ja-JP" sz="1200" b="1" dirty="0" smtClean="0">
                          <a:solidFill>
                            <a:schemeClr val="tx1"/>
                          </a:solidFill>
                          <a:latin typeface="游ゴシック" panose="020B0400000000000000" pitchFamily="50" charset="-128"/>
                          <a:ea typeface="游ゴシック" panose="020B0400000000000000" pitchFamily="50" charset="-128"/>
                        </a:rPr>
                        <a:t>Standard</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tc>
                <a:tc>
                  <a:txBody>
                    <a:bodyPr/>
                    <a:lstStyle/>
                    <a:p>
                      <a:pPr marL="180975" indent="-180975">
                        <a:buFont typeface="Arial" panose="020B0604020202020204" pitchFamily="34" charset="0"/>
                        <a:buChar char="•"/>
                      </a:pPr>
                      <a:r>
                        <a:rPr kumimoji="1" lang="ja-JP" altLang="en-US" sz="1200" b="0" baseline="0" dirty="0" smtClean="0">
                          <a:solidFill>
                            <a:schemeClr val="tx1"/>
                          </a:solidFill>
                          <a:latin typeface="游ゴシック" panose="020B0400000000000000" pitchFamily="50" charset="-128"/>
                          <a:ea typeface="游ゴシック" panose="020B0400000000000000" pitchFamily="50" charset="-128"/>
                        </a:rPr>
                        <a:t>接続台数、テナント数の制限なし</a:t>
                      </a:r>
                      <a:endParaRPr kumimoji="1" lang="en-US" altLang="ja-JP" sz="1200" b="0" baseline="0" dirty="0" smtClean="0">
                        <a:solidFill>
                          <a:schemeClr val="tx1"/>
                        </a:solidFill>
                        <a:latin typeface="游ゴシック" panose="020B0400000000000000" pitchFamily="50" charset="-128"/>
                        <a:ea typeface="游ゴシック" panose="020B0400000000000000" pitchFamily="50" charset="-128"/>
                      </a:endParaRPr>
                    </a:p>
                    <a:p>
                      <a:pPr marL="180975" indent="-180975">
                        <a:buFont typeface="Arial" panose="020B0604020202020204" pitchFamily="34" charset="0"/>
                        <a:buChar char="•"/>
                      </a:pPr>
                      <a:r>
                        <a:rPr kumimoji="1" lang="ja-JP" altLang="en-US" sz="1200" b="0" baseline="0" dirty="0" smtClean="0">
                          <a:solidFill>
                            <a:schemeClr val="tx1"/>
                          </a:solidFill>
                          <a:latin typeface="游ゴシック" panose="020B0400000000000000" pitchFamily="50" charset="-128"/>
                          <a:ea typeface="游ゴシック" panose="020B0400000000000000" pitchFamily="50" charset="-128"/>
                        </a:rPr>
                        <a:t>本番環境・開発環境共に使用可能</a:t>
                      </a:r>
                      <a:endParaRPr kumimoji="1" lang="ja-JP" altLang="en-US" sz="1200" b="0" dirty="0">
                        <a:solidFill>
                          <a:schemeClr val="tx1"/>
                        </a:solidFill>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2101523891"/>
                  </a:ext>
                </a:extLst>
              </a:tr>
              <a:tr h="528627">
                <a:tc>
                  <a:txBody>
                    <a:bodyPr/>
                    <a:lstStyle/>
                    <a:p>
                      <a:pPr algn="ctr"/>
                      <a:r>
                        <a:rPr kumimoji="1" lang="en-US" altLang="ja-JP" sz="1200" b="1" dirty="0" smtClean="0">
                          <a:latin typeface="游ゴシック" panose="020B0400000000000000" pitchFamily="50" charset="-128"/>
                          <a:ea typeface="游ゴシック" panose="020B0400000000000000" pitchFamily="50" charset="-128"/>
                        </a:rPr>
                        <a:t>Basic</a:t>
                      </a:r>
                      <a:endParaRPr kumimoji="1" lang="ja-JP" altLang="en-US" sz="1200" b="1" dirty="0">
                        <a:latin typeface="游ゴシック" panose="020B0400000000000000" pitchFamily="50" charset="-128"/>
                        <a:ea typeface="游ゴシック" panose="020B0400000000000000" pitchFamily="50" charset="-128"/>
                      </a:endParaRPr>
                    </a:p>
                  </a:txBody>
                  <a:tcPr anchor="ctr"/>
                </a:tc>
                <a:tc>
                  <a:txBody>
                    <a:bodyPr/>
                    <a:lstStyle/>
                    <a:p>
                      <a:pPr marL="180975" indent="-180975">
                        <a:buFont typeface="Arial" panose="020B0604020202020204" pitchFamily="34" charset="0"/>
                        <a:buChar char="•"/>
                      </a:pPr>
                      <a:r>
                        <a:rPr kumimoji="1" lang="en-US" altLang="ja-JP" sz="1200" b="0" dirty="0" smtClean="0">
                          <a:solidFill>
                            <a:schemeClr val="tx1"/>
                          </a:solidFill>
                          <a:latin typeface="游ゴシック" panose="020B0400000000000000" pitchFamily="50" charset="-128"/>
                          <a:ea typeface="游ゴシック" panose="020B0400000000000000" pitchFamily="50" charset="-128"/>
                        </a:rPr>
                        <a:t>Robot(</a:t>
                      </a:r>
                      <a:r>
                        <a:rPr kumimoji="1" lang="ja-JP" altLang="en-US" sz="1200" b="0" dirty="0" smtClean="0">
                          <a:solidFill>
                            <a:schemeClr val="tx1"/>
                          </a:solidFill>
                          <a:latin typeface="游ゴシック" panose="020B0400000000000000" pitchFamily="50" charset="-128"/>
                          <a:ea typeface="游ゴシック" panose="020B0400000000000000" pitchFamily="50" charset="-128"/>
                        </a:rPr>
                        <a:t>有人</a:t>
                      </a:r>
                      <a:r>
                        <a:rPr kumimoji="1" lang="en-US" altLang="ja-JP" sz="1200" b="0" dirty="0" smtClean="0">
                          <a:solidFill>
                            <a:schemeClr val="tx1"/>
                          </a:solidFill>
                          <a:latin typeface="游ゴシック" panose="020B0400000000000000" pitchFamily="50" charset="-128"/>
                          <a:ea typeface="游ゴシック" panose="020B0400000000000000" pitchFamily="50" charset="-128"/>
                        </a:rPr>
                        <a:t>/</a:t>
                      </a:r>
                      <a:r>
                        <a:rPr kumimoji="1" lang="ja-JP" altLang="en-US" sz="1200" b="0" dirty="0" smtClean="0">
                          <a:solidFill>
                            <a:schemeClr val="tx1"/>
                          </a:solidFill>
                          <a:latin typeface="游ゴシック" panose="020B0400000000000000" pitchFamily="50" charset="-128"/>
                          <a:ea typeface="游ゴシック" panose="020B0400000000000000" pitchFamily="50" charset="-128"/>
                        </a:rPr>
                        <a:t>無人</a:t>
                      </a:r>
                      <a:r>
                        <a:rPr kumimoji="1" lang="en-US" altLang="ja-JP" sz="1200" b="0" dirty="0" smtClean="0">
                          <a:solidFill>
                            <a:schemeClr val="tx1"/>
                          </a:solidFill>
                          <a:latin typeface="游ゴシック" panose="020B0400000000000000" pitchFamily="50" charset="-128"/>
                          <a:ea typeface="游ゴシック" panose="020B0400000000000000" pitchFamily="50" charset="-128"/>
                        </a:rPr>
                        <a:t>),</a:t>
                      </a:r>
                      <a:r>
                        <a:rPr kumimoji="1" lang="en-US" altLang="ja-JP" sz="1200" b="0" baseline="0" dirty="0" smtClean="0">
                          <a:solidFill>
                            <a:schemeClr val="tx1"/>
                          </a:solidFill>
                          <a:latin typeface="游ゴシック" panose="020B0400000000000000" pitchFamily="50" charset="-128"/>
                          <a:ea typeface="游ゴシック" panose="020B0400000000000000" pitchFamily="50" charset="-128"/>
                        </a:rPr>
                        <a:t> </a:t>
                      </a:r>
                      <a:r>
                        <a:rPr kumimoji="1" lang="ja-JP" altLang="en-US" sz="1200" b="0" baseline="0" dirty="0" smtClean="0">
                          <a:solidFill>
                            <a:schemeClr val="tx1"/>
                          </a:solidFill>
                          <a:latin typeface="游ゴシック" panose="020B0400000000000000" pitchFamily="50" charset="-128"/>
                          <a:ea typeface="游ゴシック" panose="020B0400000000000000" pitchFamily="50" charset="-128"/>
                        </a:rPr>
                        <a:t>開発それぞれ最大５台まで接続可</a:t>
                      </a:r>
                      <a:endParaRPr kumimoji="1" lang="en-US" altLang="ja-JP" sz="1200" b="0" baseline="0" dirty="0" smtClean="0">
                        <a:solidFill>
                          <a:schemeClr val="tx1"/>
                        </a:solidFill>
                        <a:latin typeface="游ゴシック" panose="020B0400000000000000" pitchFamily="50" charset="-128"/>
                        <a:ea typeface="游ゴシック" panose="020B0400000000000000" pitchFamily="50" charset="-128"/>
                      </a:endParaRPr>
                    </a:p>
                    <a:p>
                      <a:pPr marL="180975" indent="-180975">
                        <a:buFont typeface="Arial" panose="020B0604020202020204" pitchFamily="34" charset="0"/>
                        <a:buChar char="•"/>
                      </a:pPr>
                      <a:r>
                        <a:rPr kumimoji="1" lang="ja-JP" altLang="en-US" sz="1200" b="0" baseline="0" dirty="0" smtClean="0">
                          <a:solidFill>
                            <a:schemeClr val="tx1"/>
                          </a:solidFill>
                          <a:latin typeface="游ゴシック" panose="020B0400000000000000" pitchFamily="50" charset="-128"/>
                          <a:ea typeface="游ゴシック" panose="020B0400000000000000" pitchFamily="50" charset="-128"/>
                        </a:rPr>
                        <a:t>テナント数は１テナントのみ</a:t>
                      </a:r>
                      <a:endParaRPr kumimoji="1" lang="en-US" altLang="ja-JP" sz="1200" b="0" baseline="0" dirty="0" smtClean="0">
                        <a:solidFill>
                          <a:schemeClr val="tx1"/>
                        </a:solidFill>
                        <a:latin typeface="游ゴシック" panose="020B0400000000000000" pitchFamily="50" charset="-128"/>
                        <a:ea typeface="游ゴシック" panose="020B0400000000000000" pitchFamily="50" charset="-128"/>
                      </a:endParaRPr>
                    </a:p>
                    <a:p>
                      <a:pPr marL="180975" indent="-180975">
                        <a:buFont typeface="Arial" panose="020B0604020202020204" pitchFamily="34" charset="0"/>
                        <a:buChar char="•"/>
                      </a:pPr>
                      <a:r>
                        <a:rPr kumimoji="1" lang="ja-JP" altLang="en-US" sz="1200" dirty="0" smtClean="0">
                          <a:solidFill>
                            <a:schemeClr val="tx1"/>
                          </a:solidFill>
                          <a:latin typeface="游ゴシック" panose="020B0400000000000000" pitchFamily="50" charset="-128"/>
                          <a:ea typeface="游ゴシック" panose="020B0400000000000000" pitchFamily="50" charset="-128"/>
                        </a:rPr>
                        <a:t>別途費用で</a:t>
                      </a:r>
                      <a:r>
                        <a:rPr kumimoji="1" lang="en-US" altLang="ja-JP" sz="1200" dirty="0" smtClean="0">
                          <a:solidFill>
                            <a:schemeClr val="tx1"/>
                          </a:solidFill>
                          <a:latin typeface="游ゴシック" panose="020B0400000000000000" pitchFamily="50" charset="-128"/>
                          <a:ea typeface="游ゴシック" panose="020B0400000000000000" pitchFamily="50" charset="-128"/>
                        </a:rPr>
                        <a:t>Standard</a:t>
                      </a:r>
                      <a:r>
                        <a:rPr kumimoji="1" lang="ja-JP" altLang="en-US" sz="1200" dirty="0" err="1" smtClean="0">
                          <a:solidFill>
                            <a:schemeClr val="tx1"/>
                          </a:solidFill>
                          <a:latin typeface="游ゴシック" panose="020B0400000000000000" pitchFamily="50" charset="-128"/>
                          <a:ea typeface="游ゴシック" panose="020B0400000000000000" pitchFamily="50" charset="-128"/>
                        </a:rPr>
                        <a:t>への</a:t>
                      </a:r>
                      <a:r>
                        <a:rPr kumimoji="1" lang="ja-JP" altLang="en-US" sz="1200" dirty="0" smtClean="0">
                          <a:solidFill>
                            <a:schemeClr val="tx1"/>
                          </a:solidFill>
                          <a:latin typeface="游ゴシック" panose="020B0400000000000000" pitchFamily="50" charset="-128"/>
                          <a:ea typeface="游ゴシック" panose="020B0400000000000000" pitchFamily="50" charset="-128"/>
                        </a:rPr>
                        <a:t>バージョンアップが可能</a:t>
                      </a:r>
                      <a:r>
                        <a:rPr kumimoji="1" lang="en-US" altLang="ja-JP" sz="1200" dirty="0" smtClean="0">
                          <a:solidFill>
                            <a:schemeClr val="tx1"/>
                          </a:solidFill>
                          <a:latin typeface="游ゴシック" panose="020B0400000000000000" pitchFamily="50" charset="-128"/>
                          <a:ea typeface="游ゴシック" panose="020B0400000000000000" pitchFamily="50" charset="-128"/>
                        </a:rPr>
                        <a:t>(</a:t>
                      </a:r>
                      <a:r>
                        <a:rPr kumimoji="1" lang="ja-JP" altLang="en-US" sz="1200" dirty="0" smtClean="0">
                          <a:solidFill>
                            <a:schemeClr val="tx1"/>
                          </a:solidFill>
                          <a:latin typeface="游ゴシック" panose="020B0400000000000000" pitchFamily="50" charset="-128"/>
                          <a:ea typeface="游ゴシック" panose="020B0400000000000000" pitchFamily="50" charset="-128"/>
                        </a:rPr>
                        <a:t>日割り計算となります</a:t>
                      </a:r>
                      <a:r>
                        <a:rPr kumimoji="1" lang="en-US" altLang="ja-JP" sz="1200" dirty="0" smtClean="0">
                          <a:solidFill>
                            <a:schemeClr val="tx1"/>
                          </a:solidFill>
                          <a:latin typeface="游ゴシック" panose="020B0400000000000000" pitchFamily="50" charset="-128"/>
                          <a:ea typeface="游ゴシック" panose="020B0400000000000000" pitchFamily="50" charset="-128"/>
                        </a:rPr>
                        <a:t>)</a:t>
                      </a:r>
                      <a:endParaRPr kumimoji="1" lang="ja-JP" altLang="en-US" sz="1200" dirty="0">
                        <a:solidFill>
                          <a:schemeClr val="tx1"/>
                        </a:solidFill>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557256548"/>
                  </a:ext>
                </a:extLst>
              </a:tr>
              <a:tr h="458209">
                <a:tc>
                  <a:txBody>
                    <a:bodyPr/>
                    <a:lstStyle/>
                    <a:p>
                      <a:pPr algn="ctr"/>
                      <a:r>
                        <a:rPr kumimoji="1" lang="en-US" altLang="ja-JP" sz="1200" b="1" dirty="0" smtClean="0">
                          <a:latin typeface="游ゴシック" panose="020B0400000000000000" pitchFamily="50" charset="-128"/>
                          <a:ea typeface="游ゴシック" panose="020B0400000000000000" pitchFamily="50" charset="-128"/>
                        </a:rPr>
                        <a:t>Non-Production</a:t>
                      </a:r>
                      <a:endParaRPr kumimoji="1" lang="ja-JP" altLang="en-US" sz="1200" b="1" dirty="0">
                        <a:latin typeface="游ゴシック" panose="020B0400000000000000" pitchFamily="50" charset="-128"/>
                        <a:ea typeface="游ゴシック" panose="020B0400000000000000" pitchFamily="50" charset="-128"/>
                      </a:endParaRPr>
                    </a:p>
                  </a:txBody>
                  <a:tcPr anchor="ctr"/>
                </a:tc>
                <a:tc>
                  <a:txBody>
                    <a:bodyPr/>
                    <a:lstStyle/>
                    <a:p>
                      <a:pPr marL="180975" indent="-180975">
                        <a:buFont typeface="Arial" panose="020B0604020202020204" pitchFamily="34" charset="0"/>
                        <a:buChar char="•"/>
                      </a:pPr>
                      <a:r>
                        <a:rPr kumimoji="1" lang="en-US" altLang="ja-JP" sz="1200" b="0" dirty="0" smtClean="0">
                          <a:solidFill>
                            <a:schemeClr val="tx1"/>
                          </a:solidFill>
                          <a:latin typeface="游ゴシック" panose="020B0400000000000000" pitchFamily="50" charset="-128"/>
                          <a:ea typeface="游ゴシック" panose="020B0400000000000000" pitchFamily="50" charset="-128"/>
                        </a:rPr>
                        <a:t>Robot,</a:t>
                      </a:r>
                      <a:r>
                        <a:rPr kumimoji="1" lang="en-US" altLang="ja-JP" sz="1200" b="0" baseline="0" dirty="0" smtClean="0">
                          <a:solidFill>
                            <a:schemeClr val="tx1"/>
                          </a:solidFill>
                          <a:latin typeface="游ゴシック" panose="020B0400000000000000" pitchFamily="50" charset="-128"/>
                          <a:ea typeface="游ゴシック" panose="020B0400000000000000" pitchFamily="50" charset="-128"/>
                        </a:rPr>
                        <a:t> Studio</a:t>
                      </a:r>
                      <a:r>
                        <a:rPr kumimoji="1" lang="ja-JP" altLang="en-US" sz="1200" b="0" baseline="0" dirty="0" smtClean="0">
                          <a:solidFill>
                            <a:schemeClr val="tx1"/>
                          </a:solidFill>
                          <a:latin typeface="游ゴシック" panose="020B0400000000000000" pitchFamily="50" charset="-128"/>
                          <a:ea typeface="游ゴシック" panose="020B0400000000000000" pitchFamily="50" charset="-128"/>
                        </a:rPr>
                        <a:t>共に接続数の制限なし</a:t>
                      </a:r>
                      <a:endParaRPr kumimoji="1" lang="en-US" altLang="ja-JP" sz="1200" b="0" baseline="0" dirty="0" smtClean="0">
                        <a:solidFill>
                          <a:schemeClr val="tx1"/>
                        </a:solidFill>
                        <a:latin typeface="游ゴシック" panose="020B0400000000000000" pitchFamily="50" charset="-128"/>
                        <a:ea typeface="游ゴシック" panose="020B0400000000000000" pitchFamily="50" charset="-128"/>
                      </a:endParaRPr>
                    </a:p>
                    <a:p>
                      <a:pPr marL="180975" indent="-180975">
                        <a:buFont typeface="Arial" panose="020B0604020202020204" pitchFamily="34" charset="0"/>
                        <a:buChar char="•"/>
                      </a:pPr>
                      <a:r>
                        <a:rPr kumimoji="1" lang="ja-JP" altLang="en-US" sz="1200" b="0" baseline="0" dirty="0" smtClean="0">
                          <a:solidFill>
                            <a:schemeClr val="tx1"/>
                          </a:solidFill>
                          <a:latin typeface="游ゴシック" panose="020B0400000000000000" pitchFamily="50" charset="-128"/>
                          <a:ea typeface="游ゴシック" panose="020B0400000000000000" pitchFamily="50" charset="-128"/>
                        </a:rPr>
                        <a:t>テナント数の制限なし</a:t>
                      </a:r>
                      <a:endParaRPr kumimoji="1" lang="en-US" altLang="ja-JP" sz="1200" b="0" baseline="0" dirty="0" smtClean="0">
                        <a:solidFill>
                          <a:schemeClr val="tx1"/>
                        </a:solidFill>
                        <a:latin typeface="游ゴシック" panose="020B0400000000000000" pitchFamily="50" charset="-128"/>
                        <a:ea typeface="游ゴシック" panose="020B0400000000000000" pitchFamily="50" charset="-128"/>
                      </a:endParaRPr>
                    </a:p>
                    <a:p>
                      <a:pPr marL="180975" indent="-180975">
                        <a:buFont typeface="Arial" panose="020B0604020202020204" pitchFamily="34" charset="0"/>
                        <a:buChar char="•"/>
                      </a:pPr>
                      <a:r>
                        <a:rPr kumimoji="1" lang="ja-JP" altLang="en-US" sz="1200" b="0" baseline="0" dirty="0" smtClean="0">
                          <a:solidFill>
                            <a:schemeClr val="tx1"/>
                          </a:solidFill>
                          <a:latin typeface="游ゴシック" panose="020B0400000000000000" pitchFamily="50" charset="-128"/>
                          <a:ea typeface="游ゴシック" panose="020B0400000000000000" pitchFamily="50" charset="-128"/>
                        </a:rPr>
                        <a:t>本番環境での利用は不可、開発環境でのみ使用可能</a:t>
                      </a:r>
                      <a:endParaRPr kumimoji="1" lang="ja-JP" altLang="en-US" sz="120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3678586702"/>
                  </a:ext>
                </a:extLst>
              </a:tr>
            </a:tbl>
          </a:graphicData>
        </a:graphic>
      </p:graphicFrame>
      <p:sp>
        <p:nvSpPr>
          <p:cNvPr id="29" name="テキスト ボックス 4"/>
          <p:cNvSpPr txBox="1">
            <a:spLocks noChangeArrowheads="1"/>
          </p:cNvSpPr>
          <p:nvPr/>
        </p:nvSpPr>
        <p:spPr bwMode="auto">
          <a:xfrm>
            <a:off x="322263" y="1011238"/>
            <a:ext cx="86083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4625" indent="-174625"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eaLnBrk="1" hangingPunct="1">
              <a:lnSpc>
                <a:spcPct val="100000"/>
              </a:lnSpc>
              <a:spcBef>
                <a:spcPct val="0"/>
              </a:spcBef>
              <a:buClrTx/>
              <a:buFontTx/>
              <a:buNone/>
            </a:pPr>
            <a:r>
              <a:rPr lang="ja-JP" altLang="en-US" sz="1400" dirty="0" smtClean="0">
                <a:latin typeface="游ゴシック" panose="020B0400000000000000" pitchFamily="50" charset="-128"/>
                <a:ea typeface="游ゴシック" panose="020B0400000000000000" pitchFamily="50" charset="-128"/>
                <a:cs typeface="Meiryo UI" pitchFamily="50" charset="-128"/>
              </a:rPr>
              <a:t>オンプレミス環境</a:t>
            </a:r>
            <a:r>
              <a:rPr lang="ja-JP" altLang="en-US" sz="1400" dirty="0">
                <a:latin typeface="游ゴシック" panose="020B0400000000000000" pitchFamily="50" charset="-128"/>
                <a:ea typeface="游ゴシック" panose="020B0400000000000000" pitchFamily="50" charset="-128"/>
                <a:cs typeface="Meiryo UI" pitchFamily="50" charset="-128"/>
              </a:rPr>
              <a:t>で</a:t>
            </a:r>
            <a:r>
              <a:rPr lang="en-US" altLang="ja-JP" sz="1400" dirty="0" smtClean="0">
                <a:latin typeface="游ゴシック" panose="020B0400000000000000" pitchFamily="50" charset="-128"/>
                <a:ea typeface="游ゴシック" panose="020B0400000000000000" pitchFamily="50" charset="-128"/>
                <a:cs typeface="Meiryo UI" pitchFamily="50" charset="-128"/>
              </a:rPr>
              <a:t>Orchestrator</a:t>
            </a:r>
            <a:r>
              <a:rPr lang="ja-JP" altLang="en-US" sz="1400" dirty="0">
                <a:latin typeface="游ゴシック" panose="020B0400000000000000" pitchFamily="50" charset="-128"/>
                <a:ea typeface="游ゴシック" panose="020B0400000000000000" pitchFamily="50" charset="-128"/>
                <a:cs typeface="Meiryo UI" pitchFamily="50" charset="-128"/>
              </a:rPr>
              <a:t>機能を利用する</a:t>
            </a:r>
            <a:r>
              <a:rPr lang="ja-JP" altLang="en-US" sz="1400" dirty="0" smtClean="0">
                <a:latin typeface="游ゴシック" panose="020B0400000000000000" pitchFamily="50" charset="-128"/>
                <a:ea typeface="游ゴシック" panose="020B0400000000000000" pitchFamily="50" charset="-128"/>
                <a:cs typeface="Meiryo UI" pitchFamily="50" charset="-128"/>
              </a:rPr>
              <a:t>ためにはサーバー環境のご用意</a:t>
            </a:r>
            <a:r>
              <a:rPr lang="en-US" altLang="ja-JP" sz="1400" dirty="0" smtClean="0">
                <a:latin typeface="游ゴシック" panose="020B0400000000000000" pitchFamily="50" charset="-128"/>
                <a:ea typeface="游ゴシック" panose="020B0400000000000000" pitchFamily="50" charset="-128"/>
                <a:cs typeface="Meiryo UI" pitchFamily="50" charset="-128"/>
              </a:rPr>
              <a:t>(Cloud</a:t>
            </a:r>
            <a:r>
              <a:rPr lang="ja-JP" altLang="en-US" sz="1400" dirty="0" smtClean="0">
                <a:latin typeface="游ゴシック" panose="020B0400000000000000" pitchFamily="50" charset="-128"/>
                <a:ea typeface="游ゴシック" panose="020B0400000000000000" pitchFamily="50" charset="-128"/>
                <a:cs typeface="Meiryo UI" pitchFamily="50" charset="-128"/>
              </a:rPr>
              <a:t>サーバー可</a:t>
            </a:r>
            <a:r>
              <a:rPr lang="en-US" altLang="ja-JP" sz="1400" dirty="0" smtClean="0">
                <a:latin typeface="游ゴシック" panose="020B0400000000000000" pitchFamily="50" charset="-128"/>
                <a:ea typeface="游ゴシック" panose="020B0400000000000000" pitchFamily="50" charset="-128"/>
                <a:cs typeface="Meiryo UI" pitchFamily="50" charset="-128"/>
              </a:rPr>
              <a:t>)</a:t>
            </a:r>
            <a:r>
              <a:rPr lang="ja-JP" altLang="en-US" sz="1400" dirty="0" smtClean="0">
                <a:latin typeface="游ゴシック" panose="020B0400000000000000" pitchFamily="50" charset="-128"/>
                <a:ea typeface="游ゴシック" panose="020B0400000000000000" pitchFamily="50" charset="-128"/>
                <a:cs typeface="Meiryo UI" pitchFamily="50" charset="-128"/>
              </a:rPr>
              <a:t>と、</a:t>
            </a:r>
            <a:endParaRPr lang="en-US" altLang="ja-JP" sz="1400" dirty="0" smtClean="0">
              <a:latin typeface="游ゴシック" panose="020B0400000000000000" pitchFamily="50" charset="-128"/>
              <a:ea typeface="游ゴシック" panose="020B0400000000000000" pitchFamily="50" charset="-128"/>
              <a:cs typeface="Meiryo UI" pitchFamily="50" charset="-128"/>
            </a:endParaRPr>
          </a:p>
          <a:p>
            <a:pPr eaLnBrk="1" hangingPunct="1">
              <a:lnSpc>
                <a:spcPct val="100000"/>
              </a:lnSpc>
              <a:spcBef>
                <a:spcPct val="0"/>
              </a:spcBef>
              <a:buClrTx/>
              <a:buFontTx/>
              <a:buNone/>
            </a:pPr>
            <a:r>
              <a:rPr lang="ja-JP" altLang="en-US" sz="1400" dirty="0" smtClean="0">
                <a:latin typeface="游ゴシック" panose="020B0400000000000000" pitchFamily="50" charset="-128"/>
                <a:ea typeface="游ゴシック" panose="020B0400000000000000" pitchFamily="50" charset="-128"/>
                <a:cs typeface="Meiryo UI" pitchFamily="50" charset="-128"/>
              </a:rPr>
              <a:t>オンプレプランの</a:t>
            </a:r>
            <a:r>
              <a:rPr lang="en-US" altLang="ja-JP" sz="1400" dirty="0" smtClean="0">
                <a:latin typeface="游ゴシック" panose="020B0400000000000000" pitchFamily="50" charset="-128"/>
                <a:ea typeface="游ゴシック" panose="020B0400000000000000" pitchFamily="50" charset="-128"/>
                <a:cs typeface="Meiryo UI" pitchFamily="50" charset="-128"/>
              </a:rPr>
              <a:t>Orchestrator</a:t>
            </a:r>
            <a:r>
              <a:rPr lang="ja-JP" altLang="en-US" sz="1400" dirty="0" smtClean="0">
                <a:latin typeface="游ゴシック" panose="020B0400000000000000" pitchFamily="50" charset="-128"/>
                <a:ea typeface="游ゴシック" panose="020B0400000000000000" pitchFamily="50" charset="-128"/>
                <a:cs typeface="Meiryo UI" pitchFamily="50" charset="-128"/>
              </a:rPr>
              <a:t>ライセンス </a:t>
            </a:r>
            <a:r>
              <a:rPr lang="en-US" altLang="ja-JP" sz="1400" dirty="0" smtClean="0">
                <a:latin typeface="游ゴシック" panose="020B0400000000000000" pitchFamily="50" charset="-128"/>
                <a:ea typeface="游ゴシック" panose="020B0400000000000000" pitchFamily="50" charset="-128"/>
                <a:cs typeface="Meiryo UI" pitchFamily="50" charset="-128"/>
              </a:rPr>
              <a:t>or Flex</a:t>
            </a:r>
            <a:r>
              <a:rPr lang="ja-JP" altLang="en-US" sz="1400" dirty="0" smtClean="0">
                <a:latin typeface="游ゴシック" panose="020B0400000000000000" pitchFamily="50" charset="-128"/>
                <a:ea typeface="游ゴシック" panose="020B0400000000000000" pitchFamily="50" charset="-128"/>
                <a:cs typeface="Meiryo UI" pitchFamily="50" charset="-128"/>
              </a:rPr>
              <a:t>プランのライセンス購入が必要です。</a:t>
            </a:r>
            <a:endParaRPr lang="en-US" altLang="ja-JP" sz="1400" dirty="0" smtClean="0">
              <a:latin typeface="游ゴシック" panose="020B0400000000000000" pitchFamily="50" charset="-128"/>
              <a:ea typeface="游ゴシック" panose="020B0400000000000000" pitchFamily="50" charset="-128"/>
              <a:cs typeface="Meiryo UI" pitchFamily="50" charset="-128"/>
            </a:endParaRPr>
          </a:p>
        </p:txBody>
      </p:sp>
      <p:sp>
        <p:nvSpPr>
          <p:cNvPr id="80" name="Rectangle 2"/>
          <p:cNvSpPr>
            <a:spLocks noChangeArrowheads="1"/>
          </p:cNvSpPr>
          <p:nvPr/>
        </p:nvSpPr>
        <p:spPr bwMode="auto">
          <a:xfrm>
            <a:off x="985383" y="376238"/>
            <a:ext cx="7833179"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eaLnBrk="1" hangingPunct="1">
              <a:lnSpc>
                <a:spcPct val="100000"/>
              </a:lnSpc>
              <a:spcBef>
                <a:spcPct val="0"/>
              </a:spcBef>
              <a:buClrTx/>
              <a:buFontTx/>
              <a:buNone/>
            </a:pPr>
            <a:r>
              <a:rPr lang="ja-JP" altLang="en-US" sz="2600" dirty="0" smtClean="0">
                <a:solidFill>
                  <a:schemeClr val="tx2"/>
                </a:solidFill>
                <a:latin typeface="游ゴシック" panose="020B0400000000000000" pitchFamily="50" charset="-128"/>
                <a:ea typeface="游ゴシック" panose="020B0400000000000000" pitchFamily="50" charset="-128"/>
                <a:cs typeface="Meiryo UI" pitchFamily="50" charset="-128"/>
              </a:rPr>
              <a:t>オンプレ</a:t>
            </a:r>
            <a:r>
              <a:rPr lang="ja-JP" altLang="en-US" sz="2600" dirty="0">
                <a:solidFill>
                  <a:schemeClr val="tx2"/>
                </a:solidFill>
                <a:latin typeface="游ゴシック" panose="020B0400000000000000" pitchFamily="50" charset="-128"/>
                <a:ea typeface="游ゴシック" panose="020B0400000000000000" pitchFamily="50" charset="-128"/>
                <a:cs typeface="Meiryo UI" pitchFamily="50" charset="-128"/>
              </a:rPr>
              <a:t>ミス</a:t>
            </a:r>
            <a:r>
              <a:rPr lang="ja-JP" altLang="en-US" sz="2600" dirty="0" smtClean="0">
                <a:solidFill>
                  <a:schemeClr val="tx2"/>
                </a:solidFill>
                <a:latin typeface="游ゴシック" panose="020B0400000000000000" pitchFamily="50" charset="-128"/>
                <a:ea typeface="游ゴシック" panose="020B0400000000000000" pitchFamily="50" charset="-128"/>
                <a:cs typeface="Meiryo UI" pitchFamily="50" charset="-128"/>
              </a:rPr>
              <a:t>版</a:t>
            </a:r>
            <a:r>
              <a:rPr lang="en-US" altLang="ja-JP" sz="2600" dirty="0" smtClean="0">
                <a:solidFill>
                  <a:schemeClr val="tx2"/>
                </a:solidFill>
                <a:latin typeface="游ゴシック" panose="020B0400000000000000" pitchFamily="50" charset="-128"/>
                <a:ea typeface="游ゴシック" panose="020B0400000000000000" pitchFamily="50" charset="-128"/>
                <a:cs typeface="Meiryo UI" pitchFamily="50" charset="-128"/>
              </a:rPr>
              <a:t>Orchestrator</a:t>
            </a:r>
            <a:endParaRPr lang="en-US" altLang="ja-JP" sz="2600" dirty="0">
              <a:solidFill>
                <a:schemeClr val="tx2"/>
              </a:solidFill>
              <a:latin typeface="游ゴシック" panose="020B0400000000000000" pitchFamily="50" charset="-128"/>
              <a:ea typeface="游ゴシック" panose="020B0400000000000000" pitchFamily="50" charset="-128"/>
              <a:cs typeface="Meiryo UI" pitchFamily="50" charset="-128"/>
            </a:endParaRPr>
          </a:p>
        </p:txBody>
      </p:sp>
      <p:sp>
        <p:nvSpPr>
          <p:cNvPr id="26" name="Rectangle 6"/>
          <p:cNvSpPr>
            <a:spLocks noChangeArrowheads="1"/>
          </p:cNvSpPr>
          <p:nvPr/>
        </p:nvSpPr>
        <p:spPr bwMode="auto">
          <a:xfrm>
            <a:off x="6686552" y="6520652"/>
            <a:ext cx="2133600" cy="1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algn="r" eaLnBrk="1" hangingPunct="1">
              <a:lnSpc>
                <a:spcPct val="100000"/>
              </a:lnSpc>
              <a:spcBef>
                <a:spcPct val="0"/>
              </a:spcBef>
              <a:buClrTx/>
              <a:buFontTx/>
              <a:buNone/>
            </a:pPr>
            <a:fld id="{C57F365E-B9B4-4417-9545-3EC816AB5F32}" type="slidenum">
              <a:rPr lang="en-US" altLang="ja-JP" sz="1400">
                <a:latin typeface="Meiryo UI" pitchFamily="50" charset="-128"/>
                <a:ea typeface="Meiryo UI" pitchFamily="50" charset="-128"/>
                <a:cs typeface="Meiryo UI" pitchFamily="50" charset="-128"/>
              </a:rPr>
              <a:pPr algn="r" eaLnBrk="1" hangingPunct="1">
                <a:lnSpc>
                  <a:spcPct val="100000"/>
                </a:lnSpc>
                <a:spcBef>
                  <a:spcPct val="0"/>
                </a:spcBef>
                <a:buClrTx/>
                <a:buFontTx/>
                <a:buNone/>
              </a:pPr>
              <a:t>11</a:t>
            </a:fld>
            <a:endParaRPr lang="en-US" altLang="ja-JP" sz="1400" dirty="0">
              <a:latin typeface="Meiryo UI" pitchFamily="50" charset="-128"/>
              <a:ea typeface="Meiryo UI" pitchFamily="50" charset="-128"/>
              <a:cs typeface="Meiryo UI" pitchFamily="50" charset="-128"/>
            </a:endParaRPr>
          </a:p>
        </p:txBody>
      </p:sp>
      <p:sp>
        <p:nvSpPr>
          <p:cNvPr id="25" name="角丸四角形 24"/>
          <p:cNvSpPr/>
          <p:nvPr/>
        </p:nvSpPr>
        <p:spPr bwMode="auto">
          <a:xfrm>
            <a:off x="323850" y="464457"/>
            <a:ext cx="661534" cy="443819"/>
          </a:xfrm>
          <a:prstGeom prst="roundRect">
            <a:avLst/>
          </a:prstGeom>
          <a:solidFill>
            <a:srgbClr val="FF6600"/>
          </a:solidFill>
          <a:ln w="6350"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管理</a:t>
            </a:r>
          </a:p>
        </p:txBody>
      </p:sp>
      <p:sp>
        <p:nvSpPr>
          <p:cNvPr id="27" name="テキスト ボックス 4"/>
          <p:cNvSpPr txBox="1">
            <a:spLocks noChangeArrowheads="1"/>
          </p:cNvSpPr>
          <p:nvPr/>
        </p:nvSpPr>
        <p:spPr bwMode="auto">
          <a:xfrm>
            <a:off x="323850" y="4099899"/>
            <a:ext cx="48205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4625" indent="-174625"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eaLnBrk="1" hangingPunct="1">
              <a:lnSpc>
                <a:spcPct val="100000"/>
              </a:lnSpc>
              <a:spcBef>
                <a:spcPct val="0"/>
              </a:spcBef>
              <a:buClrTx/>
              <a:buFontTx/>
              <a:buNone/>
            </a:pPr>
            <a:r>
              <a:rPr lang="ja-JP" altLang="en-US" sz="1400" dirty="0" smtClean="0">
                <a:latin typeface="游ゴシック" panose="020B0400000000000000" pitchFamily="50" charset="-128"/>
                <a:ea typeface="游ゴシック" panose="020B0400000000000000" pitchFamily="50" charset="-128"/>
                <a:cs typeface="Meiryo UI" pitchFamily="50" charset="-128"/>
              </a:rPr>
              <a:t>オンプレプランの</a:t>
            </a:r>
            <a:r>
              <a:rPr lang="en-US" altLang="ja-JP" sz="1400" dirty="0" smtClean="0">
                <a:latin typeface="游ゴシック" panose="020B0400000000000000" pitchFamily="50" charset="-128"/>
                <a:ea typeface="游ゴシック" panose="020B0400000000000000" pitchFamily="50" charset="-128"/>
                <a:cs typeface="Meiryo UI" pitchFamily="50" charset="-128"/>
              </a:rPr>
              <a:t>Orchestrator</a:t>
            </a:r>
            <a:r>
              <a:rPr lang="ja-JP" altLang="en-US" sz="1400" dirty="0" smtClean="0">
                <a:latin typeface="游ゴシック" panose="020B0400000000000000" pitchFamily="50" charset="-128"/>
                <a:ea typeface="游ゴシック" panose="020B0400000000000000" pitchFamily="50" charset="-128"/>
                <a:cs typeface="Meiryo UI" pitchFamily="50" charset="-128"/>
              </a:rPr>
              <a:t>ライセンスの種類と説明</a:t>
            </a:r>
            <a:endParaRPr lang="ja-JP" altLang="en-US" sz="1400" dirty="0">
              <a:latin typeface="游ゴシック" panose="020B0400000000000000" pitchFamily="50" charset="-128"/>
              <a:ea typeface="游ゴシック" panose="020B0400000000000000" pitchFamily="50" charset="-128"/>
              <a:cs typeface="Meiryo UI" pitchFamily="50" charset="-128"/>
            </a:endParaRPr>
          </a:p>
        </p:txBody>
      </p:sp>
      <p:sp>
        <p:nvSpPr>
          <p:cNvPr id="28" name="フッター プレースホルダー 3"/>
          <p:cNvSpPr>
            <a:spLocks noGrp="1"/>
          </p:cNvSpPr>
          <p:nvPr>
            <p:ph type="ftr" sz="quarter" idx="11"/>
          </p:nvPr>
        </p:nvSpPr>
        <p:spPr>
          <a:xfrm>
            <a:off x="3124200" y="6519863"/>
            <a:ext cx="2895600" cy="268287"/>
          </a:xfrm>
        </p:spPr>
        <p:txBody>
          <a:bodyPr/>
          <a:lstStyle/>
          <a:p>
            <a:pPr>
              <a:defRPr/>
            </a:pPr>
            <a:r>
              <a:rPr lang="en-US" altLang="ja-JP" dirty="0" smtClean="0"/>
              <a:t>© 2022 Power </a:t>
            </a:r>
            <a:r>
              <a:rPr lang="en-US" altLang="ja-JP" dirty="0" err="1" smtClean="0"/>
              <a:t>Solutions,Ltd</a:t>
            </a:r>
            <a:r>
              <a:rPr lang="en-US" altLang="ja-JP" dirty="0" smtClean="0"/>
              <a:t>. All Rights Reserved</a:t>
            </a:r>
            <a:endParaRPr kumimoji="1" lang="en-US" altLang="ja-JP" dirty="0"/>
          </a:p>
        </p:txBody>
      </p:sp>
      <p:pic>
        <p:nvPicPr>
          <p:cNvPr id="10" name="Picture 4" descr="「server icon」の画像検索結果">
            <a:extLst>
              <a:ext uri="{FF2B5EF4-FFF2-40B4-BE49-F238E27FC236}">
                <a16:creationId xmlns:a16="http://schemas.microsoft.com/office/drawing/2014/main" id="{1BFE75EE-97E8-444E-8C62-843347961FB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504409" y="1724511"/>
            <a:ext cx="1003521" cy="10035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server icon」の画像検索結果">
            <a:extLst>
              <a:ext uri="{FF2B5EF4-FFF2-40B4-BE49-F238E27FC236}">
                <a16:creationId xmlns:a16="http://schemas.microsoft.com/office/drawing/2014/main" id="{A17B6BFF-DB4A-4536-B3F5-B1D2871A9CB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484482" y="1743173"/>
            <a:ext cx="1003521" cy="1003521"/>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E3B9DF0F-16C8-4CF4-8A5A-155B93FC2057}"/>
              </a:ext>
            </a:extLst>
          </p:cNvPr>
          <p:cNvSpPr txBox="1"/>
          <p:nvPr/>
        </p:nvSpPr>
        <p:spPr>
          <a:xfrm>
            <a:off x="2380424" y="1519585"/>
            <a:ext cx="2398887" cy="276999"/>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① </a:t>
            </a:r>
            <a:r>
              <a:rPr kumimoji="1" lang="en-US" altLang="ja-JP" dirty="0" smtClean="0">
                <a:latin typeface="Meiryo UI" panose="020B0604030504040204" pitchFamily="50" charset="-128"/>
                <a:ea typeface="Meiryo UI" panose="020B0604030504040204" pitchFamily="50" charset="-128"/>
              </a:rPr>
              <a:t>Orchestrator(Web</a:t>
            </a:r>
            <a:r>
              <a:rPr kumimoji="1" lang="ja-JP" altLang="en-US" dirty="0" smtClean="0">
                <a:latin typeface="Meiryo UI" panose="020B0604030504040204" pitchFamily="50" charset="-128"/>
                <a:ea typeface="Meiryo UI" panose="020B0604030504040204" pitchFamily="50" charset="-128"/>
              </a:rPr>
              <a:t>サーバー</a:t>
            </a:r>
            <a:r>
              <a:rPr kumimoji="1" lang="en-US" altLang="ja-JP" dirty="0" smtClean="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15" name="Shape 950">
            <a:extLst>
              <a:ext uri="{FF2B5EF4-FFF2-40B4-BE49-F238E27FC236}">
                <a16:creationId xmlns:a16="http://schemas.microsoft.com/office/drawing/2014/main" id="{0402665F-528A-4698-A1BD-640B966EDE5F}"/>
              </a:ext>
            </a:extLst>
          </p:cNvPr>
          <p:cNvSpPr txBox="1"/>
          <p:nvPr/>
        </p:nvSpPr>
        <p:spPr>
          <a:xfrm>
            <a:off x="3223035" y="2056114"/>
            <a:ext cx="1870400" cy="523190"/>
          </a:xfrm>
          <a:prstGeom prst="rect">
            <a:avLst/>
          </a:prstGeom>
          <a:noFill/>
          <a:ln>
            <a:noFill/>
          </a:ln>
        </p:spPr>
        <p:txBody>
          <a:bodyPr spcFirstLastPara="1" wrap="square" lIns="91425" tIns="91425" rIns="91425" bIns="91425" anchor="t" anchorCtr="0">
            <a:spAutoFit/>
          </a:bodyPr>
          <a:lstStyle/>
          <a:p>
            <a:pPr lvl="0">
              <a:spcBef>
                <a:spcPts val="0"/>
              </a:spcBef>
              <a:spcAft>
                <a:spcPts val="0"/>
              </a:spcAft>
            </a:pPr>
            <a:r>
              <a:rPr lang="en-US" altLang="ja-JP" sz="1100" dirty="0">
                <a:latin typeface="Meiryo UI" panose="020B0604030504040204" pitchFamily="50" charset="-128"/>
                <a:ea typeface="Meiryo UI" panose="020B0604030504040204" pitchFamily="50" charset="-128"/>
              </a:rPr>
              <a:t>Windows server </a:t>
            </a:r>
            <a:r>
              <a:rPr lang="ja-JP" altLang="en-US" sz="1100" dirty="0">
                <a:latin typeface="Meiryo UI" panose="020B0604030504040204" pitchFamily="50" charset="-128"/>
                <a:ea typeface="Meiryo UI" panose="020B0604030504040204" pitchFamily="50" charset="-128"/>
              </a:rPr>
              <a:t>上に </a:t>
            </a:r>
            <a:r>
              <a:rPr lang="en-US" altLang="ja-JP" sz="1100" dirty="0">
                <a:latin typeface="Meiryo UI" panose="020B0604030504040204" pitchFamily="50" charset="-128"/>
                <a:ea typeface="Meiryo UI" panose="020B0604030504040204" pitchFamily="50" charset="-128"/>
              </a:rPr>
              <a:t/>
            </a:r>
            <a:br>
              <a:rPr lang="en-US" altLang="ja-JP" sz="1100" dirty="0">
                <a:latin typeface="Meiryo UI" panose="020B0604030504040204" pitchFamily="50" charset="-128"/>
                <a:ea typeface="Meiryo UI" panose="020B0604030504040204" pitchFamily="50" charset="-128"/>
              </a:rPr>
            </a:br>
            <a:r>
              <a:rPr lang="en-US" altLang="ja-JP" sz="1100" dirty="0">
                <a:latin typeface="Meiryo UI" panose="020B0604030504040204" pitchFamily="50" charset="-128"/>
                <a:ea typeface="Meiryo UI" panose="020B0604030504040204" pitchFamily="50" charset="-128"/>
              </a:rPr>
              <a:t>Orchestrator</a:t>
            </a:r>
            <a:r>
              <a:rPr lang="ja-JP" altLang="en-US" sz="1100" dirty="0">
                <a:latin typeface="Meiryo UI" panose="020B0604030504040204" pitchFamily="50" charset="-128"/>
                <a:ea typeface="Meiryo UI" panose="020B0604030504040204" pitchFamily="50" charset="-128"/>
              </a:rPr>
              <a:t>をインストール</a:t>
            </a:r>
            <a:endParaRPr lang="en-US" sz="1100" dirty="0">
              <a:latin typeface="Meiryo UI" panose="020B0604030504040204" pitchFamily="50" charset="-128"/>
              <a:ea typeface="Meiryo UI" panose="020B0604030504040204" pitchFamily="50" charset="-128"/>
            </a:endParaRPr>
          </a:p>
        </p:txBody>
      </p:sp>
      <p:pic>
        <p:nvPicPr>
          <p:cNvPr id="16" name="Shape 947">
            <a:extLst>
              <a:ext uri="{FF2B5EF4-FFF2-40B4-BE49-F238E27FC236}">
                <a16:creationId xmlns:a16="http://schemas.microsoft.com/office/drawing/2014/main" id="{E52D6AC3-EE39-45C2-8551-971DF16FE0E2}"/>
              </a:ext>
            </a:extLst>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599687" y="2048360"/>
            <a:ext cx="599396" cy="501761"/>
          </a:xfrm>
          <a:prstGeom prst="rect">
            <a:avLst/>
          </a:prstGeom>
          <a:noFill/>
          <a:ln>
            <a:noFill/>
          </a:ln>
        </p:spPr>
      </p:pic>
      <p:sp>
        <p:nvSpPr>
          <p:cNvPr id="17" name="テキスト ボックス 16">
            <a:extLst>
              <a:ext uri="{FF2B5EF4-FFF2-40B4-BE49-F238E27FC236}">
                <a16:creationId xmlns:a16="http://schemas.microsoft.com/office/drawing/2014/main" id="{36B322EF-1A26-4D9A-AD85-46AAEC34A9DF}"/>
              </a:ext>
            </a:extLst>
          </p:cNvPr>
          <p:cNvSpPr txBox="1"/>
          <p:nvPr/>
        </p:nvSpPr>
        <p:spPr>
          <a:xfrm>
            <a:off x="5406175" y="1519585"/>
            <a:ext cx="2362200" cy="276999"/>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② </a:t>
            </a:r>
            <a:r>
              <a:rPr kumimoji="1" lang="en-US" altLang="ja-JP" dirty="0">
                <a:latin typeface="Meiryo UI" panose="020B0604030504040204" pitchFamily="50" charset="-128"/>
                <a:ea typeface="Meiryo UI" panose="020B0604030504040204" pitchFamily="50" charset="-128"/>
              </a:rPr>
              <a:t>Database</a:t>
            </a:r>
            <a:endParaRPr kumimoji="1" lang="ja-JP" altLang="en-US" dirty="0">
              <a:latin typeface="Meiryo UI" panose="020B0604030504040204" pitchFamily="50" charset="-128"/>
              <a:ea typeface="Meiryo UI" panose="020B0604030504040204" pitchFamily="50" charset="-128"/>
            </a:endParaRPr>
          </a:p>
        </p:txBody>
      </p:sp>
      <p:pic>
        <p:nvPicPr>
          <p:cNvPr id="32" name="Picture 2" descr="「windows server icon」の画像検索結果">
            <a:extLst>
              <a:ext uri="{FF2B5EF4-FFF2-40B4-BE49-F238E27FC236}">
                <a16:creationId xmlns:a16="http://schemas.microsoft.com/office/drawing/2014/main" id="{37AF8474-917D-41C9-B754-1A207C93D8C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75969" y="1799479"/>
            <a:ext cx="352725" cy="3574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database server icon」の画像検索結果">
            <a:extLst>
              <a:ext uri="{FF2B5EF4-FFF2-40B4-BE49-F238E27FC236}">
                <a16:creationId xmlns:a16="http://schemas.microsoft.com/office/drawing/2014/main" id="{BBB583C8-B2AC-42C5-9F74-97872971F83A}"/>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132844" y="2348473"/>
            <a:ext cx="397446" cy="39744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windows server icon」の画像検索結果">
            <a:extLst>
              <a:ext uri="{FF2B5EF4-FFF2-40B4-BE49-F238E27FC236}">
                <a16:creationId xmlns:a16="http://schemas.microsoft.com/office/drawing/2014/main" id="{9865A719-53F5-41C5-ABA6-6CBD64FF9ED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423324" y="1754012"/>
            <a:ext cx="352725" cy="357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825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DD8E6E37-4DA8-4B55-AC41-790368EA5928}"/>
              </a:ext>
            </a:extLst>
          </p:cNvPr>
          <p:cNvGraphicFramePr>
            <a:graphicFrameLocks noGrp="1"/>
          </p:cNvGraphicFramePr>
          <p:nvPr>
            <p:extLst>
              <p:ext uri="{D42A27DB-BD31-4B8C-83A1-F6EECF244321}">
                <p14:modId xmlns:p14="http://schemas.microsoft.com/office/powerpoint/2010/main" val="880606588"/>
              </p:ext>
            </p:extLst>
          </p:nvPr>
        </p:nvGraphicFramePr>
        <p:xfrm>
          <a:off x="323850" y="4863274"/>
          <a:ext cx="8406493" cy="1530153"/>
        </p:xfrm>
        <a:graphic>
          <a:graphicData uri="http://schemas.openxmlformats.org/drawingml/2006/table">
            <a:tbl>
              <a:tblPr firstRow="1"/>
              <a:tblGrid>
                <a:gridCol w="1788160">
                  <a:extLst>
                    <a:ext uri="{9D8B030D-6E8A-4147-A177-3AD203B41FA5}">
                      <a16:colId xmlns:a16="http://schemas.microsoft.com/office/drawing/2014/main" val="558644117"/>
                    </a:ext>
                  </a:extLst>
                </a:gridCol>
                <a:gridCol w="3750310">
                  <a:extLst>
                    <a:ext uri="{9D8B030D-6E8A-4147-A177-3AD203B41FA5}">
                      <a16:colId xmlns:a16="http://schemas.microsoft.com/office/drawing/2014/main" val="3618063845"/>
                    </a:ext>
                  </a:extLst>
                </a:gridCol>
                <a:gridCol w="2868023">
                  <a:extLst>
                    <a:ext uri="{9D8B030D-6E8A-4147-A177-3AD203B41FA5}">
                      <a16:colId xmlns:a16="http://schemas.microsoft.com/office/drawing/2014/main" val="1128970386"/>
                    </a:ext>
                  </a:extLst>
                </a:gridCol>
              </a:tblGrid>
              <a:tr h="349291">
                <a:tc>
                  <a:txBody>
                    <a:bodyPr/>
                    <a:lstStyle/>
                    <a:p>
                      <a:pPr marL="180340" indent="-180340" algn="ctr">
                        <a:spcAft>
                          <a:spcPts val="0"/>
                        </a:spcAft>
                      </a:pPr>
                      <a:r>
                        <a:rPr lang="ja-JP" altLang="en-US" sz="1400" dirty="0" smtClean="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rPr>
                        <a:t>ライセンス提供形態</a:t>
                      </a:r>
                      <a:endParaRPr lang="ja-JP" altLang="ja-JP" sz="1400" dirty="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solidFill>
                      <a:srgbClr val="0070C0"/>
                    </a:solidFill>
                  </a:tcPr>
                </a:tc>
                <a:tc>
                  <a:txBody>
                    <a:bodyPr/>
                    <a:lstStyle/>
                    <a:p>
                      <a:pPr marL="180340" marR="0" lvl="0" indent="-180340" algn="ctr" defTabSz="914400" rtl="0" eaLnBrk="1" fontAlgn="auto" latinLnBrk="0" hangingPunct="1">
                        <a:lnSpc>
                          <a:spcPct val="100000"/>
                        </a:lnSpc>
                        <a:spcBef>
                          <a:spcPts val="0"/>
                        </a:spcBef>
                        <a:spcAft>
                          <a:spcPts val="0"/>
                        </a:spcAft>
                        <a:buClrTx/>
                        <a:buSzTx/>
                        <a:buFontTx/>
                        <a:buNone/>
                        <a:tabLst/>
                        <a:defRPr/>
                      </a:pPr>
                      <a:r>
                        <a:rPr lang="ja-JP" altLang="ja-JP" sz="1400" dirty="0" smtClean="0">
                          <a:solidFill>
                            <a:schemeClr val="bg1"/>
                          </a:solidFill>
                          <a:effectLst/>
                          <a:latin typeface="游ゴシック" panose="020B0400000000000000" pitchFamily="50" charset="-128"/>
                          <a:ea typeface="游ゴシック" panose="020B0400000000000000" pitchFamily="50" charset="-128"/>
                        </a:rPr>
                        <a:t>ライセンス</a:t>
                      </a:r>
                      <a:r>
                        <a:rPr lang="ja-JP" altLang="en-US" sz="1400" dirty="0" smtClean="0">
                          <a:solidFill>
                            <a:schemeClr val="bg1"/>
                          </a:solidFill>
                          <a:effectLst/>
                          <a:latin typeface="游ゴシック" panose="020B0400000000000000" pitchFamily="50" charset="-128"/>
                          <a:ea typeface="游ゴシック" panose="020B0400000000000000" pitchFamily="50" charset="-128"/>
                        </a:rPr>
                        <a:t>モデル名</a:t>
                      </a:r>
                      <a:endParaRPr lang="ja-JP" altLang="ja-JP" sz="1400" dirty="0" smtClean="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solidFill>
                      <a:srgbClr val="0070C0"/>
                    </a:solidFill>
                  </a:tcPr>
                </a:tc>
                <a:tc>
                  <a:txBody>
                    <a:bodyPr/>
                    <a:lstStyle/>
                    <a:p>
                      <a:pPr marL="180340" indent="-180340" algn="ctr">
                        <a:spcAft>
                          <a:spcPts val="0"/>
                        </a:spcAft>
                      </a:pPr>
                      <a:r>
                        <a:rPr lang="ja-JP" altLang="en-US" sz="1400" dirty="0" smtClean="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rPr>
                        <a:t>補足</a:t>
                      </a:r>
                      <a:endParaRPr lang="ja-JP" sz="1400" dirty="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solidFill>
                      <a:srgbClr val="0070C0"/>
                    </a:solidFill>
                  </a:tcPr>
                </a:tc>
                <a:extLst>
                  <a:ext uri="{0D108BD9-81ED-4DB2-BD59-A6C34878D82A}">
                    <a16:rowId xmlns:a16="http://schemas.microsoft.com/office/drawing/2014/main" val="3221151296"/>
                  </a:ext>
                </a:extLst>
              </a:tr>
              <a:tr h="701865">
                <a:tc>
                  <a:txBody>
                    <a:bodyPr/>
                    <a:lstStyle/>
                    <a:p>
                      <a:r>
                        <a:rPr lang="ja-JP" altLang="en-US" sz="1400" dirty="0" smtClean="0">
                          <a:latin typeface="游ゴシック" panose="020B0400000000000000" pitchFamily="50" charset="-128"/>
                          <a:ea typeface="游ゴシック" panose="020B0400000000000000" pitchFamily="50" charset="-128"/>
                        </a:rPr>
                        <a:t>ユーザー別</a:t>
                      </a:r>
                      <a:r>
                        <a:rPr lang="en-US" altLang="ja-JP" sz="1400" dirty="0" smtClean="0">
                          <a:latin typeface="游ゴシック" panose="020B0400000000000000" pitchFamily="50" charset="-128"/>
                          <a:ea typeface="游ゴシック" panose="020B0400000000000000" pitchFamily="50" charset="-128"/>
                        </a:rPr>
                        <a:t/>
                      </a:r>
                      <a:br>
                        <a:rPr lang="en-US" altLang="ja-JP" sz="1400" dirty="0" smtClean="0">
                          <a:latin typeface="游ゴシック" panose="020B0400000000000000" pitchFamily="50" charset="-128"/>
                          <a:ea typeface="游ゴシック" panose="020B0400000000000000" pitchFamily="50" charset="-128"/>
                        </a:rPr>
                      </a:br>
                      <a:r>
                        <a:rPr lang="ja-JP" altLang="en-US" sz="1400" dirty="0" smtClean="0">
                          <a:latin typeface="游ゴシック" panose="020B0400000000000000" pitchFamily="50" charset="-128"/>
                          <a:ea typeface="游ゴシック" panose="020B0400000000000000" pitchFamily="50" charset="-128"/>
                        </a:rPr>
                        <a:t>スイートライセンス</a:t>
                      </a:r>
                      <a:endParaRPr lang="ja-JP" altLang="en-US" sz="1400" dirty="0">
                        <a:latin typeface="游ゴシック" panose="020B0400000000000000" pitchFamily="50" charset="-128"/>
                        <a:ea typeface="游ゴシック" panose="020B0400000000000000" pitchFamily="50" charset="-128"/>
                      </a:endParaRPr>
                    </a:p>
                  </a:txBody>
                  <a:tcPr marL="68580" marR="6858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latin typeface="游ゴシック" panose="020B0400000000000000" pitchFamily="50" charset="-128"/>
                          <a:ea typeface="游ゴシック" panose="020B0400000000000000" pitchFamily="50" charset="-128"/>
                        </a:rPr>
                        <a:t>Attended</a:t>
                      </a:r>
                      <a:r>
                        <a:rPr lang="ja-JP" altLang="en-US" sz="1400" dirty="0" err="1" smtClean="0">
                          <a:latin typeface="游ゴシック" panose="020B0400000000000000" pitchFamily="50" charset="-128"/>
                          <a:ea typeface="游ゴシック" panose="020B0400000000000000" pitchFamily="50" charset="-128"/>
                        </a:rPr>
                        <a:t>、</a:t>
                      </a:r>
                      <a:r>
                        <a:rPr lang="en-US" altLang="ja-JP" sz="1400" dirty="0" smtClean="0">
                          <a:latin typeface="游ゴシック" panose="020B0400000000000000" pitchFamily="50" charset="-128"/>
                          <a:ea typeface="游ゴシック" panose="020B0400000000000000" pitchFamily="50" charset="-128"/>
                        </a:rPr>
                        <a:t>RPA Developer</a:t>
                      </a:r>
                      <a:r>
                        <a:rPr lang="ja-JP" altLang="en-US" sz="1400" dirty="0" err="1" smtClean="0">
                          <a:latin typeface="游ゴシック" panose="020B0400000000000000" pitchFamily="50" charset="-128"/>
                          <a:ea typeface="游ゴシック" panose="020B0400000000000000" pitchFamily="50" charset="-128"/>
                        </a:rPr>
                        <a:t>、</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Citizen Developer</a:t>
                      </a:r>
                      <a:r>
                        <a:rPr lang="ja-JP" altLang="en-US" sz="1400" dirty="0" err="1"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Automation Developer</a:t>
                      </a:r>
                      <a:r>
                        <a:rPr lang="ja-JP" altLang="en-US" sz="1400" dirty="0" err="1"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
                      </a:r>
                      <a:b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b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mn-cs"/>
                        </a:rPr>
                        <a:t>Action Center User</a:t>
                      </a:r>
                      <a:endParaRPr lang="ja-JP"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tc>
                <a:tc rowSpan="2">
                  <a:txBody>
                    <a:bodyPr/>
                    <a:lstStyle/>
                    <a:p>
                      <a:r>
                        <a:rPr lang="en-US" altLang="ja-JP" sz="1400" dirty="0" smtClean="0">
                          <a:latin typeface="游ゴシック" panose="020B0400000000000000" pitchFamily="50" charset="-128"/>
                          <a:ea typeface="游ゴシック" panose="020B0400000000000000" pitchFamily="50" charset="-128"/>
                        </a:rPr>
                        <a:t>Cloud</a:t>
                      </a:r>
                      <a:r>
                        <a:rPr lang="ja-JP" altLang="en-US" sz="1400" dirty="0" smtClean="0">
                          <a:latin typeface="游ゴシック" panose="020B0400000000000000" pitchFamily="50" charset="-128"/>
                          <a:ea typeface="游ゴシック" panose="020B0400000000000000" pitchFamily="50" charset="-128"/>
                        </a:rPr>
                        <a:t>プランまたは</a:t>
                      </a:r>
                      <a:r>
                        <a:rPr lang="en-US" altLang="ja-JP" sz="1400" dirty="0" smtClean="0">
                          <a:latin typeface="游ゴシック" panose="020B0400000000000000" pitchFamily="50" charset="-128"/>
                          <a:ea typeface="游ゴシック" panose="020B0400000000000000" pitchFamily="50" charset="-128"/>
                        </a:rPr>
                        <a:t>Flex</a:t>
                      </a:r>
                      <a:r>
                        <a:rPr lang="ja-JP" altLang="en-US" sz="1400" dirty="0" smtClean="0">
                          <a:latin typeface="游ゴシック" panose="020B0400000000000000" pitchFamily="50" charset="-128"/>
                          <a:ea typeface="游ゴシック" panose="020B0400000000000000" pitchFamily="50" charset="-128"/>
                        </a:rPr>
                        <a:t>プランでの契約が必要</a:t>
                      </a:r>
                      <a:endParaRPr lang="ja-JP" altLang="en-US" sz="1400" dirty="0">
                        <a:latin typeface="游ゴシック" panose="020B0400000000000000" pitchFamily="50" charset="-128"/>
                        <a:ea typeface="游ゴシック" panose="020B0400000000000000" pitchFamily="50" charset="-128"/>
                      </a:endParaRPr>
                    </a:p>
                  </a:txBody>
                  <a:tcPr marL="68580" marR="68580" marT="0" marB="0" anchor="ctr"/>
                </a:tc>
                <a:extLst>
                  <a:ext uri="{0D108BD9-81ED-4DB2-BD59-A6C34878D82A}">
                    <a16:rowId xmlns:a16="http://schemas.microsoft.com/office/drawing/2014/main" val="2521896259"/>
                  </a:ext>
                </a:extLst>
              </a:tr>
              <a:tr h="478997">
                <a:tc>
                  <a:txBody>
                    <a:bodyPr/>
                    <a:lstStyle/>
                    <a:p>
                      <a:r>
                        <a:rPr lang="ja-JP" altLang="en-US" sz="1400" dirty="0" smtClean="0">
                          <a:latin typeface="游ゴシック" panose="020B0400000000000000" pitchFamily="50" charset="-128"/>
                          <a:ea typeface="游ゴシック" panose="020B0400000000000000" pitchFamily="50" charset="-128"/>
                        </a:rPr>
                        <a:t>上記以外</a:t>
                      </a:r>
                      <a:r>
                        <a:rPr lang="en-US" altLang="ja-JP" sz="1400" dirty="0" smtClean="0">
                          <a:latin typeface="游ゴシック" panose="020B0400000000000000" pitchFamily="50" charset="-128"/>
                          <a:ea typeface="游ゴシック" panose="020B0400000000000000" pitchFamily="50" charset="-128"/>
                        </a:rPr>
                        <a:t>(</a:t>
                      </a:r>
                      <a:r>
                        <a:rPr lang="ja-JP" altLang="en-US" sz="1400" dirty="0" smtClean="0">
                          <a:latin typeface="游ゴシック" panose="020B0400000000000000" pitchFamily="50" charset="-128"/>
                          <a:ea typeface="游ゴシック" panose="020B0400000000000000" pitchFamily="50" charset="-128"/>
                        </a:rPr>
                        <a:t>単独提供</a:t>
                      </a:r>
                      <a:r>
                        <a:rPr lang="en-US" altLang="ja-JP" sz="1400" dirty="0" smtClean="0">
                          <a:latin typeface="游ゴシック" panose="020B0400000000000000" pitchFamily="50" charset="-128"/>
                          <a:ea typeface="游ゴシック" panose="020B0400000000000000" pitchFamily="50" charset="-128"/>
                        </a:rPr>
                        <a:t>)</a:t>
                      </a:r>
                      <a:endParaRPr lang="ja-JP" altLang="en-US" sz="1400" dirty="0">
                        <a:latin typeface="游ゴシック" panose="020B0400000000000000" pitchFamily="50" charset="-128"/>
                        <a:ea typeface="游ゴシック" panose="020B0400000000000000" pitchFamily="50" charset="-128"/>
                      </a:endParaRPr>
                    </a:p>
                  </a:txBody>
                  <a:tcPr marL="68580" marR="68580" marT="0" marB="0" anchor="ctr">
                    <a:noFill/>
                  </a:tcPr>
                </a:tc>
                <a:tc>
                  <a:txBody>
                    <a:bodyPr/>
                    <a:lstStyle/>
                    <a:p>
                      <a:r>
                        <a:rPr lang="en-US" altLang="ja-JP" sz="1400" baseline="0" dirty="0" smtClean="0">
                          <a:latin typeface="游ゴシック" panose="020B0400000000000000" pitchFamily="50" charset="-128"/>
                          <a:ea typeface="游ゴシック" panose="020B0400000000000000" pitchFamily="50" charset="-128"/>
                        </a:rPr>
                        <a:t>Unattended Robot (</a:t>
                      </a:r>
                      <a:r>
                        <a:rPr lang="ja-JP" altLang="en-US" sz="1400" baseline="0" dirty="0" smtClean="0">
                          <a:latin typeface="游ゴシック" panose="020B0400000000000000" pitchFamily="50" charset="-128"/>
                          <a:ea typeface="游ゴシック" panose="020B0400000000000000" pitchFamily="50" charset="-128"/>
                        </a:rPr>
                        <a:t>無人ロボット</a:t>
                      </a:r>
                      <a:r>
                        <a:rPr lang="en-US" altLang="ja-JP" sz="1400" baseline="0" dirty="0" smtClean="0">
                          <a:latin typeface="游ゴシック" panose="020B0400000000000000" pitchFamily="50" charset="-128"/>
                          <a:ea typeface="游ゴシック" panose="020B0400000000000000" pitchFamily="50" charset="-128"/>
                        </a:rPr>
                        <a:t>)</a:t>
                      </a:r>
                    </a:p>
                    <a:p>
                      <a:r>
                        <a:rPr lang="en-US" altLang="ja-JP" sz="1400" baseline="0" dirty="0" smtClean="0">
                          <a:latin typeface="游ゴシック" panose="020B0400000000000000" pitchFamily="50" charset="-128"/>
                          <a:ea typeface="游ゴシック" panose="020B0400000000000000" pitchFamily="50" charset="-128"/>
                        </a:rPr>
                        <a:t>Non-Production Robot (</a:t>
                      </a:r>
                      <a:r>
                        <a:rPr lang="ja-JP" altLang="en-US" sz="1400" baseline="0" dirty="0" smtClean="0">
                          <a:latin typeface="游ゴシック" panose="020B0400000000000000" pitchFamily="50" charset="-128"/>
                          <a:ea typeface="游ゴシック" panose="020B0400000000000000" pitchFamily="50" charset="-128"/>
                        </a:rPr>
                        <a:t>テスト用ロボット</a:t>
                      </a:r>
                      <a:r>
                        <a:rPr lang="en-US" altLang="ja-JP" sz="1400" baseline="0" dirty="0" smtClean="0">
                          <a:latin typeface="游ゴシック" panose="020B0400000000000000" pitchFamily="50" charset="-128"/>
                          <a:ea typeface="游ゴシック" panose="020B0400000000000000" pitchFamily="50" charset="-128"/>
                        </a:rPr>
                        <a:t>)</a:t>
                      </a:r>
                      <a:endParaRPr lang="ja-JP" altLang="en-US" sz="1400" dirty="0">
                        <a:latin typeface="游ゴシック" panose="020B0400000000000000" pitchFamily="50" charset="-128"/>
                        <a:ea typeface="游ゴシック" panose="020B0400000000000000" pitchFamily="50" charset="-128"/>
                      </a:endParaRPr>
                    </a:p>
                  </a:txBody>
                  <a:tcPr marL="68580" marR="68580" marT="0" marB="0" anchor="ctr"/>
                </a:tc>
                <a:tc vMerge="1">
                  <a:txBody>
                    <a:bodyPr/>
                    <a:lstStyle/>
                    <a:p>
                      <a:endParaRPr lang="ja-JP" altLang="en-US" sz="1400" dirty="0">
                        <a:latin typeface="游ゴシック" panose="020B0400000000000000" pitchFamily="50" charset="-128"/>
                        <a:ea typeface="游ゴシック" panose="020B0400000000000000" pitchFamily="50" charset="-128"/>
                      </a:endParaRPr>
                    </a:p>
                  </a:txBody>
                  <a:tcPr marL="68580" marR="68580" marT="0" marB="0" anchor="ctr"/>
                </a:tc>
                <a:extLst>
                  <a:ext uri="{0D108BD9-81ED-4DB2-BD59-A6C34878D82A}">
                    <a16:rowId xmlns:a16="http://schemas.microsoft.com/office/drawing/2014/main" val="321164785"/>
                  </a:ext>
                </a:extLst>
              </a:tr>
            </a:tbl>
          </a:graphicData>
        </a:graphic>
      </p:graphicFrame>
      <p:pic>
        <p:nvPicPr>
          <p:cNvPr id="2" name="図 1"/>
          <p:cNvPicPr>
            <a:picLocks noChangeAspect="1"/>
          </p:cNvPicPr>
          <p:nvPr/>
        </p:nvPicPr>
        <p:blipFill>
          <a:blip r:embed="rId2"/>
          <a:stretch>
            <a:fillRect/>
          </a:stretch>
        </p:blipFill>
        <p:spPr>
          <a:xfrm>
            <a:off x="323850" y="1009650"/>
            <a:ext cx="8413750" cy="3839284"/>
          </a:xfrm>
          <a:prstGeom prst="rect">
            <a:avLst/>
          </a:prstGeom>
        </p:spPr>
      </p:pic>
      <p:cxnSp>
        <p:nvCxnSpPr>
          <p:cNvPr id="7" name="直線コネクタ 6"/>
          <p:cNvCxnSpPr/>
          <p:nvPr/>
        </p:nvCxnSpPr>
        <p:spPr bwMode="auto">
          <a:xfrm>
            <a:off x="5413829" y="3323771"/>
            <a:ext cx="1792514" cy="0"/>
          </a:xfrm>
          <a:prstGeom prst="line">
            <a:avLst/>
          </a:prstGeom>
          <a:solidFill>
            <a:srgbClr val="C0C0C0"/>
          </a:solidFill>
          <a:ln w="127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線コネクタ 8"/>
          <p:cNvCxnSpPr/>
          <p:nvPr/>
        </p:nvCxnSpPr>
        <p:spPr bwMode="auto">
          <a:xfrm>
            <a:off x="6778172" y="4383314"/>
            <a:ext cx="1494971" cy="0"/>
          </a:xfrm>
          <a:prstGeom prst="line">
            <a:avLst/>
          </a:prstGeom>
          <a:solidFill>
            <a:srgbClr val="C0C0C0"/>
          </a:solidFill>
          <a:ln w="127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線コネクタ 9"/>
          <p:cNvCxnSpPr/>
          <p:nvPr/>
        </p:nvCxnSpPr>
        <p:spPr bwMode="auto">
          <a:xfrm>
            <a:off x="1182914" y="4564743"/>
            <a:ext cx="3664857" cy="0"/>
          </a:xfrm>
          <a:prstGeom prst="line">
            <a:avLst/>
          </a:prstGeom>
          <a:solidFill>
            <a:srgbClr val="C0C0C0"/>
          </a:solidFill>
          <a:ln w="127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コネクタ 10"/>
          <p:cNvCxnSpPr/>
          <p:nvPr/>
        </p:nvCxnSpPr>
        <p:spPr bwMode="auto">
          <a:xfrm>
            <a:off x="8091714" y="3323771"/>
            <a:ext cx="478972" cy="0"/>
          </a:xfrm>
          <a:prstGeom prst="line">
            <a:avLst/>
          </a:prstGeom>
          <a:solidFill>
            <a:srgbClr val="C0C0C0"/>
          </a:solidFill>
          <a:ln w="127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線コネクタ 11"/>
          <p:cNvCxnSpPr/>
          <p:nvPr/>
        </p:nvCxnSpPr>
        <p:spPr bwMode="auto">
          <a:xfrm>
            <a:off x="1255486" y="3505199"/>
            <a:ext cx="1640114" cy="0"/>
          </a:xfrm>
          <a:prstGeom prst="line">
            <a:avLst/>
          </a:prstGeom>
          <a:solidFill>
            <a:srgbClr val="C0C0C0"/>
          </a:solidFill>
          <a:ln w="127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2"/>
          <p:cNvSpPr>
            <a:spLocks noChangeArrowheads="1"/>
          </p:cNvSpPr>
          <p:nvPr/>
        </p:nvSpPr>
        <p:spPr bwMode="auto">
          <a:xfrm>
            <a:off x="985385" y="376238"/>
            <a:ext cx="7833178"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eaLnBrk="1" hangingPunct="1">
              <a:lnSpc>
                <a:spcPct val="100000"/>
              </a:lnSpc>
              <a:spcBef>
                <a:spcPct val="0"/>
              </a:spcBef>
              <a:buClrTx/>
              <a:buFontTx/>
              <a:buNone/>
            </a:pPr>
            <a:r>
              <a:rPr lang="ja-JP" altLang="en-US" sz="2600" dirty="0" smtClean="0">
                <a:solidFill>
                  <a:schemeClr val="tx2"/>
                </a:solidFill>
                <a:latin typeface="游ゴシック" panose="020B0400000000000000" pitchFamily="50" charset="-128"/>
                <a:ea typeface="游ゴシック" panose="020B0400000000000000" pitchFamily="50" charset="-128"/>
                <a:cs typeface="Meiryo UI" pitchFamily="50" charset="-128"/>
              </a:rPr>
              <a:t>クラウド版</a:t>
            </a:r>
            <a:r>
              <a:rPr lang="en-US" altLang="ja-JP" sz="2600" dirty="0" smtClean="0">
                <a:solidFill>
                  <a:schemeClr val="tx2"/>
                </a:solidFill>
                <a:latin typeface="游ゴシック" panose="020B0400000000000000" pitchFamily="50" charset="-128"/>
                <a:ea typeface="游ゴシック" panose="020B0400000000000000" pitchFamily="50" charset="-128"/>
                <a:cs typeface="Meiryo UI" pitchFamily="50" charset="-128"/>
              </a:rPr>
              <a:t>Orchestrator</a:t>
            </a:r>
            <a:r>
              <a:rPr lang="en-US" altLang="ja-JP" sz="1800" dirty="0" smtClean="0">
                <a:solidFill>
                  <a:schemeClr val="tx2"/>
                </a:solidFill>
                <a:latin typeface="游ゴシック" panose="020B0400000000000000" pitchFamily="50" charset="-128"/>
                <a:ea typeface="游ゴシック" panose="020B0400000000000000" pitchFamily="50" charset="-128"/>
                <a:cs typeface="Meiryo UI" pitchFamily="50" charset="-128"/>
              </a:rPr>
              <a:t>(UiPath Automation Cloud)</a:t>
            </a:r>
            <a:endParaRPr lang="en-US" altLang="ja-JP" sz="2600" dirty="0">
              <a:solidFill>
                <a:schemeClr val="tx2"/>
              </a:solidFill>
              <a:latin typeface="游ゴシック" panose="020B0400000000000000" pitchFamily="50" charset="-128"/>
              <a:ea typeface="游ゴシック" panose="020B0400000000000000" pitchFamily="50" charset="-128"/>
              <a:cs typeface="Meiryo UI" pitchFamily="50" charset="-128"/>
            </a:endParaRPr>
          </a:p>
        </p:txBody>
      </p:sp>
      <p:sp>
        <p:nvSpPr>
          <p:cNvPr id="14" name="角丸四角形 13"/>
          <p:cNvSpPr/>
          <p:nvPr/>
        </p:nvSpPr>
        <p:spPr bwMode="auto">
          <a:xfrm>
            <a:off x="323850" y="464457"/>
            <a:ext cx="661534" cy="443819"/>
          </a:xfrm>
          <a:prstGeom prst="roundRect">
            <a:avLst/>
          </a:prstGeom>
          <a:solidFill>
            <a:srgbClr val="FF6600"/>
          </a:solidFill>
          <a:ln w="6350"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管理</a:t>
            </a:r>
          </a:p>
        </p:txBody>
      </p:sp>
      <p:sp>
        <p:nvSpPr>
          <p:cNvPr id="16" name="フッター プレースホルダー 3"/>
          <p:cNvSpPr>
            <a:spLocks noGrp="1"/>
          </p:cNvSpPr>
          <p:nvPr>
            <p:ph type="ftr" sz="quarter" idx="11"/>
          </p:nvPr>
        </p:nvSpPr>
        <p:spPr>
          <a:xfrm>
            <a:off x="3124200" y="6519863"/>
            <a:ext cx="2895600" cy="268287"/>
          </a:xfrm>
        </p:spPr>
        <p:txBody>
          <a:bodyPr/>
          <a:lstStyle/>
          <a:p>
            <a:pPr>
              <a:defRPr/>
            </a:pPr>
            <a:r>
              <a:rPr lang="en-US" altLang="ja-JP" dirty="0" smtClean="0"/>
              <a:t>© 2022 Power </a:t>
            </a:r>
            <a:r>
              <a:rPr lang="en-US" altLang="ja-JP" dirty="0" err="1" smtClean="0"/>
              <a:t>Solutions,Ltd</a:t>
            </a:r>
            <a:r>
              <a:rPr lang="en-US" altLang="ja-JP" dirty="0" smtClean="0"/>
              <a:t>. All Rights Reserved</a:t>
            </a:r>
            <a:endParaRPr kumimoji="1" lang="en-US" altLang="ja-JP" dirty="0"/>
          </a:p>
        </p:txBody>
      </p:sp>
      <p:sp>
        <p:nvSpPr>
          <p:cNvPr id="17" name="Rectangle 6"/>
          <p:cNvSpPr>
            <a:spLocks noChangeArrowheads="1"/>
          </p:cNvSpPr>
          <p:nvPr/>
        </p:nvSpPr>
        <p:spPr bwMode="auto">
          <a:xfrm>
            <a:off x="6686552" y="6520652"/>
            <a:ext cx="2133600" cy="1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algn="r" eaLnBrk="1" hangingPunct="1">
              <a:lnSpc>
                <a:spcPct val="100000"/>
              </a:lnSpc>
              <a:spcBef>
                <a:spcPct val="0"/>
              </a:spcBef>
              <a:buClrTx/>
              <a:buFontTx/>
              <a:buNone/>
            </a:pPr>
            <a:fld id="{C57F365E-B9B4-4417-9545-3EC816AB5F32}" type="slidenum">
              <a:rPr lang="en-US" altLang="ja-JP" sz="1400">
                <a:latin typeface="Meiryo UI" pitchFamily="50" charset="-128"/>
                <a:ea typeface="Meiryo UI" pitchFamily="50" charset="-128"/>
                <a:cs typeface="Meiryo UI" pitchFamily="50" charset="-128"/>
              </a:rPr>
              <a:pPr algn="r" eaLnBrk="1" hangingPunct="1">
                <a:lnSpc>
                  <a:spcPct val="100000"/>
                </a:lnSpc>
                <a:spcBef>
                  <a:spcPct val="0"/>
                </a:spcBef>
                <a:buClrTx/>
                <a:buFontTx/>
                <a:buNone/>
              </a:pPr>
              <a:t>12</a:t>
            </a:fld>
            <a:endParaRPr lang="en-US" altLang="ja-JP" sz="1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529229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正方形/長方形 1"/>
          <p:cNvSpPr>
            <a:spLocks noChangeArrowheads="1"/>
          </p:cNvSpPr>
          <p:nvPr/>
        </p:nvSpPr>
        <p:spPr bwMode="auto">
          <a:xfrm>
            <a:off x="1527152" y="1728313"/>
            <a:ext cx="7291411" cy="911225"/>
          </a:xfrm>
          <a:prstGeom prst="rect">
            <a:avLst/>
          </a:prstGeom>
          <a:solidFill>
            <a:srgbClr val="FFCCCC"/>
          </a:solidFill>
          <a:ln>
            <a:noFill/>
          </a:ln>
          <a:extLst>
            <a:ext uri="{91240B29-F687-4F45-9708-019B960494DF}">
              <a14:hiddenLine xmlns:a14="http://schemas.microsoft.com/office/drawing/2010/main" w="6350" algn="ctr">
                <a:solidFill>
                  <a:srgbClr val="000000"/>
                </a:solidFill>
                <a:round/>
                <a:headEnd/>
                <a:tailEnd/>
              </a14:hiddenLine>
            </a:ext>
          </a:extLst>
        </p:spPr>
        <p:txBody>
          <a:bodyPr lIns="72000" tIns="72000" rIns="72000" bIns="72000" anchor="ctr"/>
          <a:lstStyle>
            <a:lvl1pPr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algn="ctr" eaLnBrk="1" hangingPunct="1">
              <a:lnSpc>
                <a:spcPct val="100000"/>
              </a:lnSpc>
              <a:spcBef>
                <a:spcPct val="0"/>
              </a:spcBef>
              <a:buClrTx/>
              <a:buFontTx/>
              <a:buNone/>
            </a:pPr>
            <a:endParaRPr lang="ja-JP" altLang="en-US" sz="1200" b="1">
              <a:solidFill>
                <a:schemeClr val="bg1"/>
              </a:solidFill>
              <a:latin typeface="Meiryo UI" pitchFamily="50" charset="-128"/>
              <a:ea typeface="Meiryo UI" pitchFamily="50" charset="-128"/>
              <a:cs typeface="Meiryo UI" pitchFamily="50" charset="-128"/>
            </a:endParaRPr>
          </a:p>
        </p:txBody>
      </p:sp>
      <p:sp>
        <p:nvSpPr>
          <p:cNvPr id="9219" name="Rectangle 2"/>
          <p:cNvSpPr>
            <a:spLocks noChangeArrowheads="1"/>
          </p:cNvSpPr>
          <p:nvPr/>
        </p:nvSpPr>
        <p:spPr bwMode="auto">
          <a:xfrm>
            <a:off x="983797" y="376238"/>
            <a:ext cx="7834766"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eaLnBrk="1" hangingPunct="1">
              <a:lnSpc>
                <a:spcPct val="100000"/>
              </a:lnSpc>
              <a:spcBef>
                <a:spcPct val="0"/>
              </a:spcBef>
              <a:buClrTx/>
              <a:buFontTx/>
              <a:buNone/>
            </a:pPr>
            <a:r>
              <a:rPr lang="en-US" altLang="ja-JP" sz="2600" dirty="0" smtClean="0">
                <a:solidFill>
                  <a:schemeClr val="tx2"/>
                </a:solidFill>
                <a:latin typeface="游ゴシック" panose="020B0400000000000000" pitchFamily="50" charset="-128"/>
                <a:ea typeface="游ゴシック" panose="020B0400000000000000" pitchFamily="50" charset="-128"/>
                <a:cs typeface="Meiryo UI" pitchFamily="50" charset="-128"/>
              </a:rPr>
              <a:t>UiPath Robot</a:t>
            </a:r>
            <a:endParaRPr lang="en-US" altLang="ja-JP" sz="2600" dirty="0">
              <a:solidFill>
                <a:schemeClr val="tx2"/>
              </a:solidFill>
              <a:latin typeface="游ゴシック" panose="020B0400000000000000" pitchFamily="50" charset="-128"/>
              <a:ea typeface="游ゴシック" panose="020B0400000000000000" pitchFamily="50" charset="-128"/>
              <a:cs typeface="Meiryo UI" pitchFamily="50" charset="-128"/>
            </a:endParaRPr>
          </a:p>
        </p:txBody>
      </p:sp>
      <p:sp>
        <p:nvSpPr>
          <p:cNvPr id="9225" name="フローチャート : 複数書類 5"/>
          <p:cNvSpPr>
            <a:spLocks noChangeArrowheads="1"/>
          </p:cNvSpPr>
          <p:nvPr/>
        </p:nvSpPr>
        <p:spPr bwMode="auto">
          <a:xfrm>
            <a:off x="7737475" y="1758475"/>
            <a:ext cx="937738" cy="747713"/>
          </a:xfrm>
          <a:prstGeom prst="flowChartMultidocument">
            <a:avLst/>
          </a:prstGeom>
          <a:solidFill>
            <a:srgbClr val="0066FF"/>
          </a:solidFill>
          <a:ln w="6350" algn="ctr">
            <a:solidFill>
              <a:schemeClr val="bg1"/>
            </a:solidFill>
            <a:round/>
            <a:headEnd/>
            <a:tailEnd/>
          </a:ln>
        </p:spPr>
        <p:txBody>
          <a:bodyPr lIns="72000" tIns="72000" rIns="72000" bIns="72000" anchor="ctr"/>
          <a:lstStyle>
            <a:lvl1pPr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algn="ctr" eaLnBrk="1" hangingPunct="1">
              <a:lnSpc>
                <a:spcPct val="100000"/>
              </a:lnSpc>
              <a:spcBef>
                <a:spcPct val="0"/>
              </a:spcBef>
              <a:buClrTx/>
              <a:buFontTx/>
              <a:buNone/>
            </a:pPr>
            <a:r>
              <a:rPr lang="en-US" altLang="ja-JP" sz="1800" b="1" dirty="0">
                <a:solidFill>
                  <a:schemeClr val="bg1"/>
                </a:solidFill>
                <a:latin typeface="Meiryo UI" pitchFamily="50" charset="-128"/>
                <a:ea typeface="Meiryo UI" pitchFamily="50" charset="-128"/>
                <a:cs typeface="Meiryo UI" pitchFamily="50" charset="-128"/>
              </a:rPr>
              <a:t>xaml</a:t>
            </a:r>
            <a:endParaRPr lang="ja-JP" altLang="en-US" sz="1800" b="1" dirty="0">
              <a:solidFill>
                <a:schemeClr val="bg1"/>
              </a:solidFill>
              <a:latin typeface="Meiryo UI" pitchFamily="50" charset="-128"/>
              <a:ea typeface="Meiryo UI" pitchFamily="50" charset="-128"/>
              <a:cs typeface="Meiryo UI" pitchFamily="50" charset="-128"/>
            </a:endParaRPr>
          </a:p>
        </p:txBody>
      </p:sp>
      <p:pic>
        <p:nvPicPr>
          <p:cNvPr id="9226" name="図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065" y="1572738"/>
            <a:ext cx="5905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角丸四角形 12"/>
          <p:cNvSpPr>
            <a:spLocks noChangeArrowheads="1"/>
          </p:cNvSpPr>
          <p:nvPr/>
        </p:nvSpPr>
        <p:spPr bwMode="auto">
          <a:xfrm>
            <a:off x="1617640" y="1907700"/>
            <a:ext cx="1471612" cy="441325"/>
          </a:xfrm>
          <a:prstGeom prst="roundRect">
            <a:avLst>
              <a:gd name="adj" fmla="val 16667"/>
            </a:avLst>
          </a:prstGeom>
          <a:solidFill>
            <a:srgbClr val="0066FF"/>
          </a:solidFill>
          <a:ln>
            <a:noFill/>
          </a:ln>
          <a:extLst>
            <a:ext uri="{91240B29-F687-4F45-9708-019B960494DF}">
              <a14:hiddenLine xmlns:a14="http://schemas.microsoft.com/office/drawing/2010/main" w="6350" algn="ctr">
                <a:solidFill>
                  <a:srgbClr val="000000"/>
                </a:solidFill>
                <a:round/>
                <a:headEnd/>
                <a:tailEnd/>
              </a14:hiddenLine>
            </a:ext>
          </a:extLst>
        </p:spPr>
        <p:txBody>
          <a:bodyPr lIns="72000" tIns="72000" rIns="72000" bIns="72000" anchor="ctr"/>
          <a:lstStyle>
            <a:lvl1pPr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algn="ctr" eaLnBrk="1" hangingPunct="1">
              <a:lnSpc>
                <a:spcPct val="100000"/>
              </a:lnSpc>
              <a:spcBef>
                <a:spcPct val="0"/>
              </a:spcBef>
              <a:buClrTx/>
              <a:buFontTx/>
              <a:buNone/>
            </a:pPr>
            <a:r>
              <a:rPr lang="en-US" altLang="ja-JP" sz="1800" b="1">
                <a:solidFill>
                  <a:schemeClr val="bg1"/>
                </a:solidFill>
                <a:latin typeface="Meiryo UI" pitchFamily="50" charset="-128"/>
                <a:ea typeface="Meiryo UI" pitchFamily="50" charset="-128"/>
                <a:cs typeface="Meiryo UI" pitchFamily="50" charset="-128"/>
              </a:rPr>
              <a:t>Robot</a:t>
            </a:r>
            <a:endParaRPr lang="ja-JP" altLang="en-US" sz="1800" b="1">
              <a:solidFill>
                <a:schemeClr val="bg1"/>
              </a:solidFill>
              <a:latin typeface="Meiryo UI" pitchFamily="50" charset="-128"/>
              <a:ea typeface="Meiryo UI" pitchFamily="50" charset="-128"/>
              <a:cs typeface="Meiryo UI" pitchFamily="50" charset="-128"/>
            </a:endParaRPr>
          </a:p>
        </p:txBody>
      </p:sp>
      <p:cxnSp>
        <p:nvCxnSpPr>
          <p:cNvPr id="9229" name="直線矢印コネクタ 13"/>
          <p:cNvCxnSpPr>
            <a:cxnSpLocks noChangeShapeType="1"/>
            <a:stCxn id="9227" idx="3"/>
            <a:endCxn id="9225" idx="1"/>
          </p:cNvCxnSpPr>
          <p:nvPr/>
        </p:nvCxnSpPr>
        <p:spPr bwMode="auto">
          <a:xfrm>
            <a:off x="3089252" y="2128363"/>
            <a:ext cx="4648223" cy="3969"/>
          </a:xfrm>
          <a:prstGeom prst="straightConnector1">
            <a:avLst/>
          </a:prstGeom>
          <a:noFill/>
          <a:ln w="635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233" name="Picture 6" descr="「パソコン　絵」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190" y="1591788"/>
            <a:ext cx="7159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4"/>
          <p:cNvSpPr txBox="1">
            <a:spLocks noChangeArrowheads="1"/>
          </p:cNvSpPr>
          <p:nvPr/>
        </p:nvSpPr>
        <p:spPr bwMode="auto">
          <a:xfrm>
            <a:off x="4747943" y="1788863"/>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4625" indent="-174625"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eaLnBrk="1" hangingPunct="1">
              <a:lnSpc>
                <a:spcPct val="100000"/>
              </a:lnSpc>
              <a:spcBef>
                <a:spcPct val="0"/>
              </a:spcBef>
              <a:buClrTx/>
              <a:buFontTx/>
              <a:buNone/>
            </a:pPr>
            <a:r>
              <a:rPr lang="ja-JP" altLang="en-US" sz="1600" b="1" dirty="0" smtClean="0">
                <a:latin typeface="Meiryo UI" pitchFamily="50" charset="-128"/>
                <a:ea typeface="Meiryo UI" pitchFamily="50" charset="-128"/>
                <a:cs typeface="Meiryo UI" pitchFamily="50" charset="-128"/>
              </a:rPr>
              <a:t>実行</a:t>
            </a:r>
            <a:endParaRPr lang="ja-JP" altLang="en-US" sz="1600" b="1" dirty="0">
              <a:latin typeface="Meiryo UI" pitchFamily="50" charset="-128"/>
              <a:ea typeface="Meiryo UI" pitchFamily="50" charset="-128"/>
              <a:cs typeface="Meiryo UI" pitchFamily="50" charset="-128"/>
            </a:endParaRPr>
          </a:p>
        </p:txBody>
      </p:sp>
      <p:sp>
        <p:nvSpPr>
          <p:cNvPr id="19" name="テキスト ボックス 14"/>
          <p:cNvSpPr txBox="1">
            <a:spLocks noChangeArrowheads="1"/>
          </p:cNvSpPr>
          <p:nvPr/>
        </p:nvSpPr>
        <p:spPr bwMode="auto">
          <a:xfrm>
            <a:off x="3272486" y="2205021"/>
            <a:ext cx="42778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4625" indent="-174625"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eaLnBrk="1" hangingPunct="1">
              <a:lnSpc>
                <a:spcPct val="100000"/>
              </a:lnSpc>
              <a:spcBef>
                <a:spcPct val="0"/>
              </a:spcBef>
              <a:buClrTx/>
              <a:buFontTx/>
              <a:buNone/>
            </a:pPr>
            <a:r>
              <a:rPr lang="ja-JP" altLang="en-US" sz="1200" b="1" dirty="0" smtClean="0">
                <a:latin typeface="Meiryo UI" pitchFamily="50" charset="-128"/>
                <a:ea typeface="Meiryo UI" pitchFamily="50" charset="-128"/>
                <a:cs typeface="Meiryo UI" pitchFamily="50" charset="-128"/>
              </a:rPr>
              <a:t>（</a:t>
            </a:r>
            <a:r>
              <a:rPr lang="en-US" altLang="ja-JP" sz="1200" b="1" dirty="0" smtClean="0">
                <a:latin typeface="Meiryo UI" pitchFamily="50" charset="-128"/>
                <a:ea typeface="Meiryo UI" pitchFamily="50" charset="-128"/>
                <a:cs typeface="Meiryo UI" pitchFamily="50" charset="-128"/>
              </a:rPr>
              <a:t>XXXX.XX\UiRobot.exe </a:t>
            </a:r>
            <a:r>
              <a:rPr lang="en-US" altLang="ja-JP" sz="1200" b="1" dirty="0">
                <a:latin typeface="Meiryo UI" pitchFamily="50" charset="-128"/>
                <a:ea typeface="Meiryo UI" pitchFamily="50" charset="-128"/>
                <a:cs typeface="Meiryo UI" pitchFamily="50" charset="-128"/>
              </a:rPr>
              <a:t>/file “</a:t>
            </a:r>
            <a:r>
              <a:rPr lang="ja-JP" altLang="en-US" sz="1200" b="1" dirty="0">
                <a:latin typeface="Meiryo UI" pitchFamily="50" charset="-128"/>
                <a:ea typeface="Meiryo UI" pitchFamily="50" charset="-128"/>
                <a:cs typeface="Meiryo UI" pitchFamily="50" charset="-128"/>
              </a:rPr>
              <a:t>パス</a:t>
            </a:r>
            <a:r>
              <a:rPr lang="en-US" altLang="ja-JP" sz="1200" b="1" dirty="0">
                <a:latin typeface="Meiryo UI" pitchFamily="50" charset="-128"/>
                <a:ea typeface="Meiryo UI" pitchFamily="50" charset="-128"/>
                <a:cs typeface="Meiryo UI" pitchFamily="50" charset="-128"/>
              </a:rPr>
              <a:t>\</a:t>
            </a:r>
            <a:r>
              <a:rPr lang="ja-JP" altLang="en-US" sz="1200" b="1" dirty="0">
                <a:latin typeface="Meiryo UI" pitchFamily="50" charset="-128"/>
                <a:ea typeface="Meiryo UI" pitchFamily="50" charset="-128"/>
                <a:cs typeface="Meiryo UI" pitchFamily="50" charset="-128"/>
              </a:rPr>
              <a:t>起動処理</a:t>
            </a:r>
            <a:r>
              <a:rPr lang="en-US" altLang="ja-JP" sz="1200" b="1" dirty="0">
                <a:latin typeface="Meiryo UI" pitchFamily="50" charset="-128"/>
                <a:ea typeface="Meiryo UI" pitchFamily="50" charset="-128"/>
                <a:cs typeface="Meiryo UI" pitchFamily="50" charset="-128"/>
              </a:rPr>
              <a:t>.xaml</a:t>
            </a:r>
            <a:r>
              <a:rPr lang="ja-JP" altLang="en-US" sz="1200" b="1" dirty="0">
                <a:latin typeface="Meiryo UI" pitchFamily="50" charset="-128"/>
                <a:ea typeface="Meiryo UI" pitchFamily="50" charset="-128"/>
                <a:cs typeface="Meiryo UI" pitchFamily="50" charset="-128"/>
              </a:rPr>
              <a:t>）</a:t>
            </a:r>
          </a:p>
        </p:txBody>
      </p:sp>
      <p:sp>
        <p:nvSpPr>
          <p:cNvPr id="22" name="正方形/長方形 21"/>
          <p:cNvSpPr/>
          <p:nvPr/>
        </p:nvSpPr>
        <p:spPr bwMode="auto">
          <a:xfrm>
            <a:off x="322263" y="1017589"/>
            <a:ext cx="8485187" cy="519680"/>
          </a:xfrm>
          <a:prstGeom prst="rect">
            <a:avLst/>
          </a:prstGeom>
          <a:solidFill>
            <a:schemeClr val="accent2">
              <a:lumMod val="75000"/>
            </a:schemeClr>
          </a:solidFill>
          <a:ln w="6350" cap="flat" cmpd="sng" algn="ctr">
            <a:solidFill>
              <a:schemeClr val="tx1"/>
            </a:solidFill>
            <a:prstDash val="solid"/>
            <a:round/>
            <a:headEnd type="none" w="med" len="med"/>
            <a:tailEnd type="none" w="med" len="med"/>
          </a:ln>
          <a:effectLst/>
          <a:extLst/>
        </p:spPr>
        <p:txBody>
          <a:bodyPr lIns="72000" tIns="72000" rIns="72000" bIns="72000" anchor="ctr"/>
          <a:lstStyle/>
          <a:p>
            <a:pPr algn="ctr">
              <a:defRPr/>
            </a:pPr>
            <a:r>
              <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Robot</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Studio</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で作成した</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xaml</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ファイル</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(Robot</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向けに処理を記述したファイル</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実行</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するためのライセンスです。</a:t>
            </a:r>
          </a:p>
        </p:txBody>
      </p:sp>
      <p:pic>
        <p:nvPicPr>
          <p:cNvPr id="20" name="Picture 4" descr="「サーバー　絵」の画像検索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325" y="2119406"/>
            <a:ext cx="546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表 20"/>
          <p:cNvGraphicFramePr>
            <a:graphicFrameLocks noGrp="1"/>
          </p:cNvGraphicFramePr>
          <p:nvPr>
            <p:extLst>
              <p:ext uri="{D42A27DB-BD31-4B8C-83A1-F6EECF244321}">
                <p14:modId xmlns:p14="http://schemas.microsoft.com/office/powerpoint/2010/main" val="3733019850"/>
              </p:ext>
            </p:extLst>
          </p:nvPr>
        </p:nvGraphicFramePr>
        <p:xfrm>
          <a:off x="330200" y="2711066"/>
          <a:ext cx="8477250" cy="3774279"/>
        </p:xfrm>
        <a:graphic>
          <a:graphicData uri="http://schemas.openxmlformats.org/drawingml/2006/table">
            <a:tbl>
              <a:tblPr firstRow="1" bandRow="1">
                <a:tableStyleId>{5C22544A-7EE6-4342-B048-85BDC9FD1C3A}</a:tableStyleId>
              </a:tblPr>
              <a:tblGrid>
                <a:gridCol w="2091755">
                  <a:extLst>
                    <a:ext uri="{9D8B030D-6E8A-4147-A177-3AD203B41FA5}">
                      <a16:colId xmlns:a16="http://schemas.microsoft.com/office/drawing/2014/main" val="1010745389"/>
                    </a:ext>
                  </a:extLst>
                </a:gridCol>
                <a:gridCol w="6385495">
                  <a:extLst>
                    <a:ext uri="{9D8B030D-6E8A-4147-A177-3AD203B41FA5}">
                      <a16:colId xmlns:a16="http://schemas.microsoft.com/office/drawing/2014/main" val="1340421697"/>
                    </a:ext>
                  </a:extLst>
                </a:gridCol>
              </a:tblGrid>
              <a:tr h="360155">
                <a:tc>
                  <a:txBody>
                    <a:bodyPr/>
                    <a:lstStyle/>
                    <a:p>
                      <a:pPr algn="ctr"/>
                      <a:r>
                        <a:rPr kumimoji="1" lang="ja-JP" altLang="en-US" sz="1400" b="0" dirty="0" smtClean="0">
                          <a:solidFill>
                            <a:schemeClr val="tx1"/>
                          </a:solidFill>
                          <a:latin typeface="游ゴシック" panose="020B0400000000000000" pitchFamily="50" charset="-128"/>
                          <a:ea typeface="游ゴシック" panose="020B0400000000000000" pitchFamily="50" charset="-128"/>
                        </a:rPr>
                        <a:t>製品名</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1400" b="0" dirty="0" smtClean="0">
                          <a:solidFill>
                            <a:schemeClr val="tx1"/>
                          </a:solidFill>
                          <a:latin typeface="游ゴシック" panose="020B0400000000000000" pitchFamily="50" charset="-128"/>
                          <a:ea typeface="游ゴシック" panose="020B0400000000000000" pitchFamily="50" charset="-128"/>
                        </a:rPr>
                        <a:t>ライセンス特長、利用方法・制限</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1920599294"/>
                  </a:ext>
                </a:extLst>
              </a:tr>
              <a:tr h="1044778">
                <a:tc>
                  <a:txBody>
                    <a:bodyPr/>
                    <a:lstStyle/>
                    <a:p>
                      <a:pPr algn="ctr"/>
                      <a:r>
                        <a:rPr kumimoji="1" lang="en-US" altLang="ja-JP" sz="1400" b="0" dirty="0" smtClean="0">
                          <a:solidFill>
                            <a:schemeClr val="tx1"/>
                          </a:solidFill>
                          <a:latin typeface="游ゴシック" panose="020B0400000000000000" pitchFamily="50" charset="-128"/>
                          <a:ea typeface="游ゴシック" panose="020B0400000000000000" pitchFamily="50" charset="-128"/>
                        </a:rPr>
                        <a:t>Attended</a:t>
                      </a:r>
                      <a:r>
                        <a:rPr kumimoji="1" lang="ja-JP" altLang="en-US" sz="1400" b="0" dirty="0" smtClean="0">
                          <a:solidFill>
                            <a:schemeClr val="tx1"/>
                          </a:solidFill>
                          <a:latin typeface="游ゴシック" panose="020B0400000000000000" pitchFamily="50" charset="-128"/>
                          <a:ea typeface="游ゴシック" panose="020B0400000000000000" pitchFamily="50" charset="-128"/>
                        </a:rPr>
                        <a:t> </a:t>
                      </a:r>
                      <a:r>
                        <a:rPr kumimoji="1" lang="en-US" altLang="ja-JP" sz="1400" b="0" dirty="0" smtClean="0">
                          <a:solidFill>
                            <a:schemeClr val="tx1"/>
                          </a:solidFill>
                          <a:latin typeface="游ゴシック" panose="020B0400000000000000" pitchFamily="50" charset="-128"/>
                          <a:ea typeface="游ゴシック" panose="020B0400000000000000" pitchFamily="50" charset="-128"/>
                        </a:rPr>
                        <a:t>Robot</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tc>
                <a:tc>
                  <a:txBody>
                    <a:bodyPr/>
                    <a:lstStyle/>
                    <a:p>
                      <a:pPr marL="180975" indent="-180975">
                        <a:buFont typeface="Arial" panose="020B0604020202020204" pitchFamily="34" charset="0"/>
                        <a:buChar char="•"/>
                      </a:pPr>
                      <a:r>
                        <a:rPr kumimoji="1" lang="en-US" altLang="ja-JP" sz="1400" b="0" dirty="0" smtClean="0">
                          <a:solidFill>
                            <a:schemeClr val="tx1"/>
                          </a:solidFill>
                          <a:latin typeface="游ゴシック" panose="020B0400000000000000" pitchFamily="50" charset="-128"/>
                          <a:ea typeface="游ゴシック" panose="020B0400000000000000" pitchFamily="50" charset="-128"/>
                        </a:rPr>
                        <a:t>Attended</a:t>
                      </a:r>
                      <a:r>
                        <a:rPr kumimoji="1" lang="ja-JP" altLang="en-US" sz="1400" b="0" dirty="0" smtClean="0">
                          <a:solidFill>
                            <a:schemeClr val="tx1"/>
                          </a:solidFill>
                          <a:latin typeface="游ゴシック" panose="020B0400000000000000" pitchFamily="50" charset="-128"/>
                          <a:ea typeface="游ゴシック" panose="020B0400000000000000" pitchFamily="50" charset="-128"/>
                        </a:rPr>
                        <a:t>の他に各種</a:t>
                      </a:r>
                      <a:r>
                        <a:rPr kumimoji="1" lang="en-US" altLang="ja-JP" sz="1400" b="0" baseline="0" dirty="0" smtClean="0">
                          <a:solidFill>
                            <a:schemeClr val="tx1"/>
                          </a:solidFill>
                          <a:latin typeface="游ゴシック" panose="020B0400000000000000" pitchFamily="50" charset="-128"/>
                          <a:ea typeface="游ゴシック" panose="020B0400000000000000" pitchFamily="50" charset="-128"/>
                        </a:rPr>
                        <a:t>Developer</a:t>
                      </a:r>
                      <a:r>
                        <a:rPr kumimoji="1" lang="ja-JP" altLang="en-US" sz="1400" b="0" baseline="0" dirty="0" smtClean="0">
                          <a:solidFill>
                            <a:schemeClr val="tx1"/>
                          </a:solidFill>
                          <a:latin typeface="游ゴシック" panose="020B0400000000000000" pitchFamily="50" charset="-128"/>
                          <a:ea typeface="游ゴシック" panose="020B0400000000000000" pitchFamily="50" charset="-128"/>
                        </a:rPr>
                        <a:t>ライセンスで利用可能</a:t>
                      </a:r>
                      <a:r>
                        <a:rPr kumimoji="1" lang="en-US" altLang="ja-JP" sz="1400" b="0" baseline="0" dirty="0" smtClean="0">
                          <a:solidFill>
                            <a:schemeClr val="tx1"/>
                          </a:solidFill>
                          <a:latin typeface="游ゴシック" panose="020B0400000000000000" pitchFamily="50" charset="-128"/>
                          <a:ea typeface="游ゴシック" panose="020B0400000000000000" pitchFamily="50" charset="-128"/>
                        </a:rPr>
                        <a:t>(</a:t>
                      </a:r>
                      <a:r>
                        <a:rPr kumimoji="1" lang="ja-JP" altLang="en-US" sz="1400" b="0" baseline="0" dirty="0" smtClean="0">
                          <a:solidFill>
                            <a:schemeClr val="tx1"/>
                          </a:solidFill>
                          <a:latin typeface="游ゴシック" panose="020B0400000000000000" pitchFamily="50" charset="-128"/>
                          <a:ea typeface="游ゴシック" panose="020B0400000000000000" pitchFamily="50" charset="-128"/>
                        </a:rPr>
                        <a:t>プラン共通</a:t>
                      </a:r>
                      <a:r>
                        <a:rPr kumimoji="1" lang="en-US" altLang="ja-JP" sz="1400" b="0" baseline="0" dirty="0" smtClean="0">
                          <a:solidFill>
                            <a:schemeClr val="tx1"/>
                          </a:solidFill>
                          <a:latin typeface="游ゴシック" panose="020B0400000000000000" pitchFamily="50" charset="-128"/>
                          <a:ea typeface="游ゴシック" panose="020B0400000000000000" pitchFamily="50" charset="-128"/>
                        </a:rPr>
                        <a:t>)</a:t>
                      </a:r>
                      <a:endParaRPr kumimoji="1" lang="en-US" altLang="ja-JP" sz="1400" b="0" dirty="0" smtClean="0">
                        <a:solidFill>
                          <a:schemeClr val="tx1"/>
                        </a:solidFill>
                        <a:latin typeface="游ゴシック" panose="020B0400000000000000" pitchFamily="50" charset="-128"/>
                        <a:ea typeface="游ゴシック" panose="020B0400000000000000" pitchFamily="50" charset="-128"/>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dirty="0" smtClean="0">
                          <a:solidFill>
                            <a:schemeClr val="tx1"/>
                          </a:solidFill>
                          <a:latin typeface="游ゴシック" panose="020B0400000000000000" pitchFamily="50" charset="-128"/>
                          <a:ea typeface="游ゴシック" panose="020B0400000000000000" pitchFamily="50" charset="-128"/>
                        </a:rPr>
                        <a:t>アプリケーションとしては</a:t>
                      </a:r>
                      <a:r>
                        <a:rPr kumimoji="1" lang="en-US" altLang="ja-JP" sz="1400" b="0" dirty="0" smtClean="0">
                          <a:solidFill>
                            <a:schemeClr val="tx1"/>
                          </a:solidFill>
                          <a:latin typeface="游ゴシック" panose="020B0400000000000000" pitchFamily="50" charset="-128"/>
                          <a:ea typeface="游ゴシック" panose="020B0400000000000000" pitchFamily="50" charset="-128"/>
                        </a:rPr>
                        <a:t>UiPath Assistant</a:t>
                      </a:r>
                      <a:r>
                        <a:rPr kumimoji="1" lang="ja-JP" altLang="en-US" sz="1400" b="0" dirty="0" smtClean="0">
                          <a:solidFill>
                            <a:schemeClr val="tx1"/>
                          </a:solidFill>
                          <a:latin typeface="游ゴシック" panose="020B0400000000000000" pitchFamily="50" charset="-128"/>
                          <a:ea typeface="游ゴシック" panose="020B0400000000000000" pitchFamily="50" charset="-128"/>
                        </a:rPr>
                        <a:t>を利用</a:t>
                      </a:r>
                      <a:endParaRPr kumimoji="1" lang="en-US" altLang="ja-JP" sz="1400" b="0" dirty="0" smtClean="0">
                        <a:solidFill>
                          <a:schemeClr val="tx1"/>
                        </a:solidFill>
                        <a:latin typeface="游ゴシック" panose="020B0400000000000000" pitchFamily="50" charset="-128"/>
                        <a:ea typeface="游ゴシック" panose="020B0400000000000000" pitchFamily="50" charset="-128"/>
                      </a:endParaRPr>
                    </a:p>
                    <a:p>
                      <a:pPr marL="180975" indent="-180975" algn="l">
                        <a:buFont typeface="Arial" panose="020B0604020202020204" pitchFamily="34" charset="0"/>
                        <a:buChar char="•"/>
                      </a:pPr>
                      <a:r>
                        <a:rPr kumimoji="1" lang="ja-JP" altLang="en-US" sz="1400" b="0" dirty="0" smtClean="0">
                          <a:solidFill>
                            <a:schemeClr val="tx1"/>
                          </a:solidFill>
                          <a:latin typeface="游ゴシック" panose="020B0400000000000000" pitchFamily="50" charset="-128"/>
                          <a:ea typeface="游ゴシック" panose="020B0400000000000000" pitchFamily="50" charset="-128"/>
                        </a:rPr>
                        <a:t>人による手動実行および監視状態の元で利用するロボットで、</a:t>
                      </a:r>
                      <a:r>
                        <a:rPr kumimoji="1" lang="en-US" altLang="ja-JP" sz="1400" b="0" dirty="0" smtClean="0">
                          <a:solidFill>
                            <a:schemeClr val="tx1"/>
                          </a:solidFill>
                          <a:latin typeface="游ゴシック" panose="020B0400000000000000" pitchFamily="50" charset="-128"/>
                          <a:ea typeface="游ゴシック" panose="020B0400000000000000" pitchFamily="50" charset="-128"/>
                        </a:rPr>
                        <a:t/>
                      </a:r>
                      <a:br>
                        <a:rPr kumimoji="1" lang="en-US" altLang="ja-JP" sz="1400" b="0" dirty="0" smtClean="0">
                          <a:solidFill>
                            <a:schemeClr val="tx1"/>
                          </a:solidFill>
                          <a:latin typeface="游ゴシック" panose="020B0400000000000000" pitchFamily="50" charset="-128"/>
                          <a:ea typeface="游ゴシック" panose="020B0400000000000000" pitchFamily="50" charset="-128"/>
                        </a:rPr>
                      </a:br>
                      <a:r>
                        <a:rPr kumimoji="1" lang="en-US" altLang="ja-JP" sz="1400" b="0" dirty="0" smtClean="0">
                          <a:solidFill>
                            <a:schemeClr val="tx1"/>
                          </a:solidFill>
                          <a:latin typeface="游ゴシック" panose="020B0400000000000000" pitchFamily="50" charset="-128"/>
                          <a:ea typeface="游ゴシック" panose="020B0400000000000000" pitchFamily="50" charset="-128"/>
                        </a:rPr>
                        <a:t>UiPath Assistant / </a:t>
                      </a:r>
                      <a:r>
                        <a:rPr kumimoji="1" lang="ja-JP" altLang="en-US" sz="1400" b="0" dirty="0" smtClean="0">
                          <a:solidFill>
                            <a:schemeClr val="tx1"/>
                          </a:solidFill>
                          <a:latin typeface="游ゴシック" panose="020B0400000000000000" pitchFamily="50" charset="-128"/>
                          <a:ea typeface="游ゴシック" panose="020B0400000000000000" pitchFamily="50" charset="-128"/>
                        </a:rPr>
                        <a:t>ロボットトレイ</a:t>
                      </a:r>
                      <a:r>
                        <a:rPr kumimoji="1" lang="ja-JP" altLang="en-US" sz="1400" b="0" baseline="0" dirty="0" smtClean="0">
                          <a:solidFill>
                            <a:schemeClr val="tx1"/>
                          </a:solidFill>
                          <a:latin typeface="游ゴシック" panose="020B0400000000000000" pitchFamily="50" charset="-128"/>
                          <a:ea typeface="游ゴシック" panose="020B0400000000000000" pitchFamily="50" charset="-128"/>
                        </a:rPr>
                        <a:t> </a:t>
                      </a:r>
                      <a:r>
                        <a:rPr kumimoji="1" lang="en-US" altLang="ja-JP" sz="1400" b="0" baseline="0" dirty="0" smtClean="0">
                          <a:solidFill>
                            <a:schemeClr val="tx1"/>
                          </a:solidFill>
                          <a:latin typeface="游ゴシック" panose="020B0400000000000000" pitchFamily="50" charset="-128"/>
                          <a:ea typeface="游ゴシック" panose="020B0400000000000000" pitchFamily="50" charset="-128"/>
                        </a:rPr>
                        <a:t>/ </a:t>
                      </a:r>
                      <a:r>
                        <a:rPr kumimoji="1" lang="en-US" altLang="ja-JP" sz="1400" b="0" dirty="0" smtClean="0">
                          <a:solidFill>
                            <a:schemeClr val="tx1"/>
                          </a:solidFill>
                          <a:latin typeface="游ゴシック" panose="020B0400000000000000" pitchFamily="50" charset="-128"/>
                          <a:ea typeface="游ゴシック" panose="020B0400000000000000" pitchFamily="50" charset="-128"/>
                        </a:rPr>
                        <a:t>.bat</a:t>
                      </a:r>
                      <a:r>
                        <a:rPr kumimoji="1" lang="ja-JP" altLang="en-US" sz="1400" b="0" dirty="0" smtClean="0">
                          <a:solidFill>
                            <a:schemeClr val="tx1"/>
                          </a:solidFill>
                          <a:latin typeface="游ゴシック" panose="020B0400000000000000" pitchFamily="50" charset="-128"/>
                          <a:ea typeface="游ゴシック" panose="020B0400000000000000" pitchFamily="50" charset="-128"/>
                        </a:rPr>
                        <a:t>ファイル等からの実行が可能</a:t>
                      </a:r>
                      <a:endParaRPr kumimoji="1" lang="en-US" altLang="ja-JP" sz="1400" b="0" dirty="0" smtClean="0">
                        <a:solidFill>
                          <a:schemeClr val="tx1"/>
                        </a:solidFill>
                        <a:latin typeface="游ゴシック" panose="020B0400000000000000" pitchFamily="50" charset="-128"/>
                        <a:ea typeface="游ゴシック" panose="020B0400000000000000" pitchFamily="50" charset="-128"/>
                      </a:endParaRPr>
                    </a:p>
                    <a:p>
                      <a:pPr marL="180975" indent="-180975">
                        <a:buFont typeface="Arial" panose="020B0604020202020204" pitchFamily="34" charset="0"/>
                        <a:buChar char="•"/>
                      </a:pPr>
                      <a:r>
                        <a:rPr kumimoji="1" lang="ja-JP" altLang="en-US" sz="1400" b="0" dirty="0" smtClean="0">
                          <a:solidFill>
                            <a:srgbClr val="FF0000"/>
                          </a:solidFill>
                          <a:latin typeface="游ゴシック" panose="020B0400000000000000" pitchFamily="50" charset="-128"/>
                          <a:ea typeface="游ゴシック" panose="020B0400000000000000" pitchFamily="50" charset="-128"/>
                        </a:rPr>
                        <a:t>手動で実行しても、長時間監視できない状態での実行や、タスクスケジューラでの自動起動はライセンスポリシー違反となる可能性がある</a:t>
                      </a:r>
                      <a:endParaRPr kumimoji="1" lang="ja-JP" altLang="en-US" sz="1400" b="0" dirty="0">
                        <a:solidFill>
                          <a:srgbClr val="FF0000"/>
                        </a:solidFill>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2101523891"/>
                  </a:ext>
                </a:extLst>
              </a:tr>
              <a:tr h="1124868">
                <a:tc>
                  <a:txBody>
                    <a:bodyPr/>
                    <a:lstStyle/>
                    <a:p>
                      <a:pPr algn="ctr"/>
                      <a:r>
                        <a:rPr kumimoji="1" lang="en-US" altLang="ja-JP" sz="1400" b="0" dirty="0" err="1" smtClean="0">
                          <a:latin typeface="游ゴシック" panose="020B0400000000000000" pitchFamily="50" charset="-128"/>
                          <a:ea typeface="游ゴシック" panose="020B0400000000000000" pitchFamily="50" charset="-128"/>
                        </a:rPr>
                        <a:t>UnAttended</a:t>
                      </a:r>
                      <a:r>
                        <a:rPr kumimoji="1" lang="en-US" altLang="ja-JP" sz="1400" b="0" dirty="0" smtClean="0">
                          <a:latin typeface="游ゴシック" panose="020B0400000000000000" pitchFamily="50" charset="-128"/>
                          <a:ea typeface="游ゴシック" panose="020B0400000000000000" pitchFamily="50" charset="-128"/>
                        </a:rPr>
                        <a:t> Robot</a:t>
                      </a:r>
                      <a:endParaRPr kumimoji="1" lang="ja-JP" altLang="en-US" sz="1400" b="0" dirty="0">
                        <a:latin typeface="游ゴシック" panose="020B0400000000000000" pitchFamily="50" charset="-128"/>
                        <a:ea typeface="游ゴシック" panose="020B0400000000000000" pitchFamily="50" charset="-128"/>
                      </a:endParaRPr>
                    </a:p>
                  </a:txBody>
                  <a:tcPr anchor="ctr"/>
                </a:tc>
                <a:tc>
                  <a:txBody>
                    <a:bodyPr/>
                    <a:lstStyle/>
                    <a:p>
                      <a:pPr marL="180975" marR="0" lvl="0" indent="-180975"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ja-JP" sz="1400" dirty="0" smtClean="0">
                          <a:latin typeface="游ゴシック" panose="020B0400000000000000" pitchFamily="50" charset="-128"/>
                          <a:ea typeface="游ゴシック" panose="020B0400000000000000" pitchFamily="50" charset="-128"/>
                          <a:cs typeface="Meiryo UI" pitchFamily="50" charset="-128"/>
                        </a:rPr>
                        <a:t>Orchestrator</a:t>
                      </a:r>
                      <a:r>
                        <a:rPr lang="ja-JP" altLang="en-US" sz="1400" dirty="0" smtClean="0">
                          <a:latin typeface="游ゴシック" panose="020B0400000000000000" pitchFamily="50" charset="-128"/>
                          <a:ea typeface="游ゴシック" panose="020B0400000000000000" pitchFamily="50" charset="-128"/>
                          <a:cs typeface="Meiryo UI" pitchFamily="50" charset="-128"/>
                        </a:rPr>
                        <a:t>との接続して自動実行するためのロボット</a:t>
                      </a:r>
                      <a:r>
                        <a:rPr lang="en-US" altLang="ja-JP" sz="1400" dirty="0" smtClean="0">
                          <a:latin typeface="游ゴシック" panose="020B0400000000000000" pitchFamily="50" charset="-128"/>
                          <a:ea typeface="游ゴシック" panose="020B0400000000000000" pitchFamily="50" charset="-128"/>
                          <a:cs typeface="Meiryo UI" pitchFamily="50" charset="-128"/>
                        </a:rPr>
                        <a:t>(</a:t>
                      </a:r>
                      <a:r>
                        <a:rPr lang="ja-JP" altLang="en-US" sz="1400" dirty="0" smtClean="0">
                          <a:latin typeface="游ゴシック" panose="020B0400000000000000" pitchFamily="50" charset="-128"/>
                          <a:ea typeface="游ゴシック" panose="020B0400000000000000" pitchFamily="50" charset="-128"/>
                          <a:cs typeface="Meiryo UI" pitchFamily="50" charset="-128"/>
                        </a:rPr>
                        <a:t>手動実行も可能</a:t>
                      </a:r>
                      <a:r>
                        <a:rPr lang="en-US" altLang="ja-JP" sz="1400" dirty="0" smtClean="0">
                          <a:latin typeface="游ゴシック" panose="020B0400000000000000" pitchFamily="50" charset="-128"/>
                          <a:ea typeface="游ゴシック" panose="020B0400000000000000" pitchFamily="50" charset="-128"/>
                          <a:cs typeface="Meiryo UI" pitchFamily="50" charset="-128"/>
                        </a:rPr>
                        <a:t>)</a:t>
                      </a:r>
                    </a:p>
                    <a:p>
                      <a:pPr marL="180975" marR="0" lvl="0" indent="-180975"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ユーザーではなく端末に紐づくライセンスで</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24</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時間</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/365</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日稼働が可能</a:t>
                      </a:r>
                      <a:endPar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p>
                      <a:pPr marL="180975" marR="0" lvl="0" indent="-180975"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ja-JP" altLang="en-US" sz="1400" dirty="0" smtClean="0">
                          <a:latin typeface="游ゴシック" panose="020B0400000000000000" pitchFamily="50" charset="-128"/>
                          <a:ea typeface="游ゴシック" panose="020B0400000000000000" pitchFamily="50" charset="-128"/>
                          <a:cs typeface="Meiryo UI" pitchFamily="50" charset="-128"/>
                        </a:rPr>
                        <a:t>即時、スケジューリング、キュートリガー、外部</a:t>
                      </a:r>
                      <a:r>
                        <a:rPr lang="en-US" altLang="ja-JP" sz="1400" dirty="0" smtClean="0">
                          <a:latin typeface="游ゴシック" panose="020B0400000000000000" pitchFamily="50" charset="-128"/>
                          <a:ea typeface="游ゴシック" panose="020B0400000000000000" pitchFamily="50" charset="-128"/>
                          <a:cs typeface="Meiryo UI" pitchFamily="50" charset="-128"/>
                        </a:rPr>
                        <a:t>API</a:t>
                      </a:r>
                      <a:r>
                        <a:rPr lang="ja-JP" altLang="en-US" sz="1400" dirty="0" smtClean="0">
                          <a:latin typeface="游ゴシック" panose="020B0400000000000000" pitchFamily="50" charset="-128"/>
                          <a:ea typeface="游ゴシック" panose="020B0400000000000000" pitchFamily="50" charset="-128"/>
                          <a:cs typeface="Meiryo UI" pitchFamily="50" charset="-128"/>
                        </a:rPr>
                        <a:t>からも起動が可能</a:t>
                      </a:r>
                      <a:endParaRPr lang="en-US" altLang="ja-JP" sz="1400" dirty="0" smtClean="0">
                        <a:latin typeface="游ゴシック" panose="020B0400000000000000" pitchFamily="50" charset="-128"/>
                        <a:ea typeface="游ゴシック" panose="020B0400000000000000" pitchFamily="50" charset="-128"/>
                        <a:cs typeface="Meiryo UI" pitchFamily="50" charset="-128"/>
                      </a:endParaRPr>
                    </a:p>
                    <a:p>
                      <a:pPr marL="180975" marR="0" lvl="0" indent="-180975"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ja-JP" sz="1400" dirty="0" smtClean="0">
                          <a:latin typeface="游ゴシック" panose="020B0400000000000000" pitchFamily="50" charset="-128"/>
                          <a:ea typeface="游ゴシック" panose="020B0400000000000000" pitchFamily="50" charset="-128"/>
                          <a:cs typeface="Meiryo UI" pitchFamily="50" charset="-128"/>
                        </a:rPr>
                        <a:t>Log Off</a:t>
                      </a:r>
                      <a:r>
                        <a:rPr lang="ja-JP" altLang="en-US" sz="1400" dirty="0" smtClean="0">
                          <a:latin typeface="游ゴシック" panose="020B0400000000000000" pitchFamily="50" charset="-128"/>
                          <a:ea typeface="游ゴシック" panose="020B0400000000000000" pitchFamily="50" charset="-128"/>
                          <a:cs typeface="Meiryo UI" pitchFamily="50" charset="-128"/>
                        </a:rPr>
                        <a:t>の状態のマシンに対して、自動でログイン</a:t>
                      </a:r>
                      <a:r>
                        <a:rPr lang="en-US" altLang="ja-JP" sz="1400" dirty="0" smtClean="0">
                          <a:latin typeface="游ゴシック" panose="020B0400000000000000" pitchFamily="50" charset="-128"/>
                          <a:ea typeface="游ゴシック" panose="020B0400000000000000" pitchFamily="50" charset="-128"/>
                          <a:cs typeface="Meiryo UI" pitchFamily="50" charset="-128"/>
                        </a:rPr>
                        <a:t>/</a:t>
                      </a:r>
                      <a:r>
                        <a:rPr lang="ja-JP" altLang="en-US" sz="1400" dirty="0" smtClean="0">
                          <a:latin typeface="游ゴシック" panose="020B0400000000000000" pitchFamily="50" charset="-128"/>
                          <a:ea typeface="游ゴシック" panose="020B0400000000000000" pitchFamily="50" charset="-128"/>
                          <a:cs typeface="Meiryo UI" pitchFamily="50" charset="-128"/>
                        </a:rPr>
                        <a:t>ログアウトして動作</a:t>
                      </a:r>
                      <a:endParaRPr lang="en-US" altLang="ja-JP" sz="1400" dirty="0" smtClean="0">
                        <a:latin typeface="游ゴシック" panose="020B0400000000000000" pitchFamily="50" charset="-128"/>
                        <a:ea typeface="游ゴシック" panose="020B0400000000000000" pitchFamily="50" charset="-128"/>
                        <a:cs typeface="Meiryo UI" pitchFamily="50" charset="-128"/>
                      </a:endParaRPr>
                    </a:p>
                  </a:txBody>
                  <a:tcPr anchor="ctr"/>
                </a:tc>
                <a:extLst>
                  <a:ext uri="{0D108BD9-81ED-4DB2-BD59-A6C34878D82A}">
                    <a16:rowId xmlns:a16="http://schemas.microsoft.com/office/drawing/2014/main" val="557256548"/>
                  </a:ext>
                </a:extLst>
              </a:tr>
              <a:tr h="917656">
                <a:tc>
                  <a:txBody>
                    <a:bodyPr/>
                    <a:lstStyle/>
                    <a:p>
                      <a:pPr algn="ctr"/>
                      <a:r>
                        <a:rPr kumimoji="1" lang="en-US" altLang="ja-JP" sz="1400" b="0" dirty="0" smtClean="0">
                          <a:latin typeface="游ゴシック" panose="020B0400000000000000" pitchFamily="50" charset="-128"/>
                          <a:ea typeface="游ゴシック" panose="020B0400000000000000" pitchFamily="50" charset="-128"/>
                        </a:rPr>
                        <a:t>Non-Production</a:t>
                      </a:r>
                      <a:r>
                        <a:rPr kumimoji="1" lang="ja-JP" altLang="en-US" sz="1400" b="0" baseline="0" dirty="0" smtClean="0">
                          <a:latin typeface="游ゴシック" panose="020B0400000000000000" pitchFamily="50" charset="-128"/>
                          <a:ea typeface="游ゴシック" panose="020B0400000000000000" pitchFamily="50" charset="-128"/>
                        </a:rPr>
                        <a:t> </a:t>
                      </a:r>
                      <a:r>
                        <a:rPr kumimoji="1" lang="en-US" altLang="ja-JP" sz="1400" b="0" baseline="0" dirty="0" smtClean="0">
                          <a:latin typeface="游ゴシック" panose="020B0400000000000000" pitchFamily="50" charset="-128"/>
                          <a:ea typeface="游ゴシック" panose="020B0400000000000000" pitchFamily="50" charset="-128"/>
                        </a:rPr>
                        <a:t>Robot</a:t>
                      </a:r>
                      <a:endParaRPr kumimoji="1" lang="ja-JP" altLang="en-US" sz="1400" b="0" dirty="0">
                        <a:latin typeface="游ゴシック" panose="020B0400000000000000" pitchFamily="50" charset="-128"/>
                        <a:ea typeface="游ゴシック" panose="020B0400000000000000" pitchFamily="50" charset="-128"/>
                      </a:endParaRPr>
                    </a:p>
                  </a:txBody>
                  <a:tcPr anchor="ctr"/>
                </a:tc>
                <a:tc>
                  <a:txBody>
                    <a:bodyPr/>
                    <a:lstStyle/>
                    <a:p>
                      <a:pPr marL="180975" indent="-180975">
                        <a:buFont typeface="Arial" panose="020B0604020202020204" pitchFamily="34" charset="0"/>
                        <a:buChar char="•"/>
                      </a:pPr>
                      <a:r>
                        <a:rPr kumimoji="1" lang="en-US" altLang="ja-JP" sz="1400" b="0" dirty="0" err="1" smtClean="0">
                          <a:solidFill>
                            <a:schemeClr val="tx1"/>
                          </a:solidFill>
                          <a:latin typeface="游ゴシック" panose="020B0400000000000000" pitchFamily="50" charset="-128"/>
                          <a:ea typeface="游ゴシック" panose="020B0400000000000000" pitchFamily="50" charset="-128"/>
                        </a:rPr>
                        <a:t>UnAttended</a:t>
                      </a:r>
                      <a:r>
                        <a:rPr kumimoji="1" lang="en-US" altLang="ja-JP" sz="1400" b="0" dirty="0" smtClean="0">
                          <a:solidFill>
                            <a:schemeClr val="tx1"/>
                          </a:solidFill>
                          <a:latin typeface="游ゴシック" panose="020B0400000000000000" pitchFamily="50" charset="-128"/>
                          <a:ea typeface="游ゴシック" panose="020B0400000000000000" pitchFamily="50" charset="-128"/>
                        </a:rPr>
                        <a:t> Robot</a:t>
                      </a:r>
                      <a:r>
                        <a:rPr kumimoji="1" lang="ja-JP" altLang="en-US" sz="1400" b="0" dirty="0" smtClean="0">
                          <a:solidFill>
                            <a:schemeClr val="tx1"/>
                          </a:solidFill>
                          <a:latin typeface="游ゴシック" panose="020B0400000000000000" pitchFamily="50" charset="-128"/>
                          <a:ea typeface="游ゴシック" panose="020B0400000000000000" pitchFamily="50" charset="-128"/>
                        </a:rPr>
                        <a:t>と同等の機能を非本番環境で利用できる検証用ロボット</a:t>
                      </a:r>
                      <a:endParaRPr kumimoji="1" lang="en-US" altLang="ja-JP" sz="1400" b="0" dirty="0" smtClean="0">
                        <a:solidFill>
                          <a:schemeClr val="tx1"/>
                        </a:solidFill>
                        <a:latin typeface="游ゴシック" panose="020B0400000000000000" pitchFamily="50" charset="-128"/>
                        <a:ea typeface="游ゴシック" panose="020B0400000000000000" pitchFamily="50" charset="-128"/>
                      </a:endParaRPr>
                    </a:p>
                    <a:p>
                      <a:pPr marL="180975" indent="-180975">
                        <a:buFont typeface="Arial" panose="020B0604020202020204" pitchFamily="34" charset="0"/>
                        <a:buChar char="•"/>
                      </a:pPr>
                      <a:r>
                        <a:rPr kumimoji="1" lang="en-US" altLang="ja-JP" sz="1400" b="0" dirty="0" smtClean="0">
                          <a:solidFill>
                            <a:schemeClr val="tx1"/>
                          </a:solidFill>
                          <a:latin typeface="游ゴシック" panose="020B0400000000000000" pitchFamily="50" charset="-128"/>
                          <a:ea typeface="游ゴシック" panose="020B0400000000000000" pitchFamily="50" charset="-128"/>
                        </a:rPr>
                        <a:t>Orchestrator</a:t>
                      </a:r>
                      <a:r>
                        <a:rPr kumimoji="1" lang="ja-JP" altLang="en-US" sz="1400" b="0" dirty="0" smtClean="0">
                          <a:solidFill>
                            <a:schemeClr val="tx1"/>
                          </a:solidFill>
                          <a:latin typeface="游ゴシック" panose="020B0400000000000000" pitchFamily="50" charset="-128"/>
                          <a:ea typeface="游ゴシック" panose="020B0400000000000000" pitchFamily="50" charset="-128"/>
                        </a:rPr>
                        <a:t>と組み合わせて使用</a:t>
                      </a:r>
                    </a:p>
                    <a:p>
                      <a:pPr marL="180975" indent="-180975">
                        <a:buFont typeface="Arial" panose="020B0604020202020204" pitchFamily="34" charset="0"/>
                        <a:buChar char="•"/>
                      </a:pPr>
                      <a:r>
                        <a:rPr kumimoji="1" lang="ja-JP" altLang="en-US" sz="1400" b="0" dirty="0" smtClean="0">
                          <a:solidFill>
                            <a:srgbClr val="FF0000"/>
                          </a:solidFill>
                          <a:latin typeface="游ゴシック" panose="020B0400000000000000" pitchFamily="50" charset="-128"/>
                          <a:ea typeface="游ゴシック" panose="020B0400000000000000" pitchFamily="50" charset="-128"/>
                        </a:rPr>
                        <a:t>非本番環境でのみ使用可能、本番環境では使用不可</a:t>
                      </a:r>
                      <a:endParaRPr kumimoji="1" lang="ja-JP" altLang="en-US" sz="1400" dirty="0">
                        <a:solidFill>
                          <a:srgbClr val="FF0000"/>
                        </a:solidFill>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3678586702"/>
                  </a:ext>
                </a:extLst>
              </a:tr>
            </a:tbl>
          </a:graphicData>
        </a:graphic>
      </p:graphicFrame>
      <p:sp>
        <p:nvSpPr>
          <p:cNvPr id="15" name="フッター プレースホルダー 3"/>
          <p:cNvSpPr>
            <a:spLocks noGrp="1"/>
          </p:cNvSpPr>
          <p:nvPr>
            <p:ph type="ftr" sz="quarter" idx="11"/>
          </p:nvPr>
        </p:nvSpPr>
        <p:spPr>
          <a:xfrm>
            <a:off x="3124200" y="6519863"/>
            <a:ext cx="2895600" cy="268287"/>
          </a:xfrm>
        </p:spPr>
        <p:txBody>
          <a:bodyPr/>
          <a:lstStyle/>
          <a:p>
            <a:pPr>
              <a:defRPr/>
            </a:pPr>
            <a:r>
              <a:rPr lang="en-US" altLang="ja-JP" dirty="0" smtClean="0"/>
              <a:t>© 2022 Power </a:t>
            </a:r>
            <a:r>
              <a:rPr lang="en-US" altLang="ja-JP" dirty="0" err="1" smtClean="0"/>
              <a:t>Solutions,Ltd</a:t>
            </a:r>
            <a:r>
              <a:rPr lang="en-US" altLang="ja-JP" dirty="0" smtClean="0"/>
              <a:t>. All Rights Reserved</a:t>
            </a:r>
            <a:endParaRPr kumimoji="1" lang="en-US" altLang="ja-JP" dirty="0"/>
          </a:p>
        </p:txBody>
      </p:sp>
      <p:sp>
        <p:nvSpPr>
          <p:cNvPr id="16" name="Rectangle 6"/>
          <p:cNvSpPr>
            <a:spLocks noChangeArrowheads="1"/>
          </p:cNvSpPr>
          <p:nvPr/>
        </p:nvSpPr>
        <p:spPr bwMode="auto">
          <a:xfrm>
            <a:off x="6686552" y="6520652"/>
            <a:ext cx="2133600" cy="1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algn="r" eaLnBrk="1" hangingPunct="1">
              <a:lnSpc>
                <a:spcPct val="100000"/>
              </a:lnSpc>
              <a:spcBef>
                <a:spcPct val="0"/>
              </a:spcBef>
              <a:buClrTx/>
              <a:buFontTx/>
              <a:buNone/>
            </a:pPr>
            <a:fld id="{C57F365E-B9B4-4417-9545-3EC816AB5F32}" type="slidenum">
              <a:rPr lang="en-US" altLang="ja-JP" sz="1400">
                <a:latin typeface="Meiryo UI" pitchFamily="50" charset="-128"/>
                <a:ea typeface="Meiryo UI" pitchFamily="50" charset="-128"/>
                <a:cs typeface="Meiryo UI" pitchFamily="50" charset="-128"/>
              </a:rPr>
              <a:pPr algn="r" eaLnBrk="1" hangingPunct="1">
                <a:lnSpc>
                  <a:spcPct val="100000"/>
                </a:lnSpc>
                <a:spcBef>
                  <a:spcPct val="0"/>
                </a:spcBef>
                <a:buClrTx/>
                <a:buFontTx/>
                <a:buNone/>
              </a:pPr>
              <a:t>13</a:t>
            </a:fld>
            <a:endParaRPr lang="en-US" altLang="ja-JP" sz="1400" dirty="0">
              <a:latin typeface="Meiryo UI" pitchFamily="50" charset="-128"/>
              <a:ea typeface="Meiryo UI" pitchFamily="50" charset="-128"/>
              <a:cs typeface="Meiryo UI" pitchFamily="50" charset="-128"/>
            </a:endParaRPr>
          </a:p>
        </p:txBody>
      </p:sp>
      <p:sp>
        <p:nvSpPr>
          <p:cNvPr id="17" name="角丸四角形 16"/>
          <p:cNvSpPr/>
          <p:nvPr/>
        </p:nvSpPr>
        <p:spPr bwMode="auto">
          <a:xfrm>
            <a:off x="322263" y="469812"/>
            <a:ext cx="661534" cy="433749"/>
          </a:xfrm>
          <a:prstGeom prst="roundRect">
            <a:avLst/>
          </a:prstGeom>
          <a:solidFill>
            <a:srgbClr val="ED145B"/>
          </a:solidFill>
          <a:ln w="6350"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実行</a:t>
            </a:r>
            <a:endParaRPr kumimoji="1" lang="ja-JP" altLang="en-US" sz="140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pPr>
              <a:defRPr/>
            </a:pPr>
            <a:r>
              <a:rPr lang="en-US" altLang="ja-JP" smtClean="0"/>
              <a:t>© 2022 Power Solutions,Ltd. All Rights Reserved</a:t>
            </a:r>
            <a:endParaRPr kumimoji="1" lang="en-US" altLang="ja-JP" dirty="0"/>
          </a:p>
        </p:txBody>
      </p:sp>
      <p:sp>
        <p:nvSpPr>
          <p:cNvPr id="5" name="スライド番号プレースホルダー 4"/>
          <p:cNvSpPr>
            <a:spLocks noGrp="1"/>
          </p:cNvSpPr>
          <p:nvPr>
            <p:ph type="sldNum" sz="quarter" idx="12"/>
          </p:nvPr>
        </p:nvSpPr>
        <p:spPr/>
        <p:txBody>
          <a:bodyPr/>
          <a:lstStyle/>
          <a:p>
            <a:pPr>
              <a:defRPr/>
            </a:pPr>
            <a:fld id="{A24B5CD7-0B8C-4B10-A284-07F87E62A7C9}" type="slidenum">
              <a:rPr lang="en-US" altLang="ja-JP" smtClean="0"/>
              <a:pPr>
                <a:defRPr/>
              </a:pPr>
              <a:t>14</a:t>
            </a:fld>
            <a:endParaRPr lang="en-US" altLang="ja-JP"/>
          </a:p>
        </p:txBody>
      </p:sp>
      <p:sp>
        <p:nvSpPr>
          <p:cNvPr id="6" name="Title 2">
            <a:extLst>
              <a:ext uri="{FF2B5EF4-FFF2-40B4-BE49-F238E27FC236}">
                <a16:creationId xmlns:a16="http://schemas.microsoft.com/office/drawing/2014/main" id="{1FDAE074-D55D-4EBF-BC49-A520980A84E4}"/>
              </a:ext>
            </a:extLst>
          </p:cNvPr>
          <p:cNvSpPr>
            <a:spLocks noGrp="1"/>
          </p:cNvSpPr>
          <p:nvPr>
            <p:ph type="title"/>
          </p:nvPr>
        </p:nvSpPr>
        <p:spPr>
          <a:xfrm>
            <a:off x="381103" y="357723"/>
            <a:ext cx="7498541" cy="690029"/>
          </a:xfrm>
        </p:spPr>
        <p:txBody>
          <a:bodyPr/>
          <a:lstStyle/>
          <a:p>
            <a:r>
              <a:rPr lang="en-US" altLang="ja-JP" dirty="0">
                <a:latin typeface="メイリオ" panose="020B0604030504040204" pitchFamily="50" charset="-128"/>
                <a:ea typeface="メイリオ" panose="020B0604030504040204" pitchFamily="50" charset="-128"/>
              </a:rPr>
              <a:t>UiPath </a:t>
            </a:r>
            <a:r>
              <a:rPr lang="ja-JP" altLang="en-US" dirty="0">
                <a:latin typeface="メイリオ" panose="020B0604030504040204" pitchFamily="50" charset="-128"/>
                <a:ea typeface="メイリオ" panose="020B0604030504040204" pitchFamily="50" charset="-128"/>
              </a:rPr>
              <a:t>デプロイメント別提供製品</a:t>
            </a:r>
            <a:endParaRPr lang="en-US" dirty="0">
              <a:latin typeface="メイリオ" panose="020B0604030504040204" pitchFamily="50" charset="-128"/>
              <a:ea typeface="メイリオ" panose="020B0604030504040204" pitchFamily="50" charset="-128"/>
            </a:endParaRPr>
          </a:p>
        </p:txBody>
      </p:sp>
      <p:graphicFrame>
        <p:nvGraphicFramePr>
          <p:cNvPr id="7" name="Table 4">
            <a:extLst>
              <a:ext uri="{FF2B5EF4-FFF2-40B4-BE49-F238E27FC236}">
                <a16:creationId xmlns:a16="http://schemas.microsoft.com/office/drawing/2014/main" id="{F3F87A1B-BAD3-41F2-8B11-E57504011CE1}"/>
              </a:ext>
            </a:extLst>
          </p:cNvPr>
          <p:cNvGraphicFramePr>
            <a:graphicFrameLocks noGrp="1"/>
          </p:cNvGraphicFramePr>
          <p:nvPr>
            <p:ph idx="1"/>
            <p:extLst>
              <p:ext uri="{D42A27DB-BD31-4B8C-83A1-F6EECF244321}">
                <p14:modId xmlns:p14="http://schemas.microsoft.com/office/powerpoint/2010/main" val="1498001774"/>
              </p:ext>
            </p:extLst>
          </p:nvPr>
        </p:nvGraphicFramePr>
        <p:xfrm>
          <a:off x="85393" y="1909586"/>
          <a:ext cx="8734757" cy="4279272"/>
        </p:xfrm>
        <a:graphic>
          <a:graphicData uri="http://schemas.openxmlformats.org/drawingml/2006/table">
            <a:tbl>
              <a:tblPr firstRow="1" bandRow="1">
                <a:tableStyleId>{2D5ABB26-0587-4C30-8999-92F81FD0307C}</a:tableStyleId>
              </a:tblPr>
              <a:tblGrid>
                <a:gridCol w="1097015">
                  <a:extLst>
                    <a:ext uri="{9D8B030D-6E8A-4147-A177-3AD203B41FA5}">
                      <a16:colId xmlns:a16="http://schemas.microsoft.com/office/drawing/2014/main" val="1542985562"/>
                    </a:ext>
                  </a:extLst>
                </a:gridCol>
                <a:gridCol w="2633662">
                  <a:extLst>
                    <a:ext uri="{9D8B030D-6E8A-4147-A177-3AD203B41FA5}">
                      <a16:colId xmlns:a16="http://schemas.microsoft.com/office/drawing/2014/main" val="4293568698"/>
                    </a:ext>
                  </a:extLst>
                </a:gridCol>
                <a:gridCol w="2502040">
                  <a:extLst>
                    <a:ext uri="{9D8B030D-6E8A-4147-A177-3AD203B41FA5}">
                      <a16:colId xmlns:a16="http://schemas.microsoft.com/office/drawing/2014/main" val="3202268034"/>
                    </a:ext>
                  </a:extLst>
                </a:gridCol>
                <a:gridCol w="2502040">
                  <a:extLst>
                    <a:ext uri="{9D8B030D-6E8A-4147-A177-3AD203B41FA5}">
                      <a16:colId xmlns:a16="http://schemas.microsoft.com/office/drawing/2014/main" val="1679059203"/>
                    </a:ext>
                  </a:extLst>
                </a:gridCol>
              </a:tblGrid>
              <a:tr h="325120">
                <a:tc rowSpan="3">
                  <a:txBody>
                    <a:bodyPr/>
                    <a:lstStyle/>
                    <a:p>
                      <a:pPr algn="ctr"/>
                      <a:endParaRPr lang="en-US" altLang="ja-JP" sz="1300" b="1" dirty="0">
                        <a:latin typeface="メイリオ" panose="020B0604030504040204" pitchFamily="50" charset="-128"/>
                        <a:ea typeface="メイリオ" panose="020B0604030504040204" pitchFamily="50" charset="-128"/>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300" b="0" dirty="0">
                          <a:latin typeface="メイリオ" panose="020B0604030504040204" pitchFamily="50" charset="-128"/>
                          <a:ea typeface="メイリオ" panose="020B0604030504040204" pitchFamily="50" charset="-128"/>
                        </a:rPr>
                        <a:t>Automation Hub</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300" b="0" dirty="0">
                          <a:latin typeface="メイリオ" panose="020B0604030504040204" pitchFamily="50" charset="-128"/>
                          <a:ea typeface="メイリオ" panose="020B0604030504040204" pitchFamily="50" charset="-128"/>
                        </a:rPr>
                        <a:t>Automation Hub</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300" b="0" dirty="0">
                          <a:solidFill>
                            <a:schemeClr val="tx2">
                              <a:lumMod val="75000"/>
                            </a:schemeClr>
                          </a:solidFill>
                          <a:latin typeface="メイリオ" panose="020B0604030504040204" pitchFamily="50" charset="-128"/>
                          <a:ea typeface="メイリオ" panose="020B0604030504040204" pitchFamily="50" charset="-128"/>
                        </a:rPr>
                        <a:t>-</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4250570"/>
                  </a:ext>
                </a:extLst>
              </a:tr>
              <a:tr h="371353">
                <a:tc vMerge="1">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endParaRPr lang="en-US" altLang="ja-JP" sz="1000" b="1"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altLang="ja-JP" sz="1300" b="0" dirty="0">
                          <a:latin typeface="メイリオ" panose="020B0604030504040204" pitchFamily="50" charset="-128"/>
                          <a:ea typeface="メイリオ" panose="020B0604030504040204" pitchFamily="50" charset="-128"/>
                        </a:rPr>
                        <a:t>Process Mining</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altLang="ja-JP" sz="1300" b="0" dirty="0">
                          <a:solidFill>
                            <a:schemeClr val="bg2">
                              <a:lumMod val="90000"/>
                            </a:schemeClr>
                          </a:solidFill>
                          <a:latin typeface="メイリオ" panose="020B0604030504040204" pitchFamily="50" charset="-128"/>
                          <a:ea typeface="メイリオ" panose="020B0604030504040204" pitchFamily="50" charset="-128"/>
                        </a:rPr>
                        <a:t>Process Mining</a:t>
                      </a:r>
                      <a:r>
                        <a:rPr lang="en-US" altLang="ja-JP" sz="1300" b="0" dirty="0">
                          <a:solidFill>
                            <a:schemeClr val="accent1"/>
                          </a:solidFill>
                          <a:latin typeface="メイリオ" panose="020B0604030504040204" pitchFamily="50" charset="-128"/>
                          <a:ea typeface="メイリオ" panose="020B0604030504040204" pitchFamily="50" charset="-128"/>
                        </a:rPr>
                        <a:t>*</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altLang="ja-JP" sz="1300" b="0" dirty="0">
                          <a:latin typeface="メイリオ" panose="020B0604030504040204" pitchFamily="50" charset="-128"/>
                          <a:ea typeface="メイリオ" panose="020B0604030504040204" pitchFamily="50" charset="-128"/>
                        </a:rPr>
                        <a:t>Process Mining</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1700047"/>
                  </a:ext>
                </a:extLst>
              </a:tr>
              <a:tr h="325709">
                <a:tc vMerge="1">
                  <a:txBody>
                    <a:bodyPr/>
                    <a:lstStyle/>
                    <a:p>
                      <a:pPr algn="ctr"/>
                      <a:endParaRPr lang="en-US" sz="1000" b="1"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0" dirty="0">
                          <a:latin typeface="メイリオ" panose="020B0604030504040204" pitchFamily="50" charset="-128"/>
                          <a:ea typeface="メイリオ" panose="020B0604030504040204" pitchFamily="50" charset="-128"/>
                        </a:rPr>
                        <a:t>Task Mining</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b="0" dirty="0">
                          <a:latin typeface="メイリオ" panose="020B0604030504040204" pitchFamily="50" charset="-128"/>
                          <a:ea typeface="メイリオ" panose="020B0604030504040204" pitchFamily="50" charset="-128"/>
                        </a:rPr>
                        <a:t>Task Mining</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300" b="0" dirty="0">
                          <a:solidFill>
                            <a:schemeClr val="tx2">
                              <a:lumMod val="75000"/>
                            </a:schemeClr>
                          </a:solidFill>
                          <a:latin typeface="メイリオ" panose="020B0604030504040204" pitchFamily="50" charset="-128"/>
                          <a:ea typeface="メイリオ" panose="020B0604030504040204" pitchFamily="50" charset="-128"/>
                        </a:rPr>
                        <a:t>-</a:t>
                      </a:r>
                      <a:endParaRPr lang="en-US" sz="1300" b="0" dirty="0">
                        <a:solidFill>
                          <a:schemeClr val="bg2">
                            <a:lumMod val="90000"/>
                          </a:schemeClr>
                        </a:solidFill>
                        <a:latin typeface="メイリオ" panose="020B0604030504040204" pitchFamily="50" charset="-128"/>
                        <a:ea typeface="メイリオ" panose="020B0604030504040204" pitchFamily="50" charset="-128"/>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5310706"/>
                  </a:ext>
                </a:extLst>
              </a:tr>
              <a:tr h="325709">
                <a:tc rowSpan="3">
                  <a:txBody>
                    <a:bodyPr/>
                    <a:lstStyle/>
                    <a:p>
                      <a:pPr algn="ctr"/>
                      <a:endParaRPr lang="en-US" sz="1300" b="1" dirty="0">
                        <a:latin typeface="メイリオ" panose="020B0604030504040204" pitchFamily="50" charset="-128"/>
                        <a:ea typeface="メイリオ" panose="020B0604030504040204" pitchFamily="50" charset="-128"/>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b="0" dirty="0">
                          <a:latin typeface="メイリオ" panose="020B0604030504040204" pitchFamily="50" charset="-128"/>
                          <a:ea typeface="メイリオ" panose="020B0604030504040204" pitchFamily="50" charset="-128"/>
                        </a:rPr>
                        <a:t>Document</a:t>
                      </a:r>
                      <a:r>
                        <a:rPr lang="ja-JP" altLang="en-US" sz="1300" b="0" dirty="0">
                          <a:latin typeface="メイリオ" panose="020B0604030504040204" pitchFamily="50" charset="-128"/>
                          <a:ea typeface="メイリオ" panose="020B0604030504040204" pitchFamily="50" charset="-128"/>
                        </a:rPr>
                        <a:t> </a:t>
                      </a:r>
                      <a:r>
                        <a:rPr lang="en-US" sz="1300" b="0" dirty="0">
                          <a:latin typeface="メイリオ" panose="020B0604030504040204" pitchFamily="50" charset="-128"/>
                          <a:ea typeface="メイリオ" panose="020B0604030504040204" pitchFamily="50" charset="-128"/>
                        </a:rPr>
                        <a:t>Understanding</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b="0" dirty="0">
                          <a:latin typeface="メイリオ" panose="020B0604030504040204" pitchFamily="50" charset="-128"/>
                          <a:ea typeface="メイリオ" panose="020B0604030504040204" pitchFamily="50" charset="-128"/>
                        </a:rPr>
                        <a:t>Document</a:t>
                      </a:r>
                      <a:r>
                        <a:rPr lang="ja-JP" altLang="en-US" sz="1300" b="0" dirty="0">
                          <a:latin typeface="メイリオ" panose="020B0604030504040204" pitchFamily="50" charset="-128"/>
                          <a:ea typeface="メイリオ" panose="020B0604030504040204" pitchFamily="50" charset="-128"/>
                        </a:rPr>
                        <a:t> </a:t>
                      </a:r>
                      <a:r>
                        <a:rPr lang="en-US" sz="1300" b="0" dirty="0">
                          <a:latin typeface="メイリオ" panose="020B0604030504040204" pitchFamily="50" charset="-128"/>
                          <a:ea typeface="メイリオ" panose="020B0604030504040204" pitchFamily="50" charset="-128"/>
                        </a:rPr>
                        <a:t>Understanding</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0" dirty="0">
                          <a:latin typeface="メイリオ" panose="020B0604030504040204" pitchFamily="50" charset="-128"/>
                          <a:ea typeface="メイリオ" panose="020B0604030504040204" pitchFamily="50" charset="-128"/>
                        </a:rPr>
                        <a:t>Document</a:t>
                      </a:r>
                      <a:r>
                        <a:rPr lang="ja-JP" altLang="en-US" sz="1300" b="0" dirty="0">
                          <a:latin typeface="メイリオ" panose="020B0604030504040204" pitchFamily="50" charset="-128"/>
                          <a:ea typeface="メイリオ" panose="020B0604030504040204" pitchFamily="50" charset="-128"/>
                        </a:rPr>
                        <a:t> </a:t>
                      </a:r>
                      <a:r>
                        <a:rPr lang="en-US" sz="1300" b="0" dirty="0">
                          <a:latin typeface="メイリオ" panose="020B0604030504040204" pitchFamily="50" charset="-128"/>
                          <a:ea typeface="メイリオ" panose="020B0604030504040204" pitchFamily="50" charset="-128"/>
                        </a:rPr>
                        <a:t>Understanding</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8318864"/>
                  </a:ext>
                </a:extLst>
              </a:tr>
              <a:tr h="325709">
                <a:tc vMerge="1">
                  <a:txBody>
                    <a:bodyPr/>
                    <a:lstStyle/>
                    <a:p>
                      <a:pPr algn="ctr"/>
                      <a:endParaRPr lang="en-US" sz="1000" b="1"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0" dirty="0">
                          <a:latin typeface="メイリオ" panose="020B0604030504040204" pitchFamily="50" charset="-128"/>
                          <a:ea typeface="メイリオ" panose="020B0604030504040204" pitchFamily="50" charset="-128"/>
                        </a:rPr>
                        <a:t>Automation Ops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b="0" dirty="0">
                          <a:latin typeface="メイリオ" panose="020B0604030504040204" pitchFamily="50" charset="-128"/>
                          <a:ea typeface="メイリオ" panose="020B0604030504040204" pitchFamily="50" charset="-128"/>
                        </a:rPr>
                        <a:t>Automation Ops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300" b="0" dirty="0">
                          <a:solidFill>
                            <a:schemeClr val="tx2">
                              <a:lumMod val="75000"/>
                            </a:schemeClr>
                          </a:solidFill>
                          <a:latin typeface="メイリオ" panose="020B0604030504040204" pitchFamily="50" charset="-128"/>
                          <a:ea typeface="メイリオ" panose="020B0604030504040204" pitchFamily="50" charset="-128"/>
                        </a:rPr>
                        <a:t>-</a:t>
                      </a:r>
                      <a:endParaRPr lang="en-US" sz="1300" b="0" dirty="0">
                        <a:solidFill>
                          <a:schemeClr val="bg2">
                            <a:lumMod val="90000"/>
                          </a:schemeClr>
                        </a:solidFill>
                        <a:latin typeface="メイリオ" panose="020B0604030504040204" pitchFamily="50" charset="-128"/>
                        <a:ea typeface="メイリオ" panose="020B0604030504040204" pitchFamily="50" charset="-128"/>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6042841"/>
                  </a:ext>
                </a:extLst>
              </a:tr>
              <a:tr h="325709">
                <a:tc vMerge="1">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endParaRPr lang="en-US" altLang="ja-JP" sz="1000" b="1" dirty="0">
                        <a:latin typeface="メイリオ" panose="020B0604030504040204" pitchFamily="50" charset="-128"/>
                        <a:ea typeface="メイリオ" panose="020B0604030504040204" pitchFamily="50" charset="-128"/>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altLang="ja-JP" sz="1300" b="0" dirty="0">
                          <a:latin typeface="メイリオ" panose="020B0604030504040204" pitchFamily="50" charset="-128"/>
                          <a:ea typeface="メイリオ" panose="020B0604030504040204" pitchFamily="50" charset="-128"/>
                          <a:cs typeface="Arial"/>
                        </a:rPr>
                        <a:t>Integration Service</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altLang="ja-JP" sz="1300" b="0" dirty="0">
                          <a:solidFill>
                            <a:schemeClr val="bg2">
                              <a:lumMod val="90000"/>
                            </a:schemeClr>
                          </a:solidFill>
                          <a:latin typeface="メイリオ" panose="020B0604030504040204" pitchFamily="50" charset="-128"/>
                          <a:ea typeface="メイリオ" panose="020B0604030504040204" pitchFamily="50" charset="-128"/>
                          <a:cs typeface="Arial"/>
                        </a:rPr>
                        <a:t>Integration Service</a:t>
                      </a:r>
                      <a:r>
                        <a:rPr lang="en-US" altLang="ja-JP" sz="1300" b="0" dirty="0">
                          <a:solidFill>
                            <a:schemeClr val="accent1"/>
                          </a:solidFill>
                          <a:latin typeface="メイリオ" panose="020B0604030504040204" pitchFamily="50" charset="-128"/>
                          <a:ea typeface="メイリオ" panose="020B0604030504040204" pitchFamily="50" charset="-128"/>
                        </a:rPr>
                        <a:t>*</a:t>
                      </a:r>
                      <a:r>
                        <a:rPr lang="en-US" altLang="ja-JP" sz="1300" b="0" dirty="0">
                          <a:solidFill>
                            <a:schemeClr val="bg2">
                              <a:lumMod val="90000"/>
                            </a:schemeClr>
                          </a:solidFill>
                          <a:latin typeface="メイリオ" panose="020B0604030504040204" pitchFamily="50" charset="-128"/>
                          <a:ea typeface="メイリオ" panose="020B0604030504040204" pitchFamily="50" charset="-128"/>
                          <a:cs typeface="Arial"/>
                        </a:rPr>
                        <a:t> </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altLang="ja-JP" sz="1300" b="0" dirty="0">
                          <a:solidFill>
                            <a:schemeClr val="tx2">
                              <a:lumMod val="75000"/>
                            </a:schemeClr>
                          </a:solidFill>
                          <a:latin typeface="メイリオ" panose="020B0604030504040204" pitchFamily="50" charset="-128"/>
                          <a:ea typeface="メイリオ" panose="020B0604030504040204" pitchFamily="50" charset="-128"/>
                        </a:rPr>
                        <a:t>-</a:t>
                      </a:r>
                      <a:endParaRPr lang="en-US" altLang="ja-JP" sz="1300" b="0" dirty="0">
                        <a:solidFill>
                          <a:schemeClr val="bg2">
                            <a:lumMod val="90000"/>
                          </a:schemeClr>
                        </a:solidFill>
                        <a:latin typeface="メイリオ" panose="020B0604030504040204" pitchFamily="50" charset="-128"/>
                        <a:ea typeface="メイリオ" panose="020B0604030504040204" pitchFamily="50" charset="-128"/>
                        <a:cs typeface="Arial"/>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6908151"/>
                  </a:ext>
                </a:extLst>
              </a:tr>
              <a:tr h="325709">
                <a:tc rowSpan="5">
                  <a:txBody>
                    <a:bodyPr/>
                    <a:lstStyle/>
                    <a:p>
                      <a:pPr algn="ctr"/>
                      <a:endParaRPr lang="en-US" sz="1300" b="1" dirty="0">
                        <a:latin typeface="メイリオ" panose="020B0604030504040204" pitchFamily="50" charset="-128"/>
                        <a:ea typeface="メイリオ" panose="020B0604030504040204" pitchFamily="50" charset="-128"/>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b="0" dirty="0">
                          <a:latin typeface="メイリオ" panose="020B0604030504040204" pitchFamily="50" charset="-128"/>
                          <a:ea typeface="メイリオ" panose="020B0604030504040204" pitchFamily="50" charset="-128"/>
                        </a:rPr>
                        <a:t>Orchestrator</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b="0" dirty="0">
                          <a:latin typeface="メイリオ" panose="020B0604030504040204" pitchFamily="50" charset="-128"/>
                          <a:ea typeface="メイリオ" panose="020B0604030504040204" pitchFamily="50" charset="-128"/>
                        </a:rPr>
                        <a:t>Orchestrator</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0" dirty="0">
                          <a:latin typeface="メイリオ" panose="020B0604030504040204" pitchFamily="50" charset="-128"/>
                          <a:ea typeface="メイリオ" panose="020B0604030504040204" pitchFamily="50" charset="-128"/>
                        </a:rPr>
                        <a:t>Orchestrator</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0372273"/>
                  </a:ext>
                </a:extLst>
              </a:tr>
              <a:tr h="325709">
                <a:tc vMerge="1">
                  <a:txBody>
                    <a:bodyPr/>
                    <a:lstStyle/>
                    <a:p>
                      <a:pPr algn="ctr"/>
                      <a:endParaRPr lang="en-US" sz="1000" b="1"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0" dirty="0">
                          <a:latin typeface="メイリオ" panose="020B0604030504040204" pitchFamily="50" charset="-128"/>
                          <a:ea typeface="メイリオ" panose="020B0604030504040204" pitchFamily="50" charset="-128"/>
                        </a:rPr>
                        <a:t>AI Center</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b="0" dirty="0">
                          <a:latin typeface="メイリオ" panose="020B0604030504040204" pitchFamily="50" charset="-128"/>
                          <a:ea typeface="メイリオ" panose="020B0604030504040204" pitchFamily="50" charset="-128"/>
                        </a:rPr>
                        <a:t>AI Center</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0" dirty="0">
                          <a:latin typeface="メイリオ" panose="020B0604030504040204" pitchFamily="50" charset="-128"/>
                          <a:ea typeface="メイリオ" panose="020B0604030504040204" pitchFamily="50" charset="-128"/>
                        </a:rPr>
                        <a:t>AI Center</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2506005"/>
                  </a:ext>
                </a:extLst>
              </a:tr>
              <a:tr h="325709">
                <a:tc vMerge="1">
                  <a:txBody>
                    <a:bodyPr/>
                    <a:lstStyle/>
                    <a:p>
                      <a:pPr algn="ctr"/>
                      <a:endParaRPr lang="en-US" sz="1000" b="1"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0" dirty="0">
                          <a:latin typeface="メイリオ" panose="020B0604030504040204" pitchFamily="50" charset="-128"/>
                          <a:ea typeface="メイリオ" panose="020B0604030504040204" pitchFamily="50" charset="-128"/>
                        </a:rPr>
                        <a:t>Test Manager</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b="0" dirty="0">
                          <a:latin typeface="メイリオ" panose="020B0604030504040204" pitchFamily="50" charset="-128"/>
                          <a:ea typeface="メイリオ" panose="020B0604030504040204" pitchFamily="50" charset="-128"/>
                        </a:rPr>
                        <a:t>Test Manager</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0" dirty="0">
                          <a:latin typeface="メイリオ" panose="020B0604030504040204" pitchFamily="50" charset="-128"/>
                          <a:ea typeface="メイリオ" panose="020B0604030504040204" pitchFamily="50" charset="-128"/>
                        </a:rPr>
                        <a:t>Test Manager</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2224312"/>
                  </a:ext>
                </a:extLst>
              </a:tr>
              <a:tr h="325709">
                <a:tc vMerge="1">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endParaRPr lang="en-US" altLang="ja-JP" sz="1000" b="1"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altLang="ja-JP" sz="1300" b="0" dirty="0">
                          <a:latin typeface="メイリオ" panose="020B0604030504040204" pitchFamily="50" charset="-128"/>
                          <a:ea typeface="メイリオ" panose="020B0604030504040204" pitchFamily="50" charset="-128"/>
                        </a:rPr>
                        <a:t>Data Service</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altLang="ja-JP" sz="1300" b="0" dirty="0">
                          <a:solidFill>
                            <a:schemeClr val="bg2">
                              <a:lumMod val="90000"/>
                            </a:schemeClr>
                          </a:solidFill>
                          <a:latin typeface="メイリオ" panose="020B0604030504040204" pitchFamily="50" charset="-128"/>
                          <a:ea typeface="メイリオ" panose="020B0604030504040204" pitchFamily="50" charset="-128"/>
                        </a:rPr>
                        <a:t>Data Service</a:t>
                      </a:r>
                      <a:r>
                        <a:rPr lang="en-US" altLang="ja-JP" sz="1300" b="0" dirty="0">
                          <a:solidFill>
                            <a:schemeClr val="accent1"/>
                          </a:solidFill>
                          <a:latin typeface="メイリオ" panose="020B0604030504040204" pitchFamily="50" charset="-128"/>
                          <a:ea typeface="メイリオ" panose="020B0604030504040204" pitchFamily="50" charset="-128"/>
                        </a:rPr>
                        <a:t>*</a:t>
                      </a:r>
                      <a:endParaRPr lang="en-US" altLang="ja-JP" sz="1300" b="0" dirty="0">
                        <a:solidFill>
                          <a:schemeClr val="bg2">
                            <a:lumMod val="90000"/>
                          </a:schemeClr>
                        </a:solidFill>
                        <a:latin typeface="メイリオ" panose="020B0604030504040204" pitchFamily="50" charset="-128"/>
                        <a:ea typeface="メイリオ" panose="020B0604030504040204" pitchFamily="50" charset="-128"/>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altLang="ja-JP" sz="1300" b="0" dirty="0">
                          <a:solidFill>
                            <a:schemeClr val="tx2">
                              <a:lumMod val="75000"/>
                            </a:schemeClr>
                          </a:solidFill>
                          <a:latin typeface="メイリオ" panose="020B0604030504040204" pitchFamily="50" charset="-128"/>
                          <a:ea typeface="メイリオ" panose="020B0604030504040204" pitchFamily="50" charset="-128"/>
                        </a:rPr>
                        <a:t>-</a:t>
                      </a:r>
                      <a:endParaRPr lang="en-US" altLang="ja-JP" sz="1300" b="0" dirty="0">
                        <a:solidFill>
                          <a:schemeClr val="bg2">
                            <a:lumMod val="90000"/>
                          </a:schemeClr>
                        </a:solidFill>
                        <a:latin typeface="メイリオ" panose="020B0604030504040204" pitchFamily="50" charset="-128"/>
                        <a:ea typeface="メイリオ" panose="020B0604030504040204" pitchFamily="50" charset="-128"/>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0606446"/>
                  </a:ext>
                </a:extLst>
              </a:tr>
              <a:tr h="325709">
                <a:tc vMerge="1">
                  <a:txBody>
                    <a:bodyPr/>
                    <a:lstStyle/>
                    <a:p>
                      <a:pPr algn="ctr"/>
                      <a:endParaRPr lang="en-US" sz="1000" b="1"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0" dirty="0">
                          <a:latin typeface="メイリオ" panose="020B0604030504040204" pitchFamily="50" charset="-128"/>
                          <a:ea typeface="メイリオ" panose="020B0604030504040204" pitchFamily="50" charset="-128"/>
                        </a:rPr>
                        <a:t>Insights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b="0" dirty="0">
                          <a:latin typeface="メイリオ" panose="020B0604030504040204" pitchFamily="50" charset="-128"/>
                          <a:ea typeface="メイリオ" panose="020B0604030504040204" pitchFamily="50" charset="-128"/>
                        </a:rPr>
                        <a:t>Insights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0" dirty="0">
                          <a:latin typeface="メイリオ" panose="020B0604030504040204" pitchFamily="50" charset="-128"/>
                          <a:ea typeface="メイリオ" panose="020B0604030504040204" pitchFamily="50" charset="-128"/>
                        </a:rPr>
                        <a:t>Insights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78346667"/>
                  </a:ext>
                </a:extLst>
              </a:tr>
              <a:tr h="325709">
                <a:tc rowSpan="2">
                  <a:txBody>
                    <a:bodyPr/>
                    <a:lstStyle/>
                    <a:p>
                      <a:pPr algn="ctr"/>
                      <a:endParaRPr lang="en-US" sz="1300" b="1" dirty="0">
                        <a:latin typeface="メイリオ" panose="020B0604030504040204" pitchFamily="50" charset="-128"/>
                        <a:ea typeface="メイリオ" panose="020B0604030504040204" pitchFamily="50" charset="-128"/>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b="0" dirty="0">
                          <a:latin typeface="メイリオ" panose="020B0604030504040204" pitchFamily="50" charset="-128"/>
                          <a:ea typeface="メイリオ" panose="020B0604030504040204" pitchFamily="50" charset="-128"/>
                        </a:rPr>
                        <a:t>Apps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b="0" dirty="0">
                          <a:latin typeface="メイリオ" panose="020B0604030504040204" pitchFamily="50" charset="-128"/>
                          <a:ea typeface="メイリオ" panose="020B0604030504040204" pitchFamily="50" charset="-128"/>
                        </a:rPr>
                        <a:t>Apps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300" b="0" dirty="0">
                          <a:solidFill>
                            <a:schemeClr val="tx2">
                              <a:lumMod val="75000"/>
                            </a:schemeClr>
                          </a:solidFill>
                          <a:latin typeface="メイリオ" panose="020B0604030504040204" pitchFamily="50" charset="-128"/>
                          <a:ea typeface="メイリオ" panose="020B0604030504040204" pitchFamily="50" charset="-128"/>
                        </a:rPr>
                        <a:t>-</a:t>
                      </a:r>
                      <a:endParaRPr lang="en-US" sz="1300" b="0" dirty="0">
                        <a:solidFill>
                          <a:schemeClr val="bg2">
                            <a:lumMod val="90000"/>
                          </a:schemeClr>
                        </a:solidFill>
                        <a:latin typeface="メイリオ" panose="020B0604030504040204" pitchFamily="50" charset="-128"/>
                        <a:ea typeface="メイリオ" panose="020B0604030504040204" pitchFamily="50" charset="-128"/>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8411654"/>
                  </a:ext>
                </a:extLst>
              </a:tr>
              <a:tr h="325709">
                <a:tc vMerge="1">
                  <a:txBody>
                    <a:bodyPr/>
                    <a:lstStyle/>
                    <a:p>
                      <a:pPr algn="ctr"/>
                      <a:endParaRPr lang="en-US" sz="1000" b="1"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0" dirty="0">
                          <a:latin typeface="メイリオ" panose="020B0604030504040204" pitchFamily="50" charset="-128"/>
                          <a:ea typeface="メイリオ" panose="020B0604030504040204" pitchFamily="50" charset="-128"/>
                        </a:rPr>
                        <a:t>Action Center</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b="0" dirty="0">
                          <a:latin typeface="メイリオ" panose="020B0604030504040204" pitchFamily="50" charset="-128"/>
                          <a:ea typeface="メイリオ" panose="020B0604030504040204" pitchFamily="50" charset="-128"/>
                        </a:rPr>
                        <a:t>Action Center</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0" dirty="0">
                          <a:latin typeface="メイリオ" panose="020B0604030504040204" pitchFamily="50" charset="-128"/>
                          <a:ea typeface="メイリオ" panose="020B0604030504040204" pitchFamily="50" charset="-128"/>
                        </a:rPr>
                        <a:t>Action Center</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4872023"/>
                  </a:ext>
                </a:extLst>
              </a:tr>
            </a:tbl>
          </a:graphicData>
        </a:graphic>
      </p:graphicFrame>
      <p:sp>
        <p:nvSpPr>
          <p:cNvPr id="8" name="Rectangle 27">
            <a:extLst>
              <a:ext uri="{FF2B5EF4-FFF2-40B4-BE49-F238E27FC236}">
                <a16:creationId xmlns:a16="http://schemas.microsoft.com/office/drawing/2014/main" id="{AFCB94E8-88F0-4960-8A39-F7DDD7E091F6}"/>
              </a:ext>
            </a:extLst>
          </p:cNvPr>
          <p:cNvSpPr/>
          <p:nvPr/>
        </p:nvSpPr>
        <p:spPr>
          <a:xfrm>
            <a:off x="85358" y="1964487"/>
            <a:ext cx="1024164" cy="922241"/>
          </a:xfrm>
          <a:prstGeom prst="rect">
            <a:avLst/>
          </a:prstGeom>
          <a:solidFill>
            <a:srgbClr val="ED145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1326703" rtl="0" eaLnBrk="1" latinLnBrk="0" hangingPunct="1">
              <a:defRPr sz="5223" kern="1200">
                <a:solidFill>
                  <a:schemeClr val="lt1"/>
                </a:solidFill>
                <a:latin typeface="+mn-lt"/>
                <a:ea typeface="+mn-ea"/>
                <a:cs typeface="+mn-cs"/>
              </a:defRPr>
            </a:lvl1pPr>
            <a:lvl2pPr marL="1326703" algn="l" defTabSz="1326703" rtl="0" eaLnBrk="1" latinLnBrk="0" hangingPunct="1">
              <a:defRPr sz="5223" kern="1200">
                <a:solidFill>
                  <a:schemeClr val="lt1"/>
                </a:solidFill>
                <a:latin typeface="+mn-lt"/>
                <a:ea typeface="+mn-ea"/>
                <a:cs typeface="+mn-cs"/>
              </a:defRPr>
            </a:lvl2pPr>
            <a:lvl3pPr marL="2653406" algn="l" defTabSz="1326703" rtl="0" eaLnBrk="1" latinLnBrk="0" hangingPunct="1">
              <a:defRPr sz="5223" kern="1200">
                <a:solidFill>
                  <a:schemeClr val="lt1"/>
                </a:solidFill>
                <a:latin typeface="+mn-lt"/>
                <a:ea typeface="+mn-ea"/>
                <a:cs typeface="+mn-cs"/>
              </a:defRPr>
            </a:lvl3pPr>
            <a:lvl4pPr marL="3980109" algn="l" defTabSz="1326703" rtl="0" eaLnBrk="1" latinLnBrk="0" hangingPunct="1">
              <a:defRPr sz="5223" kern="1200">
                <a:solidFill>
                  <a:schemeClr val="lt1"/>
                </a:solidFill>
                <a:latin typeface="+mn-lt"/>
                <a:ea typeface="+mn-ea"/>
                <a:cs typeface="+mn-cs"/>
              </a:defRPr>
            </a:lvl4pPr>
            <a:lvl5pPr marL="5306812" algn="l" defTabSz="1326703" rtl="0" eaLnBrk="1" latinLnBrk="0" hangingPunct="1">
              <a:defRPr sz="5223" kern="1200">
                <a:solidFill>
                  <a:schemeClr val="lt1"/>
                </a:solidFill>
                <a:latin typeface="+mn-lt"/>
                <a:ea typeface="+mn-ea"/>
                <a:cs typeface="+mn-cs"/>
              </a:defRPr>
            </a:lvl5pPr>
            <a:lvl6pPr marL="6633515" algn="l" defTabSz="1326703" rtl="0" eaLnBrk="1" latinLnBrk="0" hangingPunct="1">
              <a:defRPr sz="5223" kern="1200">
                <a:solidFill>
                  <a:schemeClr val="lt1"/>
                </a:solidFill>
                <a:latin typeface="+mn-lt"/>
                <a:ea typeface="+mn-ea"/>
                <a:cs typeface="+mn-cs"/>
              </a:defRPr>
            </a:lvl6pPr>
            <a:lvl7pPr marL="7960218" algn="l" defTabSz="1326703" rtl="0" eaLnBrk="1" latinLnBrk="0" hangingPunct="1">
              <a:defRPr sz="5223" kern="1200">
                <a:solidFill>
                  <a:schemeClr val="lt1"/>
                </a:solidFill>
                <a:latin typeface="+mn-lt"/>
                <a:ea typeface="+mn-ea"/>
                <a:cs typeface="+mn-cs"/>
              </a:defRPr>
            </a:lvl7pPr>
            <a:lvl8pPr marL="9286921" algn="l" defTabSz="1326703" rtl="0" eaLnBrk="1" latinLnBrk="0" hangingPunct="1">
              <a:defRPr sz="5223" kern="1200">
                <a:solidFill>
                  <a:schemeClr val="lt1"/>
                </a:solidFill>
                <a:latin typeface="+mn-lt"/>
                <a:ea typeface="+mn-ea"/>
                <a:cs typeface="+mn-cs"/>
              </a:defRPr>
            </a:lvl8pPr>
            <a:lvl9pPr marL="10613624" algn="l" defTabSz="1326703" rtl="0" eaLnBrk="1" latinLnBrk="0" hangingPunct="1">
              <a:defRPr sz="5223" kern="1200">
                <a:solidFill>
                  <a:schemeClr val="lt1"/>
                </a:solidFill>
                <a:latin typeface="+mn-lt"/>
                <a:ea typeface="+mn-ea"/>
                <a:cs typeface="+mn-cs"/>
              </a:defRPr>
            </a:lvl9pPr>
          </a:lstStyle>
          <a:p>
            <a:pPr algn="ctr" defTabSz="1326669">
              <a:defRPr/>
            </a:pPr>
            <a:endParaRPr lang="en-US" sz="1400" dirty="0">
              <a:solidFill>
                <a:srgbClr val="FFFFFF"/>
              </a:solidFill>
              <a:latin typeface="Arial"/>
              <a:cs typeface="Arial"/>
            </a:endParaRPr>
          </a:p>
        </p:txBody>
      </p:sp>
      <p:sp>
        <p:nvSpPr>
          <p:cNvPr id="9" name="TextBox 45">
            <a:extLst>
              <a:ext uri="{FF2B5EF4-FFF2-40B4-BE49-F238E27FC236}">
                <a16:creationId xmlns:a16="http://schemas.microsoft.com/office/drawing/2014/main" id="{454E0A1F-8D63-4F16-9736-84D0EBFE559C}"/>
              </a:ext>
            </a:extLst>
          </p:cNvPr>
          <p:cNvSpPr txBox="1"/>
          <p:nvPr/>
        </p:nvSpPr>
        <p:spPr>
          <a:xfrm>
            <a:off x="384415" y="2105948"/>
            <a:ext cx="784373" cy="311841"/>
          </a:xfrm>
          <a:prstGeom prst="rect">
            <a:avLst/>
          </a:prstGeom>
          <a:noFill/>
        </p:spPr>
        <p:txBody>
          <a:bodyPr wrap="square" lIns="0" tIns="0" rIns="0" bIns="0" rtlCol="0" anchor="t" anchorCtr="0">
            <a:noAutofit/>
          </a:bodyPr>
          <a:lstStyle>
            <a:defPPr>
              <a:defRPr lang="en-US"/>
            </a:defPPr>
            <a:lvl1pPr marL="0" algn="l" defTabSz="1326703" rtl="0" eaLnBrk="1" latinLnBrk="0" hangingPunct="1">
              <a:defRPr sz="5223" kern="1200">
                <a:solidFill>
                  <a:schemeClr val="tx1"/>
                </a:solidFill>
                <a:latin typeface="+mn-lt"/>
                <a:ea typeface="+mn-ea"/>
                <a:cs typeface="+mn-cs"/>
              </a:defRPr>
            </a:lvl1pPr>
            <a:lvl2pPr marL="1326703" algn="l" defTabSz="1326703" rtl="0" eaLnBrk="1" latinLnBrk="0" hangingPunct="1">
              <a:defRPr sz="5223" kern="1200">
                <a:solidFill>
                  <a:schemeClr val="tx1"/>
                </a:solidFill>
                <a:latin typeface="+mn-lt"/>
                <a:ea typeface="+mn-ea"/>
                <a:cs typeface="+mn-cs"/>
              </a:defRPr>
            </a:lvl2pPr>
            <a:lvl3pPr marL="2653406" algn="l" defTabSz="1326703" rtl="0" eaLnBrk="1" latinLnBrk="0" hangingPunct="1">
              <a:defRPr sz="5223" kern="1200">
                <a:solidFill>
                  <a:schemeClr val="tx1"/>
                </a:solidFill>
                <a:latin typeface="+mn-lt"/>
                <a:ea typeface="+mn-ea"/>
                <a:cs typeface="+mn-cs"/>
              </a:defRPr>
            </a:lvl3pPr>
            <a:lvl4pPr marL="3980109" algn="l" defTabSz="1326703" rtl="0" eaLnBrk="1" latinLnBrk="0" hangingPunct="1">
              <a:defRPr sz="5223" kern="1200">
                <a:solidFill>
                  <a:schemeClr val="tx1"/>
                </a:solidFill>
                <a:latin typeface="+mn-lt"/>
                <a:ea typeface="+mn-ea"/>
                <a:cs typeface="+mn-cs"/>
              </a:defRPr>
            </a:lvl4pPr>
            <a:lvl5pPr marL="5306812" algn="l" defTabSz="1326703" rtl="0" eaLnBrk="1" latinLnBrk="0" hangingPunct="1">
              <a:defRPr sz="5223" kern="1200">
                <a:solidFill>
                  <a:schemeClr val="tx1"/>
                </a:solidFill>
                <a:latin typeface="+mn-lt"/>
                <a:ea typeface="+mn-ea"/>
                <a:cs typeface="+mn-cs"/>
              </a:defRPr>
            </a:lvl5pPr>
            <a:lvl6pPr marL="6633515" algn="l" defTabSz="1326703" rtl="0" eaLnBrk="1" latinLnBrk="0" hangingPunct="1">
              <a:defRPr sz="5223" kern="1200">
                <a:solidFill>
                  <a:schemeClr val="tx1"/>
                </a:solidFill>
                <a:latin typeface="+mn-lt"/>
                <a:ea typeface="+mn-ea"/>
                <a:cs typeface="+mn-cs"/>
              </a:defRPr>
            </a:lvl6pPr>
            <a:lvl7pPr marL="7960218" algn="l" defTabSz="1326703" rtl="0" eaLnBrk="1" latinLnBrk="0" hangingPunct="1">
              <a:defRPr sz="5223" kern="1200">
                <a:solidFill>
                  <a:schemeClr val="tx1"/>
                </a:solidFill>
                <a:latin typeface="+mn-lt"/>
                <a:ea typeface="+mn-ea"/>
                <a:cs typeface="+mn-cs"/>
              </a:defRPr>
            </a:lvl7pPr>
            <a:lvl8pPr marL="9286921" algn="l" defTabSz="1326703" rtl="0" eaLnBrk="1" latinLnBrk="0" hangingPunct="1">
              <a:defRPr sz="5223" kern="1200">
                <a:solidFill>
                  <a:schemeClr val="tx1"/>
                </a:solidFill>
                <a:latin typeface="+mn-lt"/>
                <a:ea typeface="+mn-ea"/>
                <a:cs typeface="+mn-cs"/>
              </a:defRPr>
            </a:lvl8pPr>
            <a:lvl9pPr marL="10613624" algn="l" defTabSz="1326703" rtl="0" eaLnBrk="1" latinLnBrk="0" hangingPunct="1">
              <a:defRPr sz="5223" kern="1200">
                <a:solidFill>
                  <a:schemeClr val="tx1"/>
                </a:solidFill>
                <a:latin typeface="+mn-lt"/>
                <a:ea typeface="+mn-ea"/>
                <a:cs typeface="+mn-cs"/>
              </a:defRPr>
            </a:lvl9pPr>
          </a:lstStyle>
          <a:p>
            <a:pPr algn="ctr" defTabSz="1326669">
              <a:defRPr/>
            </a:pPr>
            <a:r>
              <a:rPr lang="ja-JP" altLang="en-US" sz="1600" b="1" dirty="0">
                <a:solidFill>
                  <a:srgbClr val="FFFFFF"/>
                </a:solidFill>
                <a:latin typeface="メイリオ" panose="020B0604030504040204" pitchFamily="50" charset="-128"/>
                <a:ea typeface="メイリオ" panose="020B0604030504040204" pitchFamily="50" charset="-128"/>
              </a:rPr>
              <a:t>発見</a:t>
            </a:r>
            <a:endParaRPr lang="en-US" sz="1600" b="1" dirty="0">
              <a:solidFill>
                <a:srgbClr val="FFFFFF"/>
              </a:solidFill>
              <a:latin typeface="メイリオ" panose="020B0604030504040204" pitchFamily="50" charset="-128"/>
              <a:ea typeface="メイリオ" panose="020B0604030504040204" pitchFamily="50" charset="-128"/>
            </a:endParaRPr>
          </a:p>
        </p:txBody>
      </p:sp>
      <p:pic>
        <p:nvPicPr>
          <p:cNvPr id="10" name="Graphic 29">
            <a:extLst>
              <a:ext uri="{FF2B5EF4-FFF2-40B4-BE49-F238E27FC236}">
                <a16:creationId xmlns:a16="http://schemas.microsoft.com/office/drawing/2014/main" id="{74B1164C-9A25-40AC-A667-B13EEBE890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40454" y="1990803"/>
            <a:ext cx="525052" cy="483048"/>
          </a:xfrm>
          <a:prstGeom prst="rect">
            <a:avLst/>
          </a:prstGeom>
        </p:spPr>
      </p:pic>
      <p:sp>
        <p:nvSpPr>
          <p:cNvPr id="11" name="Rectangle 30">
            <a:extLst>
              <a:ext uri="{FF2B5EF4-FFF2-40B4-BE49-F238E27FC236}">
                <a16:creationId xmlns:a16="http://schemas.microsoft.com/office/drawing/2014/main" id="{F269FACA-EDED-4814-8C53-322E19A2C8B1}"/>
              </a:ext>
            </a:extLst>
          </p:cNvPr>
          <p:cNvSpPr/>
          <p:nvPr/>
        </p:nvSpPr>
        <p:spPr>
          <a:xfrm>
            <a:off x="85393" y="3954788"/>
            <a:ext cx="1024128" cy="1536803"/>
          </a:xfrm>
          <a:prstGeom prst="rect">
            <a:avLst/>
          </a:prstGeom>
          <a:solidFill>
            <a:srgbClr val="FA461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1326703" rtl="0" eaLnBrk="1" latinLnBrk="0" hangingPunct="1">
              <a:defRPr sz="5223" kern="1200">
                <a:solidFill>
                  <a:schemeClr val="lt1"/>
                </a:solidFill>
                <a:latin typeface="+mn-lt"/>
                <a:ea typeface="+mn-ea"/>
                <a:cs typeface="+mn-cs"/>
              </a:defRPr>
            </a:lvl1pPr>
            <a:lvl2pPr marL="1326703" algn="l" defTabSz="1326703" rtl="0" eaLnBrk="1" latinLnBrk="0" hangingPunct="1">
              <a:defRPr sz="5223" kern="1200">
                <a:solidFill>
                  <a:schemeClr val="lt1"/>
                </a:solidFill>
                <a:latin typeface="+mn-lt"/>
                <a:ea typeface="+mn-ea"/>
                <a:cs typeface="+mn-cs"/>
              </a:defRPr>
            </a:lvl2pPr>
            <a:lvl3pPr marL="2653406" algn="l" defTabSz="1326703" rtl="0" eaLnBrk="1" latinLnBrk="0" hangingPunct="1">
              <a:defRPr sz="5223" kern="1200">
                <a:solidFill>
                  <a:schemeClr val="lt1"/>
                </a:solidFill>
                <a:latin typeface="+mn-lt"/>
                <a:ea typeface="+mn-ea"/>
                <a:cs typeface="+mn-cs"/>
              </a:defRPr>
            </a:lvl3pPr>
            <a:lvl4pPr marL="3980109" algn="l" defTabSz="1326703" rtl="0" eaLnBrk="1" latinLnBrk="0" hangingPunct="1">
              <a:defRPr sz="5223" kern="1200">
                <a:solidFill>
                  <a:schemeClr val="lt1"/>
                </a:solidFill>
                <a:latin typeface="+mn-lt"/>
                <a:ea typeface="+mn-ea"/>
                <a:cs typeface="+mn-cs"/>
              </a:defRPr>
            </a:lvl4pPr>
            <a:lvl5pPr marL="5306812" algn="l" defTabSz="1326703" rtl="0" eaLnBrk="1" latinLnBrk="0" hangingPunct="1">
              <a:defRPr sz="5223" kern="1200">
                <a:solidFill>
                  <a:schemeClr val="lt1"/>
                </a:solidFill>
                <a:latin typeface="+mn-lt"/>
                <a:ea typeface="+mn-ea"/>
                <a:cs typeface="+mn-cs"/>
              </a:defRPr>
            </a:lvl5pPr>
            <a:lvl6pPr marL="6633515" algn="l" defTabSz="1326703" rtl="0" eaLnBrk="1" latinLnBrk="0" hangingPunct="1">
              <a:defRPr sz="5223" kern="1200">
                <a:solidFill>
                  <a:schemeClr val="lt1"/>
                </a:solidFill>
                <a:latin typeface="+mn-lt"/>
                <a:ea typeface="+mn-ea"/>
                <a:cs typeface="+mn-cs"/>
              </a:defRPr>
            </a:lvl6pPr>
            <a:lvl7pPr marL="7960218" algn="l" defTabSz="1326703" rtl="0" eaLnBrk="1" latinLnBrk="0" hangingPunct="1">
              <a:defRPr sz="5223" kern="1200">
                <a:solidFill>
                  <a:schemeClr val="lt1"/>
                </a:solidFill>
                <a:latin typeface="+mn-lt"/>
                <a:ea typeface="+mn-ea"/>
                <a:cs typeface="+mn-cs"/>
              </a:defRPr>
            </a:lvl7pPr>
            <a:lvl8pPr marL="9286921" algn="l" defTabSz="1326703" rtl="0" eaLnBrk="1" latinLnBrk="0" hangingPunct="1">
              <a:defRPr sz="5223" kern="1200">
                <a:solidFill>
                  <a:schemeClr val="lt1"/>
                </a:solidFill>
                <a:latin typeface="+mn-lt"/>
                <a:ea typeface="+mn-ea"/>
                <a:cs typeface="+mn-cs"/>
              </a:defRPr>
            </a:lvl8pPr>
            <a:lvl9pPr marL="10613624" algn="l" defTabSz="1326703" rtl="0" eaLnBrk="1" latinLnBrk="0" hangingPunct="1">
              <a:defRPr sz="5223" kern="1200">
                <a:solidFill>
                  <a:schemeClr val="lt1"/>
                </a:solidFill>
                <a:latin typeface="+mn-lt"/>
                <a:ea typeface="+mn-ea"/>
                <a:cs typeface="+mn-cs"/>
              </a:defRPr>
            </a:lvl9pPr>
          </a:lstStyle>
          <a:p>
            <a:pPr algn="ctr" defTabSz="1326669">
              <a:defRPr/>
            </a:pPr>
            <a:endParaRPr lang="en-US" sz="1400">
              <a:solidFill>
                <a:srgbClr val="FFFFFF"/>
              </a:solidFill>
              <a:latin typeface="Arial"/>
              <a:cs typeface="Arial"/>
            </a:endParaRPr>
          </a:p>
        </p:txBody>
      </p:sp>
      <p:sp>
        <p:nvSpPr>
          <p:cNvPr id="12" name="TextBox 33">
            <a:extLst>
              <a:ext uri="{FF2B5EF4-FFF2-40B4-BE49-F238E27FC236}">
                <a16:creationId xmlns:a16="http://schemas.microsoft.com/office/drawing/2014/main" id="{FD7A99DB-218E-4335-B0BB-0B3087487F7A}"/>
              </a:ext>
            </a:extLst>
          </p:cNvPr>
          <p:cNvSpPr txBox="1"/>
          <p:nvPr/>
        </p:nvSpPr>
        <p:spPr>
          <a:xfrm>
            <a:off x="385139" y="4111704"/>
            <a:ext cx="913268" cy="344283"/>
          </a:xfrm>
          <a:prstGeom prst="rect">
            <a:avLst/>
          </a:prstGeom>
          <a:noFill/>
        </p:spPr>
        <p:txBody>
          <a:bodyPr wrap="square" lIns="0" tIns="0" rIns="0" bIns="0" rtlCol="0" anchor="t" anchorCtr="0">
            <a:noAutofit/>
          </a:bodyPr>
          <a:lstStyle>
            <a:defPPr>
              <a:defRPr lang="en-US"/>
            </a:defPPr>
            <a:lvl1pPr marL="0" algn="l" defTabSz="1326703" rtl="0" eaLnBrk="1" latinLnBrk="0" hangingPunct="1">
              <a:defRPr sz="5223" kern="1200">
                <a:solidFill>
                  <a:schemeClr val="tx1"/>
                </a:solidFill>
                <a:latin typeface="+mn-lt"/>
                <a:ea typeface="+mn-ea"/>
                <a:cs typeface="+mn-cs"/>
              </a:defRPr>
            </a:lvl1pPr>
            <a:lvl2pPr marL="1326703" algn="l" defTabSz="1326703" rtl="0" eaLnBrk="1" latinLnBrk="0" hangingPunct="1">
              <a:defRPr sz="5223" kern="1200">
                <a:solidFill>
                  <a:schemeClr val="tx1"/>
                </a:solidFill>
                <a:latin typeface="+mn-lt"/>
                <a:ea typeface="+mn-ea"/>
                <a:cs typeface="+mn-cs"/>
              </a:defRPr>
            </a:lvl2pPr>
            <a:lvl3pPr marL="2653406" algn="l" defTabSz="1326703" rtl="0" eaLnBrk="1" latinLnBrk="0" hangingPunct="1">
              <a:defRPr sz="5223" kern="1200">
                <a:solidFill>
                  <a:schemeClr val="tx1"/>
                </a:solidFill>
                <a:latin typeface="+mn-lt"/>
                <a:ea typeface="+mn-ea"/>
                <a:cs typeface="+mn-cs"/>
              </a:defRPr>
            </a:lvl3pPr>
            <a:lvl4pPr marL="3980109" algn="l" defTabSz="1326703" rtl="0" eaLnBrk="1" latinLnBrk="0" hangingPunct="1">
              <a:defRPr sz="5223" kern="1200">
                <a:solidFill>
                  <a:schemeClr val="tx1"/>
                </a:solidFill>
                <a:latin typeface="+mn-lt"/>
                <a:ea typeface="+mn-ea"/>
                <a:cs typeface="+mn-cs"/>
              </a:defRPr>
            </a:lvl4pPr>
            <a:lvl5pPr marL="5306812" algn="l" defTabSz="1326703" rtl="0" eaLnBrk="1" latinLnBrk="0" hangingPunct="1">
              <a:defRPr sz="5223" kern="1200">
                <a:solidFill>
                  <a:schemeClr val="tx1"/>
                </a:solidFill>
                <a:latin typeface="+mn-lt"/>
                <a:ea typeface="+mn-ea"/>
                <a:cs typeface="+mn-cs"/>
              </a:defRPr>
            </a:lvl5pPr>
            <a:lvl6pPr marL="6633515" algn="l" defTabSz="1326703" rtl="0" eaLnBrk="1" latinLnBrk="0" hangingPunct="1">
              <a:defRPr sz="5223" kern="1200">
                <a:solidFill>
                  <a:schemeClr val="tx1"/>
                </a:solidFill>
                <a:latin typeface="+mn-lt"/>
                <a:ea typeface="+mn-ea"/>
                <a:cs typeface="+mn-cs"/>
              </a:defRPr>
            </a:lvl6pPr>
            <a:lvl7pPr marL="7960218" algn="l" defTabSz="1326703" rtl="0" eaLnBrk="1" latinLnBrk="0" hangingPunct="1">
              <a:defRPr sz="5223" kern="1200">
                <a:solidFill>
                  <a:schemeClr val="tx1"/>
                </a:solidFill>
                <a:latin typeface="+mn-lt"/>
                <a:ea typeface="+mn-ea"/>
                <a:cs typeface="+mn-cs"/>
              </a:defRPr>
            </a:lvl7pPr>
            <a:lvl8pPr marL="9286921" algn="l" defTabSz="1326703" rtl="0" eaLnBrk="1" latinLnBrk="0" hangingPunct="1">
              <a:defRPr sz="5223" kern="1200">
                <a:solidFill>
                  <a:schemeClr val="tx1"/>
                </a:solidFill>
                <a:latin typeface="+mn-lt"/>
                <a:ea typeface="+mn-ea"/>
                <a:cs typeface="+mn-cs"/>
              </a:defRPr>
            </a:lvl8pPr>
            <a:lvl9pPr marL="10613624" algn="l" defTabSz="1326703" rtl="0" eaLnBrk="1" latinLnBrk="0" hangingPunct="1">
              <a:defRPr sz="5223" kern="1200">
                <a:solidFill>
                  <a:schemeClr val="tx1"/>
                </a:solidFill>
                <a:latin typeface="+mn-lt"/>
                <a:ea typeface="+mn-ea"/>
                <a:cs typeface="+mn-cs"/>
              </a:defRPr>
            </a:lvl9pPr>
          </a:lstStyle>
          <a:p>
            <a:pPr algn="ctr" defTabSz="1326669">
              <a:defRPr/>
            </a:pPr>
            <a:r>
              <a:rPr lang="ja-JP" altLang="en-US" sz="1600" b="1" dirty="0">
                <a:solidFill>
                  <a:srgbClr val="FFFFFF"/>
                </a:solidFill>
                <a:latin typeface="メイリオ" panose="020B0604030504040204" pitchFamily="50" charset="-128"/>
                <a:ea typeface="メイリオ" panose="020B0604030504040204" pitchFamily="50" charset="-128"/>
              </a:rPr>
              <a:t>管理</a:t>
            </a:r>
            <a:endParaRPr lang="en-US" sz="1600" b="1" dirty="0">
              <a:solidFill>
                <a:srgbClr val="FFFFFF"/>
              </a:solidFill>
              <a:latin typeface="メイリオ" panose="020B0604030504040204" pitchFamily="50" charset="-128"/>
              <a:ea typeface="メイリオ" panose="020B0604030504040204" pitchFamily="50" charset="-128"/>
            </a:endParaRPr>
          </a:p>
        </p:txBody>
      </p:sp>
      <p:pic>
        <p:nvPicPr>
          <p:cNvPr id="13" name="Graphic 656" descr="Graphic 656">
            <a:extLst>
              <a:ext uri="{FF2B5EF4-FFF2-40B4-BE49-F238E27FC236}">
                <a16:creationId xmlns:a16="http://schemas.microsoft.com/office/drawing/2014/main" id="{5A245191-140F-4206-9397-AF600A537BE3}"/>
              </a:ext>
            </a:extLst>
          </p:cNvPr>
          <p:cNvPicPr>
            <a:picLocks/>
          </p:cNvPicPr>
          <p:nvPr/>
        </p:nvPicPr>
        <p:blipFill>
          <a:blip r:embed="rId5"/>
          <a:stretch>
            <a:fillRect/>
          </a:stretch>
        </p:blipFill>
        <p:spPr>
          <a:xfrm>
            <a:off x="184059" y="3998696"/>
            <a:ext cx="377185" cy="377952"/>
          </a:xfrm>
          <a:prstGeom prst="rect">
            <a:avLst/>
          </a:prstGeom>
          <a:ln w="12700">
            <a:miter lim="400000"/>
          </a:ln>
        </p:spPr>
      </p:pic>
      <p:sp>
        <p:nvSpPr>
          <p:cNvPr id="14" name="Rectangle 33">
            <a:extLst>
              <a:ext uri="{FF2B5EF4-FFF2-40B4-BE49-F238E27FC236}">
                <a16:creationId xmlns:a16="http://schemas.microsoft.com/office/drawing/2014/main" id="{D6B11F0C-90C8-46EC-AD4D-9CC7D5E85F71}"/>
              </a:ext>
            </a:extLst>
          </p:cNvPr>
          <p:cNvSpPr/>
          <p:nvPr/>
        </p:nvSpPr>
        <p:spPr>
          <a:xfrm>
            <a:off x="76207" y="3005268"/>
            <a:ext cx="1024164" cy="8553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1326703" rtl="0" eaLnBrk="1" latinLnBrk="0" hangingPunct="1">
              <a:defRPr sz="5223" kern="1200">
                <a:solidFill>
                  <a:schemeClr val="lt1"/>
                </a:solidFill>
                <a:latin typeface="+mn-lt"/>
                <a:ea typeface="+mn-ea"/>
                <a:cs typeface="+mn-cs"/>
              </a:defRPr>
            </a:lvl1pPr>
            <a:lvl2pPr marL="1326703" algn="l" defTabSz="1326703" rtl="0" eaLnBrk="1" latinLnBrk="0" hangingPunct="1">
              <a:defRPr sz="5223" kern="1200">
                <a:solidFill>
                  <a:schemeClr val="lt1"/>
                </a:solidFill>
                <a:latin typeface="+mn-lt"/>
                <a:ea typeface="+mn-ea"/>
                <a:cs typeface="+mn-cs"/>
              </a:defRPr>
            </a:lvl2pPr>
            <a:lvl3pPr marL="2653406" algn="l" defTabSz="1326703" rtl="0" eaLnBrk="1" latinLnBrk="0" hangingPunct="1">
              <a:defRPr sz="5223" kern="1200">
                <a:solidFill>
                  <a:schemeClr val="lt1"/>
                </a:solidFill>
                <a:latin typeface="+mn-lt"/>
                <a:ea typeface="+mn-ea"/>
                <a:cs typeface="+mn-cs"/>
              </a:defRPr>
            </a:lvl3pPr>
            <a:lvl4pPr marL="3980109" algn="l" defTabSz="1326703" rtl="0" eaLnBrk="1" latinLnBrk="0" hangingPunct="1">
              <a:defRPr sz="5223" kern="1200">
                <a:solidFill>
                  <a:schemeClr val="lt1"/>
                </a:solidFill>
                <a:latin typeface="+mn-lt"/>
                <a:ea typeface="+mn-ea"/>
                <a:cs typeface="+mn-cs"/>
              </a:defRPr>
            </a:lvl4pPr>
            <a:lvl5pPr marL="5306812" algn="l" defTabSz="1326703" rtl="0" eaLnBrk="1" latinLnBrk="0" hangingPunct="1">
              <a:defRPr sz="5223" kern="1200">
                <a:solidFill>
                  <a:schemeClr val="lt1"/>
                </a:solidFill>
                <a:latin typeface="+mn-lt"/>
                <a:ea typeface="+mn-ea"/>
                <a:cs typeface="+mn-cs"/>
              </a:defRPr>
            </a:lvl5pPr>
            <a:lvl6pPr marL="6633515" algn="l" defTabSz="1326703" rtl="0" eaLnBrk="1" latinLnBrk="0" hangingPunct="1">
              <a:defRPr sz="5223" kern="1200">
                <a:solidFill>
                  <a:schemeClr val="lt1"/>
                </a:solidFill>
                <a:latin typeface="+mn-lt"/>
                <a:ea typeface="+mn-ea"/>
                <a:cs typeface="+mn-cs"/>
              </a:defRPr>
            </a:lvl6pPr>
            <a:lvl7pPr marL="7960218" algn="l" defTabSz="1326703" rtl="0" eaLnBrk="1" latinLnBrk="0" hangingPunct="1">
              <a:defRPr sz="5223" kern="1200">
                <a:solidFill>
                  <a:schemeClr val="lt1"/>
                </a:solidFill>
                <a:latin typeface="+mn-lt"/>
                <a:ea typeface="+mn-ea"/>
                <a:cs typeface="+mn-cs"/>
              </a:defRPr>
            </a:lvl7pPr>
            <a:lvl8pPr marL="9286921" algn="l" defTabSz="1326703" rtl="0" eaLnBrk="1" latinLnBrk="0" hangingPunct="1">
              <a:defRPr sz="5223" kern="1200">
                <a:solidFill>
                  <a:schemeClr val="lt1"/>
                </a:solidFill>
                <a:latin typeface="+mn-lt"/>
                <a:ea typeface="+mn-ea"/>
                <a:cs typeface="+mn-cs"/>
              </a:defRPr>
            </a:lvl8pPr>
            <a:lvl9pPr marL="10613624" algn="l" defTabSz="1326703" rtl="0" eaLnBrk="1" latinLnBrk="0" hangingPunct="1">
              <a:defRPr sz="5223" kern="1200">
                <a:solidFill>
                  <a:schemeClr val="lt1"/>
                </a:solidFill>
                <a:latin typeface="+mn-lt"/>
                <a:ea typeface="+mn-ea"/>
                <a:cs typeface="+mn-cs"/>
              </a:defRPr>
            </a:lvl9pPr>
          </a:lstStyle>
          <a:p>
            <a:pPr algn="ctr" defTabSz="1326669">
              <a:defRPr/>
            </a:pPr>
            <a:endParaRPr lang="en-US" sz="1400">
              <a:solidFill>
                <a:srgbClr val="FFFFFF"/>
              </a:solidFill>
              <a:latin typeface="Arial"/>
              <a:cs typeface="Arial"/>
            </a:endParaRPr>
          </a:p>
        </p:txBody>
      </p:sp>
      <p:sp>
        <p:nvSpPr>
          <p:cNvPr id="15" name="TextBox 45">
            <a:extLst>
              <a:ext uri="{FF2B5EF4-FFF2-40B4-BE49-F238E27FC236}">
                <a16:creationId xmlns:a16="http://schemas.microsoft.com/office/drawing/2014/main" id="{97C84CB6-278F-4BA3-AF03-97808333B5EB}"/>
              </a:ext>
            </a:extLst>
          </p:cNvPr>
          <p:cNvSpPr txBox="1"/>
          <p:nvPr/>
        </p:nvSpPr>
        <p:spPr>
          <a:xfrm>
            <a:off x="373125" y="3125749"/>
            <a:ext cx="784373" cy="311841"/>
          </a:xfrm>
          <a:prstGeom prst="rect">
            <a:avLst/>
          </a:prstGeom>
          <a:noFill/>
        </p:spPr>
        <p:txBody>
          <a:bodyPr wrap="square" lIns="0" tIns="0" rIns="0" bIns="0" rtlCol="0" anchor="t" anchorCtr="0">
            <a:noAutofit/>
          </a:bodyPr>
          <a:lstStyle>
            <a:defPPr>
              <a:defRPr lang="en-US"/>
            </a:defPPr>
            <a:lvl1pPr marL="0" algn="l" defTabSz="1326703" rtl="0" eaLnBrk="1" latinLnBrk="0" hangingPunct="1">
              <a:defRPr sz="5223" kern="1200">
                <a:solidFill>
                  <a:schemeClr val="tx1"/>
                </a:solidFill>
                <a:latin typeface="+mn-lt"/>
                <a:ea typeface="+mn-ea"/>
                <a:cs typeface="+mn-cs"/>
              </a:defRPr>
            </a:lvl1pPr>
            <a:lvl2pPr marL="1326703" algn="l" defTabSz="1326703" rtl="0" eaLnBrk="1" latinLnBrk="0" hangingPunct="1">
              <a:defRPr sz="5223" kern="1200">
                <a:solidFill>
                  <a:schemeClr val="tx1"/>
                </a:solidFill>
                <a:latin typeface="+mn-lt"/>
                <a:ea typeface="+mn-ea"/>
                <a:cs typeface="+mn-cs"/>
              </a:defRPr>
            </a:lvl2pPr>
            <a:lvl3pPr marL="2653406" algn="l" defTabSz="1326703" rtl="0" eaLnBrk="1" latinLnBrk="0" hangingPunct="1">
              <a:defRPr sz="5223" kern="1200">
                <a:solidFill>
                  <a:schemeClr val="tx1"/>
                </a:solidFill>
                <a:latin typeface="+mn-lt"/>
                <a:ea typeface="+mn-ea"/>
                <a:cs typeface="+mn-cs"/>
              </a:defRPr>
            </a:lvl3pPr>
            <a:lvl4pPr marL="3980109" algn="l" defTabSz="1326703" rtl="0" eaLnBrk="1" latinLnBrk="0" hangingPunct="1">
              <a:defRPr sz="5223" kern="1200">
                <a:solidFill>
                  <a:schemeClr val="tx1"/>
                </a:solidFill>
                <a:latin typeface="+mn-lt"/>
                <a:ea typeface="+mn-ea"/>
                <a:cs typeface="+mn-cs"/>
              </a:defRPr>
            </a:lvl4pPr>
            <a:lvl5pPr marL="5306812" algn="l" defTabSz="1326703" rtl="0" eaLnBrk="1" latinLnBrk="0" hangingPunct="1">
              <a:defRPr sz="5223" kern="1200">
                <a:solidFill>
                  <a:schemeClr val="tx1"/>
                </a:solidFill>
                <a:latin typeface="+mn-lt"/>
                <a:ea typeface="+mn-ea"/>
                <a:cs typeface="+mn-cs"/>
              </a:defRPr>
            </a:lvl5pPr>
            <a:lvl6pPr marL="6633515" algn="l" defTabSz="1326703" rtl="0" eaLnBrk="1" latinLnBrk="0" hangingPunct="1">
              <a:defRPr sz="5223" kern="1200">
                <a:solidFill>
                  <a:schemeClr val="tx1"/>
                </a:solidFill>
                <a:latin typeface="+mn-lt"/>
                <a:ea typeface="+mn-ea"/>
                <a:cs typeface="+mn-cs"/>
              </a:defRPr>
            </a:lvl6pPr>
            <a:lvl7pPr marL="7960218" algn="l" defTabSz="1326703" rtl="0" eaLnBrk="1" latinLnBrk="0" hangingPunct="1">
              <a:defRPr sz="5223" kern="1200">
                <a:solidFill>
                  <a:schemeClr val="tx1"/>
                </a:solidFill>
                <a:latin typeface="+mn-lt"/>
                <a:ea typeface="+mn-ea"/>
                <a:cs typeface="+mn-cs"/>
              </a:defRPr>
            </a:lvl7pPr>
            <a:lvl8pPr marL="9286921" algn="l" defTabSz="1326703" rtl="0" eaLnBrk="1" latinLnBrk="0" hangingPunct="1">
              <a:defRPr sz="5223" kern="1200">
                <a:solidFill>
                  <a:schemeClr val="tx1"/>
                </a:solidFill>
                <a:latin typeface="+mn-lt"/>
                <a:ea typeface="+mn-ea"/>
                <a:cs typeface="+mn-cs"/>
              </a:defRPr>
            </a:lvl8pPr>
            <a:lvl9pPr marL="10613624" algn="l" defTabSz="1326703" rtl="0" eaLnBrk="1" latinLnBrk="0" hangingPunct="1">
              <a:defRPr sz="5223" kern="1200">
                <a:solidFill>
                  <a:schemeClr val="tx1"/>
                </a:solidFill>
                <a:latin typeface="+mn-lt"/>
                <a:ea typeface="+mn-ea"/>
                <a:cs typeface="+mn-cs"/>
              </a:defRPr>
            </a:lvl9pPr>
          </a:lstStyle>
          <a:p>
            <a:pPr algn="ctr" defTabSz="1326669">
              <a:defRPr/>
            </a:pPr>
            <a:r>
              <a:rPr lang="ja-JP" altLang="en-US" sz="1600" b="1" dirty="0">
                <a:solidFill>
                  <a:srgbClr val="FFFFFF"/>
                </a:solidFill>
                <a:latin typeface="メイリオ" panose="020B0604030504040204" pitchFamily="50" charset="-128"/>
                <a:ea typeface="メイリオ" panose="020B0604030504040204" pitchFamily="50" charset="-128"/>
              </a:rPr>
              <a:t>開発</a:t>
            </a:r>
            <a:endParaRPr lang="en-US" sz="1600" b="1" dirty="0">
              <a:solidFill>
                <a:srgbClr val="FFFFFF"/>
              </a:solidFill>
              <a:latin typeface="メイリオ" panose="020B0604030504040204" pitchFamily="50" charset="-128"/>
              <a:ea typeface="メイリオ" panose="020B0604030504040204" pitchFamily="50" charset="-128"/>
            </a:endParaRPr>
          </a:p>
        </p:txBody>
      </p:sp>
      <p:pic>
        <p:nvPicPr>
          <p:cNvPr id="16" name="Graphic 601" descr="Graphic 601">
            <a:extLst>
              <a:ext uri="{FF2B5EF4-FFF2-40B4-BE49-F238E27FC236}">
                <a16:creationId xmlns:a16="http://schemas.microsoft.com/office/drawing/2014/main" id="{55D794B3-A871-4931-83A5-265FF027E0D7}"/>
              </a:ext>
            </a:extLst>
          </p:cNvPr>
          <p:cNvPicPr>
            <a:picLocks/>
          </p:cNvPicPr>
          <p:nvPr/>
        </p:nvPicPr>
        <p:blipFill>
          <a:blip r:embed="rId6"/>
          <a:stretch>
            <a:fillRect/>
          </a:stretch>
        </p:blipFill>
        <p:spPr>
          <a:xfrm>
            <a:off x="107754" y="2992226"/>
            <a:ext cx="396673" cy="393863"/>
          </a:xfrm>
          <a:prstGeom prst="rect">
            <a:avLst/>
          </a:prstGeom>
          <a:ln w="12700">
            <a:miter lim="400000"/>
          </a:ln>
        </p:spPr>
      </p:pic>
      <p:sp>
        <p:nvSpPr>
          <p:cNvPr id="17" name="Rectangle 39">
            <a:extLst>
              <a:ext uri="{FF2B5EF4-FFF2-40B4-BE49-F238E27FC236}">
                <a16:creationId xmlns:a16="http://schemas.microsoft.com/office/drawing/2014/main" id="{56F64667-3A2D-490A-9A72-A5A5E2DA672F}"/>
              </a:ext>
            </a:extLst>
          </p:cNvPr>
          <p:cNvSpPr/>
          <p:nvPr/>
        </p:nvSpPr>
        <p:spPr>
          <a:xfrm>
            <a:off x="62054" y="5599668"/>
            <a:ext cx="1047467" cy="538632"/>
          </a:xfrm>
          <a:prstGeom prst="rect">
            <a:avLst/>
          </a:prstGeom>
          <a:solidFill>
            <a:srgbClr val="93369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1326703" rtl="0" eaLnBrk="1" latinLnBrk="0" hangingPunct="1">
              <a:defRPr sz="5223" kern="1200">
                <a:solidFill>
                  <a:schemeClr val="lt1"/>
                </a:solidFill>
                <a:latin typeface="+mn-lt"/>
                <a:ea typeface="+mn-ea"/>
                <a:cs typeface="+mn-cs"/>
              </a:defRPr>
            </a:lvl1pPr>
            <a:lvl2pPr marL="1326703" algn="l" defTabSz="1326703" rtl="0" eaLnBrk="1" latinLnBrk="0" hangingPunct="1">
              <a:defRPr sz="5223" kern="1200">
                <a:solidFill>
                  <a:schemeClr val="lt1"/>
                </a:solidFill>
                <a:latin typeface="+mn-lt"/>
                <a:ea typeface="+mn-ea"/>
                <a:cs typeface="+mn-cs"/>
              </a:defRPr>
            </a:lvl2pPr>
            <a:lvl3pPr marL="2653406" algn="l" defTabSz="1326703" rtl="0" eaLnBrk="1" latinLnBrk="0" hangingPunct="1">
              <a:defRPr sz="5223" kern="1200">
                <a:solidFill>
                  <a:schemeClr val="lt1"/>
                </a:solidFill>
                <a:latin typeface="+mn-lt"/>
                <a:ea typeface="+mn-ea"/>
                <a:cs typeface="+mn-cs"/>
              </a:defRPr>
            </a:lvl3pPr>
            <a:lvl4pPr marL="3980109" algn="l" defTabSz="1326703" rtl="0" eaLnBrk="1" latinLnBrk="0" hangingPunct="1">
              <a:defRPr sz="5223" kern="1200">
                <a:solidFill>
                  <a:schemeClr val="lt1"/>
                </a:solidFill>
                <a:latin typeface="+mn-lt"/>
                <a:ea typeface="+mn-ea"/>
                <a:cs typeface="+mn-cs"/>
              </a:defRPr>
            </a:lvl4pPr>
            <a:lvl5pPr marL="5306812" algn="l" defTabSz="1326703" rtl="0" eaLnBrk="1" latinLnBrk="0" hangingPunct="1">
              <a:defRPr sz="5223" kern="1200">
                <a:solidFill>
                  <a:schemeClr val="lt1"/>
                </a:solidFill>
                <a:latin typeface="+mn-lt"/>
                <a:ea typeface="+mn-ea"/>
                <a:cs typeface="+mn-cs"/>
              </a:defRPr>
            </a:lvl5pPr>
            <a:lvl6pPr marL="6633515" algn="l" defTabSz="1326703" rtl="0" eaLnBrk="1" latinLnBrk="0" hangingPunct="1">
              <a:defRPr sz="5223" kern="1200">
                <a:solidFill>
                  <a:schemeClr val="lt1"/>
                </a:solidFill>
                <a:latin typeface="+mn-lt"/>
                <a:ea typeface="+mn-ea"/>
                <a:cs typeface="+mn-cs"/>
              </a:defRPr>
            </a:lvl6pPr>
            <a:lvl7pPr marL="7960218" algn="l" defTabSz="1326703" rtl="0" eaLnBrk="1" latinLnBrk="0" hangingPunct="1">
              <a:defRPr sz="5223" kern="1200">
                <a:solidFill>
                  <a:schemeClr val="lt1"/>
                </a:solidFill>
                <a:latin typeface="+mn-lt"/>
                <a:ea typeface="+mn-ea"/>
                <a:cs typeface="+mn-cs"/>
              </a:defRPr>
            </a:lvl7pPr>
            <a:lvl8pPr marL="9286921" algn="l" defTabSz="1326703" rtl="0" eaLnBrk="1" latinLnBrk="0" hangingPunct="1">
              <a:defRPr sz="5223" kern="1200">
                <a:solidFill>
                  <a:schemeClr val="lt1"/>
                </a:solidFill>
                <a:latin typeface="+mn-lt"/>
                <a:ea typeface="+mn-ea"/>
                <a:cs typeface="+mn-cs"/>
              </a:defRPr>
            </a:lvl8pPr>
            <a:lvl9pPr marL="10613624" algn="l" defTabSz="1326703" rtl="0" eaLnBrk="1" latinLnBrk="0" hangingPunct="1">
              <a:defRPr sz="5223" kern="1200">
                <a:solidFill>
                  <a:schemeClr val="lt1"/>
                </a:solidFill>
                <a:latin typeface="+mn-lt"/>
                <a:ea typeface="+mn-ea"/>
                <a:cs typeface="+mn-cs"/>
              </a:defRPr>
            </a:lvl9pPr>
          </a:lstStyle>
          <a:p>
            <a:pPr algn="ctr" defTabSz="1326669">
              <a:defRPr/>
            </a:pPr>
            <a:endParaRPr lang="en-US" sz="1400">
              <a:solidFill>
                <a:srgbClr val="FFFFFF"/>
              </a:solidFill>
              <a:latin typeface="Arial"/>
              <a:cs typeface="Arial"/>
            </a:endParaRPr>
          </a:p>
        </p:txBody>
      </p:sp>
      <p:sp>
        <p:nvSpPr>
          <p:cNvPr id="18" name="TextBox 35">
            <a:extLst>
              <a:ext uri="{FF2B5EF4-FFF2-40B4-BE49-F238E27FC236}">
                <a16:creationId xmlns:a16="http://schemas.microsoft.com/office/drawing/2014/main" id="{5B1C73C3-991E-4262-88A5-FF3AF4BEBFA9}"/>
              </a:ext>
            </a:extLst>
          </p:cNvPr>
          <p:cNvSpPr txBox="1"/>
          <p:nvPr/>
        </p:nvSpPr>
        <p:spPr>
          <a:xfrm>
            <a:off x="405740" y="5672159"/>
            <a:ext cx="825964" cy="354915"/>
          </a:xfrm>
          <a:prstGeom prst="rect">
            <a:avLst/>
          </a:prstGeom>
          <a:noFill/>
        </p:spPr>
        <p:txBody>
          <a:bodyPr wrap="square" lIns="0" tIns="0" rIns="0" bIns="0" rtlCol="0" anchor="t" anchorCtr="0">
            <a:noAutofit/>
          </a:bodyPr>
          <a:lstStyle>
            <a:defPPr>
              <a:defRPr lang="en-US"/>
            </a:defPPr>
            <a:lvl1pPr marL="0" algn="l" defTabSz="1326703" rtl="0" eaLnBrk="1" latinLnBrk="0" hangingPunct="1">
              <a:defRPr sz="5223" kern="1200">
                <a:solidFill>
                  <a:schemeClr val="tx1"/>
                </a:solidFill>
                <a:latin typeface="+mn-lt"/>
                <a:ea typeface="+mn-ea"/>
                <a:cs typeface="+mn-cs"/>
              </a:defRPr>
            </a:lvl1pPr>
            <a:lvl2pPr marL="1326703" algn="l" defTabSz="1326703" rtl="0" eaLnBrk="1" latinLnBrk="0" hangingPunct="1">
              <a:defRPr sz="5223" kern="1200">
                <a:solidFill>
                  <a:schemeClr val="tx1"/>
                </a:solidFill>
                <a:latin typeface="+mn-lt"/>
                <a:ea typeface="+mn-ea"/>
                <a:cs typeface="+mn-cs"/>
              </a:defRPr>
            </a:lvl2pPr>
            <a:lvl3pPr marL="2653406" algn="l" defTabSz="1326703" rtl="0" eaLnBrk="1" latinLnBrk="0" hangingPunct="1">
              <a:defRPr sz="5223" kern="1200">
                <a:solidFill>
                  <a:schemeClr val="tx1"/>
                </a:solidFill>
                <a:latin typeface="+mn-lt"/>
                <a:ea typeface="+mn-ea"/>
                <a:cs typeface="+mn-cs"/>
              </a:defRPr>
            </a:lvl3pPr>
            <a:lvl4pPr marL="3980109" algn="l" defTabSz="1326703" rtl="0" eaLnBrk="1" latinLnBrk="0" hangingPunct="1">
              <a:defRPr sz="5223" kern="1200">
                <a:solidFill>
                  <a:schemeClr val="tx1"/>
                </a:solidFill>
                <a:latin typeface="+mn-lt"/>
                <a:ea typeface="+mn-ea"/>
                <a:cs typeface="+mn-cs"/>
              </a:defRPr>
            </a:lvl4pPr>
            <a:lvl5pPr marL="5306812" algn="l" defTabSz="1326703" rtl="0" eaLnBrk="1" latinLnBrk="0" hangingPunct="1">
              <a:defRPr sz="5223" kern="1200">
                <a:solidFill>
                  <a:schemeClr val="tx1"/>
                </a:solidFill>
                <a:latin typeface="+mn-lt"/>
                <a:ea typeface="+mn-ea"/>
                <a:cs typeface="+mn-cs"/>
              </a:defRPr>
            </a:lvl5pPr>
            <a:lvl6pPr marL="6633515" algn="l" defTabSz="1326703" rtl="0" eaLnBrk="1" latinLnBrk="0" hangingPunct="1">
              <a:defRPr sz="5223" kern="1200">
                <a:solidFill>
                  <a:schemeClr val="tx1"/>
                </a:solidFill>
                <a:latin typeface="+mn-lt"/>
                <a:ea typeface="+mn-ea"/>
                <a:cs typeface="+mn-cs"/>
              </a:defRPr>
            </a:lvl6pPr>
            <a:lvl7pPr marL="7960218" algn="l" defTabSz="1326703" rtl="0" eaLnBrk="1" latinLnBrk="0" hangingPunct="1">
              <a:defRPr sz="5223" kern="1200">
                <a:solidFill>
                  <a:schemeClr val="tx1"/>
                </a:solidFill>
                <a:latin typeface="+mn-lt"/>
                <a:ea typeface="+mn-ea"/>
                <a:cs typeface="+mn-cs"/>
              </a:defRPr>
            </a:lvl7pPr>
            <a:lvl8pPr marL="9286921" algn="l" defTabSz="1326703" rtl="0" eaLnBrk="1" latinLnBrk="0" hangingPunct="1">
              <a:defRPr sz="5223" kern="1200">
                <a:solidFill>
                  <a:schemeClr val="tx1"/>
                </a:solidFill>
                <a:latin typeface="+mn-lt"/>
                <a:ea typeface="+mn-ea"/>
                <a:cs typeface="+mn-cs"/>
              </a:defRPr>
            </a:lvl8pPr>
            <a:lvl9pPr marL="10613624" algn="l" defTabSz="1326703" rtl="0" eaLnBrk="1" latinLnBrk="0" hangingPunct="1">
              <a:defRPr sz="5223" kern="1200">
                <a:solidFill>
                  <a:schemeClr val="tx1"/>
                </a:solidFill>
                <a:latin typeface="+mn-lt"/>
                <a:ea typeface="+mn-ea"/>
                <a:cs typeface="+mn-cs"/>
              </a:defRPr>
            </a:lvl9pPr>
          </a:lstStyle>
          <a:p>
            <a:pPr algn="ctr" defTabSz="1326669">
              <a:defRPr/>
            </a:pPr>
            <a:r>
              <a:rPr lang="ja-JP" altLang="en-US" sz="1600" b="1" dirty="0">
                <a:solidFill>
                  <a:srgbClr val="FFFFFF"/>
                </a:solidFill>
                <a:latin typeface="メイリオ" panose="020B0604030504040204" pitchFamily="50" charset="-128"/>
                <a:ea typeface="メイリオ" panose="020B0604030504040204" pitchFamily="50" charset="-128"/>
              </a:rPr>
              <a:t>協働</a:t>
            </a:r>
            <a:endParaRPr lang="en-US" sz="1600" b="1" dirty="0">
              <a:solidFill>
                <a:srgbClr val="FFFFFF"/>
              </a:solidFill>
              <a:latin typeface="メイリオ" panose="020B0604030504040204" pitchFamily="50" charset="-128"/>
              <a:ea typeface="メイリオ" panose="020B0604030504040204" pitchFamily="50" charset="-128"/>
            </a:endParaRPr>
          </a:p>
        </p:txBody>
      </p:sp>
      <p:pic>
        <p:nvPicPr>
          <p:cNvPr id="19" name="Graphic 41">
            <a:extLst>
              <a:ext uri="{FF2B5EF4-FFF2-40B4-BE49-F238E27FC236}">
                <a16:creationId xmlns:a16="http://schemas.microsoft.com/office/drawing/2014/main" id="{F03E6391-2450-414F-AA12-C4576F623273}"/>
              </a:ext>
            </a:extLst>
          </p:cNvPr>
          <p:cNvPicPr>
            <a:picLocks noChangeAspect="1"/>
          </p:cNvPicPr>
          <p:nvPr/>
        </p:nvPicPr>
        <p:blipFill>
          <a:blip r:embed="rId7">
            <a:extLst>
              <a:ext uri="{96DAC541-7B7A-43D3-8B79-37D633B846F1}">
                <asvg:svgBlip xmlns="" xmlns:asvg="http://schemas.microsoft.com/office/drawing/2016/SVG/main" r:embed="rId8"/>
              </a:ext>
            </a:extLst>
          </a:blip>
          <a:srcRect/>
          <a:stretch/>
        </p:blipFill>
        <p:spPr>
          <a:xfrm>
            <a:off x="146074" y="5607939"/>
            <a:ext cx="377952" cy="377952"/>
          </a:xfrm>
          <a:prstGeom prst="rect">
            <a:avLst/>
          </a:prstGeom>
        </p:spPr>
      </p:pic>
      <p:grpSp>
        <p:nvGrpSpPr>
          <p:cNvPr id="20" name="Group 83">
            <a:extLst>
              <a:ext uri="{FF2B5EF4-FFF2-40B4-BE49-F238E27FC236}">
                <a16:creationId xmlns:a16="http://schemas.microsoft.com/office/drawing/2014/main" id="{C43C0612-B4F9-4571-97BD-C867D8ABDF81}"/>
              </a:ext>
            </a:extLst>
          </p:cNvPr>
          <p:cNvGrpSpPr/>
          <p:nvPr/>
        </p:nvGrpSpPr>
        <p:grpSpPr>
          <a:xfrm>
            <a:off x="1231704" y="877846"/>
            <a:ext cx="2209864" cy="1023139"/>
            <a:chOff x="6224705" y="3255412"/>
            <a:chExt cx="2135707" cy="1032392"/>
          </a:xfrm>
        </p:grpSpPr>
        <p:sp>
          <p:nvSpPr>
            <p:cNvPr id="21" name="Freeform 56">
              <a:extLst>
                <a:ext uri="{FF2B5EF4-FFF2-40B4-BE49-F238E27FC236}">
                  <a16:creationId xmlns:a16="http://schemas.microsoft.com/office/drawing/2014/main" id="{1E317909-4465-4C72-9073-6DD7039D49EB}"/>
                </a:ext>
              </a:extLst>
            </p:cNvPr>
            <p:cNvSpPr>
              <a:spLocks noChangeAspect="1"/>
            </p:cNvSpPr>
            <p:nvPr/>
          </p:nvSpPr>
          <p:spPr bwMode="auto">
            <a:xfrm flipH="1">
              <a:off x="6808688" y="3255412"/>
              <a:ext cx="1040653" cy="670155"/>
            </a:xfrm>
            <a:custGeom>
              <a:avLst/>
              <a:gdLst>
                <a:gd name="T0" fmla="*/ 2028 w 3259"/>
                <a:gd name="T1" fmla="*/ 2089 h 2098"/>
                <a:gd name="T2" fmla="*/ 2199 w 3259"/>
                <a:gd name="T3" fmla="*/ 2034 h 2098"/>
                <a:gd name="T4" fmla="*/ 2349 w 3259"/>
                <a:gd name="T5" fmla="*/ 2083 h 2098"/>
                <a:gd name="T6" fmla="*/ 2505 w 3259"/>
                <a:gd name="T7" fmla="*/ 2098 h 2098"/>
                <a:gd name="T8" fmla="*/ 2693 w 3259"/>
                <a:gd name="T9" fmla="*/ 2075 h 2098"/>
                <a:gd name="T10" fmla="*/ 2864 w 3259"/>
                <a:gd name="T11" fmla="*/ 2008 h 2098"/>
                <a:gd name="T12" fmla="*/ 3012 w 3259"/>
                <a:gd name="T13" fmla="*/ 1903 h 2098"/>
                <a:gd name="T14" fmla="*/ 3130 w 3259"/>
                <a:gd name="T15" fmla="*/ 1766 h 2098"/>
                <a:gd name="T16" fmla="*/ 3213 w 3259"/>
                <a:gd name="T17" fmla="*/ 1603 h 2098"/>
                <a:gd name="T18" fmla="*/ 3255 w 3259"/>
                <a:gd name="T19" fmla="*/ 1421 h 2098"/>
                <a:gd name="T20" fmla="*/ 3255 w 3259"/>
                <a:gd name="T21" fmla="*/ 1272 h 2098"/>
                <a:gd name="T22" fmla="*/ 3217 w 3259"/>
                <a:gd name="T23" fmla="*/ 1096 h 2098"/>
                <a:gd name="T24" fmla="*/ 3137 w 3259"/>
                <a:gd name="T25" fmla="*/ 936 h 2098"/>
                <a:gd name="T26" fmla="*/ 3047 w 3259"/>
                <a:gd name="T27" fmla="*/ 822 h 2098"/>
                <a:gd name="T28" fmla="*/ 2913 w 3259"/>
                <a:gd name="T29" fmla="*/ 712 h 2098"/>
                <a:gd name="T30" fmla="*/ 2763 w 3259"/>
                <a:gd name="T31" fmla="*/ 636 h 2098"/>
                <a:gd name="T32" fmla="*/ 2596 w 3259"/>
                <a:gd name="T33" fmla="*/ 596 h 2098"/>
                <a:gd name="T34" fmla="*/ 2539 w 3259"/>
                <a:gd name="T35" fmla="*/ 504 h 2098"/>
                <a:gd name="T36" fmla="*/ 2475 w 3259"/>
                <a:gd name="T37" fmla="*/ 365 h 2098"/>
                <a:gd name="T38" fmla="*/ 2384 w 3259"/>
                <a:gd name="T39" fmla="*/ 242 h 2098"/>
                <a:gd name="T40" fmla="*/ 2291 w 3259"/>
                <a:gd name="T41" fmla="*/ 157 h 2098"/>
                <a:gd name="T42" fmla="*/ 2152 w 3259"/>
                <a:gd name="T43" fmla="*/ 70 h 2098"/>
                <a:gd name="T44" fmla="*/ 1999 w 3259"/>
                <a:gd name="T45" fmla="*/ 18 h 2098"/>
                <a:gd name="T46" fmla="*/ 1838 w 3259"/>
                <a:gd name="T47" fmla="*/ 0 h 2098"/>
                <a:gd name="T48" fmla="*/ 1717 w 3259"/>
                <a:gd name="T49" fmla="*/ 9 h 2098"/>
                <a:gd name="T50" fmla="*/ 1574 w 3259"/>
                <a:gd name="T51" fmla="*/ 48 h 2098"/>
                <a:gd name="T52" fmla="*/ 1442 w 3259"/>
                <a:gd name="T53" fmla="*/ 115 h 2098"/>
                <a:gd name="T54" fmla="*/ 1349 w 3259"/>
                <a:gd name="T55" fmla="*/ 184 h 2098"/>
                <a:gd name="T56" fmla="*/ 1255 w 3259"/>
                <a:gd name="T57" fmla="*/ 284 h 2098"/>
                <a:gd name="T58" fmla="*/ 1181 w 3259"/>
                <a:gd name="T59" fmla="*/ 398 h 2098"/>
                <a:gd name="T60" fmla="*/ 1138 w 3259"/>
                <a:gd name="T61" fmla="*/ 500 h 2098"/>
                <a:gd name="T62" fmla="*/ 1014 w 3259"/>
                <a:gd name="T63" fmla="*/ 484 h 2098"/>
                <a:gd name="T64" fmla="*/ 892 w 3259"/>
                <a:gd name="T65" fmla="*/ 499 h 2098"/>
                <a:gd name="T66" fmla="*/ 779 w 3259"/>
                <a:gd name="T67" fmla="*/ 543 h 2098"/>
                <a:gd name="T68" fmla="*/ 684 w 3259"/>
                <a:gd name="T69" fmla="*/ 611 h 2098"/>
                <a:gd name="T70" fmla="*/ 606 w 3259"/>
                <a:gd name="T71" fmla="*/ 702 h 2098"/>
                <a:gd name="T72" fmla="*/ 551 w 3259"/>
                <a:gd name="T73" fmla="*/ 807 h 2098"/>
                <a:gd name="T74" fmla="*/ 524 w 3259"/>
                <a:gd name="T75" fmla="*/ 926 h 2098"/>
                <a:gd name="T76" fmla="*/ 522 w 3259"/>
                <a:gd name="T77" fmla="*/ 991 h 2098"/>
                <a:gd name="T78" fmla="*/ 391 w 3259"/>
                <a:gd name="T79" fmla="*/ 1015 h 2098"/>
                <a:gd name="T80" fmla="*/ 272 w 3259"/>
                <a:gd name="T81" fmla="*/ 1069 h 2098"/>
                <a:gd name="T82" fmla="*/ 170 w 3259"/>
                <a:gd name="T83" fmla="*/ 1146 h 2098"/>
                <a:gd name="T84" fmla="*/ 89 w 3259"/>
                <a:gd name="T85" fmla="*/ 1245 h 2098"/>
                <a:gd name="T86" fmla="*/ 31 w 3259"/>
                <a:gd name="T87" fmla="*/ 1361 h 2098"/>
                <a:gd name="T88" fmla="*/ 2 w 3259"/>
                <a:gd name="T89" fmla="*/ 1490 h 2098"/>
                <a:gd name="T90" fmla="*/ 2 w 3259"/>
                <a:gd name="T91" fmla="*/ 1602 h 2098"/>
                <a:gd name="T92" fmla="*/ 34 w 3259"/>
                <a:gd name="T93" fmla="*/ 1735 h 2098"/>
                <a:gd name="T94" fmla="*/ 94 w 3259"/>
                <a:gd name="T95" fmla="*/ 1855 h 2098"/>
                <a:gd name="T96" fmla="*/ 182 w 3259"/>
                <a:gd name="T97" fmla="*/ 1954 h 2098"/>
                <a:gd name="T98" fmla="*/ 289 w 3259"/>
                <a:gd name="T99" fmla="*/ 2031 h 2098"/>
                <a:gd name="T100" fmla="*/ 415 w 3259"/>
                <a:gd name="T101" fmla="*/ 2081 h 2098"/>
                <a:gd name="T102" fmla="*/ 554 w 3259"/>
                <a:gd name="T103" fmla="*/ 2098 h 2098"/>
                <a:gd name="T104" fmla="*/ 718 w 3259"/>
                <a:gd name="T105" fmla="*/ 2075 h 2098"/>
                <a:gd name="T106" fmla="*/ 866 w 3259"/>
                <a:gd name="T107" fmla="*/ 2003 h 2098"/>
                <a:gd name="T108" fmla="*/ 1070 w 3259"/>
                <a:gd name="T109" fmla="*/ 2085 h 2098"/>
                <a:gd name="T110" fmla="*/ 1227 w 3259"/>
                <a:gd name="T111" fmla="*/ 2098 h 2098"/>
                <a:gd name="T112" fmla="*/ 1345 w 3259"/>
                <a:gd name="T113" fmla="*/ 2083 h 2098"/>
                <a:gd name="T114" fmla="*/ 1458 w 3259"/>
                <a:gd name="T115" fmla="*/ 2046 h 2098"/>
                <a:gd name="T116" fmla="*/ 1561 w 3259"/>
                <a:gd name="T117" fmla="*/ 1988 h 2098"/>
                <a:gd name="T118" fmla="*/ 1644 w 3259"/>
                <a:gd name="T119" fmla="*/ 2037 h 2098"/>
                <a:gd name="T120" fmla="*/ 1755 w 3259"/>
                <a:gd name="T121" fmla="*/ 2077 h 2098"/>
                <a:gd name="T122" fmla="*/ 1872 w 3259"/>
                <a:gd name="T123" fmla="*/ 2097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59" h="2098">
                  <a:moveTo>
                    <a:pt x="1920" y="2098"/>
                  </a:moveTo>
                  <a:lnTo>
                    <a:pt x="1920" y="2098"/>
                  </a:lnTo>
                  <a:lnTo>
                    <a:pt x="1956" y="2098"/>
                  </a:lnTo>
                  <a:lnTo>
                    <a:pt x="1992" y="2094"/>
                  </a:lnTo>
                  <a:lnTo>
                    <a:pt x="2028" y="2089"/>
                  </a:lnTo>
                  <a:lnTo>
                    <a:pt x="2063" y="2083"/>
                  </a:lnTo>
                  <a:lnTo>
                    <a:pt x="2099" y="2073"/>
                  </a:lnTo>
                  <a:lnTo>
                    <a:pt x="2133" y="2063"/>
                  </a:lnTo>
                  <a:lnTo>
                    <a:pt x="2167" y="2050"/>
                  </a:lnTo>
                  <a:lnTo>
                    <a:pt x="2199" y="2034"/>
                  </a:lnTo>
                  <a:lnTo>
                    <a:pt x="2199" y="2034"/>
                  </a:lnTo>
                  <a:lnTo>
                    <a:pt x="2236" y="2050"/>
                  </a:lnTo>
                  <a:lnTo>
                    <a:pt x="2273" y="2063"/>
                  </a:lnTo>
                  <a:lnTo>
                    <a:pt x="2311" y="2073"/>
                  </a:lnTo>
                  <a:lnTo>
                    <a:pt x="2349" y="2083"/>
                  </a:lnTo>
                  <a:lnTo>
                    <a:pt x="2387" y="2090"/>
                  </a:lnTo>
                  <a:lnTo>
                    <a:pt x="2426" y="2094"/>
                  </a:lnTo>
                  <a:lnTo>
                    <a:pt x="2465" y="2098"/>
                  </a:lnTo>
                  <a:lnTo>
                    <a:pt x="2505" y="2098"/>
                  </a:lnTo>
                  <a:lnTo>
                    <a:pt x="2505" y="2098"/>
                  </a:lnTo>
                  <a:lnTo>
                    <a:pt x="2543" y="2098"/>
                  </a:lnTo>
                  <a:lnTo>
                    <a:pt x="2582" y="2094"/>
                  </a:lnTo>
                  <a:lnTo>
                    <a:pt x="2619" y="2090"/>
                  </a:lnTo>
                  <a:lnTo>
                    <a:pt x="2657" y="2084"/>
                  </a:lnTo>
                  <a:lnTo>
                    <a:pt x="2693" y="2075"/>
                  </a:lnTo>
                  <a:lnTo>
                    <a:pt x="2729" y="2066"/>
                  </a:lnTo>
                  <a:lnTo>
                    <a:pt x="2764" y="2052"/>
                  </a:lnTo>
                  <a:lnTo>
                    <a:pt x="2798" y="2039"/>
                  </a:lnTo>
                  <a:lnTo>
                    <a:pt x="2831" y="2025"/>
                  </a:lnTo>
                  <a:lnTo>
                    <a:pt x="2864" y="2008"/>
                  </a:lnTo>
                  <a:lnTo>
                    <a:pt x="2895" y="1990"/>
                  </a:lnTo>
                  <a:lnTo>
                    <a:pt x="2927" y="1970"/>
                  </a:lnTo>
                  <a:lnTo>
                    <a:pt x="2955" y="1949"/>
                  </a:lnTo>
                  <a:lnTo>
                    <a:pt x="2984" y="1927"/>
                  </a:lnTo>
                  <a:lnTo>
                    <a:pt x="3012" y="1903"/>
                  </a:lnTo>
                  <a:lnTo>
                    <a:pt x="3038" y="1878"/>
                  </a:lnTo>
                  <a:lnTo>
                    <a:pt x="3063" y="1852"/>
                  </a:lnTo>
                  <a:lnTo>
                    <a:pt x="3086" y="1824"/>
                  </a:lnTo>
                  <a:lnTo>
                    <a:pt x="3109" y="1796"/>
                  </a:lnTo>
                  <a:lnTo>
                    <a:pt x="3130" y="1766"/>
                  </a:lnTo>
                  <a:lnTo>
                    <a:pt x="3149" y="1735"/>
                  </a:lnTo>
                  <a:lnTo>
                    <a:pt x="3168" y="1704"/>
                  </a:lnTo>
                  <a:lnTo>
                    <a:pt x="3185" y="1671"/>
                  </a:lnTo>
                  <a:lnTo>
                    <a:pt x="3199" y="1638"/>
                  </a:lnTo>
                  <a:lnTo>
                    <a:pt x="3213" y="1603"/>
                  </a:lnTo>
                  <a:lnTo>
                    <a:pt x="3225" y="1569"/>
                  </a:lnTo>
                  <a:lnTo>
                    <a:pt x="3236" y="1532"/>
                  </a:lnTo>
                  <a:lnTo>
                    <a:pt x="3244" y="1496"/>
                  </a:lnTo>
                  <a:lnTo>
                    <a:pt x="3250" y="1459"/>
                  </a:lnTo>
                  <a:lnTo>
                    <a:pt x="3255" y="1421"/>
                  </a:lnTo>
                  <a:lnTo>
                    <a:pt x="3258" y="1383"/>
                  </a:lnTo>
                  <a:lnTo>
                    <a:pt x="3259" y="1345"/>
                  </a:lnTo>
                  <a:lnTo>
                    <a:pt x="3259" y="1345"/>
                  </a:lnTo>
                  <a:lnTo>
                    <a:pt x="3258" y="1308"/>
                  </a:lnTo>
                  <a:lnTo>
                    <a:pt x="3255" y="1272"/>
                  </a:lnTo>
                  <a:lnTo>
                    <a:pt x="3251" y="1236"/>
                  </a:lnTo>
                  <a:lnTo>
                    <a:pt x="3245" y="1201"/>
                  </a:lnTo>
                  <a:lnTo>
                    <a:pt x="3237" y="1166"/>
                  </a:lnTo>
                  <a:lnTo>
                    <a:pt x="3228" y="1130"/>
                  </a:lnTo>
                  <a:lnTo>
                    <a:pt x="3217" y="1096"/>
                  </a:lnTo>
                  <a:lnTo>
                    <a:pt x="3204" y="1063"/>
                  </a:lnTo>
                  <a:lnTo>
                    <a:pt x="3190" y="1031"/>
                  </a:lnTo>
                  <a:lnTo>
                    <a:pt x="3174" y="998"/>
                  </a:lnTo>
                  <a:lnTo>
                    <a:pt x="3157" y="966"/>
                  </a:lnTo>
                  <a:lnTo>
                    <a:pt x="3137" y="936"/>
                  </a:lnTo>
                  <a:lnTo>
                    <a:pt x="3116" y="906"/>
                  </a:lnTo>
                  <a:lnTo>
                    <a:pt x="3096" y="877"/>
                  </a:lnTo>
                  <a:lnTo>
                    <a:pt x="3072" y="849"/>
                  </a:lnTo>
                  <a:lnTo>
                    <a:pt x="3047" y="822"/>
                  </a:lnTo>
                  <a:lnTo>
                    <a:pt x="3047" y="822"/>
                  </a:lnTo>
                  <a:lnTo>
                    <a:pt x="3022" y="797"/>
                  </a:lnTo>
                  <a:lnTo>
                    <a:pt x="2996" y="774"/>
                  </a:lnTo>
                  <a:lnTo>
                    <a:pt x="2970" y="752"/>
                  </a:lnTo>
                  <a:lnTo>
                    <a:pt x="2942" y="731"/>
                  </a:lnTo>
                  <a:lnTo>
                    <a:pt x="2913" y="712"/>
                  </a:lnTo>
                  <a:lnTo>
                    <a:pt x="2885" y="694"/>
                  </a:lnTo>
                  <a:lnTo>
                    <a:pt x="2856" y="677"/>
                  </a:lnTo>
                  <a:lnTo>
                    <a:pt x="2824" y="663"/>
                  </a:lnTo>
                  <a:lnTo>
                    <a:pt x="2794" y="648"/>
                  </a:lnTo>
                  <a:lnTo>
                    <a:pt x="2763" y="636"/>
                  </a:lnTo>
                  <a:lnTo>
                    <a:pt x="2730" y="625"/>
                  </a:lnTo>
                  <a:lnTo>
                    <a:pt x="2697" y="615"/>
                  </a:lnTo>
                  <a:lnTo>
                    <a:pt x="2664" y="608"/>
                  </a:lnTo>
                  <a:lnTo>
                    <a:pt x="2630" y="601"/>
                  </a:lnTo>
                  <a:lnTo>
                    <a:pt x="2596" y="596"/>
                  </a:lnTo>
                  <a:lnTo>
                    <a:pt x="2562" y="592"/>
                  </a:lnTo>
                  <a:lnTo>
                    <a:pt x="2562" y="592"/>
                  </a:lnTo>
                  <a:lnTo>
                    <a:pt x="2556" y="563"/>
                  </a:lnTo>
                  <a:lnTo>
                    <a:pt x="2548" y="533"/>
                  </a:lnTo>
                  <a:lnTo>
                    <a:pt x="2539" y="504"/>
                  </a:lnTo>
                  <a:lnTo>
                    <a:pt x="2528" y="475"/>
                  </a:lnTo>
                  <a:lnTo>
                    <a:pt x="2516" y="446"/>
                  </a:lnTo>
                  <a:lnTo>
                    <a:pt x="2503" y="419"/>
                  </a:lnTo>
                  <a:lnTo>
                    <a:pt x="2490" y="391"/>
                  </a:lnTo>
                  <a:lnTo>
                    <a:pt x="2475" y="365"/>
                  </a:lnTo>
                  <a:lnTo>
                    <a:pt x="2459" y="339"/>
                  </a:lnTo>
                  <a:lnTo>
                    <a:pt x="2442" y="314"/>
                  </a:lnTo>
                  <a:lnTo>
                    <a:pt x="2423" y="289"/>
                  </a:lnTo>
                  <a:lnTo>
                    <a:pt x="2404" y="264"/>
                  </a:lnTo>
                  <a:lnTo>
                    <a:pt x="2384" y="242"/>
                  </a:lnTo>
                  <a:lnTo>
                    <a:pt x="2363" y="220"/>
                  </a:lnTo>
                  <a:lnTo>
                    <a:pt x="2341" y="198"/>
                  </a:lnTo>
                  <a:lnTo>
                    <a:pt x="2317" y="178"/>
                  </a:lnTo>
                  <a:lnTo>
                    <a:pt x="2317" y="178"/>
                  </a:lnTo>
                  <a:lnTo>
                    <a:pt x="2291" y="157"/>
                  </a:lnTo>
                  <a:lnTo>
                    <a:pt x="2265" y="137"/>
                  </a:lnTo>
                  <a:lnTo>
                    <a:pt x="2239" y="119"/>
                  </a:lnTo>
                  <a:lnTo>
                    <a:pt x="2210" y="101"/>
                  </a:lnTo>
                  <a:lnTo>
                    <a:pt x="2182" y="85"/>
                  </a:lnTo>
                  <a:lnTo>
                    <a:pt x="2152" y="70"/>
                  </a:lnTo>
                  <a:lnTo>
                    <a:pt x="2123" y="57"/>
                  </a:lnTo>
                  <a:lnTo>
                    <a:pt x="2093" y="46"/>
                  </a:lnTo>
                  <a:lnTo>
                    <a:pt x="2062" y="35"/>
                  </a:lnTo>
                  <a:lnTo>
                    <a:pt x="2030" y="26"/>
                  </a:lnTo>
                  <a:lnTo>
                    <a:pt x="1999" y="18"/>
                  </a:lnTo>
                  <a:lnTo>
                    <a:pt x="1968" y="12"/>
                  </a:lnTo>
                  <a:lnTo>
                    <a:pt x="1936" y="6"/>
                  </a:lnTo>
                  <a:lnTo>
                    <a:pt x="1903" y="2"/>
                  </a:lnTo>
                  <a:lnTo>
                    <a:pt x="1871" y="1"/>
                  </a:lnTo>
                  <a:lnTo>
                    <a:pt x="1838" y="0"/>
                  </a:lnTo>
                  <a:lnTo>
                    <a:pt x="1838" y="0"/>
                  </a:lnTo>
                  <a:lnTo>
                    <a:pt x="1808" y="0"/>
                  </a:lnTo>
                  <a:lnTo>
                    <a:pt x="1778" y="2"/>
                  </a:lnTo>
                  <a:lnTo>
                    <a:pt x="1747" y="5"/>
                  </a:lnTo>
                  <a:lnTo>
                    <a:pt x="1717" y="9"/>
                  </a:lnTo>
                  <a:lnTo>
                    <a:pt x="1688" y="14"/>
                  </a:lnTo>
                  <a:lnTo>
                    <a:pt x="1660" y="21"/>
                  </a:lnTo>
                  <a:lnTo>
                    <a:pt x="1631" y="29"/>
                  </a:lnTo>
                  <a:lnTo>
                    <a:pt x="1602" y="38"/>
                  </a:lnTo>
                  <a:lnTo>
                    <a:pt x="1574" y="48"/>
                  </a:lnTo>
                  <a:lnTo>
                    <a:pt x="1547" y="59"/>
                  </a:lnTo>
                  <a:lnTo>
                    <a:pt x="1519" y="70"/>
                  </a:lnTo>
                  <a:lnTo>
                    <a:pt x="1493" y="85"/>
                  </a:lnTo>
                  <a:lnTo>
                    <a:pt x="1467" y="99"/>
                  </a:lnTo>
                  <a:lnTo>
                    <a:pt x="1442" y="115"/>
                  </a:lnTo>
                  <a:lnTo>
                    <a:pt x="1416" y="131"/>
                  </a:lnTo>
                  <a:lnTo>
                    <a:pt x="1392" y="149"/>
                  </a:lnTo>
                  <a:lnTo>
                    <a:pt x="1392" y="149"/>
                  </a:lnTo>
                  <a:lnTo>
                    <a:pt x="1370" y="166"/>
                  </a:lnTo>
                  <a:lnTo>
                    <a:pt x="1349" y="184"/>
                  </a:lnTo>
                  <a:lnTo>
                    <a:pt x="1328" y="203"/>
                  </a:lnTo>
                  <a:lnTo>
                    <a:pt x="1309" y="222"/>
                  </a:lnTo>
                  <a:lnTo>
                    <a:pt x="1290" y="242"/>
                  </a:lnTo>
                  <a:lnTo>
                    <a:pt x="1272" y="262"/>
                  </a:lnTo>
                  <a:lnTo>
                    <a:pt x="1255" y="284"/>
                  </a:lnTo>
                  <a:lnTo>
                    <a:pt x="1238" y="305"/>
                  </a:lnTo>
                  <a:lnTo>
                    <a:pt x="1222" y="327"/>
                  </a:lnTo>
                  <a:lnTo>
                    <a:pt x="1208" y="351"/>
                  </a:lnTo>
                  <a:lnTo>
                    <a:pt x="1195" y="374"/>
                  </a:lnTo>
                  <a:lnTo>
                    <a:pt x="1181" y="398"/>
                  </a:lnTo>
                  <a:lnTo>
                    <a:pt x="1168" y="423"/>
                  </a:lnTo>
                  <a:lnTo>
                    <a:pt x="1158" y="448"/>
                  </a:lnTo>
                  <a:lnTo>
                    <a:pt x="1147" y="474"/>
                  </a:lnTo>
                  <a:lnTo>
                    <a:pt x="1138" y="500"/>
                  </a:lnTo>
                  <a:lnTo>
                    <a:pt x="1138" y="500"/>
                  </a:lnTo>
                  <a:lnTo>
                    <a:pt x="1108" y="492"/>
                  </a:lnTo>
                  <a:lnTo>
                    <a:pt x="1077" y="488"/>
                  </a:lnTo>
                  <a:lnTo>
                    <a:pt x="1045" y="484"/>
                  </a:lnTo>
                  <a:lnTo>
                    <a:pt x="1014" y="484"/>
                  </a:lnTo>
                  <a:lnTo>
                    <a:pt x="1014" y="484"/>
                  </a:lnTo>
                  <a:lnTo>
                    <a:pt x="989" y="484"/>
                  </a:lnTo>
                  <a:lnTo>
                    <a:pt x="964" y="487"/>
                  </a:lnTo>
                  <a:lnTo>
                    <a:pt x="939" y="490"/>
                  </a:lnTo>
                  <a:lnTo>
                    <a:pt x="915" y="494"/>
                  </a:lnTo>
                  <a:lnTo>
                    <a:pt x="892" y="499"/>
                  </a:lnTo>
                  <a:lnTo>
                    <a:pt x="868" y="507"/>
                  </a:lnTo>
                  <a:lnTo>
                    <a:pt x="845" y="513"/>
                  </a:lnTo>
                  <a:lnTo>
                    <a:pt x="822" y="522"/>
                  </a:lnTo>
                  <a:lnTo>
                    <a:pt x="802" y="533"/>
                  </a:lnTo>
                  <a:lnTo>
                    <a:pt x="779" y="543"/>
                  </a:lnTo>
                  <a:lnTo>
                    <a:pt x="760" y="555"/>
                  </a:lnTo>
                  <a:lnTo>
                    <a:pt x="739" y="568"/>
                  </a:lnTo>
                  <a:lnTo>
                    <a:pt x="720" y="581"/>
                  </a:lnTo>
                  <a:lnTo>
                    <a:pt x="701" y="597"/>
                  </a:lnTo>
                  <a:lnTo>
                    <a:pt x="684" y="611"/>
                  </a:lnTo>
                  <a:lnTo>
                    <a:pt x="667" y="629"/>
                  </a:lnTo>
                  <a:lnTo>
                    <a:pt x="650" y="646"/>
                  </a:lnTo>
                  <a:lnTo>
                    <a:pt x="634" y="664"/>
                  </a:lnTo>
                  <a:lnTo>
                    <a:pt x="619" y="682"/>
                  </a:lnTo>
                  <a:lnTo>
                    <a:pt x="606" y="702"/>
                  </a:lnTo>
                  <a:lnTo>
                    <a:pt x="593" y="722"/>
                  </a:lnTo>
                  <a:lnTo>
                    <a:pt x="581" y="742"/>
                  </a:lnTo>
                  <a:lnTo>
                    <a:pt x="571" y="763"/>
                  </a:lnTo>
                  <a:lnTo>
                    <a:pt x="560" y="784"/>
                  </a:lnTo>
                  <a:lnTo>
                    <a:pt x="551" y="807"/>
                  </a:lnTo>
                  <a:lnTo>
                    <a:pt x="543" y="830"/>
                  </a:lnTo>
                  <a:lnTo>
                    <a:pt x="537" y="854"/>
                  </a:lnTo>
                  <a:lnTo>
                    <a:pt x="532" y="877"/>
                  </a:lnTo>
                  <a:lnTo>
                    <a:pt x="528" y="901"/>
                  </a:lnTo>
                  <a:lnTo>
                    <a:pt x="524" y="926"/>
                  </a:lnTo>
                  <a:lnTo>
                    <a:pt x="522" y="951"/>
                  </a:lnTo>
                  <a:lnTo>
                    <a:pt x="521" y="977"/>
                  </a:lnTo>
                  <a:lnTo>
                    <a:pt x="521" y="977"/>
                  </a:lnTo>
                  <a:lnTo>
                    <a:pt x="522" y="991"/>
                  </a:lnTo>
                  <a:lnTo>
                    <a:pt x="522" y="991"/>
                  </a:lnTo>
                  <a:lnTo>
                    <a:pt x="495" y="994"/>
                  </a:lnTo>
                  <a:lnTo>
                    <a:pt x="469" y="997"/>
                  </a:lnTo>
                  <a:lnTo>
                    <a:pt x="443" y="1002"/>
                  </a:lnTo>
                  <a:lnTo>
                    <a:pt x="416" y="1008"/>
                  </a:lnTo>
                  <a:lnTo>
                    <a:pt x="391" y="1015"/>
                  </a:lnTo>
                  <a:lnTo>
                    <a:pt x="367" y="1024"/>
                  </a:lnTo>
                  <a:lnTo>
                    <a:pt x="342" y="1033"/>
                  </a:lnTo>
                  <a:lnTo>
                    <a:pt x="318" y="1044"/>
                  </a:lnTo>
                  <a:lnTo>
                    <a:pt x="294" y="1056"/>
                  </a:lnTo>
                  <a:lnTo>
                    <a:pt x="272" y="1069"/>
                  </a:lnTo>
                  <a:lnTo>
                    <a:pt x="250" y="1082"/>
                  </a:lnTo>
                  <a:lnTo>
                    <a:pt x="229" y="1096"/>
                  </a:lnTo>
                  <a:lnTo>
                    <a:pt x="208" y="1112"/>
                  </a:lnTo>
                  <a:lnTo>
                    <a:pt x="188" y="1129"/>
                  </a:lnTo>
                  <a:lnTo>
                    <a:pt x="170" y="1146"/>
                  </a:lnTo>
                  <a:lnTo>
                    <a:pt x="152" y="1164"/>
                  </a:lnTo>
                  <a:lnTo>
                    <a:pt x="135" y="1184"/>
                  </a:lnTo>
                  <a:lnTo>
                    <a:pt x="118" y="1204"/>
                  </a:lnTo>
                  <a:lnTo>
                    <a:pt x="103" y="1223"/>
                  </a:lnTo>
                  <a:lnTo>
                    <a:pt x="89" y="1245"/>
                  </a:lnTo>
                  <a:lnTo>
                    <a:pt x="74" y="1266"/>
                  </a:lnTo>
                  <a:lnTo>
                    <a:pt x="63" y="1290"/>
                  </a:lnTo>
                  <a:lnTo>
                    <a:pt x="51" y="1314"/>
                  </a:lnTo>
                  <a:lnTo>
                    <a:pt x="40" y="1337"/>
                  </a:lnTo>
                  <a:lnTo>
                    <a:pt x="31" y="1361"/>
                  </a:lnTo>
                  <a:lnTo>
                    <a:pt x="23" y="1386"/>
                  </a:lnTo>
                  <a:lnTo>
                    <a:pt x="15" y="1412"/>
                  </a:lnTo>
                  <a:lnTo>
                    <a:pt x="10" y="1437"/>
                  </a:lnTo>
                  <a:lnTo>
                    <a:pt x="5" y="1464"/>
                  </a:lnTo>
                  <a:lnTo>
                    <a:pt x="2" y="1490"/>
                  </a:lnTo>
                  <a:lnTo>
                    <a:pt x="0" y="1518"/>
                  </a:lnTo>
                  <a:lnTo>
                    <a:pt x="0" y="1544"/>
                  </a:lnTo>
                  <a:lnTo>
                    <a:pt x="0" y="1544"/>
                  </a:lnTo>
                  <a:lnTo>
                    <a:pt x="0" y="1573"/>
                  </a:lnTo>
                  <a:lnTo>
                    <a:pt x="2" y="1602"/>
                  </a:lnTo>
                  <a:lnTo>
                    <a:pt x="6" y="1629"/>
                  </a:lnTo>
                  <a:lnTo>
                    <a:pt x="10" y="1657"/>
                  </a:lnTo>
                  <a:lnTo>
                    <a:pt x="17" y="1683"/>
                  </a:lnTo>
                  <a:lnTo>
                    <a:pt x="25" y="1709"/>
                  </a:lnTo>
                  <a:lnTo>
                    <a:pt x="34" y="1735"/>
                  </a:lnTo>
                  <a:lnTo>
                    <a:pt x="43" y="1760"/>
                  </a:lnTo>
                  <a:lnTo>
                    <a:pt x="55" y="1785"/>
                  </a:lnTo>
                  <a:lnTo>
                    <a:pt x="67" y="1809"/>
                  </a:lnTo>
                  <a:lnTo>
                    <a:pt x="80" y="1832"/>
                  </a:lnTo>
                  <a:lnTo>
                    <a:pt x="94" y="1855"/>
                  </a:lnTo>
                  <a:lnTo>
                    <a:pt x="110" y="1876"/>
                  </a:lnTo>
                  <a:lnTo>
                    <a:pt x="127" y="1897"/>
                  </a:lnTo>
                  <a:lnTo>
                    <a:pt x="144" y="1918"/>
                  </a:lnTo>
                  <a:lnTo>
                    <a:pt x="162" y="1936"/>
                  </a:lnTo>
                  <a:lnTo>
                    <a:pt x="182" y="1954"/>
                  </a:lnTo>
                  <a:lnTo>
                    <a:pt x="201" y="1973"/>
                  </a:lnTo>
                  <a:lnTo>
                    <a:pt x="222" y="1988"/>
                  </a:lnTo>
                  <a:lnTo>
                    <a:pt x="243" y="2004"/>
                  </a:lnTo>
                  <a:lnTo>
                    <a:pt x="267" y="2018"/>
                  </a:lnTo>
                  <a:lnTo>
                    <a:pt x="289" y="2031"/>
                  </a:lnTo>
                  <a:lnTo>
                    <a:pt x="314" y="2045"/>
                  </a:lnTo>
                  <a:lnTo>
                    <a:pt x="338" y="2055"/>
                  </a:lnTo>
                  <a:lnTo>
                    <a:pt x="364" y="2066"/>
                  </a:lnTo>
                  <a:lnTo>
                    <a:pt x="389" y="2073"/>
                  </a:lnTo>
                  <a:lnTo>
                    <a:pt x="415" y="2081"/>
                  </a:lnTo>
                  <a:lnTo>
                    <a:pt x="443" y="2088"/>
                  </a:lnTo>
                  <a:lnTo>
                    <a:pt x="469" y="2093"/>
                  </a:lnTo>
                  <a:lnTo>
                    <a:pt x="498" y="2096"/>
                  </a:lnTo>
                  <a:lnTo>
                    <a:pt x="525" y="2098"/>
                  </a:lnTo>
                  <a:lnTo>
                    <a:pt x="554" y="2098"/>
                  </a:lnTo>
                  <a:lnTo>
                    <a:pt x="554" y="2098"/>
                  </a:lnTo>
                  <a:lnTo>
                    <a:pt x="596" y="2097"/>
                  </a:lnTo>
                  <a:lnTo>
                    <a:pt x="636" y="2093"/>
                  </a:lnTo>
                  <a:lnTo>
                    <a:pt x="677" y="2085"/>
                  </a:lnTo>
                  <a:lnTo>
                    <a:pt x="718" y="2075"/>
                  </a:lnTo>
                  <a:lnTo>
                    <a:pt x="757" y="2060"/>
                  </a:lnTo>
                  <a:lnTo>
                    <a:pt x="794" y="2045"/>
                  </a:lnTo>
                  <a:lnTo>
                    <a:pt x="830" y="2025"/>
                  </a:lnTo>
                  <a:lnTo>
                    <a:pt x="866" y="2003"/>
                  </a:lnTo>
                  <a:lnTo>
                    <a:pt x="866" y="2003"/>
                  </a:lnTo>
                  <a:lnTo>
                    <a:pt x="905" y="2025"/>
                  </a:lnTo>
                  <a:lnTo>
                    <a:pt x="944" y="2045"/>
                  </a:lnTo>
                  <a:lnTo>
                    <a:pt x="986" y="2060"/>
                  </a:lnTo>
                  <a:lnTo>
                    <a:pt x="1028" y="2075"/>
                  </a:lnTo>
                  <a:lnTo>
                    <a:pt x="1070" y="2085"/>
                  </a:lnTo>
                  <a:lnTo>
                    <a:pt x="1115" y="2093"/>
                  </a:lnTo>
                  <a:lnTo>
                    <a:pt x="1159" y="2097"/>
                  </a:lnTo>
                  <a:lnTo>
                    <a:pt x="1204" y="2098"/>
                  </a:lnTo>
                  <a:lnTo>
                    <a:pt x="1204" y="2098"/>
                  </a:lnTo>
                  <a:lnTo>
                    <a:pt x="1227" y="2098"/>
                  </a:lnTo>
                  <a:lnTo>
                    <a:pt x="1252" y="2097"/>
                  </a:lnTo>
                  <a:lnTo>
                    <a:pt x="1276" y="2094"/>
                  </a:lnTo>
                  <a:lnTo>
                    <a:pt x="1299" y="2092"/>
                  </a:lnTo>
                  <a:lnTo>
                    <a:pt x="1323" y="2088"/>
                  </a:lnTo>
                  <a:lnTo>
                    <a:pt x="1345" y="2083"/>
                  </a:lnTo>
                  <a:lnTo>
                    <a:pt x="1369" y="2077"/>
                  </a:lnTo>
                  <a:lnTo>
                    <a:pt x="1391" y="2071"/>
                  </a:lnTo>
                  <a:lnTo>
                    <a:pt x="1413" y="2063"/>
                  </a:lnTo>
                  <a:lnTo>
                    <a:pt x="1436" y="2055"/>
                  </a:lnTo>
                  <a:lnTo>
                    <a:pt x="1458" y="2046"/>
                  </a:lnTo>
                  <a:lnTo>
                    <a:pt x="1479" y="2037"/>
                  </a:lnTo>
                  <a:lnTo>
                    <a:pt x="1501" y="2026"/>
                  </a:lnTo>
                  <a:lnTo>
                    <a:pt x="1521" y="2014"/>
                  </a:lnTo>
                  <a:lnTo>
                    <a:pt x="1542" y="2001"/>
                  </a:lnTo>
                  <a:lnTo>
                    <a:pt x="1561" y="1988"/>
                  </a:lnTo>
                  <a:lnTo>
                    <a:pt x="1561" y="1988"/>
                  </a:lnTo>
                  <a:lnTo>
                    <a:pt x="1582" y="2001"/>
                  </a:lnTo>
                  <a:lnTo>
                    <a:pt x="1602" y="2014"/>
                  </a:lnTo>
                  <a:lnTo>
                    <a:pt x="1623" y="2026"/>
                  </a:lnTo>
                  <a:lnTo>
                    <a:pt x="1644" y="2037"/>
                  </a:lnTo>
                  <a:lnTo>
                    <a:pt x="1666" y="2046"/>
                  </a:lnTo>
                  <a:lnTo>
                    <a:pt x="1687" y="2055"/>
                  </a:lnTo>
                  <a:lnTo>
                    <a:pt x="1709" y="2063"/>
                  </a:lnTo>
                  <a:lnTo>
                    <a:pt x="1732" y="2071"/>
                  </a:lnTo>
                  <a:lnTo>
                    <a:pt x="1755" y="2077"/>
                  </a:lnTo>
                  <a:lnTo>
                    <a:pt x="1778" y="2083"/>
                  </a:lnTo>
                  <a:lnTo>
                    <a:pt x="1801" y="2088"/>
                  </a:lnTo>
                  <a:lnTo>
                    <a:pt x="1825" y="2092"/>
                  </a:lnTo>
                  <a:lnTo>
                    <a:pt x="1848" y="2094"/>
                  </a:lnTo>
                  <a:lnTo>
                    <a:pt x="1872" y="2097"/>
                  </a:lnTo>
                  <a:lnTo>
                    <a:pt x="1895" y="2098"/>
                  </a:lnTo>
                  <a:lnTo>
                    <a:pt x="1920" y="2098"/>
                  </a:lnTo>
                  <a:lnTo>
                    <a:pt x="1920" y="2098"/>
                  </a:lnTo>
                  <a:close/>
                </a:path>
              </a:pathLst>
            </a:custGeom>
            <a:solidFill>
              <a:schemeClr val="bg1"/>
            </a:solidFill>
            <a:ln w="19050">
              <a:noFill/>
              <a:prstDash val="solid"/>
              <a:round/>
              <a:headEnd/>
              <a:tailEnd/>
            </a:ln>
            <a:effectLst>
              <a:outerShdw blurRad="127000" sx="103000" sy="103000" algn="ctr" rotWithShape="0">
                <a:prstClr val="black">
                  <a:alpha val="25000"/>
                </a:prstClr>
              </a:outerShdw>
            </a:effectLst>
          </p:spPr>
          <p:txBody>
            <a:bodyPr vert="horz" wrap="square" lIns="91416" tIns="45708" rIns="91416" bIns="45708" numCol="1" anchor="t" anchorCtr="0" compatLnSpc="1">
              <a:prstTxWarp prst="textNoShape">
                <a:avLst/>
              </a:prstTxWarp>
            </a:bodyPr>
            <a:lstStyle/>
            <a:p>
              <a:pPr defTabSz="457189"/>
              <a:endParaRPr lang="en-US" sz="1799">
                <a:solidFill>
                  <a:srgbClr val="000000"/>
                </a:solidFill>
                <a:latin typeface="メイリオ" panose="020B0604030504040204" pitchFamily="50" charset="-128"/>
                <a:ea typeface="メイリオ" panose="020B0604030504040204" pitchFamily="50" charset="-128"/>
              </a:endParaRPr>
            </a:p>
          </p:txBody>
        </p:sp>
        <p:pic>
          <p:nvPicPr>
            <p:cNvPr id="22" name="Picture 8" descr="WIT - UiPath Consulting &amp; Professional Services">
              <a:extLst>
                <a:ext uri="{FF2B5EF4-FFF2-40B4-BE49-F238E27FC236}">
                  <a16:creationId xmlns:a16="http://schemas.microsoft.com/office/drawing/2014/main" id="{3181470C-0B41-4F47-A442-5934FD75530C}"/>
                </a:ext>
              </a:extLst>
            </p:cNvPr>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15323" y="3525211"/>
              <a:ext cx="584226" cy="21186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86">
              <a:extLst>
                <a:ext uri="{FF2B5EF4-FFF2-40B4-BE49-F238E27FC236}">
                  <a16:creationId xmlns:a16="http://schemas.microsoft.com/office/drawing/2014/main" id="{F85B7F09-BCCE-4EF3-ACDF-AA3CC6681661}"/>
                </a:ext>
              </a:extLst>
            </p:cNvPr>
            <p:cNvSpPr txBox="1"/>
            <p:nvPr/>
          </p:nvSpPr>
          <p:spPr>
            <a:xfrm>
              <a:off x="6224705" y="3989449"/>
              <a:ext cx="2135707" cy="298355"/>
            </a:xfrm>
            <a:prstGeom prst="rect">
              <a:avLst/>
            </a:prstGeom>
            <a:noFill/>
          </p:spPr>
          <p:txBody>
            <a:bodyPr wrap="square" rtlCol="0">
              <a:spAutoFit/>
            </a:bodyPr>
            <a:lstStyle/>
            <a:p>
              <a:pPr algn="ctr" defTabSz="457189"/>
              <a:r>
                <a:rPr lang="en-US" sz="16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Automation Cloud</a:t>
              </a:r>
            </a:p>
          </p:txBody>
        </p:sp>
      </p:grpSp>
      <p:grpSp>
        <p:nvGrpSpPr>
          <p:cNvPr id="24" name="Group 87">
            <a:extLst>
              <a:ext uri="{FF2B5EF4-FFF2-40B4-BE49-F238E27FC236}">
                <a16:creationId xmlns:a16="http://schemas.microsoft.com/office/drawing/2014/main" id="{BFDF2B49-E822-4E59-8AF2-3F349C8777F3}"/>
              </a:ext>
            </a:extLst>
          </p:cNvPr>
          <p:cNvGrpSpPr/>
          <p:nvPr/>
        </p:nvGrpSpPr>
        <p:grpSpPr>
          <a:xfrm>
            <a:off x="6438261" y="767958"/>
            <a:ext cx="2331389" cy="1162639"/>
            <a:chOff x="6016767" y="779295"/>
            <a:chExt cx="2796940" cy="1456288"/>
          </a:xfrm>
        </p:grpSpPr>
        <p:sp>
          <p:nvSpPr>
            <p:cNvPr id="25" name="TextBox 88">
              <a:extLst>
                <a:ext uri="{FF2B5EF4-FFF2-40B4-BE49-F238E27FC236}">
                  <a16:creationId xmlns:a16="http://schemas.microsoft.com/office/drawing/2014/main" id="{297C9BBF-508B-4212-9677-FAD8ED49AE4D}"/>
                </a:ext>
              </a:extLst>
            </p:cNvPr>
            <p:cNvSpPr txBox="1"/>
            <p:nvPr/>
          </p:nvSpPr>
          <p:spPr>
            <a:xfrm>
              <a:off x="6016767" y="1865222"/>
              <a:ext cx="2796940" cy="370361"/>
            </a:xfrm>
            <a:prstGeom prst="rect">
              <a:avLst/>
            </a:prstGeom>
            <a:noFill/>
          </p:spPr>
          <p:txBody>
            <a:bodyPr wrap="square" rtlCol="0">
              <a:spAutoFit/>
            </a:bodyPr>
            <a:lstStyle/>
            <a:p>
              <a:pPr algn="ctr" defTabSz="914377">
                <a:defRPr/>
              </a:pPr>
              <a:r>
                <a:rPr lang="ja-JP" altLang="en-US" sz="1600" b="1" kern="0" dirty="0">
                  <a:solidFill>
                    <a:prstClr val="black"/>
                  </a:solidFill>
                  <a:latin typeface="メイリオ" panose="020B0604030504040204" pitchFamily="50" charset="-128"/>
                  <a:ea typeface="メイリオ" panose="020B0604030504040204" pitchFamily="50" charset="-128"/>
                  <a:cs typeface="Arial" panose="020B0604020202020204" pitchFamily="34" charset="0"/>
                </a:rPr>
                <a:t>個別製品</a:t>
              </a:r>
              <a:endParaRPr lang="en-US" sz="1600" b="1" kern="0" dirty="0">
                <a:solidFill>
                  <a:prstClr val="black"/>
                </a:solidFill>
                <a:latin typeface="メイリオ" panose="020B0604030504040204" pitchFamily="50" charset="-128"/>
                <a:ea typeface="メイリオ" panose="020B0604030504040204" pitchFamily="50" charset="-128"/>
                <a:cs typeface="Arial" panose="020B0604020202020204" pitchFamily="34" charset="0"/>
              </a:endParaRPr>
            </a:p>
          </p:txBody>
        </p:sp>
        <p:grpSp>
          <p:nvGrpSpPr>
            <p:cNvPr id="26" name="Group 89">
              <a:extLst>
                <a:ext uri="{FF2B5EF4-FFF2-40B4-BE49-F238E27FC236}">
                  <a16:creationId xmlns:a16="http://schemas.microsoft.com/office/drawing/2014/main" id="{02675F19-42B2-4C6E-8985-831F8C14E869}"/>
                </a:ext>
              </a:extLst>
            </p:cNvPr>
            <p:cNvGrpSpPr/>
            <p:nvPr/>
          </p:nvGrpSpPr>
          <p:grpSpPr>
            <a:xfrm>
              <a:off x="6591182" y="779295"/>
              <a:ext cx="1416293" cy="1056125"/>
              <a:chOff x="6555689" y="484477"/>
              <a:chExt cx="1416293" cy="1056125"/>
            </a:xfrm>
          </p:grpSpPr>
          <p:pic>
            <p:nvPicPr>
              <p:cNvPr id="27" name="Picture 90">
                <a:extLst>
                  <a:ext uri="{FF2B5EF4-FFF2-40B4-BE49-F238E27FC236}">
                    <a16:creationId xmlns:a16="http://schemas.microsoft.com/office/drawing/2014/main" id="{17890347-6003-4EF8-ACEC-9F448E9EED7A}"/>
                  </a:ext>
                </a:extLst>
              </p:cNvPr>
              <p:cNvPicPr>
                <a:picLocks noChangeAspect="1"/>
              </p:cNvPicPr>
              <p:nvPr/>
            </p:nvPicPr>
            <p:blipFill rotWithShape="1">
              <a:blip r:embed="rId10"/>
              <a:srcRect r="29890"/>
              <a:stretch/>
            </p:blipFill>
            <p:spPr>
              <a:xfrm>
                <a:off x="6555689" y="484477"/>
                <a:ext cx="1100433" cy="1056125"/>
              </a:xfrm>
              <a:prstGeom prst="rect">
                <a:avLst/>
              </a:prstGeom>
            </p:spPr>
          </p:pic>
          <p:grpSp>
            <p:nvGrpSpPr>
              <p:cNvPr id="28" name="Group 10">
                <a:extLst>
                  <a:ext uri="{FF2B5EF4-FFF2-40B4-BE49-F238E27FC236}">
                    <a16:creationId xmlns:a16="http://schemas.microsoft.com/office/drawing/2014/main" id="{BD931F1F-6350-47A9-B57A-65E388E4CF5E}"/>
                  </a:ext>
                </a:extLst>
              </p:cNvPr>
              <p:cNvGrpSpPr>
                <a:grpSpLocks noChangeAspect="1"/>
              </p:cNvGrpSpPr>
              <p:nvPr/>
            </p:nvGrpSpPr>
            <p:grpSpPr bwMode="auto">
              <a:xfrm>
                <a:off x="7379744" y="789110"/>
                <a:ext cx="592238" cy="567102"/>
                <a:chOff x="4698" y="990"/>
                <a:chExt cx="330" cy="316"/>
              </a:xfrm>
              <a:noFill/>
            </p:grpSpPr>
            <p:sp>
              <p:nvSpPr>
                <p:cNvPr id="30" name="Freeform 11">
                  <a:extLst>
                    <a:ext uri="{FF2B5EF4-FFF2-40B4-BE49-F238E27FC236}">
                      <a16:creationId xmlns:a16="http://schemas.microsoft.com/office/drawing/2014/main" id="{53446C7F-07C2-4E16-B1FF-DBF6F3CAC122}"/>
                    </a:ext>
                  </a:extLst>
                </p:cNvPr>
                <p:cNvSpPr>
                  <a:spLocks/>
                </p:cNvSpPr>
                <p:nvPr/>
              </p:nvSpPr>
              <p:spPr bwMode="auto">
                <a:xfrm>
                  <a:off x="4890" y="1045"/>
                  <a:ext cx="11" cy="14"/>
                </a:xfrm>
                <a:custGeom>
                  <a:avLst/>
                  <a:gdLst>
                    <a:gd name="T0" fmla="*/ 11 w 11"/>
                    <a:gd name="T1" fmla="*/ 14 h 14"/>
                    <a:gd name="T2" fmla="*/ 0 w 11"/>
                    <a:gd name="T3" fmla="*/ 14 h 14"/>
                    <a:gd name="T4" fmla="*/ 0 w 11"/>
                    <a:gd name="T5" fmla="*/ 0 h 14"/>
                    <a:gd name="T6" fmla="*/ 11 w 11"/>
                    <a:gd name="T7" fmla="*/ 0 h 14"/>
                    <a:gd name="T8" fmla="*/ 11 w 11"/>
                    <a:gd name="T9" fmla="*/ 14 h 14"/>
                    <a:gd name="T10" fmla="*/ 11 w 11"/>
                    <a:gd name="T11" fmla="*/ 14 h 14"/>
                    <a:gd name="T12" fmla="*/ 11 w 11"/>
                    <a:gd name="T13" fmla="*/ 14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lnTo>
                        <a:pt x="0" y="14"/>
                      </a:lnTo>
                      <a:lnTo>
                        <a:pt x="0" y="0"/>
                      </a:lnTo>
                      <a:lnTo>
                        <a:pt x="11" y="0"/>
                      </a:lnTo>
                      <a:lnTo>
                        <a:pt x="11" y="14"/>
                      </a:lnTo>
                      <a:lnTo>
                        <a:pt x="11" y="14"/>
                      </a:lnTo>
                      <a:lnTo>
                        <a:pt x="11" y="14"/>
                      </a:lnTo>
                      <a:lnTo>
                        <a:pt x="11" y="14"/>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31" name="Freeform 12">
                  <a:extLst>
                    <a:ext uri="{FF2B5EF4-FFF2-40B4-BE49-F238E27FC236}">
                      <a16:creationId xmlns:a16="http://schemas.microsoft.com/office/drawing/2014/main" id="{E33DA388-322F-4B4C-A8E7-25A17BFD8CAE}"/>
                    </a:ext>
                  </a:extLst>
                </p:cNvPr>
                <p:cNvSpPr>
                  <a:spLocks/>
                </p:cNvSpPr>
                <p:nvPr/>
              </p:nvSpPr>
              <p:spPr bwMode="auto">
                <a:xfrm>
                  <a:off x="4914" y="1045"/>
                  <a:ext cx="11" cy="14"/>
                </a:xfrm>
                <a:custGeom>
                  <a:avLst/>
                  <a:gdLst>
                    <a:gd name="T0" fmla="*/ 11 w 11"/>
                    <a:gd name="T1" fmla="*/ 14 h 14"/>
                    <a:gd name="T2" fmla="*/ 0 w 11"/>
                    <a:gd name="T3" fmla="*/ 14 h 14"/>
                    <a:gd name="T4" fmla="*/ 0 w 11"/>
                    <a:gd name="T5" fmla="*/ 0 h 14"/>
                    <a:gd name="T6" fmla="*/ 11 w 11"/>
                    <a:gd name="T7" fmla="*/ 0 h 14"/>
                    <a:gd name="T8" fmla="*/ 11 w 11"/>
                    <a:gd name="T9" fmla="*/ 14 h 14"/>
                    <a:gd name="T10" fmla="*/ 11 w 11"/>
                    <a:gd name="T11" fmla="*/ 14 h 14"/>
                    <a:gd name="T12" fmla="*/ 11 w 11"/>
                    <a:gd name="T13" fmla="*/ 14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lnTo>
                        <a:pt x="0" y="14"/>
                      </a:lnTo>
                      <a:lnTo>
                        <a:pt x="0" y="0"/>
                      </a:lnTo>
                      <a:lnTo>
                        <a:pt x="11" y="0"/>
                      </a:lnTo>
                      <a:lnTo>
                        <a:pt x="11" y="14"/>
                      </a:lnTo>
                      <a:lnTo>
                        <a:pt x="11" y="14"/>
                      </a:lnTo>
                      <a:lnTo>
                        <a:pt x="11" y="14"/>
                      </a:lnTo>
                      <a:lnTo>
                        <a:pt x="11" y="14"/>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32" name="Freeform 13">
                  <a:extLst>
                    <a:ext uri="{FF2B5EF4-FFF2-40B4-BE49-F238E27FC236}">
                      <a16:creationId xmlns:a16="http://schemas.microsoft.com/office/drawing/2014/main" id="{A9663F5A-D051-492D-9581-A55C72D35875}"/>
                    </a:ext>
                  </a:extLst>
                </p:cNvPr>
                <p:cNvSpPr>
                  <a:spLocks/>
                </p:cNvSpPr>
                <p:nvPr/>
              </p:nvSpPr>
              <p:spPr bwMode="auto">
                <a:xfrm>
                  <a:off x="4938" y="1045"/>
                  <a:ext cx="12" cy="14"/>
                </a:xfrm>
                <a:custGeom>
                  <a:avLst/>
                  <a:gdLst>
                    <a:gd name="T0" fmla="*/ 12 w 12"/>
                    <a:gd name="T1" fmla="*/ 14 h 14"/>
                    <a:gd name="T2" fmla="*/ 0 w 12"/>
                    <a:gd name="T3" fmla="*/ 14 h 14"/>
                    <a:gd name="T4" fmla="*/ 0 w 12"/>
                    <a:gd name="T5" fmla="*/ 0 h 14"/>
                    <a:gd name="T6" fmla="*/ 12 w 12"/>
                    <a:gd name="T7" fmla="*/ 0 h 14"/>
                    <a:gd name="T8" fmla="*/ 12 w 12"/>
                    <a:gd name="T9" fmla="*/ 14 h 14"/>
                    <a:gd name="T10" fmla="*/ 12 w 12"/>
                    <a:gd name="T11" fmla="*/ 14 h 14"/>
                    <a:gd name="T12" fmla="*/ 12 w 12"/>
                    <a:gd name="T13" fmla="*/ 14 h 14"/>
                    <a:gd name="T14" fmla="*/ 12 w 1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4">
                      <a:moveTo>
                        <a:pt x="12" y="14"/>
                      </a:moveTo>
                      <a:lnTo>
                        <a:pt x="0" y="14"/>
                      </a:lnTo>
                      <a:lnTo>
                        <a:pt x="0" y="0"/>
                      </a:lnTo>
                      <a:lnTo>
                        <a:pt x="12" y="0"/>
                      </a:lnTo>
                      <a:lnTo>
                        <a:pt x="12" y="14"/>
                      </a:lnTo>
                      <a:lnTo>
                        <a:pt x="12" y="14"/>
                      </a:lnTo>
                      <a:lnTo>
                        <a:pt x="12" y="14"/>
                      </a:lnTo>
                      <a:lnTo>
                        <a:pt x="12" y="14"/>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33" name="Freeform 14">
                  <a:extLst>
                    <a:ext uri="{FF2B5EF4-FFF2-40B4-BE49-F238E27FC236}">
                      <a16:creationId xmlns:a16="http://schemas.microsoft.com/office/drawing/2014/main" id="{4E27D0A0-FCEF-4463-BF5E-130B0C78C290}"/>
                    </a:ext>
                  </a:extLst>
                </p:cNvPr>
                <p:cNvSpPr>
                  <a:spLocks/>
                </p:cNvSpPr>
                <p:nvPr/>
              </p:nvSpPr>
              <p:spPr bwMode="auto">
                <a:xfrm>
                  <a:off x="4872" y="990"/>
                  <a:ext cx="97" cy="316"/>
                </a:xfrm>
                <a:custGeom>
                  <a:avLst/>
                  <a:gdLst>
                    <a:gd name="T0" fmla="*/ 63 w 97"/>
                    <a:gd name="T1" fmla="*/ 316 h 316"/>
                    <a:gd name="T2" fmla="*/ 63 w 97"/>
                    <a:gd name="T3" fmla="*/ 154 h 316"/>
                    <a:gd name="T4" fmla="*/ 57 w 97"/>
                    <a:gd name="T5" fmla="*/ 154 h 316"/>
                    <a:gd name="T6" fmla="*/ 57 w 97"/>
                    <a:gd name="T7" fmla="*/ 136 h 316"/>
                    <a:gd name="T8" fmla="*/ 97 w 97"/>
                    <a:gd name="T9" fmla="*/ 136 h 316"/>
                    <a:gd name="T10" fmla="*/ 97 w 97"/>
                    <a:gd name="T11" fmla="*/ 44 h 316"/>
                    <a:gd name="T12" fmla="*/ 86 w 97"/>
                    <a:gd name="T13" fmla="*/ 44 h 316"/>
                    <a:gd name="T14" fmla="*/ 86 w 97"/>
                    <a:gd name="T15" fmla="*/ 18 h 316"/>
                    <a:gd name="T16" fmla="*/ 61 w 97"/>
                    <a:gd name="T17" fmla="*/ 18 h 316"/>
                    <a:gd name="T18" fmla="*/ 61 w 97"/>
                    <a:gd name="T19" fmla="*/ 0 h 316"/>
                    <a:gd name="T20" fmla="*/ 34 w 97"/>
                    <a:gd name="T21" fmla="*/ 0 h 316"/>
                    <a:gd name="T22" fmla="*/ 34 w 97"/>
                    <a:gd name="T23" fmla="*/ 18 h 316"/>
                    <a:gd name="T24" fmla="*/ 11 w 97"/>
                    <a:gd name="T25" fmla="*/ 18 h 316"/>
                    <a:gd name="T26" fmla="*/ 11 w 97"/>
                    <a:gd name="T27" fmla="*/ 44 h 316"/>
                    <a:gd name="T28" fmla="*/ 0 w 97"/>
                    <a:gd name="T29" fmla="*/ 44 h 316"/>
                    <a:gd name="T30" fmla="*/ 0 w 97"/>
                    <a:gd name="T31" fmla="*/ 31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316">
                      <a:moveTo>
                        <a:pt x="63" y="316"/>
                      </a:moveTo>
                      <a:lnTo>
                        <a:pt x="63" y="154"/>
                      </a:lnTo>
                      <a:lnTo>
                        <a:pt x="57" y="154"/>
                      </a:lnTo>
                      <a:lnTo>
                        <a:pt x="57" y="136"/>
                      </a:lnTo>
                      <a:lnTo>
                        <a:pt x="97" y="136"/>
                      </a:lnTo>
                      <a:lnTo>
                        <a:pt x="97" y="44"/>
                      </a:lnTo>
                      <a:lnTo>
                        <a:pt x="86" y="44"/>
                      </a:lnTo>
                      <a:lnTo>
                        <a:pt x="86" y="18"/>
                      </a:lnTo>
                      <a:lnTo>
                        <a:pt x="61" y="18"/>
                      </a:lnTo>
                      <a:lnTo>
                        <a:pt x="61" y="0"/>
                      </a:lnTo>
                      <a:lnTo>
                        <a:pt x="34" y="0"/>
                      </a:lnTo>
                      <a:lnTo>
                        <a:pt x="34" y="18"/>
                      </a:lnTo>
                      <a:lnTo>
                        <a:pt x="11" y="18"/>
                      </a:lnTo>
                      <a:lnTo>
                        <a:pt x="11" y="44"/>
                      </a:lnTo>
                      <a:lnTo>
                        <a:pt x="0" y="44"/>
                      </a:lnTo>
                      <a:lnTo>
                        <a:pt x="0" y="316"/>
                      </a:lnTo>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34" name="Line 15">
                  <a:extLst>
                    <a:ext uri="{FF2B5EF4-FFF2-40B4-BE49-F238E27FC236}">
                      <a16:creationId xmlns:a16="http://schemas.microsoft.com/office/drawing/2014/main" id="{71F2A5CE-96A1-4E53-A3F7-9475951C448F}"/>
                    </a:ext>
                  </a:extLst>
                </p:cNvPr>
                <p:cNvSpPr>
                  <a:spLocks noChangeShapeType="1"/>
                </p:cNvSpPr>
                <p:nvPr/>
              </p:nvSpPr>
              <p:spPr bwMode="auto">
                <a:xfrm>
                  <a:off x="4872" y="1306"/>
                  <a:ext cx="0" cy="0"/>
                </a:xfrm>
                <a:prstGeom prst="line">
                  <a:avLst/>
                </a:pr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35" name="Line 16">
                  <a:extLst>
                    <a:ext uri="{FF2B5EF4-FFF2-40B4-BE49-F238E27FC236}">
                      <a16:creationId xmlns:a16="http://schemas.microsoft.com/office/drawing/2014/main" id="{3D1ED4A2-364D-4783-9827-602866055F6D}"/>
                    </a:ext>
                  </a:extLst>
                </p:cNvPr>
                <p:cNvSpPr>
                  <a:spLocks noChangeShapeType="1"/>
                </p:cNvSpPr>
                <p:nvPr/>
              </p:nvSpPr>
              <p:spPr bwMode="auto">
                <a:xfrm>
                  <a:off x="5028" y="1126"/>
                  <a:ext cx="0" cy="0"/>
                </a:xfrm>
                <a:prstGeom prst="line">
                  <a:avLst/>
                </a:pr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36" name="Freeform 17">
                  <a:extLst>
                    <a:ext uri="{FF2B5EF4-FFF2-40B4-BE49-F238E27FC236}">
                      <a16:creationId xmlns:a16="http://schemas.microsoft.com/office/drawing/2014/main" id="{4BD08660-C72A-4CC5-80BF-BB8321969050}"/>
                    </a:ext>
                  </a:extLst>
                </p:cNvPr>
                <p:cNvSpPr>
                  <a:spLocks/>
                </p:cNvSpPr>
                <p:nvPr/>
              </p:nvSpPr>
              <p:spPr bwMode="auto">
                <a:xfrm>
                  <a:off x="4890" y="1069"/>
                  <a:ext cx="11" cy="11"/>
                </a:xfrm>
                <a:custGeom>
                  <a:avLst/>
                  <a:gdLst>
                    <a:gd name="T0" fmla="*/ 11 w 11"/>
                    <a:gd name="T1" fmla="*/ 11 h 11"/>
                    <a:gd name="T2" fmla="*/ 0 w 11"/>
                    <a:gd name="T3" fmla="*/ 11 h 11"/>
                    <a:gd name="T4" fmla="*/ 0 w 11"/>
                    <a:gd name="T5" fmla="*/ 0 h 11"/>
                    <a:gd name="T6" fmla="*/ 11 w 11"/>
                    <a:gd name="T7" fmla="*/ 0 h 11"/>
                    <a:gd name="T8" fmla="*/ 11 w 11"/>
                    <a:gd name="T9" fmla="*/ 11 h 11"/>
                    <a:gd name="T10" fmla="*/ 11 w 11"/>
                    <a:gd name="T11" fmla="*/ 11 h 11"/>
                    <a:gd name="T12" fmla="*/ 11 w 11"/>
                    <a:gd name="T13" fmla="*/ 11 h 11"/>
                    <a:gd name="T14" fmla="*/ 11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11" y="11"/>
                      </a:moveTo>
                      <a:lnTo>
                        <a:pt x="0" y="11"/>
                      </a:lnTo>
                      <a:lnTo>
                        <a:pt x="0" y="0"/>
                      </a:lnTo>
                      <a:lnTo>
                        <a:pt x="11" y="0"/>
                      </a:lnTo>
                      <a:lnTo>
                        <a:pt x="11" y="11"/>
                      </a:lnTo>
                      <a:lnTo>
                        <a:pt x="11" y="11"/>
                      </a:lnTo>
                      <a:lnTo>
                        <a:pt x="11" y="11"/>
                      </a:lnTo>
                      <a:lnTo>
                        <a:pt x="11"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37" name="Freeform 18">
                  <a:extLst>
                    <a:ext uri="{FF2B5EF4-FFF2-40B4-BE49-F238E27FC236}">
                      <a16:creationId xmlns:a16="http://schemas.microsoft.com/office/drawing/2014/main" id="{487FE3F2-4DE1-441B-B01F-6F489970938E}"/>
                    </a:ext>
                  </a:extLst>
                </p:cNvPr>
                <p:cNvSpPr>
                  <a:spLocks/>
                </p:cNvSpPr>
                <p:nvPr/>
              </p:nvSpPr>
              <p:spPr bwMode="auto">
                <a:xfrm>
                  <a:off x="4914" y="1069"/>
                  <a:ext cx="11" cy="11"/>
                </a:xfrm>
                <a:custGeom>
                  <a:avLst/>
                  <a:gdLst>
                    <a:gd name="T0" fmla="*/ 11 w 11"/>
                    <a:gd name="T1" fmla="*/ 11 h 11"/>
                    <a:gd name="T2" fmla="*/ 0 w 11"/>
                    <a:gd name="T3" fmla="*/ 11 h 11"/>
                    <a:gd name="T4" fmla="*/ 0 w 11"/>
                    <a:gd name="T5" fmla="*/ 0 h 11"/>
                    <a:gd name="T6" fmla="*/ 11 w 11"/>
                    <a:gd name="T7" fmla="*/ 0 h 11"/>
                    <a:gd name="T8" fmla="*/ 11 w 11"/>
                    <a:gd name="T9" fmla="*/ 11 h 11"/>
                    <a:gd name="T10" fmla="*/ 11 w 11"/>
                    <a:gd name="T11" fmla="*/ 11 h 11"/>
                    <a:gd name="T12" fmla="*/ 11 w 11"/>
                    <a:gd name="T13" fmla="*/ 11 h 11"/>
                    <a:gd name="T14" fmla="*/ 11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11" y="11"/>
                      </a:moveTo>
                      <a:lnTo>
                        <a:pt x="0" y="11"/>
                      </a:lnTo>
                      <a:lnTo>
                        <a:pt x="0" y="0"/>
                      </a:lnTo>
                      <a:lnTo>
                        <a:pt x="11" y="0"/>
                      </a:lnTo>
                      <a:lnTo>
                        <a:pt x="11" y="11"/>
                      </a:lnTo>
                      <a:lnTo>
                        <a:pt x="11" y="11"/>
                      </a:lnTo>
                      <a:lnTo>
                        <a:pt x="11" y="11"/>
                      </a:lnTo>
                      <a:lnTo>
                        <a:pt x="11"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38" name="Freeform 19">
                  <a:extLst>
                    <a:ext uri="{FF2B5EF4-FFF2-40B4-BE49-F238E27FC236}">
                      <a16:creationId xmlns:a16="http://schemas.microsoft.com/office/drawing/2014/main" id="{29AEE020-18BF-4CAC-AE55-C29EDD10467A}"/>
                    </a:ext>
                  </a:extLst>
                </p:cNvPr>
                <p:cNvSpPr>
                  <a:spLocks/>
                </p:cNvSpPr>
                <p:nvPr/>
              </p:nvSpPr>
              <p:spPr bwMode="auto">
                <a:xfrm>
                  <a:off x="4938" y="1069"/>
                  <a:ext cx="12" cy="11"/>
                </a:xfrm>
                <a:custGeom>
                  <a:avLst/>
                  <a:gdLst>
                    <a:gd name="T0" fmla="*/ 12 w 12"/>
                    <a:gd name="T1" fmla="*/ 11 h 11"/>
                    <a:gd name="T2" fmla="*/ 0 w 12"/>
                    <a:gd name="T3" fmla="*/ 11 h 11"/>
                    <a:gd name="T4" fmla="*/ 0 w 12"/>
                    <a:gd name="T5" fmla="*/ 0 h 11"/>
                    <a:gd name="T6" fmla="*/ 12 w 12"/>
                    <a:gd name="T7" fmla="*/ 0 h 11"/>
                    <a:gd name="T8" fmla="*/ 12 w 12"/>
                    <a:gd name="T9" fmla="*/ 11 h 11"/>
                    <a:gd name="T10" fmla="*/ 12 w 12"/>
                    <a:gd name="T11" fmla="*/ 11 h 11"/>
                    <a:gd name="T12" fmla="*/ 12 w 12"/>
                    <a:gd name="T13" fmla="*/ 11 h 11"/>
                    <a:gd name="T14" fmla="*/ 12 w 12"/>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12" y="11"/>
                      </a:moveTo>
                      <a:lnTo>
                        <a:pt x="0" y="11"/>
                      </a:lnTo>
                      <a:lnTo>
                        <a:pt x="0" y="0"/>
                      </a:lnTo>
                      <a:lnTo>
                        <a:pt x="12" y="0"/>
                      </a:lnTo>
                      <a:lnTo>
                        <a:pt x="12" y="11"/>
                      </a:lnTo>
                      <a:lnTo>
                        <a:pt x="12" y="11"/>
                      </a:lnTo>
                      <a:lnTo>
                        <a:pt x="12" y="11"/>
                      </a:lnTo>
                      <a:lnTo>
                        <a:pt x="12"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39" name="Freeform 20">
                  <a:extLst>
                    <a:ext uri="{FF2B5EF4-FFF2-40B4-BE49-F238E27FC236}">
                      <a16:creationId xmlns:a16="http://schemas.microsoft.com/office/drawing/2014/main" id="{DA3EB516-BB7A-4B30-8BE3-DF3B8193D927}"/>
                    </a:ext>
                  </a:extLst>
                </p:cNvPr>
                <p:cNvSpPr>
                  <a:spLocks/>
                </p:cNvSpPr>
                <p:nvPr/>
              </p:nvSpPr>
              <p:spPr bwMode="auto">
                <a:xfrm>
                  <a:off x="4890" y="1090"/>
                  <a:ext cx="11" cy="12"/>
                </a:xfrm>
                <a:custGeom>
                  <a:avLst/>
                  <a:gdLst>
                    <a:gd name="T0" fmla="*/ 11 w 11"/>
                    <a:gd name="T1" fmla="*/ 12 h 12"/>
                    <a:gd name="T2" fmla="*/ 0 w 11"/>
                    <a:gd name="T3" fmla="*/ 12 h 12"/>
                    <a:gd name="T4" fmla="*/ 0 w 11"/>
                    <a:gd name="T5" fmla="*/ 0 h 12"/>
                    <a:gd name="T6" fmla="*/ 11 w 11"/>
                    <a:gd name="T7" fmla="*/ 0 h 12"/>
                    <a:gd name="T8" fmla="*/ 11 w 11"/>
                    <a:gd name="T9" fmla="*/ 12 h 12"/>
                    <a:gd name="T10" fmla="*/ 11 w 11"/>
                    <a:gd name="T11" fmla="*/ 12 h 12"/>
                    <a:gd name="T12" fmla="*/ 11 w 11"/>
                    <a:gd name="T13" fmla="*/ 12 h 12"/>
                    <a:gd name="T14" fmla="*/ 11 w 11"/>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11" y="12"/>
                      </a:moveTo>
                      <a:lnTo>
                        <a:pt x="0" y="12"/>
                      </a:lnTo>
                      <a:lnTo>
                        <a:pt x="0" y="0"/>
                      </a:lnTo>
                      <a:lnTo>
                        <a:pt x="11" y="0"/>
                      </a:lnTo>
                      <a:lnTo>
                        <a:pt x="11" y="12"/>
                      </a:lnTo>
                      <a:lnTo>
                        <a:pt x="11" y="12"/>
                      </a:lnTo>
                      <a:lnTo>
                        <a:pt x="11" y="12"/>
                      </a:lnTo>
                      <a:lnTo>
                        <a:pt x="11" y="12"/>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40" name="Freeform 21">
                  <a:extLst>
                    <a:ext uri="{FF2B5EF4-FFF2-40B4-BE49-F238E27FC236}">
                      <a16:creationId xmlns:a16="http://schemas.microsoft.com/office/drawing/2014/main" id="{38C0FA12-CF40-49C8-AED1-1026F4548AF9}"/>
                    </a:ext>
                  </a:extLst>
                </p:cNvPr>
                <p:cNvSpPr>
                  <a:spLocks/>
                </p:cNvSpPr>
                <p:nvPr/>
              </p:nvSpPr>
              <p:spPr bwMode="auto">
                <a:xfrm>
                  <a:off x="4914" y="1090"/>
                  <a:ext cx="11" cy="11"/>
                </a:xfrm>
                <a:custGeom>
                  <a:avLst/>
                  <a:gdLst>
                    <a:gd name="T0" fmla="*/ 11 w 11"/>
                    <a:gd name="T1" fmla="*/ 11 h 11"/>
                    <a:gd name="T2" fmla="*/ 0 w 11"/>
                    <a:gd name="T3" fmla="*/ 11 h 11"/>
                    <a:gd name="T4" fmla="*/ 0 w 11"/>
                    <a:gd name="T5" fmla="*/ 0 h 11"/>
                    <a:gd name="T6" fmla="*/ 11 w 11"/>
                    <a:gd name="T7" fmla="*/ 0 h 11"/>
                    <a:gd name="T8" fmla="*/ 11 w 11"/>
                    <a:gd name="T9" fmla="*/ 11 h 11"/>
                    <a:gd name="T10" fmla="*/ 11 w 11"/>
                    <a:gd name="T11" fmla="*/ 11 h 11"/>
                    <a:gd name="T12" fmla="*/ 11 w 11"/>
                    <a:gd name="T13" fmla="*/ 11 h 11"/>
                    <a:gd name="T14" fmla="*/ 11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11" y="11"/>
                      </a:moveTo>
                      <a:lnTo>
                        <a:pt x="0" y="11"/>
                      </a:lnTo>
                      <a:lnTo>
                        <a:pt x="0" y="0"/>
                      </a:lnTo>
                      <a:lnTo>
                        <a:pt x="11" y="0"/>
                      </a:lnTo>
                      <a:lnTo>
                        <a:pt x="11" y="11"/>
                      </a:lnTo>
                      <a:lnTo>
                        <a:pt x="11" y="11"/>
                      </a:lnTo>
                      <a:lnTo>
                        <a:pt x="11" y="11"/>
                      </a:lnTo>
                      <a:lnTo>
                        <a:pt x="11"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41" name="Freeform 22">
                  <a:extLst>
                    <a:ext uri="{FF2B5EF4-FFF2-40B4-BE49-F238E27FC236}">
                      <a16:creationId xmlns:a16="http://schemas.microsoft.com/office/drawing/2014/main" id="{6A668204-4918-4AC1-8495-46E385E45AB7}"/>
                    </a:ext>
                  </a:extLst>
                </p:cNvPr>
                <p:cNvSpPr>
                  <a:spLocks/>
                </p:cNvSpPr>
                <p:nvPr/>
              </p:nvSpPr>
              <p:spPr bwMode="auto">
                <a:xfrm>
                  <a:off x="4938" y="1090"/>
                  <a:ext cx="12" cy="12"/>
                </a:xfrm>
                <a:custGeom>
                  <a:avLst/>
                  <a:gdLst>
                    <a:gd name="T0" fmla="*/ 12 w 12"/>
                    <a:gd name="T1" fmla="*/ 12 h 12"/>
                    <a:gd name="T2" fmla="*/ 0 w 12"/>
                    <a:gd name="T3" fmla="*/ 12 h 12"/>
                    <a:gd name="T4" fmla="*/ 0 w 12"/>
                    <a:gd name="T5" fmla="*/ 0 h 12"/>
                    <a:gd name="T6" fmla="*/ 12 w 12"/>
                    <a:gd name="T7" fmla="*/ 0 h 12"/>
                    <a:gd name="T8" fmla="*/ 12 w 12"/>
                    <a:gd name="T9" fmla="*/ 12 h 12"/>
                    <a:gd name="T10" fmla="*/ 12 w 12"/>
                    <a:gd name="T11" fmla="*/ 12 h 12"/>
                    <a:gd name="T12" fmla="*/ 12 w 12"/>
                    <a:gd name="T13" fmla="*/ 12 h 12"/>
                    <a:gd name="T14" fmla="*/ 12 w 1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12" y="12"/>
                      </a:moveTo>
                      <a:lnTo>
                        <a:pt x="0" y="12"/>
                      </a:lnTo>
                      <a:lnTo>
                        <a:pt x="0" y="0"/>
                      </a:lnTo>
                      <a:lnTo>
                        <a:pt x="12" y="0"/>
                      </a:lnTo>
                      <a:lnTo>
                        <a:pt x="12" y="12"/>
                      </a:lnTo>
                      <a:lnTo>
                        <a:pt x="12" y="12"/>
                      </a:lnTo>
                      <a:lnTo>
                        <a:pt x="12" y="12"/>
                      </a:lnTo>
                      <a:lnTo>
                        <a:pt x="12" y="12"/>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42" name="Freeform 23">
                  <a:extLst>
                    <a:ext uri="{FF2B5EF4-FFF2-40B4-BE49-F238E27FC236}">
                      <a16:creationId xmlns:a16="http://schemas.microsoft.com/office/drawing/2014/main" id="{C379919E-E649-4590-9E28-E2863A295AD6}"/>
                    </a:ext>
                  </a:extLst>
                </p:cNvPr>
                <p:cNvSpPr>
                  <a:spLocks/>
                </p:cNvSpPr>
                <p:nvPr/>
              </p:nvSpPr>
              <p:spPr bwMode="auto">
                <a:xfrm>
                  <a:off x="4889" y="1111"/>
                  <a:ext cx="12" cy="13"/>
                </a:xfrm>
                <a:custGeom>
                  <a:avLst/>
                  <a:gdLst>
                    <a:gd name="T0" fmla="*/ 12 w 12"/>
                    <a:gd name="T1" fmla="*/ 13 h 13"/>
                    <a:gd name="T2" fmla="*/ 0 w 12"/>
                    <a:gd name="T3" fmla="*/ 13 h 13"/>
                    <a:gd name="T4" fmla="*/ 0 w 12"/>
                    <a:gd name="T5" fmla="*/ 0 h 13"/>
                    <a:gd name="T6" fmla="*/ 12 w 12"/>
                    <a:gd name="T7" fmla="*/ 0 h 13"/>
                    <a:gd name="T8" fmla="*/ 12 w 12"/>
                    <a:gd name="T9" fmla="*/ 13 h 13"/>
                    <a:gd name="T10" fmla="*/ 12 w 12"/>
                    <a:gd name="T11" fmla="*/ 13 h 13"/>
                    <a:gd name="T12" fmla="*/ 12 w 12"/>
                    <a:gd name="T13" fmla="*/ 13 h 13"/>
                    <a:gd name="T14" fmla="*/ 12 w 12"/>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3">
                      <a:moveTo>
                        <a:pt x="12" y="13"/>
                      </a:moveTo>
                      <a:lnTo>
                        <a:pt x="0" y="13"/>
                      </a:lnTo>
                      <a:lnTo>
                        <a:pt x="0" y="0"/>
                      </a:lnTo>
                      <a:lnTo>
                        <a:pt x="12" y="0"/>
                      </a:lnTo>
                      <a:lnTo>
                        <a:pt x="12" y="13"/>
                      </a:lnTo>
                      <a:lnTo>
                        <a:pt x="12" y="13"/>
                      </a:lnTo>
                      <a:lnTo>
                        <a:pt x="12" y="13"/>
                      </a:lnTo>
                      <a:lnTo>
                        <a:pt x="12" y="13"/>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43" name="Freeform 24">
                  <a:extLst>
                    <a:ext uri="{FF2B5EF4-FFF2-40B4-BE49-F238E27FC236}">
                      <a16:creationId xmlns:a16="http://schemas.microsoft.com/office/drawing/2014/main" id="{DF090D0F-09BB-4DED-A256-A42E7FB8C88A}"/>
                    </a:ext>
                  </a:extLst>
                </p:cNvPr>
                <p:cNvSpPr>
                  <a:spLocks/>
                </p:cNvSpPr>
                <p:nvPr/>
              </p:nvSpPr>
              <p:spPr bwMode="auto">
                <a:xfrm>
                  <a:off x="4914" y="1111"/>
                  <a:ext cx="11" cy="13"/>
                </a:xfrm>
                <a:custGeom>
                  <a:avLst/>
                  <a:gdLst>
                    <a:gd name="T0" fmla="*/ 11 w 11"/>
                    <a:gd name="T1" fmla="*/ 13 h 13"/>
                    <a:gd name="T2" fmla="*/ 0 w 11"/>
                    <a:gd name="T3" fmla="*/ 13 h 13"/>
                    <a:gd name="T4" fmla="*/ 0 w 11"/>
                    <a:gd name="T5" fmla="*/ 0 h 13"/>
                    <a:gd name="T6" fmla="*/ 11 w 11"/>
                    <a:gd name="T7" fmla="*/ 0 h 13"/>
                    <a:gd name="T8" fmla="*/ 11 w 11"/>
                    <a:gd name="T9" fmla="*/ 13 h 13"/>
                    <a:gd name="T10" fmla="*/ 11 w 11"/>
                    <a:gd name="T11" fmla="*/ 13 h 13"/>
                    <a:gd name="T12" fmla="*/ 11 w 11"/>
                    <a:gd name="T13" fmla="*/ 13 h 13"/>
                    <a:gd name="T14" fmla="*/ 11 w 11"/>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3">
                      <a:moveTo>
                        <a:pt x="11" y="13"/>
                      </a:moveTo>
                      <a:lnTo>
                        <a:pt x="0" y="13"/>
                      </a:lnTo>
                      <a:lnTo>
                        <a:pt x="0" y="0"/>
                      </a:lnTo>
                      <a:lnTo>
                        <a:pt x="11" y="0"/>
                      </a:lnTo>
                      <a:lnTo>
                        <a:pt x="11" y="13"/>
                      </a:lnTo>
                      <a:lnTo>
                        <a:pt x="11" y="13"/>
                      </a:lnTo>
                      <a:lnTo>
                        <a:pt x="11" y="13"/>
                      </a:lnTo>
                      <a:lnTo>
                        <a:pt x="11" y="13"/>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44" name="Freeform 25">
                  <a:extLst>
                    <a:ext uri="{FF2B5EF4-FFF2-40B4-BE49-F238E27FC236}">
                      <a16:creationId xmlns:a16="http://schemas.microsoft.com/office/drawing/2014/main" id="{834FC224-1AC3-4E44-B656-0AA909FA33D6}"/>
                    </a:ext>
                  </a:extLst>
                </p:cNvPr>
                <p:cNvSpPr>
                  <a:spLocks/>
                </p:cNvSpPr>
                <p:nvPr/>
              </p:nvSpPr>
              <p:spPr bwMode="auto">
                <a:xfrm>
                  <a:off x="4938" y="1111"/>
                  <a:ext cx="12" cy="13"/>
                </a:xfrm>
                <a:custGeom>
                  <a:avLst/>
                  <a:gdLst>
                    <a:gd name="T0" fmla="*/ 12 w 12"/>
                    <a:gd name="T1" fmla="*/ 13 h 13"/>
                    <a:gd name="T2" fmla="*/ 0 w 12"/>
                    <a:gd name="T3" fmla="*/ 13 h 13"/>
                    <a:gd name="T4" fmla="*/ 0 w 12"/>
                    <a:gd name="T5" fmla="*/ 0 h 13"/>
                    <a:gd name="T6" fmla="*/ 12 w 12"/>
                    <a:gd name="T7" fmla="*/ 0 h 13"/>
                    <a:gd name="T8" fmla="*/ 12 w 12"/>
                    <a:gd name="T9" fmla="*/ 13 h 13"/>
                    <a:gd name="T10" fmla="*/ 12 w 12"/>
                    <a:gd name="T11" fmla="*/ 13 h 13"/>
                    <a:gd name="T12" fmla="*/ 12 w 12"/>
                    <a:gd name="T13" fmla="*/ 13 h 13"/>
                    <a:gd name="T14" fmla="*/ 12 w 12"/>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3">
                      <a:moveTo>
                        <a:pt x="12" y="13"/>
                      </a:moveTo>
                      <a:lnTo>
                        <a:pt x="0" y="13"/>
                      </a:lnTo>
                      <a:lnTo>
                        <a:pt x="0" y="0"/>
                      </a:lnTo>
                      <a:lnTo>
                        <a:pt x="12" y="0"/>
                      </a:lnTo>
                      <a:lnTo>
                        <a:pt x="12" y="13"/>
                      </a:lnTo>
                      <a:lnTo>
                        <a:pt x="12" y="13"/>
                      </a:lnTo>
                      <a:lnTo>
                        <a:pt x="12" y="13"/>
                      </a:lnTo>
                      <a:lnTo>
                        <a:pt x="12" y="13"/>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45" name="Freeform 26">
                  <a:extLst>
                    <a:ext uri="{FF2B5EF4-FFF2-40B4-BE49-F238E27FC236}">
                      <a16:creationId xmlns:a16="http://schemas.microsoft.com/office/drawing/2014/main" id="{76D154A5-2601-4469-B0DC-C3399E39E06D}"/>
                    </a:ext>
                  </a:extLst>
                </p:cNvPr>
                <p:cNvSpPr>
                  <a:spLocks/>
                </p:cNvSpPr>
                <p:nvPr/>
              </p:nvSpPr>
              <p:spPr bwMode="auto">
                <a:xfrm>
                  <a:off x="4890" y="1133"/>
                  <a:ext cx="11" cy="13"/>
                </a:xfrm>
                <a:custGeom>
                  <a:avLst/>
                  <a:gdLst>
                    <a:gd name="T0" fmla="*/ 11 w 11"/>
                    <a:gd name="T1" fmla="*/ 13 h 13"/>
                    <a:gd name="T2" fmla="*/ 0 w 11"/>
                    <a:gd name="T3" fmla="*/ 13 h 13"/>
                    <a:gd name="T4" fmla="*/ 0 w 11"/>
                    <a:gd name="T5" fmla="*/ 0 h 13"/>
                    <a:gd name="T6" fmla="*/ 11 w 11"/>
                    <a:gd name="T7" fmla="*/ 0 h 13"/>
                    <a:gd name="T8" fmla="*/ 11 w 11"/>
                    <a:gd name="T9" fmla="*/ 13 h 13"/>
                    <a:gd name="T10" fmla="*/ 11 w 11"/>
                    <a:gd name="T11" fmla="*/ 13 h 13"/>
                    <a:gd name="T12" fmla="*/ 11 w 11"/>
                    <a:gd name="T13" fmla="*/ 13 h 13"/>
                    <a:gd name="T14" fmla="*/ 11 w 11"/>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3">
                      <a:moveTo>
                        <a:pt x="11" y="13"/>
                      </a:moveTo>
                      <a:lnTo>
                        <a:pt x="0" y="13"/>
                      </a:lnTo>
                      <a:lnTo>
                        <a:pt x="0" y="0"/>
                      </a:lnTo>
                      <a:lnTo>
                        <a:pt x="11" y="0"/>
                      </a:lnTo>
                      <a:lnTo>
                        <a:pt x="11" y="13"/>
                      </a:lnTo>
                      <a:lnTo>
                        <a:pt x="11" y="13"/>
                      </a:lnTo>
                      <a:lnTo>
                        <a:pt x="11" y="13"/>
                      </a:lnTo>
                      <a:lnTo>
                        <a:pt x="11" y="13"/>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46" name="Freeform 27">
                  <a:extLst>
                    <a:ext uri="{FF2B5EF4-FFF2-40B4-BE49-F238E27FC236}">
                      <a16:creationId xmlns:a16="http://schemas.microsoft.com/office/drawing/2014/main" id="{A17B0CD5-7C0E-4FD2-BFA3-F03C159DA858}"/>
                    </a:ext>
                  </a:extLst>
                </p:cNvPr>
                <p:cNvSpPr>
                  <a:spLocks/>
                </p:cNvSpPr>
                <p:nvPr/>
              </p:nvSpPr>
              <p:spPr bwMode="auto">
                <a:xfrm>
                  <a:off x="4914" y="1133"/>
                  <a:ext cx="11" cy="13"/>
                </a:xfrm>
                <a:custGeom>
                  <a:avLst/>
                  <a:gdLst>
                    <a:gd name="T0" fmla="*/ 11 w 11"/>
                    <a:gd name="T1" fmla="*/ 13 h 13"/>
                    <a:gd name="T2" fmla="*/ 0 w 11"/>
                    <a:gd name="T3" fmla="*/ 13 h 13"/>
                    <a:gd name="T4" fmla="*/ 0 w 11"/>
                    <a:gd name="T5" fmla="*/ 0 h 13"/>
                    <a:gd name="T6" fmla="*/ 11 w 11"/>
                    <a:gd name="T7" fmla="*/ 0 h 13"/>
                    <a:gd name="T8" fmla="*/ 11 w 11"/>
                    <a:gd name="T9" fmla="*/ 13 h 13"/>
                    <a:gd name="T10" fmla="*/ 11 w 11"/>
                    <a:gd name="T11" fmla="*/ 13 h 13"/>
                    <a:gd name="T12" fmla="*/ 11 w 11"/>
                    <a:gd name="T13" fmla="*/ 13 h 13"/>
                    <a:gd name="T14" fmla="*/ 11 w 11"/>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3">
                      <a:moveTo>
                        <a:pt x="11" y="13"/>
                      </a:moveTo>
                      <a:lnTo>
                        <a:pt x="0" y="13"/>
                      </a:lnTo>
                      <a:lnTo>
                        <a:pt x="0" y="0"/>
                      </a:lnTo>
                      <a:lnTo>
                        <a:pt x="11" y="0"/>
                      </a:lnTo>
                      <a:lnTo>
                        <a:pt x="11" y="13"/>
                      </a:lnTo>
                      <a:lnTo>
                        <a:pt x="11" y="13"/>
                      </a:lnTo>
                      <a:lnTo>
                        <a:pt x="11" y="13"/>
                      </a:lnTo>
                      <a:lnTo>
                        <a:pt x="11" y="13"/>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47" name="Freeform 28">
                  <a:extLst>
                    <a:ext uri="{FF2B5EF4-FFF2-40B4-BE49-F238E27FC236}">
                      <a16:creationId xmlns:a16="http://schemas.microsoft.com/office/drawing/2014/main" id="{CDC83118-9BA4-4190-9D56-25F71C4849F3}"/>
                    </a:ext>
                  </a:extLst>
                </p:cNvPr>
                <p:cNvSpPr>
                  <a:spLocks/>
                </p:cNvSpPr>
                <p:nvPr/>
              </p:nvSpPr>
              <p:spPr bwMode="auto">
                <a:xfrm>
                  <a:off x="4890" y="1155"/>
                  <a:ext cx="11" cy="11"/>
                </a:xfrm>
                <a:custGeom>
                  <a:avLst/>
                  <a:gdLst>
                    <a:gd name="T0" fmla="*/ 11 w 11"/>
                    <a:gd name="T1" fmla="*/ 11 h 11"/>
                    <a:gd name="T2" fmla="*/ 0 w 11"/>
                    <a:gd name="T3" fmla="*/ 11 h 11"/>
                    <a:gd name="T4" fmla="*/ 0 w 11"/>
                    <a:gd name="T5" fmla="*/ 0 h 11"/>
                    <a:gd name="T6" fmla="*/ 11 w 11"/>
                    <a:gd name="T7" fmla="*/ 0 h 11"/>
                    <a:gd name="T8" fmla="*/ 11 w 11"/>
                    <a:gd name="T9" fmla="*/ 11 h 11"/>
                    <a:gd name="T10" fmla="*/ 11 w 11"/>
                    <a:gd name="T11" fmla="*/ 11 h 11"/>
                    <a:gd name="T12" fmla="*/ 11 w 11"/>
                    <a:gd name="T13" fmla="*/ 11 h 11"/>
                    <a:gd name="T14" fmla="*/ 11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11" y="11"/>
                      </a:moveTo>
                      <a:lnTo>
                        <a:pt x="0" y="11"/>
                      </a:lnTo>
                      <a:lnTo>
                        <a:pt x="0" y="0"/>
                      </a:lnTo>
                      <a:lnTo>
                        <a:pt x="11" y="0"/>
                      </a:lnTo>
                      <a:lnTo>
                        <a:pt x="11" y="11"/>
                      </a:lnTo>
                      <a:lnTo>
                        <a:pt x="11" y="11"/>
                      </a:lnTo>
                      <a:lnTo>
                        <a:pt x="11" y="11"/>
                      </a:lnTo>
                      <a:lnTo>
                        <a:pt x="11"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48" name="Freeform 29">
                  <a:extLst>
                    <a:ext uri="{FF2B5EF4-FFF2-40B4-BE49-F238E27FC236}">
                      <a16:creationId xmlns:a16="http://schemas.microsoft.com/office/drawing/2014/main" id="{45D87F3A-443E-4C67-B730-578D4677D2BD}"/>
                    </a:ext>
                  </a:extLst>
                </p:cNvPr>
                <p:cNvSpPr>
                  <a:spLocks/>
                </p:cNvSpPr>
                <p:nvPr/>
              </p:nvSpPr>
              <p:spPr bwMode="auto">
                <a:xfrm>
                  <a:off x="4914" y="1155"/>
                  <a:ext cx="11" cy="11"/>
                </a:xfrm>
                <a:custGeom>
                  <a:avLst/>
                  <a:gdLst>
                    <a:gd name="T0" fmla="*/ 11 w 11"/>
                    <a:gd name="T1" fmla="*/ 11 h 11"/>
                    <a:gd name="T2" fmla="*/ 0 w 11"/>
                    <a:gd name="T3" fmla="*/ 11 h 11"/>
                    <a:gd name="T4" fmla="*/ 0 w 11"/>
                    <a:gd name="T5" fmla="*/ 0 h 11"/>
                    <a:gd name="T6" fmla="*/ 11 w 11"/>
                    <a:gd name="T7" fmla="*/ 0 h 11"/>
                    <a:gd name="T8" fmla="*/ 11 w 11"/>
                    <a:gd name="T9" fmla="*/ 11 h 11"/>
                    <a:gd name="T10" fmla="*/ 11 w 11"/>
                    <a:gd name="T11" fmla="*/ 11 h 11"/>
                    <a:gd name="T12" fmla="*/ 11 w 11"/>
                    <a:gd name="T13" fmla="*/ 11 h 11"/>
                    <a:gd name="T14" fmla="*/ 11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11" y="11"/>
                      </a:moveTo>
                      <a:lnTo>
                        <a:pt x="0" y="11"/>
                      </a:lnTo>
                      <a:lnTo>
                        <a:pt x="0" y="0"/>
                      </a:lnTo>
                      <a:lnTo>
                        <a:pt x="11" y="0"/>
                      </a:lnTo>
                      <a:lnTo>
                        <a:pt x="11" y="11"/>
                      </a:lnTo>
                      <a:lnTo>
                        <a:pt x="11" y="11"/>
                      </a:lnTo>
                      <a:lnTo>
                        <a:pt x="11" y="11"/>
                      </a:lnTo>
                      <a:lnTo>
                        <a:pt x="11"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49" name="Freeform 30">
                  <a:extLst>
                    <a:ext uri="{FF2B5EF4-FFF2-40B4-BE49-F238E27FC236}">
                      <a16:creationId xmlns:a16="http://schemas.microsoft.com/office/drawing/2014/main" id="{FCC6CD92-0899-4819-8DDF-D0326773F0DA}"/>
                    </a:ext>
                  </a:extLst>
                </p:cNvPr>
                <p:cNvSpPr>
                  <a:spLocks/>
                </p:cNvSpPr>
                <p:nvPr/>
              </p:nvSpPr>
              <p:spPr bwMode="auto">
                <a:xfrm>
                  <a:off x="4890" y="1176"/>
                  <a:ext cx="11" cy="12"/>
                </a:xfrm>
                <a:custGeom>
                  <a:avLst/>
                  <a:gdLst>
                    <a:gd name="T0" fmla="*/ 11 w 11"/>
                    <a:gd name="T1" fmla="*/ 12 h 12"/>
                    <a:gd name="T2" fmla="*/ 0 w 11"/>
                    <a:gd name="T3" fmla="*/ 12 h 12"/>
                    <a:gd name="T4" fmla="*/ 0 w 11"/>
                    <a:gd name="T5" fmla="*/ 0 h 12"/>
                    <a:gd name="T6" fmla="*/ 11 w 11"/>
                    <a:gd name="T7" fmla="*/ 0 h 12"/>
                    <a:gd name="T8" fmla="*/ 11 w 11"/>
                    <a:gd name="T9" fmla="*/ 12 h 12"/>
                    <a:gd name="T10" fmla="*/ 11 w 11"/>
                    <a:gd name="T11" fmla="*/ 12 h 12"/>
                    <a:gd name="T12" fmla="*/ 11 w 11"/>
                    <a:gd name="T13" fmla="*/ 12 h 12"/>
                    <a:gd name="T14" fmla="*/ 11 w 11"/>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11" y="12"/>
                      </a:moveTo>
                      <a:lnTo>
                        <a:pt x="0" y="12"/>
                      </a:lnTo>
                      <a:lnTo>
                        <a:pt x="0" y="0"/>
                      </a:lnTo>
                      <a:lnTo>
                        <a:pt x="11" y="0"/>
                      </a:lnTo>
                      <a:lnTo>
                        <a:pt x="11" y="12"/>
                      </a:lnTo>
                      <a:lnTo>
                        <a:pt x="11" y="12"/>
                      </a:lnTo>
                      <a:lnTo>
                        <a:pt x="11" y="12"/>
                      </a:lnTo>
                      <a:lnTo>
                        <a:pt x="11" y="12"/>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50" name="Freeform 31">
                  <a:extLst>
                    <a:ext uri="{FF2B5EF4-FFF2-40B4-BE49-F238E27FC236}">
                      <a16:creationId xmlns:a16="http://schemas.microsoft.com/office/drawing/2014/main" id="{EE061177-6D77-4E73-B532-F1BB1483DA51}"/>
                    </a:ext>
                  </a:extLst>
                </p:cNvPr>
                <p:cNvSpPr>
                  <a:spLocks/>
                </p:cNvSpPr>
                <p:nvPr/>
              </p:nvSpPr>
              <p:spPr bwMode="auto">
                <a:xfrm>
                  <a:off x="4914" y="1176"/>
                  <a:ext cx="11" cy="11"/>
                </a:xfrm>
                <a:custGeom>
                  <a:avLst/>
                  <a:gdLst>
                    <a:gd name="T0" fmla="*/ 11 w 11"/>
                    <a:gd name="T1" fmla="*/ 11 h 11"/>
                    <a:gd name="T2" fmla="*/ 0 w 11"/>
                    <a:gd name="T3" fmla="*/ 11 h 11"/>
                    <a:gd name="T4" fmla="*/ 0 w 11"/>
                    <a:gd name="T5" fmla="*/ 0 h 11"/>
                    <a:gd name="T6" fmla="*/ 11 w 11"/>
                    <a:gd name="T7" fmla="*/ 0 h 11"/>
                    <a:gd name="T8" fmla="*/ 11 w 11"/>
                    <a:gd name="T9" fmla="*/ 11 h 11"/>
                    <a:gd name="T10" fmla="*/ 11 w 11"/>
                    <a:gd name="T11" fmla="*/ 11 h 11"/>
                    <a:gd name="T12" fmla="*/ 11 w 11"/>
                    <a:gd name="T13" fmla="*/ 11 h 11"/>
                    <a:gd name="T14" fmla="*/ 11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11" y="11"/>
                      </a:moveTo>
                      <a:lnTo>
                        <a:pt x="0" y="11"/>
                      </a:lnTo>
                      <a:lnTo>
                        <a:pt x="0" y="0"/>
                      </a:lnTo>
                      <a:lnTo>
                        <a:pt x="11" y="0"/>
                      </a:lnTo>
                      <a:lnTo>
                        <a:pt x="11" y="11"/>
                      </a:lnTo>
                      <a:lnTo>
                        <a:pt x="11" y="11"/>
                      </a:lnTo>
                      <a:lnTo>
                        <a:pt x="11" y="11"/>
                      </a:lnTo>
                      <a:lnTo>
                        <a:pt x="11"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51" name="Freeform 32">
                  <a:extLst>
                    <a:ext uri="{FF2B5EF4-FFF2-40B4-BE49-F238E27FC236}">
                      <a16:creationId xmlns:a16="http://schemas.microsoft.com/office/drawing/2014/main" id="{7CD79D45-3520-4F58-8830-CBE81254AA8C}"/>
                    </a:ext>
                  </a:extLst>
                </p:cNvPr>
                <p:cNvSpPr>
                  <a:spLocks/>
                </p:cNvSpPr>
                <p:nvPr/>
              </p:nvSpPr>
              <p:spPr bwMode="auto">
                <a:xfrm>
                  <a:off x="4890" y="1197"/>
                  <a:ext cx="11" cy="13"/>
                </a:xfrm>
                <a:custGeom>
                  <a:avLst/>
                  <a:gdLst>
                    <a:gd name="T0" fmla="*/ 11 w 11"/>
                    <a:gd name="T1" fmla="*/ 13 h 13"/>
                    <a:gd name="T2" fmla="*/ 0 w 11"/>
                    <a:gd name="T3" fmla="*/ 13 h 13"/>
                    <a:gd name="T4" fmla="*/ 0 w 11"/>
                    <a:gd name="T5" fmla="*/ 0 h 13"/>
                    <a:gd name="T6" fmla="*/ 11 w 11"/>
                    <a:gd name="T7" fmla="*/ 0 h 13"/>
                    <a:gd name="T8" fmla="*/ 11 w 11"/>
                    <a:gd name="T9" fmla="*/ 13 h 13"/>
                    <a:gd name="T10" fmla="*/ 11 w 11"/>
                    <a:gd name="T11" fmla="*/ 13 h 13"/>
                    <a:gd name="T12" fmla="*/ 11 w 11"/>
                    <a:gd name="T13" fmla="*/ 13 h 13"/>
                    <a:gd name="T14" fmla="*/ 11 w 11"/>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3">
                      <a:moveTo>
                        <a:pt x="11" y="13"/>
                      </a:moveTo>
                      <a:lnTo>
                        <a:pt x="0" y="13"/>
                      </a:lnTo>
                      <a:lnTo>
                        <a:pt x="0" y="0"/>
                      </a:lnTo>
                      <a:lnTo>
                        <a:pt x="11" y="0"/>
                      </a:lnTo>
                      <a:lnTo>
                        <a:pt x="11" y="13"/>
                      </a:lnTo>
                      <a:lnTo>
                        <a:pt x="11" y="13"/>
                      </a:lnTo>
                      <a:lnTo>
                        <a:pt x="11" y="13"/>
                      </a:lnTo>
                      <a:lnTo>
                        <a:pt x="11" y="13"/>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52" name="Freeform 33">
                  <a:extLst>
                    <a:ext uri="{FF2B5EF4-FFF2-40B4-BE49-F238E27FC236}">
                      <a16:creationId xmlns:a16="http://schemas.microsoft.com/office/drawing/2014/main" id="{E807D025-62F0-42CF-87AA-F2BEDC12C2CF}"/>
                    </a:ext>
                  </a:extLst>
                </p:cNvPr>
                <p:cNvSpPr>
                  <a:spLocks/>
                </p:cNvSpPr>
                <p:nvPr/>
              </p:nvSpPr>
              <p:spPr bwMode="auto">
                <a:xfrm>
                  <a:off x="4914" y="1197"/>
                  <a:ext cx="11" cy="13"/>
                </a:xfrm>
                <a:custGeom>
                  <a:avLst/>
                  <a:gdLst>
                    <a:gd name="T0" fmla="*/ 11 w 11"/>
                    <a:gd name="T1" fmla="*/ 13 h 13"/>
                    <a:gd name="T2" fmla="*/ 0 w 11"/>
                    <a:gd name="T3" fmla="*/ 13 h 13"/>
                    <a:gd name="T4" fmla="*/ 0 w 11"/>
                    <a:gd name="T5" fmla="*/ 0 h 13"/>
                    <a:gd name="T6" fmla="*/ 11 w 11"/>
                    <a:gd name="T7" fmla="*/ 0 h 13"/>
                    <a:gd name="T8" fmla="*/ 11 w 11"/>
                    <a:gd name="T9" fmla="*/ 13 h 13"/>
                    <a:gd name="T10" fmla="*/ 11 w 11"/>
                    <a:gd name="T11" fmla="*/ 13 h 13"/>
                    <a:gd name="T12" fmla="*/ 11 w 11"/>
                    <a:gd name="T13" fmla="*/ 13 h 13"/>
                    <a:gd name="T14" fmla="*/ 11 w 11"/>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3">
                      <a:moveTo>
                        <a:pt x="11" y="13"/>
                      </a:moveTo>
                      <a:lnTo>
                        <a:pt x="0" y="13"/>
                      </a:lnTo>
                      <a:lnTo>
                        <a:pt x="0" y="0"/>
                      </a:lnTo>
                      <a:lnTo>
                        <a:pt x="11" y="0"/>
                      </a:lnTo>
                      <a:lnTo>
                        <a:pt x="11" y="13"/>
                      </a:lnTo>
                      <a:lnTo>
                        <a:pt x="11" y="13"/>
                      </a:lnTo>
                      <a:lnTo>
                        <a:pt x="11" y="13"/>
                      </a:lnTo>
                      <a:lnTo>
                        <a:pt x="11" y="13"/>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53" name="Freeform 34">
                  <a:extLst>
                    <a:ext uri="{FF2B5EF4-FFF2-40B4-BE49-F238E27FC236}">
                      <a16:creationId xmlns:a16="http://schemas.microsoft.com/office/drawing/2014/main" id="{698F0A6A-C667-40AD-8527-13D7A399AB72}"/>
                    </a:ext>
                  </a:extLst>
                </p:cNvPr>
                <p:cNvSpPr>
                  <a:spLocks/>
                </p:cNvSpPr>
                <p:nvPr/>
              </p:nvSpPr>
              <p:spPr bwMode="auto">
                <a:xfrm>
                  <a:off x="4890" y="1221"/>
                  <a:ext cx="11" cy="11"/>
                </a:xfrm>
                <a:custGeom>
                  <a:avLst/>
                  <a:gdLst>
                    <a:gd name="T0" fmla="*/ 11 w 11"/>
                    <a:gd name="T1" fmla="*/ 11 h 11"/>
                    <a:gd name="T2" fmla="*/ 0 w 11"/>
                    <a:gd name="T3" fmla="*/ 11 h 11"/>
                    <a:gd name="T4" fmla="*/ 0 w 11"/>
                    <a:gd name="T5" fmla="*/ 0 h 11"/>
                    <a:gd name="T6" fmla="*/ 11 w 11"/>
                    <a:gd name="T7" fmla="*/ 0 h 11"/>
                    <a:gd name="T8" fmla="*/ 11 w 11"/>
                    <a:gd name="T9" fmla="*/ 11 h 11"/>
                    <a:gd name="T10" fmla="*/ 11 w 11"/>
                    <a:gd name="T11" fmla="*/ 11 h 11"/>
                    <a:gd name="T12" fmla="*/ 11 w 11"/>
                    <a:gd name="T13" fmla="*/ 11 h 11"/>
                    <a:gd name="T14" fmla="*/ 11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11" y="11"/>
                      </a:moveTo>
                      <a:lnTo>
                        <a:pt x="0" y="11"/>
                      </a:lnTo>
                      <a:lnTo>
                        <a:pt x="0" y="0"/>
                      </a:lnTo>
                      <a:lnTo>
                        <a:pt x="11" y="0"/>
                      </a:lnTo>
                      <a:lnTo>
                        <a:pt x="11" y="11"/>
                      </a:lnTo>
                      <a:lnTo>
                        <a:pt x="11" y="11"/>
                      </a:lnTo>
                      <a:lnTo>
                        <a:pt x="11" y="11"/>
                      </a:lnTo>
                      <a:lnTo>
                        <a:pt x="11"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54" name="Freeform 35">
                  <a:extLst>
                    <a:ext uri="{FF2B5EF4-FFF2-40B4-BE49-F238E27FC236}">
                      <a16:creationId xmlns:a16="http://schemas.microsoft.com/office/drawing/2014/main" id="{09C57F1B-54BD-43C6-B109-EAF58B9BFA47}"/>
                    </a:ext>
                  </a:extLst>
                </p:cNvPr>
                <p:cNvSpPr>
                  <a:spLocks/>
                </p:cNvSpPr>
                <p:nvPr/>
              </p:nvSpPr>
              <p:spPr bwMode="auto">
                <a:xfrm>
                  <a:off x="4914" y="1221"/>
                  <a:ext cx="11" cy="11"/>
                </a:xfrm>
                <a:custGeom>
                  <a:avLst/>
                  <a:gdLst>
                    <a:gd name="T0" fmla="*/ 11 w 11"/>
                    <a:gd name="T1" fmla="*/ 11 h 11"/>
                    <a:gd name="T2" fmla="*/ 0 w 11"/>
                    <a:gd name="T3" fmla="*/ 11 h 11"/>
                    <a:gd name="T4" fmla="*/ 0 w 11"/>
                    <a:gd name="T5" fmla="*/ 0 h 11"/>
                    <a:gd name="T6" fmla="*/ 11 w 11"/>
                    <a:gd name="T7" fmla="*/ 0 h 11"/>
                    <a:gd name="T8" fmla="*/ 11 w 11"/>
                    <a:gd name="T9" fmla="*/ 11 h 11"/>
                    <a:gd name="T10" fmla="*/ 11 w 11"/>
                    <a:gd name="T11" fmla="*/ 11 h 11"/>
                    <a:gd name="T12" fmla="*/ 11 w 11"/>
                    <a:gd name="T13" fmla="*/ 11 h 11"/>
                    <a:gd name="T14" fmla="*/ 11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11" y="11"/>
                      </a:moveTo>
                      <a:lnTo>
                        <a:pt x="0" y="11"/>
                      </a:lnTo>
                      <a:lnTo>
                        <a:pt x="0" y="0"/>
                      </a:lnTo>
                      <a:lnTo>
                        <a:pt x="11" y="0"/>
                      </a:lnTo>
                      <a:lnTo>
                        <a:pt x="11" y="11"/>
                      </a:lnTo>
                      <a:lnTo>
                        <a:pt x="11" y="11"/>
                      </a:lnTo>
                      <a:lnTo>
                        <a:pt x="11" y="11"/>
                      </a:lnTo>
                      <a:lnTo>
                        <a:pt x="11"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55" name="Freeform 36">
                  <a:extLst>
                    <a:ext uri="{FF2B5EF4-FFF2-40B4-BE49-F238E27FC236}">
                      <a16:creationId xmlns:a16="http://schemas.microsoft.com/office/drawing/2014/main" id="{76A675B0-0AA5-43BA-92D8-90F01A53D89C}"/>
                    </a:ext>
                  </a:extLst>
                </p:cNvPr>
                <p:cNvSpPr>
                  <a:spLocks/>
                </p:cNvSpPr>
                <p:nvPr/>
              </p:nvSpPr>
              <p:spPr bwMode="auto">
                <a:xfrm>
                  <a:off x="4890" y="1242"/>
                  <a:ext cx="11" cy="12"/>
                </a:xfrm>
                <a:custGeom>
                  <a:avLst/>
                  <a:gdLst>
                    <a:gd name="T0" fmla="*/ 11 w 11"/>
                    <a:gd name="T1" fmla="*/ 12 h 12"/>
                    <a:gd name="T2" fmla="*/ 0 w 11"/>
                    <a:gd name="T3" fmla="*/ 12 h 12"/>
                    <a:gd name="T4" fmla="*/ 0 w 11"/>
                    <a:gd name="T5" fmla="*/ 0 h 12"/>
                    <a:gd name="T6" fmla="*/ 11 w 11"/>
                    <a:gd name="T7" fmla="*/ 0 h 12"/>
                    <a:gd name="T8" fmla="*/ 11 w 11"/>
                    <a:gd name="T9" fmla="*/ 12 h 12"/>
                    <a:gd name="T10" fmla="*/ 11 w 11"/>
                    <a:gd name="T11" fmla="*/ 12 h 12"/>
                    <a:gd name="T12" fmla="*/ 11 w 11"/>
                    <a:gd name="T13" fmla="*/ 12 h 12"/>
                    <a:gd name="T14" fmla="*/ 11 w 11"/>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11" y="12"/>
                      </a:moveTo>
                      <a:lnTo>
                        <a:pt x="0" y="12"/>
                      </a:lnTo>
                      <a:lnTo>
                        <a:pt x="0" y="0"/>
                      </a:lnTo>
                      <a:lnTo>
                        <a:pt x="11" y="0"/>
                      </a:lnTo>
                      <a:lnTo>
                        <a:pt x="11" y="12"/>
                      </a:lnTo>
                      <a:lnTo>
                        <a:pt x="11" y="12"/>
                      </a:lnTo>
                      <a:lnTo>
                        <a:pt x="11" y="12"/>
                      </a:lnTo>
                      <a:lnTo>
                        <a:pt x="11" y="12"/>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56" name="Freeform 37">
                  <a:extLst>
                    <a:ext uri="{FF2B5EF4-FFF2-40B4-BE49-F238E27FC236}">
                      <a16:creationId xmlns:a16="http://schemas.microsoft.com/office/drawing/2014/main" id="{827473B8-C97D-477E-9E59-3146C2474209}"/>
                    </a:ext>
                  </a:extLst>
                </p:cNvPr>
                <p:cNvSpPr>
                  <a:spLocks/>
                </p:cNvSpPr>
                <p:nvPr/>
              </p:nvSpPr>
              <p:spPr bwMode="auto">
                <a:xfrm>
                  <a:off x="4914" y="1242"/>
                  <a:ext cx="11" cy="12"/>
                </a:xfrm>
                <a:custGeom>
                  <a:avLst/>
                  <a:gdLst>
                    <a:gd name="T0" fmla="*/ 11 w 11"/>
                    <a:gd name="T1" fmla="*/ 12 h 12"/>
                    <a:gd name="T2" fmla="*/ 0 w 11"/>
                    <a:gd name="T3" fmla="*/ 12 h 12"/>
                    <a:gd name="T4" fmla="*/ 0 w 11"/>
                    <a:gd name="T5" fmla="*/ 0 h 12"/>
                    <a:gd name="T6" fmla="*/ 11 w 11"/>
                    <a:gd name="T7" fmla="*/ 0 h 12"/>
                    <a:gd name="T8" fmla="*/ 11 w 11"/>
                    <a:gd name="T9" fmla="*/ 12 h 12"/>
                    <a:gd name="T10" fmla="*/ 11 w 11"/>
                    <a:gd name="T11" fmla="*/ 12 h 12"/>
                    <a:gd name="T12" fmla="*/ 11 w 11"/>
                    <a:gd name="T13" fmla="*/ 12 h 12"/>
                    <a:gd name="T14" fmla="*/ 11 w 11"/>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11" y="12"/>
                      </a:moveTo>
                      <a:lnTo>
                        <a:pt x="0" y="12"/>
                      </a:lnTo>
                      <a:lnTo>
                        <a:pt x="0" y="0"/>
                      </a:lnTo>
                      <a:lnTo>
                        <a:pt x="11" y="0"/>
                      </a:lnTo>
                      <a:lnTo>
                        <a:pt x="11" y="12"/>
                      </a:lnTo>
                      <a:lnTo>
                        <a:pt x="11" y="12"/>
                      </a:lnTo>
                      <a:lnTo>
                        <a:pt x="11" y="12"/>
                      </a:lnTo>
                      <a:lnTo>
                        <a:pt x="11" y="12"/>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57" name="Freeform 38">
                  <a:extLst>
                    <a:ext uri="{FF2B5EF4-FFF2-40B4-BE49-F238E27FC236}">
                      <a16:creationId xmlns:a16="http://schemas.microsoft.com/office/drawing/2014/main" id="{49845F9B-62BB-46BF-8DA5-21EBD2325E46}"/>
                    </a:ext>
                  </a:extLst>
                </p:cNvPr>
                <p:cNvSpPr>
                  <a:spLocks/>
                </p:cNvSpPr>
                <p:nvPr/>
              </p:nvSpPr>
              <p:spPr bwMode="auto">
                <a:xfrm>
                  <a:off x="4953" y="1153"/>
                  <a:ext cx="12" cy="10"/>
                </a:xfrm>
                <a:custGeom>
                  <a:avLst/>
                  <a:gdLst>
                    <a:gd name="T0" fmla="*/ 12 w 12"/>
                    <a:gd name="T1" fmla="*/ 10 h 10"/>
                    <a:gd name="T2" fmla="*/ 0 w 12"/>
                    <a:gd name="T3" fmla="*/ 10 h 10"/>
                    <a:gd name="T4" fmla="*/ 0 w 12"/>
                    <a:gd name="T5" fmla="*/ 0 h 10"/>
                    <a:gd name="T6" fmla="*/ 12 w 12"/>
                    <a:gd name="T7" fmla="*/ 0 h 10"/>
                    <a:gd name="T8" fmla="*/ 12 w 12"/>
                    <a:gd name="T9" fmla="*/ 10 h 10"/>
                    <a:gd name="T10" fmla="*/ 12 w 12"/>
                    <a:gd name="T11" fmla="*/ 10 h 10"/>
                    <a:gd name="T12" fmla="*/ 12 w 12"/>
                    <a:gd name="T13" fmla="*/ 10 h 10"/>
                    <a:gd name="T14" fmla="*/ 12 w 1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12" y="10"/>
                      </a:moveTo>
                      <a:lnTo>
                        <a:pt x="0" y="10"/>
                      </a:lnTo>
                      <a:lnTo>
                        <a:pt x="0" y="0"/>
                      </a:lnTo>
                      <a:lnTo>
                        <a:pt x="12" y="0"/>
                      </a:lnTo>
                      <a:lnTo>
                        <a:pt x="12" y="10"/>
                      </a:lnTo>
                      <a:lnTo>
                        <a:pt x="12" y="10"/>
                      </a:lnTo>
                      <a:lnTo>
                        <a:pt x="12" y="10"/>
                      </a:lnTo>
                      <a:lnTo>
                        <a:pt x="12" y="10"/>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58" name="Freeform 39">
                  <a:extLst>
                    <a:ext uri="{FF2B5EF4-FFF2-40B4-BE49-F238E27FC236}">
                      <a16:creationId xmlns:a16="http://schemas.microsoft.com/office/drawing/2014/main" id="{4413FC76-B60C-4618-9DBE-BE8CEC7B7919}"/>
                    </a:ext>
                  </a:extLst>
                </p:cNvPr>
                <p:cNvSpPr>
                  <a:spLocks/>
                </p:cNvSpPr>
                <p:nvPr/>
              </p:nvSpPr>
              <p:spPr bwMode="auto">
                <a:xfrm>
                  <a:off x="4975" y="1153"/>
                  <a:ext cx="10" cy="10"/>
                </a:xfrm>
                <a:custGeom>
                  <a:avLst/>
                  <a:gdLst>
                    <a:gd name="T0" fmla="*/ 10 w 10"/>
                    <a:gd name="T1" fmla="*/ 10 h 10"/>
                    <a:gd name="T2" fmla="*/ 0 w 10"/>
                    <a:gd name="T3" fmla="*/ 10 h 10"/>
                    <a:gd name="T4" fmla="*/ 0 w 10"/>
                    <a:gd name="T5" fmla="*/ 0 h 10"/>
                    <a:gd name="T6" fmla="*/ 10 w 10"/>
                    <a:gd name="T7" fmla="*/ 0 h 10"/>
                    <a:gd name="T8" fmla="*/ 10 w 10"/>
                    <a:gd name="T9" fmla="*/ 10 h 10"/>
                    <a:gd name="T10" fmla="*/ 10 w 10"/>
                    <a:gd name="T11" fmla="*/ 10 h 10"/>
                    <a:gd name="T12" fmla="*/ 10 w 10"/>
                    <a:gd name="T13" fmla="*/ 10 h 10"/>
                    <a:gd name="T14" fmla="*/ 10 w 10"/>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10" y="10"/>
                      </a:moveTo>
                      <a:lnTo>
                        <a:pt x="0" y="10"/>
                      </a:lnTo>
                      <a:lnTo>
                        <a:pt x="0" y="0"/>
                      </a:lnTo>
                      <a:lnTo>
                        <a:pt x="10" y="0"/>
                      </a:lnTo>
                      <a:lnTo>
                        <a:pt x="10" y="10"/>
                      </a:lnTo>
                      <a:lnTo>
                        <a:pt x="10" y="10"/>
                      </a:lnTo>
                      <a:lnTo>
                        <a:pt x="10" y="10"/>
                      </a:lnTo>
                      <a:lnTo>
                        <a:pt x="10" y="10"/>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59" name="Freeform 40">
                  <a:extLst>
                    <a:ext uri="{FF2B5EF4-FFF2-40B4-BE49-F238E27FC236}">
                      <a16:creationId xmlns:a16="http://schemas.microsoft.com/office/drawing/2014/main" id="{8B81B369-68ED-4856-A916-ECE0F7298DC8}"/>
                    </a:ext>
                  </a:extLst>
                </p:cNvPr>
                <p:cNvSpPr>
                  <a:spLocks/>
                </p:cNvSpPr>
                <p:nvPr/>
              </p:nvSpPr>
              <p:spPr bwMode="auto">
                <a:xfrm>
                  <a:off x="4995" y="1153"/>
                  <a:ext cx="11" cy="10"/>
                </a:xfrm>
                <a:custGeom>
                  <a:avLst/>
                  <a:gdLst>
                    <a:gd name="T0" fmla="*/ 11 w 11"/>
                    <a:gd name="T1" fmla="*/ 10 h 10"/>
                    <a:gd name="T2" fmla="*/ 0 w 11"/>
                    <a:gd name="T3" fmla="*/ 10 h 10"/>
                    <a:gd name="T4" fmla="*/ 0 w 11"/>
                    <a:gd name="T5" fmla="*/ 0 h 10"/>
                    <a:gd name="T6" fmla="*/ 11 w 11"/>
                    <a:gd name="T7" fmla="*/ 0 h 10"/>
                    <a:gd name="T8" fmla="*/ 11 w 11"/>
                    <a:gd name="T9" fmla="*/ 10 h 10"/>
                    <a:gd name="T10" fmla="*/ 11 w 11"/>
                    <a:gd name="T11" fmla="*/ 10 h 10"/>
                    <a:gd name="T12" fmla="*/ 11 w 11"/>
                    <a:gd name="T13" fmla="*/ 10 h 10"/>
                    <a:gd name="T14" fmla="*/ 11 w 11"/>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0">
                      <a:moveTo>
                        <a:pt x="11" y="10"/>
                      </a:moveTo>
                      <a:lnTo>
                        <a:pt x="0" y="10"/>
                      </a:lnTo>
                      <a:lnTo>
                        <a:pt x="0" y="0"/>
                      </a:lnTo>
                      <a:lnTo>
                        <a:pt x="11" y="0"/>
                      </a:lnTo>
                      <a:lnTo>
                        <a:pt x="11" y="10"/>
                      </a:lnTo>
                      <a:lnTo>
                        <a:pt x="11" y="10"/>
                      </a:lnTo>
                      <a:lnTo>
                        <a:pt x="11" y="10"/>
                      </a:lnTo>
                      <a:lnTo>
                        <a:pt x="11" y="10"/>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60" name="Freeform 41">
                  <a:extLst>
                    <a:ext uri="{FF2B5EF4-FFF2-40B4-BE49-F238E27FC236}">
                      <a16:creationId xmlns:a16="http://schemas.microsoft.com/office/drawing/2014/main" id="{8FF8903D-37EE-44BA-96CF-39374AFB8D3E}"/>
                    </a:ext>
                  </a:extLst>
                </p:cNvPr>
                <p:cNvSpPr>
                  <a:spLocks/>
                </p:cNvSpPr>
                <p:nvPr/>
              </p:nvSpPr>
              <p:spPr bwMode="auto">
                <a:xfrm>
                  <a:off x="4995" y="1172"/>
                  <a:ext cx="11" cy="11"/>
                </a:xfrm>
                <a:custGeom>
                  <a:avLst/>
                  <a:gdLst>
                    <a:gd name="T0" fmla="*/ 11 w 11"/>
                    <a:gd name="T1" fmla="*/ 11 h 11"/>
                    <a:gd name="T2" fmla="*/ 0 w 11"/>
                    <a:gd name="T3" fmla="*/ 11 h 11"/>
                    <a:gd name="T4" fmla="*/ 0 w 11"/>
                    <a:gd name="T5" fmla="*/ 0 h 11"/>
                    <a:gd name="T6" fmla="*/ 11 w 11"/>
                    <a:gd name="T7" fmla="*/ 0 h 11"/>
                    <a:gd name="T8" fmla="*/ 11 w 11"/>
                    <a:gd name="T9" fmla="*/ 11 h 11"/>
                    <a:gd name="T10" fmla="*/ 11 w 11"/>
                    <a:gd name="T11" fmla="*/ 11 h 11"/>
                    <a:gd name="T12" fmla="*/ 11 w 11"/>
                    <a:gd name="T13" fmla="*/ 11 h 11"/>
                    <a:gd name="T14" fmla="*/ 11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11" y="11"/>
                      </a:moveTo>
                      <a:lnTo>
                        <a:pt x="0" y="11"/>
                      </a:lnTo>
                      <a:lnTo>
                        <a:pt x="0" y="0"/>
                      </a:lnTo>
                      <a:lnTo>
                        <a:pt x="11" y="0"/>
                      </a:lnTo>
                      <a:lnTo>
                        <a:pt x="11" y="11"/>
                      </a:lnTo>
                      <a:lnTo>
                        <a:pt x="11" y="11"/>
                      </a:lnTo>
                      <a:lnTo>
                        <a:pt x="11" y="11"/>
                      </a:lnTo>
                      <a:lnTo>
                        <a:pt x="11"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61" name="Freeform 42">
                  <a:extLst>
                    <a:ext uri="{FF2B5EF4-FFF2-40B4-BE49-F238E27FC236}">
                      <a16:creationId xmlns:a16="http://schemas.microsoft.com/office/drawing/2014/main" id="{DD50BB7C-E265-4518-A8B9-C39CCC051582}"/>
                    </a:ext>
                  </a:extLst>
                </p:cNvPr>
                <p:cNvSpPr>
                  <a:spLocks/>
                </p:cNvSpPr>
                <p:nvPr/>
              </p:nvSpPr>
              <p:spPr bwMode="auto">
                <a:xfrm>
                  <a:off x="4975" y="1171"/>
                  <a:ext cx="10" cy="12"/>
                </a:xfrm>
                <a:custGeom>
                  <a:avLst/>
                  <a:gdLst>
                    <a:gd name="T0" fmla="*/ 10 w 10"/>
                    <a:gd name="T1" fmla="*/ 12 h 12"/>
                    <a:gd name="T2" fmla="*/ 0 w 10"/>
                    <a:gd name="T3" fmla="*/ 12 h 12"/>
                    <a:gd name="T4" fmla="*/ 0 w 10"/>
                    <a:gd name="T5" fmla="*/ 0 h 12"/>
                    <a:gd name="T6" fmla="*/ 10 w 10"/>
                    <a:gd name="T7" fmla="*/ 0 h 12"/>
                    <a:gd name="T8" fmla="*/ 10 w 10"/>
                    <a:gd name="T9" fmla="*/ 12 h 12"/>
                    <a:gd name="T10" fmla="*/ 10 w 10"/>
                    <a:gd name="T11" fmla="*/ 12 h 12"/>
                    <a:gd name="T12" fmla="*/ 10 w 10"/>
                    <a:gd name="T13" fmla="*/ 12 h 12"/>
                    <a:gd name="T14" fmla="*/ 10 w 10"/>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0" y="12"/>
                      </a:moveTo>
                      <a:lnTo>
                        <a:pt x="0" y="12"/>
                      </a:lnTo>
                      <a:lnTo>
                        <a:pt x="0" y="0"/>
                      </a:lnTo>
                      <a:lnTo>
                        <a:pt x="10" y="0"/>
                      </a:lnTo>
                      <a:lnTo>
                        <a:pt x="10" y="12"/>
                      </a:lnTo>
                      <a:lnTo>
                        <a:pt x="10" y="12"/>
                      </a:lnTo>
                      <a:lnTo>
                        <a:pt x="10" y="12"/>
                      </a:lnTo>
                      <a:lnTo>
                        <a:pt x="10" y="12"/>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62" name="Freeform 43">
                  <a:extLst>
                    <a:ext uri="{FF2B5EF4-FFF2-40B4-BE49-F238E27FC236}">
                      <a16:creationId xmlns:a16="http://schemas.microsoft.com/office/drawing/2014/main" id="{C646B0DF-3F12-4375-A02B-E62E56B0E113}"/>
                    </a:ext>
                  </a:extLst>
                </p:cNvPr>
                <p:cNvSpPr>
                  <a:spLocks/>
                </p:cNvSpPr>
                <p:nvPr/>
              </p:nvSpPr>
              <p:spPr bwMode="auto">
                <a:xfrm>
                  <a:off x="4953" y="1172"/>
                  <a:ext cx="12" cy="11"/>
                </a:xfrm>
                <a:custGeom>
                  <a:avLst/>
                  <a:gdLst>
                    <a:gd name="T0" fmla="*/ 12 w 12"/>
                    <a:gd name="T1" fmla="*/ 11 h 11"/>
                    <a:gd name="T2" fmla="*/ 0 w 12"/>
                    <a:gd name="T3" fmla="*/ 11 h 11"/>
                    <a:gd name="T4" fmla="*/ 0 w 12"/>
                    <a:gd name="T5" fmla="*/ 0 h 11"/>
                    <a:gd name="T6" fmla="*/ 12 w 12"/>
                    <a:gd name="T7" fmla="*/ 0 h 11"/>
                    <a:gd name="T8" fmla="*/ 12 w 12"/>
                    <a:gd name="T9" fmla="*/ 11 h 11"/>
                    <a:gd name="T10" fmla="*/ 12 w 12"/>
                    <a:gd name="T11" fmla="*/ 11 h 11"/>
                    <a:gd name="T12" fmla="*/ 12 w 12"/>
                    <a:gd name="T13" fmla="*/ 11 h 11"/>
                    <a:gd name="T14" fmla="*/ 12 w 12"/>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12" y="11"/>
                      </a:moveTo>
                      <a:lnTo>
                        <a:pt x="0" y="11"/>
                      </a:lnTo>
                      <a:lnTo>
                        <a:pt x="0" y="0"/>
                      </a:lnTo>
                      <a:lnTo>
                        <a:pt x="12" y="0"/>
                      </a:lnTo>
                      <a:lnTo>
                        <a:pt x="12" y="11"/>
                      </a:lnTo>
                      <a:lnTo>
                        <a:pt x="12" y="11"/>
                      </a:lnTo>
                      <a:lnTo>
                        <a:pt x="12" y="11"/>
                      </a:lnTo>
                      <a:lnTo>
                        <a:pt x="12"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63" name="Freeform 44">
                  <a:extLst>
                    <a:ext uri="{FF2B5EF4-FFF2-40B4-BE49-F238E27FC236}">
                      <a16:creationId xmlns:a16="http://schemas.microsoft.com/office/drawing/2014/main" id="{552D9536-06CA-4EDC-B204-4BA71017A328}"/>
                    </a:ext>
                  </a:extLst>
                </p:cNvPr>
                <p:cNvSpPr>
                  <a:spLocks/>
                </p:cNvSpPr>
                <p:nvPr/>
              </p:nvSpPr>
              <p:spPr bwMode="auto">
                <a:xfrm>
                  <a:off x="4953" y="1190"/>
                  <a:ext cx="12" cy="11"/>
                </a:xfrm>
                <a:custGeom>
                  <a:avLst/>
                  <a:gdLst>
                    <a:gd name="T0" fmla="*/ 12 w 12"/>
                    <a:gd name="T1" fmla="*/ 11 h 11"/>
                    <a:gd name="T2" fmla="*/ 0 w 12"/>
                    <a:gd name="T3" fmla="*/ 11 h 11"/>
                    <a:gd name="T4" fmla="*/ 0 w 12"/>
                    <a:gd name="T5" fmla="*/ 0 h 11"/>
                    <a:gd name="T6" fmla="*/ 12 w 12"/>
                    <a:gd name="T7" fmla="*/ 0 h 11"/>
                    <a:gd name="T8" fmla="*/ 12 w 12"/>
                    <a:gd name="T9" fmla="*/ 11 h 11"/>
                    <a:gd name="T10" fmla="*/ 12 w 12"/>
                    <a:gd name="T11" fmla="*/ 11 h 11"/>
                    <a:gd name="T12" fmla="*/ 12 w 12"/>
                    <a:gd name="T13" fmla="*/ 11 h 11"/>
                    <a:gd name="T14" fmla="*/ 12 w 12"/>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12" y="11"/>
                      </a:moveTo>
                      <a:lnTo>
                        <a:pt x="0" y="11"/>
                      </a:lnTo>
                      <a:lnTo>
                        <a:pt x="0" y="0"/>
                      </a:lnTo>
                      <a:lnTo>
                        <a:pt x="12" y="0"/>
                      </a:lnTo>
                      <a:lnTo>
                        <a:pt x="12" y="11"/>
                      </a:lnTo>
                      <a:lnTo>
                        <a:pt x="12" y="11"/>
                      </a:lnTo>
                      <a:lnTo>
                        <a:pt x="12" y="11"/>
                      </a:lnTo>
                      <a:lnTo>
                        <a:pt x="12"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64" name="Freeform 45">
                  <a:extLst>
                    <a:ext uri="{FF2B5EF4-FFF2-40B4-BE49-F238E27FC236}">
                      <a16:creationId xmlns:a16="http://schemas.microsoft.com/office/drawing/2014/main" id="{B63A8368-15BC-44BA-BC58-E4969C562099}"/>
                    </a:ext>
                  </a:extLst>
                </p:cNvPr>
                <p:cNvSpPr>
                  <a:spLocks/>
                </p:cNvSpPr>
                <p:nvPr/>
              </p:nvSpPr>
              <p:spPr bwMode="auto">
                <a:xfrm>
                  <a:off x="4975" y="1190"/>
                  <a:ext cx="10" cy="11"/>
                </a:xfrm>
                <a:custGeom>
                  <a:avLst/>
                  <a:gdLst>
                    <a:gd name="T0" fmla="*/ 10 w 10"/>
                    <a:gd name="T1" fmla="*/ 11 h 11"/>
                    <a:gd name="T2" fmla="*/ 0 w 10"/>
                    <a:gd name="T3" fmla="*/ 11 h 11"/>
                    <a:gd name="T4" fmla="*/ 0 w 10"/>
                    <a:gd name="T5" fmla="*/ 0 h 11"/>
                    <a:gd name="T6" fmla="*/ 10 w 10"/>
                    <a:gd name="T7" fmla="*/ 0 h 11"/>
                    <a:gd name="T8" fmla="*/ 10 w 10"/>
                    <a:gd name="T9" fmla="*/ 11 h 11"/>
                    <a:gd name="T10" fmla="*/ 10 w 10"/>
                    <a:gd name="T11" fmla="*/ 11 h 11"/>
                    <a:gd name="T12" fmla="*/ 10 w 10"/>
                    <a:gd name="T13" fmla="*/ 11 h 11"/>
                    <a:gd name="T14" fmla="*/ 10 w 10"/>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1">
                      <a:moveTo>
                        <a:pt x="10" y="11"/>
                      </a:moveTo>
                      <a:lnTo>
                        <a:pt x="0" y="11"/>
                      </a:lnTo>
                      <a:lnTo>
                        <a:pt x="0" y="0"/>
                      </a:lnTo>
                      <a:lnTo>
                        <a:pt x="10" y="0"/>
                      </a:lnTo>
                      <a:lnTo>
                        <a:pt x="10" y="11"/>
                      </a:lnTo>
                      <a:lnTo>
                        <a:pt x="10" y="11"/>
                      </a:lnTo>
                      <a:lnTo>
                        <a:pt x="10" y="11"/>
                      </a:lnTo>
                      <a:lnTo>
                        <a:pt x="10"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65" name="Freeform 46">
                  <a:extLst>
                    <a:ext uri="{FF2B5EF4-FFF2-40B4-BE49-F238E27FC236}">
                      <a16:creationId xmlns:a16="http://schemas.microsoft.com/office/drawing/2014/main" id="{C86FB102-A55B-4383-89F7-35B4795CC4D6}"/>
                    </a:ext>
                  </a:extLst>
                </p:cNvPr>
                <p:cNvSpPr>
                  <a:spLocks/>
                </p:cNvSpPr>
                <p:nvPr/>
              </p:nvSpPr>
              <p:spPr bwMode="auto">
                <a:xfrm>
                  <a:off x="4995" y="1190"/>
                  <a:ext cx="11" cy="11"/>
                </a:xfrm>
                <a:custGeom>
                  <a:avLst/>
                  <a:gdLst>
                    <a:gd name="T0" fmla="*/ 11 w 11"/>
                    <a:gd name="T1" fmla="*/ 11 h 11"/>
                    <a:gd name="T2" fmla="*/ 0 w 11"/>
                    <a:gd name="T3" fmla="*/ 11 h 11"/>
                    <a:gd name="T4" fmla="*/ 0 w 11"/>
                    <a:gd name="T5" fmla="*/ 0 h 11"/>
                    <a:gd name="T6" fmla="*/ 11 w 11"/>
                    <a:gd name="T7" fmla="*/ 0 h 11"/>
                    <a:gd name="T8" fmla="*/ 11 w 11"/>
                    <a:gd name="T9" fmla="*/ 11 h 11"/>
                    <a:gd name="T10" fmla="*/ 11 w 11"/>
                    <a:gd name="T11" fmla="*/ 11 h 11"/>
                    <a:gd name="T12" fmla="*/ 11 w 11"/>
                    <a:gd name="T13" fmla="*/ 11 h 11"/>
                    <a:gd name="T14" fmla="*/ 11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11" y="11"/>
                      </a:moveTo>
                      <a:lnTo>
                        <a:pt x="0" y="11"/>
                      </a:lnTo>
                      <a:lnTo>
                        <a:pt x="0" y="0"/>
                      </a:lnTo>
                      <a:lnTo>
                        <a:pt x="11" y="0"/>
                      </a:lnTo>
                      <a:lnTo>
                        <a:pt x="11" y="11"/>
                      </a:lnTo>
                      <a:lnTo>
                        <a:pt x="11" y="11"/>
                      </a:lnTo>
                      <a:lnTo>
                        <a:pt x="11" y="11"/>
                      </a:lnTo>
                      <a:lnTo>
                        <a:pt x="11"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66" name="Freeform 47">
                  <a:extLst>
                    <a:ext uri="{FF2B5EF4-FFF2-40B4-BE49-F238E27FC236}">
                      <a16:creationId xmlns:a16="http://schemas.microsoft.com/office/drawing/2014/main" id="{164EC58C-2A39-416E-8796-EAC3BD2F9070}"/>
                    </a:ext>
                  </a:extLst>
                </p:cNvPr>
                <p:cNvSpPr>
                  <a:spLocks/>
                </p:cNvSpPr>
                <p:nvPr/>
              </p:nvSpPr>
              <p:spPr bwMode="auto">
                <a:xfrm>
                  <a:off x="4953" y="1210"/>
                  <a:ext cx="12" cy="11"/>
                </a:xfrm>
                <a:custGeom>
                  <a:avLst/>
                  <a:gdLst>
                    <a:gd name="T0" fmla="*/ 12 w 12"/>
                    <a:gd name="T1" fmla="*/ 11 h 11"/>
                    <a:gd name="T2" fmla="*/ 0 w 12"/>
                    <a:gd name="T3" fmla="*/ 11 h 11"/>
                    <a:gd name="T4" fmla="*/ 0 w 12"/>
                    <a:gd name="T5" fmla="*/ 0 h 11"/>
                    <a:gd name="T6" fmla="*/ 12 w 12"/>
                    <a:gd name="T7" fmla="*/ 0 h 11"/>
                    <a:gd name="T8" fmla="*/ 12 w 12"/>
                    <a:gd name="T9" fmla="*/ 11 h 11"/>
                    <a:gd name="T10" fmla="*/ 12 w 12"/>
                    <a:gd name="T11" fmla="*/ 11 h 11"/>
                    <a:gd name="T12" fmla="*/ 12 w 12"/>
                    <a:gd name="T13" fmla="*/ 11 h 11"/>
                    <a:gd name="T14" fmla="*/ 12 w 12"/>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12" y="11"/>
                      </a:moveTo>
                      <a:lnTo>
                        <a:pt x="0" y="11"/>
                      </a:lnTo>
                      <a:lnTo>
                        <a:pt x="0" y="0"/>
                      </a:lnTo>
                      <a:lnTo>
                        <a:pt x="12" y="0"/>
                      </a:lnTo>
                      <a:lnTo>
                        <a:pt x="12" y="11"/>
                      </a:lnTo>
                      <a:lnTo>
                        <a:pt x="12" y="11"/>
                      </a:lnTo>
                      <a:lnTo>
                        <a:pt x="12" y="11"/>
                      </a:lnTo>
                      <a:lnTo>
                        <a:pt x="12"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67" name="Freeform 48">
                  <a:extLst>
                    <a:ext uri="{FF2B5EF4-FFF2-40B4-BE49-F238E27FC236}">
                      <a16:creationId xmlns:a16="http://schemas.microsoft.com/office/drawing/2014/main" id="{A925DE63-6927-427F-897C-033C0A708F97}"/>
                    </a:ext>
                  </a:extLst>
                </p:cNvPr>
                <p:cNvSpPr>
                  <a:spLocks/>
                </p:cNvSpPr>
                <p:nvPr/>
              </p:nvSpPr>
              <p:spPr bwMode="auto">
                <a:xfrm>
                  <a:off x="4975" y="1210"/>
                  <a:ext cx="10" cy="11"/>
                </a:xfrm>
                <a:custGeom>
                  <a:avLst/>
                  <a:gdLst>
                    <a:gd name="T0" fmla="*/ 10 w 10"/>
                    <a:gd name="T1" fmla="*/ 11 h 11"/>
                    <a:gd name="T2" fmla="*/ 0 w 10"/>
                    <a:gd name="T3" fmla="*/ 11 h 11"/>
                    <a:gd name="T4" fmla="*/ 0 w 10"/>
                    <a:gd name="T5" fmla="*/ 0 h 11"/>
                    <a:gd name="T6" fmla="*/ 10 w 10"/>
                    <a:gd name="T7" fmla="*/ 0 h 11"/>
                    <a:gd name="T8" fmla="*/ 10 w 10"/>
                    <a:gd name="T9" fmla="*/ 11 h 11"/>
                    <a:gd name="T10" fmla="*/ 10 w 10"/>
                    <a:gd name="T11" fmla="*/ 11 h 11"/>
                    <a:gd name="T12" fmla="*/ 10 w 10"/>
                    <a:gd name="T13" fmla="*/ 11 h 11"/>
                    <a:gd name="T14" fmla="*/ 10 w 10"/>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1">
                      <a:moveTo>
                        <a:pt x="10" y="11"/>
                      </a:moveTo>
                      <a:lnTo>
                        <a:pt x="0" y="11"/>
                      </a:lnTo>
                      <a:lnTo>
                        <a:pt x="0" y="0"/>
                      </a:lnTo>
                      <a:lnTo>
                        <a:pt x="10" y="0"/>
                      </a:lnTo>
                      <a:lnTo>
                        <a:pt x="10" y="11"/>
                      </a:lnTo>
                      <a:lnTo>
                        <a:pt x="10" y="11"/>
                      </a:lnTo>
                      <a:lnTo>
                        <a:pt x="10" y="11"/>
                      </a:lnTo>
                      <a:lnTo>
                        <a:pt x="10"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68" name="Freeform 49">
                  <a:extLst>
                    <a:ext uri="{FF2B5EF4-FFF2-40B4-BE49-F238E27FC236}">
                      <a16:creationId xmlns:a16="http://schemas.microsoft.com/office/drawing/2014/main" id="{F9CC115D-88D5-49CB-99E2-3306F7406489}"/>
                    </a:ext>
                  </a:extLst>
                </p:cNvPr>
                <p:cNvSpPr>
                  <a:spLocks/>
                </p:cNvSpPr>
                <p:nvPr/>
              </p:nvSpPr>
              <p:spPr bwMode="auto">
                <a:xfrm>
                  <a:off x="4995" y="1210"/>
                  <a:ext cx="11" cy="11"/>
                </a:xfrm>
                <a:custGeom>
                  <a:avLst/>
                  <a:gdLst>
                    <a:gd name="T0" fmla="*/ 11 w 11"/>
                    <a:gd name="T1" fmla="*/ 11 h 11"/>
                    <a:gd name="T2" fmla="*/ 0 w 11"/>
                    <a:gd name="T3" fmla="*/ 11 h 11"/>
                    <a:gd name="T4" fmla="*/ 0 w 11"/>
                    <a:gd name="T5" fmla="*/ 0 h 11"/>
                    <a:gd name="T6" fmla="*/ 11 w 11"/>
                    <a:gd name="T7" fmla="*/ 0 h 11"/>
                    <a:gd name="T8" fmla="*/ 11 w 11"/>
                    <a:gd name="T9" fmla="*/ 11 h 11"/>
                    <a:gd name="T10" fmla="*/ 11 w 11"/>
                    <a:gd name="T11" fmla="*/ 11 h 11"/>
                    <a:gd name="T12" fmla="*/ 11 w 11"/>
                    <a:gd name="T13" fmla="*/ 11 h 11"/>
                    <a:gd name="T14" fmla="*/ 11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11" y="11"/>
                      </a:moveTo>
                      <a:lnTo>
                        <a:pt x="0" y="11"/>
                      </a:lnTo>
                      <a:lnTo>
                        <a:pt x="0" y="0"/>
                      </a:lnTo>
                      <a:lnTo>
                        <a:pt x="11" y="0"/>
                      </a:lnTo>
                      <a:lnTo>
                        <a:pt x="11" y="11"/>
                      </a:lnTo>
                      <a:lnTo>
                        <a:pt x="11" y="11"/>
                      </a:lnTo>
                      <a:lnTo>
                        <a:pt x="11" y="11"/>
                      </a:lnTo>
                      <a:lnTo>
                        <a:pt x="11"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69" name="Freeform 50">
                  <a:extLst>
                    <a:ext uri="{FF2B5EF4-FFF2-40B4-BE49-F238E27FC236}">
                      <a16:creationId xmlns:a16="http://schemas.microsoft.com/office/drawing/2014/main" id="{BBAC01F8-D703-4E19-A0D3-CA77F68F04F8}"/>
                    </a:ext>
                  </a:extLst>
                </p:cNvPr>
                <p:cNvSpPr>
                  <a:spLocks/>
                </p:cNvSpPr>
                <p:nvPr/>
              </p:nvSpPr>
              <p:spPr bwMode="auto">
                <a:xfrm>
                  <a:off x="4953" y="1230"/>
                  <a:ext cx="12" cy="11"/>
                </a:xfrm>
                <a:custGeom>
                  <a:avLst/>
                  <a:gdLst>
                    <a:gd name="T0" fmla="*/ 12 w 12"/>
                    <a:gd name="T1" fmla="*/ 11 h 11"/>
                    <a:gd name="T2" fmla="*/ 0 w 12"/>
                    <a:gd name="T3" fmla="*/ 11 h 11"/>
                    <a:gd name="T4" fmla="*/ 0 w 12"/>
                    <a:gd name="T5" fmla="*/ 0 h 11"/>
                    <a:gd name="T6" fmla="*/ 12 w 12"/>
                    <a:gd name="T7" fmla="*/ 0 h 11"/>
                    <a:gd name="T8" fmla="*/ 12 w 12"/>
                    <a:gd name="T9" fmla="*/ 11 h 11"/>
                    <a:gd name="T10" fmla="*/ 12 w 12"/>
                    <a:gd name="T11" fmla="*/ 11 h 11"/>
                    <a:gd name="T12" fmla="*/ 12 w 12"/>
                    <a:gd name="T13" fmla="*/ 11 h 11"/>
                    <a:gd name="T14" fmla="*/ 12 w 12"/>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12" y="11"/>
                      </a:moveTo>
                      <a:lnTo>
                        <a:pt x="0" y="11"/>
                      </a:lnTo>
                      <a:lnTo>
                        <a:pt x="0" y="0"/>
                      </a:lnTo>
                      <a:lnTo>
                        <a:pt x="12" y="0"/>
                      </a:lnTo>
                      <a:lnTo>
                        <a:pt x="12" y="11"/>
                      </a:lnTo>
                      <a:lnTo>
                        <a:pt x="12" y="11"/>
                      </a:lnTo>
                      <a:lnTo>
                        <a:pt x="12" y="11"/>
                      </a:lnTo>
                      <a:lnTo>
                        <a:pt x="12"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70" name="Freeform 51">
                  <a:extLst>
                    <a:ext uri="{FF2B5EF4-FFF2-40B4-BE49-F238E27FC236}">
                      <a16:creationId xmlns:a16="http://schemas.microsoft.com/office/drawing/2014/main" id="{A890F914-117C-4B26-A545-751350BFFFA4}"/>
                    </a:ext>
                  </a:extLst>
                </p:cNvPr>
                <p:cNvSpPr>
                  <a:spLocks/>
                </p:cNvSpPr>
                <p:nvPr/>
              </p:nvSpPr>
              <p:spPr bwMode="auto">
                <a:xfrm>
                  <a:off x="4975" y="1230"/>
                  <a:ext cx="10" cy="10"/>
                </a:xfrm>
                <a:custGeom>
                  <a:avLst/>
                  <a:gdLst>
                    <a:gd name="T0" fmla="*/ 10 w 10"/>
                    <a:gd name="T1" fmla="*/ 10 h 10"/>
                    <a:gd name="T2" fmla="*/ 0 w 10"/>
                    <a:gd name="T3" fmla="*/ 10 h 10"/>
                    <a:gd name="T4" fmla="*/ 0 w 10"/>
                    <a:gd name="T5" fmla="*/ 0 h 10"/>
                    <a:gd name="T6" fmla="*/ 10 w 10"/>
                    <a:gd name="T7" fmla="*/ 0 h 10"/>
                    <a:gd name="T8" fmla="*/ 10 w 10"/>
                    <a:gd name="T9" fmla="*/ 10 h 10"/>
                    <a:gd name="T10" fmla="*/ 10 w 10"/>
                    <a:gd name="T11" fmla="*/ 10 h 10"/>
                    <a:gd name="T12" fmla="*/ 10 w 10"/>
                    <a:gd name="T13" fmla="*/ 10 h 10"/>
                    <a:gd name="T14" fmla="*/ 10 w 10"/>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10" y="10"/>
                      </a:moveTo>
                      <a:lnTo>
                        <a:pt x="0" y="10"/>
                      </a:lnTo>
                      <a:lnTo>
                        <a:pt x="0" y="0"/>
                      </a:lnTo>
                      <a:lnTo>
                        <a:pt x="10" y="0"/>
                      </a:lnTo>
                      <a:lnTo>
                        <a:pt x="10" y="10"/>
                      </a:lnTo>
                      <a:lnTo>
                        <a:pt x="10" y="10"/>
                      </a:lnTo>
                      <a:lnTo>
                        <a:pt x="10" y="10"/>
                      </a:lnTo>
                      <a:lnTo>
                        <a:pt x="10" y="10"/>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71" name="Freeform 52">
                  <a:extLst>
                    <a:ext uri="{FF2B5EF4-FFF2-40B4-BE49-F238E27FC236}">
                      <a16:creationId xmlns:a16="http://schemas.microsoft.com/office/drawing/2014/main" id="{E7F0EDAB-4FB4-4D84-86C9-733BFEDEB635}"/>
                    </a:ext>
                  </a:extLst>
                </p:cNvPr>
                <p:cNvSpPr>
                  <a:spLocks/>
                </p:cNvSpPr>
                <p:nvPr/>
              </p:nvSpPr>
              <p:spPr bwMode="auto">
                <a:xfrm>
                  <a:off x="4995" y="1230"/>
                  <a:ext cx="11" cy="10"/>
                </a:xfrm>
                <a:custGeom>
                  <a:avLst/>
                  <a:gdLst>
                    <a:gd name="T0" fmla="*/ 11 w 11"/>
                    <a:gd name="T1" fmla="*/ 10 h 10"/>
                    <a:gd name="T2" fmla="*/ 0 w 11"/>
                    <a:gd name="T3" fmla="*/ 10 h 10"/>
                    <a:gd name="T4" fmla="*/ 0 w 11"/>
                    <a:gd name="T5" fmla="*/ 0 h 10"/>
                    <a:gd name="T6" fmla="*/ 11 w 11"/>
                    <a:gd name="T7" fmla="*/ 0 h 10"/>
                    <a:gd name="T8" fmla="*/ 11 w 11"/>
                    <a:gd name="T9" fmla="*/ 10 h 10"/>
                    <a:gd name="T10" fmla="*/ 11 w 11"/>
                    <a:gd name="T11" fmla="*/ 10 h 10"/>
                    <a:gd name="T12" fmla="*/ 11 w 11"/>
                    <a:gd name="T13" fmla="*/ 10 h 10"/>
                    <a:gd name="T14" fmla="*/ 11 w 11"/>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0">
                      <a:moveTo>
                        <a:pt x="11" y="10"/>
                      </a:moveTo>
                      <a:lnTo>
                        <a:pt x="0" y="10"/>
                      </a:lnTo>
                      <a:lnTo>
                        <a:pt x="0" y="0"/>
                      </a:lnTo>
                      <a:lnTo>
                        <a:pt x="11" y="0"/>
                      </a:lnTo>
                      <a:lnTo>
                        <a:pt x="11" y="10"/>
                      </a:lnTo>
                      <a:lnTo>
                        <a:pt x="11" y="10"/>
                      </a:lnTo>
                      <a:lnTo>
                        <a:pt x="11" y="10"/>
                      </a:lnTo>
                      <a:lnTo>
                        <a:pt x="11" y="10"/>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72" name="Freeform 53">
                  <a:extLst>
                    <a:ext uri="{FF2B5EF4-FFF2-40B4-BE49-F238E27FC236}">
                      <a16:creationId xmlns:a16="http://schemas.microsoft.com/office/drawing/2014/main" id="{08F24F96-7099-4161-A859-4DD571CA5910}"/>
                    </a:ext>
                  </a:extLst>
                </p:cNvPr>
                <p:cNvSpPr>
                  <a:spLocks/>
                </p:cNvSpPr>
                <p:nvPr/>
              </p:nvSpPr>
              <p:spPr bwMode="auto">
                <a:xfrm>
                  <a:off x="4953" y="1249"/>
                  <a:ext cx="12" cy="11"/>
                </a:xfrm>
                <a:custGeom>
                  <a:avLst/>
                  <a:gdLst>
                    <a:gd name="T0" fmla="*/ 12 w 12"/>
                    <a:gd name="T1" fmla="*/ 11 h 11"/>
                    <a:gd name="T2" fmla="*/ 0 w 12"/>
                    <a:gd name="T3" fmla="*/ 11 h 11"/>
                    <a:gd name="T4" fmla="*/ 0 w 12"/>
                    <a:gd name="T5" fmla="*/ 0 h 11"/>
                    <a:gd name="T6" fmla="*/ 12 w 12"/>
                    <a:gd name="T7" fmla="*/ 0 h 11"/>
                    <a:gd name="T8" fmla="*/ 12 w 12"/>
                    <a:gd name="T9" fmla="*/ 11 h 11"/>
                    <a:gd name="T10" fmla="*/ 12 w 12"/>
                    <a:gd name="T11" fmla="*/ 11 h 11"/>
                    <a:gd name="T12" fmla="*/ 12 w 12"/>
                    <a:gd name="T13" fmla="*/ 11 h 11"/>
                    <a:gd name="T14" fmla="*/ 12 w 12"/>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12" y="11"/>
                      </a:moveTo>
                      <a:lnTo>
                        <a:pt x="0" y="11"/>
                      </a:lnTo>
                      <a:lnTo>
                        <a:pt x="0" y="0"/>
                      </a:lnTo>
                      <a:lnTo>
                        <a:pt x="12" y="0"/>
                      </a:lnTo>
                      <a:lnTo>
                        <a:pt x="12" y="11"/>
                      </a:lnTo>
                      <a:lnTo>
                        <a:pt x="12" y="11"/>
                      </a:lnTo>
                      <a:lnTo>
                        <a:pt x="12" y="11"/>
                      </a:lnTo>
                      <a:lnTo>
                        <a:pt x="12"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73" name="Freeform 54">
                  <a:extLst>
                    <a:ext uri="{FF2B5EF4-FFF2-40B4-BE49-F238E27FC236}">
                      <a16:creationId xmlns:a16="http://schemas.microsoft.com/office/drawing/2014/main" id="{E9DDCEF8-CFB8-4F52-8400-4D8E29CE8ABF}"/>
                    </a:ext>
                  </a:extLst>
                </p:cNvPr>
                <p:cNvSpPr>
                  <a:spLocks/>
                </p:cNvSpPr>
                <p:nvPr/>
              </p:nvSpPr>
              <p:spPr bwMode="auto">
                <a:xfrm>
                  <a:off x="4975" y="1249"/>
                  <a:ext cx="10" cy="11"/>
                </a:xfrm>
                <a:custGeom>
                  <a:avLst/>
                  <a:gdLst>
                    <a:gd name="T0" fmla="*/ 10 w 10"/>
                    <a:gd name="T1" fmla="*/ 11 h 11"/>
                    <a:gd name="T2" fmla="*/ 0 w 10"/>
                    <a:gd name="T3" fmla="*/ 11 h 11"/>
                    <a:gd name="T4" fmla="*/ 0 w 10"/>
                    <a:gd name="T5" fmla="*/ 0 h 11"/>
                    <a:gd name="T6" fmla="*/ 10 w 10"/>
                    <a:gd name="T7" fmla="*/ 0 h 11"/>
                    <a:gd name="T8" fmla="*/ 10 w 10"/>
                    <a:gd name="T9" fmla="*/ 11 h 11"/>
                    <a:gd name="T10" fmla="*/ 10 w 10"/>
                    <a:gd name="T11" fmla="*/ 11 h 11"/>
                    <a:gd name="T12" fmla="*/ 10 w 10"/>
                    <a:gd name="T13" fmla="*/ 11 h 11"/>
                    <a:gd name="T14" fmla="*/ 10 w 10"/>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1">
                      <a:moveTo>
                        <a:pt x="10" y="11"/>
                      </a:moveTo>
                      <a:lnTo>
                        <a:pt x="0" y="11"/>
                      </a:lnTo>
                      <a:lnTo>
                        <a:pt x="0" y="0"/>
                      </a:lnTo>
                      <a:lnTo>
                        <a:pt x="10" y="0"/>
                      </a:lnTo>
                      <a:lnTo>
                        <a:pt x="10" y="11"/>
                      </a:lnTo>
                      <a:lnTo>
                        <a:pt x="10" y="11"/>
                      </a:lnTo>
                      <a:lnTo>
                        <a:pt x="10" y="11"/>
                      </a:lnTo>
                      <a:lnTo>
                        <a:pt x="10"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74" name="Freeform 55">
                  <a:extLst>
                    <a:ext uri="{FF2B5EF4-FFF2-40B4-BE49-F238E27FC236}">
                      <a16:creationId xmlns:a16="http://schemas.microsoft.com/office/drawing/2014/main" id="{4C915C35-333A-43D2-9FA0-69455C8871C4}"/>
                    </a:ext>
                  </a:extLst>
                </p:cNvPr>
                <p:cNvSpPr>
                  <a:spLocks/>
                </p:cNvSpPr>
                <p:nvPr/>
              </p:nvSpPr>
              <p:spPr bwMode="auto">
                <a:xfrm>
                  <a:off x="4995" y="1249"/>
                  <a:ext cx="11" cy="11"/>
                </a:xfrm>
                <a:custGeom>
                  <a:avLst/>
                  <a:gdLst>
                    <a:gd name="T0" fmla="*/ 11 w 11"/>
                    <a:gd name="T1" fmla="*/ 11 h 11"/>
                    <a:gd name="T2" fmla="*/ 0 w 11"/>
                    <a:gd name="T3" fmla="*/ 11 h 11"/>
                    <a:gd name="T4" fmla="*/ 0 w 11"/>
                    <a:gd name="T5" fmla="*/ 0 h 11"/>
                    <a:gd name="T6" fmla="*/ 11 w 11"/>
                    <a:gd name="T7" fmla="*/ 0 h 11"/>
                    <a:gd name="T8" fmla="*/ 11 w 11"/>
                    <a:gd name="T9" fmla="*/ 11 h 11"/>
                    <a:gd name="T10" fmla="*/ 11 w 11"/>
                    <a:gd name="T11" fmla="*/ 11 h 11"/>
                    <a:gd name="T12" fmla="*/ 11 w 11"/>
                    <a:gd name="T13" fmla="*/ 11 h 11"/>
                    <a:gd name="T14" fmla="*/ 11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11" y="11"/>
                      </a:moveTo>
                      <a:lnTo>
                        <a:pt x="0" y="11"/>
                      </a:lnTo>
                      <a:lnTo>
                        <a:pt x="0" y="0"/>
                      </a:lnTo>
                      <a:lnTo>
                        <a:pt x="11" y="0"/>
                      </a:lnTo>
                      <a:lnTo>
                        <a:pt x="11" y="11"/>
                      </a:lnTo>
                      <a:lnTo>
                        <a:pt x="11" y="11"/>
                      </a:lnTo>
                      <a:lnTo>
                        <a:pt x="11" y="11"/>
                      </a:lnTo>
                      <a:lnTo>
                        <a:pt x="11"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75" name="Freeform 56">
                  <a:extLst>
                    <a:ext uri="{FF2B5EF4-FFF2-40B4-BE49-F238E27FC236}">
                      <a16:creationId xmlns:a16="http://schemas.microsoft.com/office/drawing/2014/main" id="{5CE1590F-4125-4A87-ACC3-6CD603EA6DEA}"/>
                    </a:ext>
                  </a:extLst>
                </p:cNvPr>
                <p:cNvSpPr>
                  <a:spLocks/>
                </p:cNvSpPr>
                <p:nvPr/>
              </p:nvSpPr>
              <p:spPr bwMode="auto">
                <a:xfrm>
                  <a:off x="4869" y="1126"/>
                  <a:ext cx="159" cy="180"/>
                </a:xfrm>
                <a:custGeom>
                  <a:avLst/>
                  <a:gdLst>
                    <a:gd name="T0" fmla="*/ 0 w 159"/>
                    <a:gd name="T1" fmla="*/ 180 h 180"/>
                    <a:gd name="T2" fmla="*/ 66 w 159"/>
                    <a:gd name="T3" fmla="*/ 180 h 180"/>
                    <a:gd name="T4" fmla="*/ 153 w 159"/>
                    <a:gd name="T5" fmla="*/ 180 h 180"/>
                    <a:gd name="T6" fmla="*/ 153 w 159"/>
                    <a:gd name="T7" fmla="*/ 17 h 180"/>
                    <a:gd name="T8" fmla="*/ 159 w 159"/>
                    <a:gd name="T9" fmla="*/ 17 h 180"/>
                    <a:gd name="T10" fmla="*/ 159 w 159"/>
                    <a:gd name="T11" fmla="*/ 0 h 180"/>
                    <a:gd name="T12" fmla="*/ 100 w 159"/>
                    <a:gd name="T13" fmla="*/ 0 h 180"/>
                  </a:gdLst>
                  <a:ahLst/>
                  <a:cxnLst>
                    <a:cxn ang="0">
                      <a:pos x="T0" y="T1"/>
                    </a:cxn>
                    <a:cxn ang="0">
                      <a:pos x="T2" y="T3"/>
                    </a:cxn>
                    <a:cxn ang="0">
                      <a:pos x="T4" y="T5"/>
                    </a:cxn>
                    <a:cxn ang="0">
                      <a:pos x="T6" y="T7"/>
                    </a:cxn>
                    <a:cxn ang="0">
                      <a:pos x="T8" y="T9"/>
                    </a:cxn>
                    <a:cxn ang="0">
                      <a:pos x="T10" y="T11"/>
                    </a:cxn>
                    <a:cxn ang="0">
                      <a:pos x="T12" y="T13"/>
                    </a:cxn>
                  </a:cxnLst>
                  <a:rect l="0" t="0" r="r" b="b"/>
                  <a:pathLst>
                    <a:path w="159" h="180">
                      <a:moveTo>
                        <a:pt x="0" y="180"/>
                      </a:moveTo>
                      <a:lnTo>
                        <a:pt x="66" y="180"/>
                      </a:lnTo>
                      <a:lnTo>
                        <a:pt x="153" y="180"/>
                      </a:lnTo>
                      <a:lnTo>
                        <a:pt x="153" y="17"/>
                      </a:lnTo>
                      <a:lnTo>
                        <a:pt x="159" y="17"/>
                      </a:lnTo>
                      <a:lnTo>
                        <a:pt x="159" y="0"/>
                      </a:lnTo>
                      <a:lnTo>
                        <a:pt x="100" y="0"/>
                      </a:lnTo>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76" name="Freeform 57">
                  <a:extLst>
                    <a:ext uri="{FF2B5EF4-FFF2-40B4-BE49-F238E27FC236}">
                      <a16:creationId xmlns:a16="http://schemas.microsoft.com/office/drawing/2014/main" id="{AC602E15-3676-4772-88F4-A44759AA0F62}"/>
                    </a:ext>
                  </a:extLst>
                </p:cNvPr>
                <p:cNvSpPr>
                  <a:spLocks/>
                </p:cNvSpPr>
                <p:nvPr/>
              </p:nvSpPr>
              <p:spPr bwMode="auto">
                <a:xfrm>
                  <a:off x="4779" y="1026"/>
                  <a:ext cx="93" cy="55"/>
                </a:xfrm>
                <a:custGeom>
                  <a:avLst/>
                  <a:gdLst>
                    <a:gd name="T0" fmla="*/ 93 w 93"/>
                    <a:gd name="T1" fmla="*/ 15 h 55"/>
                    <a:gd name="T2" fmla="*/ 76 w 93"/>
                    <a:gd name="T3" fmla="*/ 15 h 55"/>
                    <a:gd name="T4" fmla="*/ 76 w 93"/>
                    <a:gd name="T5" fmla="*/ 0 h 55"/>
                    <a:gd name="T6" fmla="*/ 24 w 93"/>
                    <a:gd name="T7" fmla="*/ 0 h 55"/>
                    <a:gd name="T8" fmla="*/ 24 w 93"/>
                    <a:gd name="T9" fmla="*/ 15 h 55"/>
                    <a:gd name="T10" fmla="*/ 0 w 93"/>
                    <a:gd name="T11" fmla="*/ 15 h 55"/>
                    <a:gd name="T12" fmla="*/ 0 w 93"/>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93" h="55">
                      <a:moveTo>
                        <a:pt x="93" y="15"/>
                      </a:moveTo>
                      <a:lnTo>
                        <a:pt x="76" y="15"/>
                      </a:lnTo>
                      <a:lnTo>
                        <a:pt x="76" y="0"/>
                      </a:lnTo>
                      <a:lnTo>
                        <a:pt x="24" y="0"/>
                      </a:lnTo>
                      <a:lnTo>
                        <a:pt x="24" y="15"/>
                      </a:lnTo>
                      <a:lnTo>
                        <a:pt x="0" y="15"/>
                      </a:lnTo>
                      <a:lnTo>
                        <a:pt x="0" y="55"/>
                      </a:lnTo>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77" name="Freeform 58">
                  <a:extLst>
                    <a:ext uri="{FF2B5EF4-FFF2-40B4-BE49-F238E27FC236}">
                      <a16:creationId xmlns:a16="http://schemas.microsoft.com/office/drawing/2014/main" id="{6121CF1B-DCC5-4339-86DF-B44FB413C363}"/>
                    </a:ext>
                  </a:extLst>
                </p:cNvPr>
                <p:cNvSpPr>
                  <a:spLocks/>
                </p:cNvSpPr>
                <p:nvPr/>
              </p:nvSpPr>
              <p:spPr bwMode="auto">
                <a:xfrm>
                  <a:off x="4698" y="1055"/>
                  <a:ext cx="106" cy="251"/>
                </a:xfrm>
                <a:custGeom>
                  <a:avLst/>
                  <a:gdLst>
                    <a:gd name="T0" fmla="*/ 42 w 106"/>
                    <a:gd name="T1" fmla="*/ 0 h 251"/>
                    <a:gd name="T2" fmla="*/ 46 w 106"/>
                    <a:gd name="T3" fmla="*/ 0 h 251"/>
                    <a:gd name="T4" fmla="*/ 46 w 106"/>
                    <a:gd name="T5" fmla="*/ 13 h 251"/>
                    <a:gd name="T6" fmla="*/ 57 w 106"/>
                    <a:gd name="T7" fmla="*/ 13 h 251"/>
                    <a:gd name="T8" fmla="*/ 57 w 106"/>
                    <a:gd name="T9" fmla="*/ 0 h 251"/>
                    <a:gd name="T10" fmla="*/ 61 w 106"/>
                    <a:gd name="T11" fmla="*/ 0 h 251"/>
                    <a:gd name="T12" fmla="*/ 61 w 106"/>
                    <a:gd name="T13" fmla="*/ 13 h 251"/>
                    <a:gd name="T14" fmla="*/ 73 w 106"/>
                    <a:gd name="T15" fmla="*/ 13 h 251"/>
                    <a:gd name="T16" fmla="*/ 73 w 106"/>
                    <a:gd name="T17" fmla="*/ 26 h 251"/>
                    <a:gd name="T18" fmla="*/ 94 w 106"/>
                    <a:gd name="T19" fmla="*/ 26 h 251"/>
                    <a:gd name="T20" fmla="*/ 94 w 106"/>
                    <a:gd name="T21" fmla="*/ 44 h 251"/>
                    <a:gd name="T22" fmla="*/ 106 w 106"/>
                    <a:gd name="T23" fmla="*/ 44 h 251"/>
                    <a:gd name="T24" fmla="*/ 106 w 106"/>
                    <a:gd name="T25" fmla="*/ 251 h 251"/>
                    <a:gd name="T26" fmla="*/ 0 w 106"/>
                    <a:gd name="T27" fmla="*/ 251 h 251"/>
                    <a:gd name="T28" fmla="*/ 0 w 106"/>
                    <a:gd name="T29" fmla="*/ 44 h 251"/>
                    <a:gd name="T30" fmla="*/ 12 w 106"/>
                    <a:gd name="T31" fmla="*/ 44 h 251"/>
                    <a:gd name="T32" fmla="*/ 12 w 106"/>
                    <a:gd name="T33" fmla="*/ 26 h 251"/>
                    <a:gd name="T34" fmla="*/ 33 w 106"/>
                    <a:gd name="T35" fmla="*/ 26 h 251"/>
                    <a:gd name="T36" fmla="*/ 33 w 106"/>
                    <a:gd name="T37" fmla="*/ 13 h 251"/>
                    <a:gd name="T38" fmla="*/ 42 w 106"/>
                    <a:gd name="T39" fmla="*/ 13 h 251"/>
                    <a:gd name="T40" fmla="*/ 42 w 106"/>
                    <a:gd name="T41" fmla="*/ 0 h 251"/>
                    <a:gd name="T42" fmla="*/ 42 w 106"/>
                    <a:gd name="T43" fmla="*/ 0 h 251"/>
                    <a:gd name="T44" fmla="*/ 42 w 106"/>
                    <a:gd name="T45" fmla="*/ 0 h 251"/>
                    <a:gd name="T46" fmla="*/ 42 w 106"/>
                    <a:gd name="T4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 h="251">
                      <a:moveTo>
                        <a:pt x="42" y="0"/>
                      </a:moveTo>
                      <a:lnTo>
                        <a:pt x="46" y="0"/>
                      </a:lnTo>
                      <a:lnTo>
                        <a:pt x="46" y="13"/>
                      </a:lnTo>
                      <a:lnTo>
                        <a:pt x="57" y="13"/>
                      </a:lnTo>
                      <a:lnTo>
                        <a:pt x="57" y="0"/>
                      </a:lnTo>
                      <a:lnTo>
                        <a:pt x="61" y="0"/>
                      </a:lnTo>
                      <a:lnTo>
                        <a:pt x="61" y="13"/>
                      </a:lnTo>
                      <a:lnTo>
                        <a:pt x="73" y="13"/>
                      </a:lnTo>
                      <a:lnTo>
                        <a:pt x="73" y="26"/>
                      </a:lnTo>
                      <a:lnTo>
                        <a:pt x="94" y="26"/>
                      </a:lnTo>
                      <a:lnTo>
                        <a:pt x="94" y="44"/>
                      </a:lnTo>
                      <a:lnTo>
                        <a:pt x="106" y="44"/>
                      </a:lnTo>
                      <a:lnTo>
                        <a:pt x="106" y="251"/>
                      </a:lnTo>
                      <a:lnTo>
                        <a:pt x="0" y="251"/>
                      </a:lnTo>
                      <a:lnTo>
                        <a:pt x="0" y="44"/>
                      </a:lnTo>
                      <a:lnTo>
                        <a:pt x="12" y="44"/>
                      </a:lnTo>
                      <a:lnTo>
                        <a:pt x="12" y="26"/>
                      </a:lnTo>
                      <a:lnTo>
                        <a:pt x="33" y="26"/>
                      </a:lnTo>
                      <a:lnTo>
                        <a:pt x="33" y="13"/>
                      </a:lnTo>
                      <a:lnTo>
                        <a:pt x="42" y="13"/>
                      </a:lnTo>
                      <a:lnTo>
                        <a:pt x="42" y="0"/>
                      </a:lnTo>
                      <a:lnTo>
                        <a:pt x="42" y="0"/>
                      </a:lnTo>
                      <a:lnTo>
                        <a:pt x="42" y="0"/>
                      </a:lnTo>
                      <a:lnTo>
                        <a:pt x="42" y="0"/>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78" name="Freeform 59">
                  <a:extLst>
                    <a:ext uri="{FF2B5EF4-FFF2-40B4-BE49-F238E27FC236}">
                      <a16:creationId xmlns:a16="http://schemas.microsoft.com/office/drawing/2014/main" id="{B4E24D93-5246-4AEE-BD60-1CCE91392B0C}"/>
                    </a:ext>
                  </a:extLst>
                </p:cNvPr>
                <p:cNvSpPr>
                  <a:spLocks/>
                </p:cNvSpPr>
                <p:nvPr/>
              </p:nvSpPr>
              <p:spPr bwMode="auto">
                <a:xfrm>
                  <a:off x="4723" y="1110"/>
                  <a:ext cx="59" cy="9"/>
                </a:xfrm>
                <a:custGeom>
                  <a:avLst/>
                  <a:gdLst>
                    <a:gd name="T0" fmla="*/ 59 w 59"/>
                    <a:gd name="T1" fmla="*/ 9 h 9"/>
                    <a:gd name="T2" fmla="*/ 0 w 59"/>
                    <a:gd name="T3" fmla="*/ 9 h 9"/>
                    <a:gd name="T4" fmla="*/ 0 w 59"/>
                    <a:gd name="T5" fmla="*/ 0 h 9"/>
                    <a:gd name="T6" fmla="*/ 59 w 59"/>
                    <a:gd name="T7" fmla="*/ 0 h 9"/>
                    <a:gd name="T8" fmla="*/ 59 w 59"/>
                    <a:gd name="T9" fmla="*/ 9 h 9"/>
                    <a:gd name="T10" fmla="*/ 59 w 59"/>
                    <a:gd name="T11" fmla="*/ 9 h 9"/>
                    <a:gd name="T12" fmla="*/ 59 w 59"/>
                    <a:gd name="T13" fmla="*/ 9 h 9"/>
                    <a:gd name="T14" fmla="*/ 59 w 5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9">
                      <a:moveTo>
                        <a:pt x="59" y="9"/>
                      </a:moveTo>
                      <a:lnTo>
                        <a:pt x="0" y="9"/>
                      </a:lnTo>
                      <a:lnTo>
                        <a:pt x="0" y="0"/>
                      </a:lnTo>
                      <a:lnTo>
                        <a:pt x="59" y="0"/>
                      </a:lnTo>
                      <a:lnTo>
                        <a:pt x="59" y="9"/>
                      </a:lnTo>
                      <a:lnTo>
                        <a:pt x="59" y="9"/>
                      </a:lnTo>
                      <a:lnTo>
                        <a:pt x="59" y="9"/>
                      </a:lnTo>
                      <a:lnTo>
                        <a:pt x="59" y="9"/>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79" name="Freeform 60">
                  <a:extLst>
                    <a:ext uri="{FF2B5EF4-FFF2-40B4-BE49-F238E27FC236}">
                      <a16:creationId xmlns:a16="http://schemas.microsoft.com/office/drawing/2014/main" id="{61B852DF-6739-4DAA-AB28-688125ECC542}"/>
                    </a:ext>
                  </a:extLst>
                </p:cNvPr>
                <p:cNvSpPr>
                  <a:spLocks/>
                </p:cNvSpPr>
                <p:nvPr/>
              </p:nvSpPr>
              <p:spPr bwMode="auto">
                <a:xfrm>
                  <a:off x="4723" y="1134"/>
                  <a:ext cx="59" cy="9"/>
                </a:xfrm>
                <a:custGeom>
                  <a:avLst/>
                  <a:gdLst>
                    <a:gd name="T0" fmla="*/ 59 w 59"/>
                    <a:gd name="T1" fmla="*/ 9 h 9"/>
                    <a:gd name="T2" fmla="*/ 0 w 59"/>
                    <a:gd name="T3" fmla="*/ 9 h 9"/>
                    <a:gd name="T4" fmla="*/ 0 w 59"/>
                    <a:gd name="T5" fmla="*/ 0 h 9"/>
                    <a:gd name="T6" fmla="*/ 59 w 59"/>
                    <a:gd name="T7" fmla="*/ 0 h 9"/>
                    <a:gd name="T8" fmla="*/ 59 w 59"/>
                    <a:gd name="T9" fmla="*/ 9 h 9"/>
                    <a:gd name="T10" fmla="*/ 59 w 59"/>
                    <a:gd name="T11" fmla="*/ 9 h 9"/>
                    <a:gd name="T12" fmla="*/ 59 w 59"/>
                    <a:gd name="T13" fmla="*/ 9 h 9"/>
                    <a:gd name="T14" fmla="*/ 59 w 5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9">
                      <a:moveTo>
                        <a:pt x="59" y="9"/>
                      </a:moveTo>
                      <a:lnTo>
                        <a:pt x="0" y="9"/>
                      </a:lnTo>
                      <a:lnTo>
                        <a:pt x="0" y="0"/>
                      </a:lnTo>
                      <a:lnTo>
                        <a:pt x="59" y="0"/>
                      </a:lnTo>
                      <a:lnTo>
                        <a:pt x="59" y="9"/>
                      </a:lnTo>
                      <a:lnTo>
                        <a:pt x="59" y="9"/>
                      </a:lnTo>
                      <a:lnTo>
                        <a:pt x="59" y="9"/>
                      </a:lnTo>
                      <a:lnTo>
                        <a:pt x="59" y="9"/>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80" name="Freeform 61">
                  <a:extLst>
                    <a:ext uri="{FF2B5EF4-FFF2-40B4-BE49-F238E27FC236}">
                      <a16:creationId xmlns:a16="http://schemas.microsoft.com/office/drawing/2014/main" id="{CE6D383A-FD3B-4A04-BC34-01CADD2413BC}"/>
                    </a:ext>
                  </a:extLst>
                </p:cNvPr>
                <p:cNvSpPr>
                  <a:spLocks/>
                </p:cNvSpPr>
                <p:nvPr/>
              </p:nvSpPr>
              <p:spPr bwMode="auto">
                <a:xfrm>
                  <a:off x="4723" y="1159"/>
                  <a:ext cx="59" cy="8"/>
                </a:xfrm>
                <a:custGeom>
                  <a:avLst/>
                  <a:gdLst>
                    <a:gd name="T0" fmla="*/ 59 w 59"/>
                    <a:gd name="T1" fmla="*/ 8 h 8"/>
                    <a:gd name="T2" fmla="*/ 0 w 59"/>
                    <a:gd name="T3" fmla="*/ 8 h 8"/>
                    <a:gd name="T4" fmla="*/ 0 w 59"/>
                    <a:gd name="T5" fmla="*/ 0 h 8"/>
                    <a:gd name="T6" fmla="*/ 59 w 59"/>
                    <a:gd name="T7" fmla="*/ 0 h 8"/>
                    <a:gd name="T8" fmla="*/ 59 w 59"/>
                    <a:gd name="T9" fmla="*/ 8 h 8"/>
                    <a:gd name="T10" fmla="*/ 59 w 59"/>
                    <a:gd name="T11" fmla="*/ 8 h 8"/>
                    <a:gd name="T12" fmla="*/ 59 w 59"/>
                    <a:gd name="T13" fmla="*/ 8 h 8"/>
                    <a:gd name="T14" fmla="*/ 59 w 59"/>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8">
                      <a:moveTo>
                        <a:pt x="59" y="8"/>
                      </a:moveTo>
                      <a:lnTo>
                        <a:pt x="0" y="8"/>
                      </a:lnTo>
                      <a:lnTo>
                        <a:pt x="0" y="0"/>
                      </a:lnTo>
                      <a:lnTo>
                        <a:pt x="59" y="0"/>
                      </a:lnTo>
                      <a:lnTo>
                        <a:pt x="59" y="8"/>
                      </a:lnTo>
                      <a:lnTo>
                        <a:pt x="59" y="8"/>
                      </a:lnTo>
                      <a:lnTo>
                        <a:pt x="59" y="8"/>
                      </a:lnTo>
                      <a:lnTo>
                        <a:pt x="59" y="8"/>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81" name="Freeform 62">
                  <a:extLst>
                    <a:ext uri="{FF2B5EF4-FFF2-40B4-BE49-F238E27FC236}">
                      <a16:creationId xmlns:a16="http://schemas.microsoft.com/office/drawing/2014/main" id="{723D340B-075D-4014-AE03-8BE62B5A016C}"/>
                    </a:ext>
                  </a:extLst>
                </p:cNvPr>
                <p:cNvSpPr>
                  <a:spLocks/>
                </p:cNvSpPr>
                <p:nvPr/>
              </p:nvSpPr>
              <p:spPr bwMode="auto">
                <a:xfrm>
                  <a:off x="4723" y="1184"/>
                  <a:ext cx="59" cy="8"/>
                </a:xfrm>
                <a:custGeom>
                  <a:avLst/>
                  <a:gdLst>
                    <a:gd name="T0" fmla="*/ 59 w 59"/>
                    <a:gd name="T1" fmla="*/ 8 h 8"/>
                    <a:gd name="T2" fmla="*/ 0 w 59"/>
                    <a:gd name="T3" fmla="*/ 8 h 8"/>
                    <a:gd name="T4" fmla="*/ 0 w 59"/>
                    <a:gd name="T5" fmla="*/ 0 h 8"/>
                    <a:gd name="T6" fmla="*/ 59 w 59"/>
                    <a:gd name="T7" fmla="*/ 0 h 8"/>
                    <a:gd name="T8" fmla="*/ 59 w 59"/>
                    <a:gd name="T9" fmla="*/ 8 h 8"/>
                    <a:gd name="T10" fmla="*/ 59 w 59"/>
                    <a:gd name="T11" fmla="*/ 8 h 8"/>
                    <a:gd name="T12" fmla="*/ 59 w 59"/>
                    <a:gd name="T13" fmla="*/ 8 h 8"/>
                    <a:gd name="T14" fmla="*/ 59 w 59"/>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8">
                      <a:moveTo>
                        <a:pt x="59" y="8"/>
                      </a:moveTo>
                      <a:lnTo>
                        <a:pt x="0" y="8"/>
                      </a:lnTo>
                      <a:lnTo>
                        <a:pt x="0" y="0"/>
                      </a:lnTo>
                      <a:lnTo>
                        <a:pt x="59" y="0"/>
                      </a:lnTo>
                      <a:lnTo>
                        <a:pt x="59" y="8"/>
                      </a:lnTo>
                      <a:lnTo>
                        <a:pt x="59" y="8"/>
                      </a:lnTo>
                      <a:lnTo>
                        <a:pt x="59" y="8"/>
                      </a:lnTo>
                      <a:lnTo>
                        <a:pt x="59" y="8"/>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82" name="Freeform 63">
                  <a:extLst>
                    <a:ext uri="{FF2B5EF4-FFF2-40B4-BE49-F238E27FC236}">
                      <a16:creationId xmlns:a16="http://schemas.microsoft.com/office/drawing/2014/main" id="{0032FDE9-C503-429F-86DE-D1FDB2C65B69}"/>
                    </a:ext>
                  </a:extLst>
                </p:cNvPr>
                <p:cNvSpPr>
                  <a:spLocks/>
                </p:cNvSpPr>
                <p:nvPr/>
              </p:nvSpPr>
              <p:spPr bwMode="auto">
                <a:xfrm>
                  <a:off x="4723" y="1207"/>
                  <a:ext cx="59" cy="9"/>
                </a:xfrm>
                <a:custGeom>
                  <a:avLst/>
                  <a:gdLst>
                    <a:gd name="T0" fmla="*/ 59 w 59"/>
                    <a:gd name="T1" fmla="*/ 9 h 9"/>
                    <a:gd name="T2" fmla="*/ 0 w 59"/>
                    <a:gd name="T3" fmla="*/ 9 h 9"/>
                    <a:gd name="T4" fmla="*/ 0 w 59"/>
                    <a:gd name="T5" fmla="*/ 0 h 9"/>
                    <a:gd name="T6" fmla="*/ 59 w 59"/>
                    <a:gd name="T7" fmla="*/ 0 h 9"/>
                    <a:gd name="T8" fmla="*/ 59 w 59"/>
                    <a:gd name="T9" fmla="*/ 9 h 9"/>
                    <a:gd name="T10" fmla="*/ 59 w 59"/>
                    <a:gd name="T11" fmla="*/ 9 h 9"/>
                    <a:gd name="T12" fmla="*/ 59 w 59"/>
                    <a:gd name="T13" fmla="*/ 9 h 9"/>
                    <a:gd name="T14" fmla="*/ 59 w 5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9">
                      <a:moveTo>
                        <a:pt x="59" y="9"/>
                      </a:moveTo>
                      <a:lnTo>
                        <a:pt x="0" y="9"/>
                      </a:lnTo>
                      <a:lnTo>
                        <a:pt x="0" y="0"/>
                      </a:lnTo>
                      <a:lnTo>
                        <a:pt x="59" y="0"/>
                      </a:lnTo>
                      <a:lnTo>
                        <a:pt x="59" y="9"/>
                      </a:lnTo>
                      <a:lnTo>
                        <a:pt x="59" y="9"/>
                      </a:lnTo>
                      <a:lnTo>
                        <a:pt x="59" y="9"/>
                      </a:lnTo>
                      <a:lnTo>
                        <a:pt x="59" y="9"/>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83" name="Freeform 64">
                  <a:extLst>
                    <a:ext uri="{FF2B5EF4-FFF2-40B4-BE49-F238E27FC236}">
                      <a16:creationId xmlns:a16="http://schemas.microsoft.com/office/drawing/2014/main" id="{44CD96C3-1059-47FB-A6F7-D3006D82A7A8}"/>
                    </a:ext>
                  </a:extLst>
                </p:cNvPr>
                <p:cNvSpPr>
                  <a:spLocks/>
                </p:cNvSpPr>
                <p:nvPr/>
              </p:nvSpPr>
              <p:spPr bwMode="auto">
                <a:xfrm>
                  <a:off x="4723" y="1231"/>
                  <a:ext cx="59" cy="11"/>
                </a:xfrm>
                <a:custGeom>
                  <a:avLst/>
                  <a:gdLst>
                    <a:gd name="T0" fmla="*/ 59 w 59"/>
                    <a:gd name="T1" fmla="*/ 11 h 11"/>
                    <a:gd name="T2" fmla="*/ 0 w 59"/>
                    <a:gd name="T3" fmla="*/ 11 h 11"/>
                    <a:gd name="T4" fmla="*/ 0 w 59"/>
                    <a:gd name="T5" fmla="*/ 0 h 11"/>
                    <a:gd name="T6" fmla="*/ 59 w 59"/>
                    <a:gd name="T7" fmla="*/ 0 h 11"/>
                    <a:gd name="T8" fmla="*/ 59 w 59"/>
                    <a:gd name="T9" fmla="*/ 11 h 11"/>
                    <a:gd name="T10" fmla="*/ 59 w 59"/>
                    <a:gd name="T11" fmla="*/ 11 h 11"/>
                    <a:gd name="T12" fmla="*/ 59 w 59"/>
                    <a:gd name="T13" fmla="*/ 11 h 11"/>
                    <a:gd name="T14" fmla="*/ 59 w 59"/>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1">
                      <a:moveTo>
                        <a:pt x="59" y="11"/>
                      </a:moveTo>
                      <a:lnTo>
                        <a:pt x="0" y="11"/>
                      </a:lnTo>
                      <a:lnTo>
                        <a:pt x="0" y="0"/>
                      </a:lnTo>
                      <a:lnTo>
                        <a:pt x="59" y="0"/>
                      </a:lnTo>
                      <a:lnTo>
                        <a:pt x="59" y="11"/>
                      </a:lnTo>
                      <a:lnTo>
                        <a:pt x="59" y="11"/>
                      </a:lnTo>
                      <a:lnTo>
                        <a:pt x="59" y="11"/>
                      </a:lnTo>
                      <a:lnTo>
                        <a:pt x="59"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84" name="Freeform 65">
                  <a:extLst>
                    <a:ext uri="{FF2B5EF4-FFF2-40B4-BE49-F238E27FC236}">
                      <a16:creationId xmlns:a16="http://schemas.microsoft.com/office/drawing/2014/main" id="{631EF59D-16B6-44E4-897F-337095BEBB34}"/>
                    </a:ext>
                  </a:extLst>
                </p:cNvPr>
                <p:cNvSpPr>
                  <a:spLocks/>
                </p:cNvSpPr>
                <p:nvPr/>
              </p:nvSpPr>
              <p:spPr bwMode="auto">
                <a:xfrm>
                  <a:off x="4723" y="1257"/>
                  <a:ext cx="59" cy="9"/>
                </a:xfrm>
                <a:custGeom>
                  <a:avLst/>
                  <a:gdLst>
                    <a:gd name="T0" fmla="*/ 59 w 59"/>
                    <a:gd name="T1" fmla="*/ 9 h 9"/>
                    <a:gd name="T2" fmla="*/ 0 w 59"/>
                    <a:gd name="T3" fmla="*/ 9 h 9"/>
                    <a:gd name="T4" fmla="*/ 0 w 59"/>
                    <a:gd name="T5" fmla="*/ 0 h 9"/>
                    <a:gd name="T6" fmla="*/ 59 w 59"/>
                    <a:gd name="T7" fmla="*/ 0 h 9"/>
                    <a:gd name="T8" fmla="*/ 59 w 59"/>
                    <a:gd name="T9" fmla="*/ 9 h 9"/>
                    <a:gd name="T10" fmla="*/ 59 w 59"/>
                    <a:gd name="T11" fmla="*/ 9 h 9"/>
                    <a:gd name="T12" fmla="*/ 59 w 59"/>
                    <a:gd name="T13" fmla="*/ 9 h 9"/>
                    <a:gd name="T14" fmla="*/ 59 w 5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9">
                      <a:moveTo>
                        <a:pt x="59" y="9"/>
                      </a:moveTo>
                      <a:lnTo>
                        <a:pt x="0" y="9"/>
                      </a:lnTo>
                      <a:lnTo>
                        <a:pt x="0" y="0"/>
                      </a:lnTo>
                      <a:lnTo>
                        <a:pt x="59" y="0"/>
                      </a:lnTo>
                      <a:lnTo>
                        <a:pt x="59" y="9"/>
                      </a:lnTo>
                      <a:lnTo>
                        <a:pt x="59" y="9"/>
                      </a:lnTo>
                      <a:lnTo>
                        <a:pt x="59" y="9"/>
                      </a:lnTo>
                      <a:lnTo>
                        <a:pt x="59" y="9"/>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85" name="Freeform 66">
                  <a:extLst>
                    <a:ext uri="{FF2B5EF4-FFF2-40B4-BE49-F238E27FC236}">
                      <a16:creationId xmlns:a16="http://schemas.microsoft.com/office/drawing/2014/main" id="{1256B58D-8FE2-4750-BF7E-192AC2D24AFF}"/>
                    </a:ext>
                  </a:extLst>
                </p:cNvPr>
                <p:cNvSpPr>
                  <a:spLocks/>
                </p:cNvSpPr>
                <p:nvPr/>
              </p:nvSpPr>
              <p:spPr bwMode="auto">
                <a:xfrm>
                  <a:off x="4723" y="1281"/>
                  <a:ext cx="59" cy="9"/>
                </a:xfrm>
                <a:custGeom>
                  <a:avLst/>
                  <a:gdLst>
                    <a:gd name="T0" fmla="*/ 59 w 59"/>
                    <a:gd name="T1" fmla="*/ 9 h 9"/>
                    <a:gd name="T2" fmla="*/ 0 w 59"/>
                    <a:gd name="T3" fmla="*/ 9 h 9"/>
                    <a:gd name="T4" fmla="*/ 0 w 59"/>
                    <a:gd name="T5" fmla="*/ 0 h 9"/>
                    <a:gd name="T6" fmla="*/ 59 w 59"/>
                    <a:gd name="T7" fmla="*/ 0 h 9"/>
                    <a:gd name="T8" fmla="*/ 59 w 59"/>
                    <a:gd name="T9" fmla="*/ 9 h 9"/>
                    <a:gd name="T10" fmla="*/ 59 w 59"/>
                    <a:gd name="T11" fmla="*/ 9 h 9"/>
                    <a:gd name="T12" fmla="*/ 59 w 59"/>
                    <a:gd name="T13" fmla="*/ 9 h 9"/>
                    <a:gd name="T14" fmla="*/ 59 w 5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9">
                      <a:moveTo>
                        <a:pt x="59" y="9"/>
                      </a:moveTo>
                      <a:lnTo>
                        <a:pt x="0" y="9"/>
                      </a:lnTo>
                      <a:lnTo>
                        <a:pt x="0" y="0"/>
                      </a:lnTo>
                      <a:lnTo>
                        <a:pt x="59" y="0"/>
                      </a:lnTo>
                      <a:lnTo>
                        <a:pt x="59" y="9"/>
                      </a:lnTo>
                      <a:lnTo>
                        <a:pt x="59" y="9"/>
                      </a:lnTo>
                      <a:lnTo>
                        <a:pt x="59" y="9"/>
                      </a:lnTo>
                      <a:lnTo>
                        <a:pt x="59" y="9"/>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sp>
              <p:nvSpPr>
                <p:cNvPr id="86" name="Line 67">
                  <a:extLst>
                    <a:ext uri="{FF2B5EF4-FFF2-40B4-BE49-F238E27FC236}">
                      <a16:creationId xmlns:a16="http://schemas.microsoft.com/office/drawing/2014/main" id="{E962D596-A25A-4DB7-ABB6-C463C80F262F}"/>
                    </a:ext>
                  </a:extLst>
                </p:cNvPr>
                <p:cNvSpPr>
                  <a:spLocks noChangeShapeType="1"/>
                </p:cNvSpPr>
                <p:nvPr/>
              </p:nvSpPr>
              <p:spPr bwMode="auto">
                <a:xfrm>
                  <a:off x="4804" y="1306"/>
                  <a:ext cx="68" cy="0"/>
                </a:xfrm>
                <a:prstGeom prst="line">
                  <a:avLst/>
                </a:pr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sz="2400" kern="0">
                    <a:solidFill>
                      <a:prstClr val="black"/>
                    </a:solidFill>
                    <a:latin typeface="Calibri" panose="020F0502020204030204"/>
                  </a:endParaRPr>
                </a:p>
              </p:txBody>
            </p:sp>
          </p:grpSp>
          <p:pic>
            <p:nvPicPr>
              <p:cNvPr id="29" name="Graphic 92">
                <a:extLst>
                  <a:ext uri="{FF2B5EF4-FFF2-40B4-BE49-F238E27FC236}">
                    <a16:creationId xmlns:a16="http://schemas.microsoft.com/office/drawing/2014/main" id="{75B40917-C39B-4F55-A051-6A0ADA0EE19D}"/>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6899050" y="935389"/>
                <a:ext cx="354710" cy="354710"/>
              </a:xfrm>
              <a:prstGeom prst="rect">
                <a:avLst/>
              </a:prstGeom>
            </p:spPr>
          </p:pic>
        </p:grpSp>
      </p:grpSp>
      <p:grpSp>
        <p:nvGrpSpPr>
          <p:cNvPr id="87" name="Group 150">
            <a:extLst>
              <a:ext uri="{FF2B5EF4-FFF2-40B4-BE49-F238E27FC236}">
                <a16:creationId xmlns:a16="http://schemas.microsoft.com/office/drawing/2014/main" id="{4496C8CB-1E12-4E48-8767-A3AC792E2BDF}"/>
              </a:ext>
            </a:extLst>
          </p:cNvPr>
          <p:cNvGrpSpPr/>
          <p:nvPr/>
        </p:nvGrpSpPr>
        <p:grpSpPr>
          <a:xfrm>
            <a:off x="4114949" y="782249"/>
            <a:ext cx="1728977" cy="1088967"/>
            <a:chOff x="3423992" y="2571750"/>
            <a:chExt cx="2117760" cy="1392632"/>
          </a:xfrm>
        </p:grpSpPr>
        <p:sp>
          <p:nvSpPr>
            <p:cNvPr id="88" name="TextBox 151">
              <a:extLst>
                <a:ext uri="{FF2B5EF4-FFF2-40B4-BE49-F238E27FC236}">
                  <a16:creationId xmlns:a16="http://schemas.microsoft.com/office/drawing/2014/main" id="{08690454-8AB2-48AA-9251-C49FF842A176}"/>
                </a:ext>
              </a:extLst>
            </p:cNvPr>
            <p:cNvSpPr txBox="1"/>
            <p:nvPr/>
          </p:nvSpPr>
          <p:spPr>
            <a:xfrm>
              <a:off x="3423992" y="3689377"/>
              <a:ext cx="2117760" cy="275005"/>
            </a:xfrm>
            <a:prstGeom prst="rect">
              <a:avLst/>
            </a:prstGeom>
            <a:noFill/>
          </p:spPr>
          <p:txBody>
            <a:bodyPr wrap="none" lIns="0" tIns="0" rIns="0" bIns="0" rtlCol="0">
              <a:spAutoFit/>
            </a:bodyPr>
            <a:lstStyle/>
            <a:p>
              <a:pPr algn="l"/>
              <a:r>
                <a:rPr lang="ja-JP" altLang="en-US" sz="1600" b="1" dirty="0" err="1">
                  <a:solidFill>
                    <a:srgbClr val="000000"/>
                  </a:solidFill>
                  <a:latin typeface="メイリオ" panose="020B0604030504040204" pitchFamily="50" charset="-128"/>
                  <a:ea typeface="メイリオ" panose="020B0604030504040204" pitchFamily="50" charset="-128"/>
                  <a:cs typeface="Arial"/>
                  <a:sym typeface="Arial"/>
                  <a:rtl val="0"/>
                </a:rPr>
                <a:t>Automation Suite</a:t>
              </a:r>
            </a:p>
          </p:txBody>
        </p:sp>
        <p:pic>
          <p:nvPicPr>
            <p:cNvPr id="89" name="Picture 152">
              <a:extLst>
                <a:ext uri="{FF2B5EF4-FFF2-40B4-BE49-F238E27FC236}">
                  <a16:creationId xmlns:a16="http://schemas.microsoft.com/office/drawing/2014/main" id="{88518B9B-1177-483E-AE39-AE8E968EA160}"/>
                </a:ext>
              </a:extLst>
            </p:cNvPr>
            <p:cNvPicPr>
              <a:picLocks noChangeAspect="1"/>
            </p:cNvPicPr>
            <p:nvPr/>
          </p:nvPicPr>
          <p:blipFill>
            <a:blip r:embed="rId13"/>
            <a:stretch>
              <a:fillRect/>
            </a:stretch>
          </p:blipFill>
          <p:spPr>
            <a:xfrm>
              <a:off x="3631926" y="2571750"/>
              <a:ext cx="1613627" cy="1077185"/>
            </a:xfrm>
            <a:custGeom>
              <a:avLst/>
              <a:gdLst>
                <a:gd name="connsiteX0" fmla="*/ -69 w 1613627"/>
                <a:gd name="connsiteY0" fmla="*/ -49 h 1040196"/>
                <a:gd name="connsiteX1" fmla="*/ 1613558 w 1613627"/>
                <a:gd name="connsiteY1" fmla="*/ -49 h 1040196"/>
                <a:gd name="connsiteX2" fmla="*/ 1613558 w 1613627"/>
                <a:gd name="connsiteY2" fmla="*/ 1040147 h 1040196"/>
                <a:gd name="connsiteX3" fmla="*/ -69 w 1613627"/>
                <a:gd name="connsiteY3" fmla="*/ 1040147 h 1040196"/>
              </a:gdLst>
              <a:ahLst/>
              <a:cxnLst>
                <a:cxn ang="0">
                  <a:pos x="connsiteX0" y="connsiteY0"/>
                </a:cxn>
                <a:cxn ang="0">
                  <a:pos x="connsiteX1" y="connsiteY1"/>
                </a:cxn>
                <a:cxn ang="0">
                  <a:pos x="connsiteX2" y="connsiteY2"/>
                </a:cxn>
                <a:cxn ang="0">
                  <a:pos x="connsiteX3" y="connsiteY3"/>
                </a:cxn>
              </a:cxnLst>
              <a:rect l="l" t="t" r="r" b="b"/>
              <a:pathLst>
                <a:path w="1613627" h="1040196">
                  <a:moveTo>
                    <a:pt x="-69" y="-49"/>
                  </a:moveTo>
                  <a:lnTo>
                    <a:pt x="1613558" y="-49"/>
                  </a:lnTo>
                  <a:lnTo>
                    <a:pt x="1613558" y="1040147"/>
                  </a:lnTo>
                  <a:lnTo>
                    <a:pt x="-69" y="1040147"/>
                  </a:lnTo>
                  <a:close/>
                </a:path>
              </a:pathLst>
            </a:custGeom>
          </p:spPr>
        </p:pic>
      </p:grpSp>
      <p:cxnSp>
        <p:nvCxnSpPr>
          <p:cNvPr id="90" name="Straight Connector 155">
            <a:extLst>
              <a:ext uri="{FF2B5EF4-FFF2-40B4-BE49-F238E27FC236}">
                <a16:creationId xmlns:a16="http://schemas.microsoft.com/office/drawing/2014/main" id="{34418C68-F276-4943-808F-41DA1C09D331}"/>
              </a:ext>
            </a:extLst>
          </p:cNvPr>
          <p:cNvCxnSpPr>
            <a:cxnSpLocks/>
          </p:cNvCxnSpPr>
          <p:nvPr/>
        </p:nvCxnSpPr>
        <p:spPr>
          <a:xfrm>
            <a:off x="3738024" y="936906"/>
            <a:ext cx="0" cy="5182844"/>
          </a:xfrm>
          <a:prstGeom prst="line">
            <a:avLst/>
          </a:prstGeom>
          <a:ln w="9525" cap="flat" cmpd="sng" algn="ctr">
            <a:solidFill>
              <a:schemeClr val="bg2">
                <a:lumMod val="90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1" name="Straight Connector 156">
            <a:extLst>
              <a:ext uri="{FF2B5EF4-FFF2-40B4-BE49-F238E27FC236}">
                <a16:creationId xmlns:a16="http://schemas.microsoft.com/office/drawing/2014/main" id="{AD30EF71-8A1A-4BF6-BABF-07B387E7E129}"/>
              </a:ext>
            </a:extLst>
          </p:cNvPr>
          <p:cNvCxnSpPr>
            <a:cxnSpLocks/>
          </p:cNvCxnSpPr>
          <p:nvPr/>
        </p:nvCxnSpPr>
        <p:spPr>
          <a:xfrm>
            <a:off x="6311888" y="959477"/>
            <a:ext cx="0" cy="5182844"/>
          </a:xfrm>
          <a:prstGeom prst="line">
            <a:avLst/>
          </a:prstGeom>
          <a:ln w="9525" cap="flat" cmpd="sng" algn="ctr">
            <a:solidFill>
              <a:schemeClr val="bg2">
                <a:lumMod val="90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3" name="TextBox 154">
            <a:extLst>
              <a:ext uri="{FF2B5EF4-FFF2-40B4-BE49-F238E27FC236}">
                <a16:creationId xmlns:a16="http://schemas.microsoft.com/office/drawing/2014/main" id="{4AEE01E5-EA68-45E9-ADB8-2880C4610C18}"/>
              </a:ext>
            </a:extLst>
          </p:cNvPr>
          <p:cNvSpPr txBox="1"/>
          <p:nvPr/>
        </p:nvSpPr>
        <p:spPr>
          <a:xfrm>
            <a:off x="1599016" y="6296121"/>
            <a:ext cx="6010443" cy="256673"/>
          </a:xfrm>
          <a:prstGeom prst="rect">
            <a:avLst/>
          </a:prstGeom>
          <a:noFill/>
        </p:spPr>
        <p:txBody>
          <a:bodyPr wrap="square" lIns="0" tIns="0" rIns="0" bIns="0" rtlCol="0">
            <a:noAutofit/>
          </a:bodyPr>
          <a:lstStyle/>
          <a:p>
            <a:pPr algn="ctr" defTabSz="457230"/>
            <a:r>
              <a:rPr lang="en-US" altLang="ja-JP" sz="1067" dirty="0">
                <a:solidFill>
                  <a:srgbClr val="58595B"/>
                </a:solidFill>
                <a:latin typeface="Meiryo UI" panose="020B0604030504040204" pitchFamily="50" charset="-128"/>
                <a:ea typeface="Meiryo UI" panose="020B0604030504040204" pitchFamily="50" charset="-128"/>
                <a:cs typeface="Arial"/>
              </a:rPr>
              <a:t>UiPath Customers Only </a:t>
            </a:r>
            <a:endParaRPr lang="ja-JP" altLang="en-US" sz="1067" dirty="0" err="1">
              <a:solidFill>
                <a:srgbClr val="58595B"/>
              </a:solidFill>
              <a:latin typeface="Meiryo UI" panose="020B0604030504040204" pitchFamily="50" charset="-128"/>
              <a:ea typeface="Meiryo UI" panose="020B0604030504040204" pitchFamily="50" charset="-128"/>
              <a:cs typeface="Arial"/>
            </a:endParaRPr>
          </a:p>
        </p:txBody>
      </p:sp>
      <p:sp>
        <p:nvSpPr>
          <p:cNvPr id="94" name="TextBox 158">
            <a:extLst>
              <a:ext uri="{FF2B5EF4-FFF2-40B4-BE49-F238E27FC236}">
                <a16:creationId xmlns:a16="http://schemas.microsoft.com/office/drawing/2014/main" id="{21C99CCF-BA37-421A-A4C8-0D0B418B1ABC}"/>
              </a:ext>
            </a:extLst>
          </p:cNvPr>
          <p:cNvSpPr txBox="1"/>
          <p:nvPr/>
        </p:nvSpPr>
        <p:spPr>
          <a:xfrm>
            <a:off x="7640629" y="6169633"/>
            <a:ext cx="1495151" cy="253916"/>
          </a:xfrm>
          <a:prstGeom prst="rect">
            <a:avLst/>
          </a:prstGeom>
          <a:noFill/>
        </p:spPr>
        <p:txBody>
          <a:bodyPr wrap="square">
            <a:spAutoFit/>
          </a:bodyPr>
          <a:lstStyle/>
          <a:p>
            <a:r>
              <a:rPr lang="en-US" altLang="ja-JP" sz="1050" b="0" i="0" dirty="0">
                <a:solidFill>
                  <a:schemeClr val="tx2"/>
                </a:solidFill>
                <a:latin typeface="メイリオ" panose="020B0604030504040204" pitchFamily="50" charset="-128"/>
                <a:ea typeface="メイリオ" panose="020B0604030504040204" pitchFamily="50" charset="-128"/>
                <a:cs typeface="Arial"/>
              </a:rPr>
              <a:t>2022</a:t>
            </a:r>
            <a:r>
              <a:rPr lang="ja-JP" altLang="en-US" sz="1050" b="0" i="0" dirty="0">
                <a:solidFill>
                  <a:schemeClr val="tx2"/>
                </a:solidFill>
                <a:latin typeface="メイリオ" panose="020B0604030504040204" pitchFamily="50" charset="-128"/>
                <a:ea typeface="メイリオ" panose="020B0604030504040204" pitchFamily="50" charset="-128"/>
                <a:cs typeface="Arial"/>
              </a:rPr>
              <a:t>年</a:t>
            </a:r>
            <a:r>
              <a:rPr lang="en-US" altLang="ja-JP" sz="1050" b="0" i="0" dirty="0">
                <a:solidFill>
                  <a:schemeClr val="tx2"/>
                </a:solidFill>
                <a:latin typeface="メイリオ" panose="020B0604030504040204" pitchFamily="50" charset="-128"/>
                <a:ea typeface="メイリオ" panose="020B0604030504040204" pitchFamily="50" charset="-128"/>
                <a:cs typeface="Arial"/>
              </a:rPr>
              <a:t>3</a:t>
            </a:r>
            <a:r>
              <a:rPr lang="ja-JP" altLang="en-US" sz="1050" b="0" i="0" dirty="0">
                <a:solidFill>
                  <a:schemeClr val="tx2"/>
                </a:solidFill>
                <a:latin typeface="メイリオ" panose="020B0604030504040204" pitchFamily="50" charset="-128"/>
                <a:ea typeface="メイリオ" panose="020B0604030504040204" pitchFamily="50" charset="-128"/>
                <a:cs typeface="Arial"/>
              </a:rPr>
              <a:t>月現在</a:t>
            </a:r>
            <a:endParaRPr lang="en-US" altLang="ja-JP" sz="1050" b="0" i="0" dirty="0">
              <a:solidFill>
                <a:schemeClr val="tx2"/>
              </a:solidFill>
              <a:latin typeface="メイリオ" panose="020B0604030504040204" pitchFamily="50" charset="-128"/>
              <a:ea typeface="メイリオ" panose="020B0604030504040204" pitchFamily="50" charset="-128"/>
              <a:cs typeface="Arial"/>
            </a:endParaRPr>
          </a:p>
        </p:txBody>
      </p:sp>
      <p:sp>
        <p:nvSpPr>
          <p:cNvPr id="95" name="TextBox 157">
            <a:extLst>
              <a:ext uri="{FF2B5EF4-FFF2-40B4-BE49-F238E27FC236}">
                <a16:creationId xmlns:a16="http://schemas.microsoft.com/office/drawing/2014/main" id="{94A626C1-E960-45F8-90A3-DBEFE4B99B52}"/>
              </a:ext>
            </a:extLst>
          </p:cNvPr>
          <p:cNvSpPr txBox="1"/>
          <p:nvPr/>
        </p:nvSpPr>
        <p:spPr>
          <a:xfrm>
            <a:off x="6506072" y="6161939"/>
            <a:ext cx="2438109" cy="261610"/>
          </a:xfrm>
          <a:prstGeom prst="rect">
            <a:avLst/>
          </a:prstGeom>
          <a:noFill/>
        </p:spPr>
        <p:txBody>
          <a:bodyPr wrap="square">
            <a:spAutoFit/>
          </a:bodyPr>
          <a:lstStyle/>
          <a:p>
            <a:r>
              <a:rPr lang="en-US" altLang="ja-JP" sz="1100" b="1" dirty="0">
                <a:solidFill>
                  <a:schemeClr val="accent1"/>
                </a:solidFill>
                <a:latin typeface="メイリオ" panose="020B0604030504040204" pitchFamily="50" charset="-128"/>
                <a:ea typeface="メイリオ" panose="020B0604030504040204" pitchFamily="50" charset="-128"/>
              </a:rPr>
              <a:t>*</a:t>
            </a:r>
            <a:r>
              <a:rPr lang="ja-JP" altLang="en-US" sz="1100" dirty="0">
                <a:solidFill>
                  <a:schemeClr val="tx2"/>
                </a:solidFill>
                <a:latin typeface="メイリオ" panose="020B0604030504040204" pitchFamily="50" charset="-128"/>
                <a:ea typeface="メイリオ" panose="020B0604030504040204" pitchFamily="50" charset="-128"/>
                <a:cs typeface="Arial"/>
              </a:rPr>
              <a:t>将来提供予定</a:t>
            </a:r>
            <a:endParaRPr lang="ja-JP" altLang="en-US" sz="1100" dirty="0"/>
          </a:p>
        </p:txBody>
      </p:sp>
    </p:spTree>
    <p:extLst>
      <p:ext uri="{BB962C8B-B14F-4D97-AF65-F5344CB8AC3E}">
        <p14:creationId xmlns:p14="http://schemas.microsoft.com/office/powerpoint/2010/main" val="250279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pPr>
              <a:defRPr/>
            </a:pPr>
            <a:r>
              <a:rPr lang="en-US" altLang="ja-JP" smtClean="0"/>
              <a:t>© 2022 Power Solutions,Ltd. All Rights Reserved</a:t>
            </a:r>
            <a:endParaRPr kumimoji="1" lang="en-US" altLang="ja-JP" dirty="0"/>
          </a:p>
        </p:txBody>
      </p:sp>
      <p:sp>
        <p:nvSpPr>
          <p:cNvPr id="5" name="スライド番号プレースホルダー 4"/>
          <p:cNvSpPr>
            <a:spLocks noGrp="1"/>
          </p:cNvSpPr>
          <p:nvPr>
            <p:ph type="sldNum" sz="quarter" idx="12"/>
          </p:nvPr>
        </p:nvSpPr>
        <p:spPr/>
        <p:txBody>
          <a:bodyPr/>
          <a:lstStyle/>
          <a:p>
            <a:pPr>
              <a:defRPr/>
            </a:pPr>
            <a:fld id="{A24B5CD7-0B8C-4B10-A284-07F87E62A7C9}" type="slidenum">
              <a:rPr lang="en-US" altLang="ja-JP" smtClean="0"/>
              <a:pPr>
                <a:defRPr/>
              </a:pPr>
              <a:t>15</a:t>
            </a:fld>
            <a:endParaRPr lang="en-US" altLang="ja-JP"/>
          </a:p>
        </p:txBody>
      </p:sp>
      <p:sp>
        <p:nvSpPr>
          <p:cNvPr id="196" name="Title 2">
            <a:extLst>
              <a:ext uri="{FF2B5EF4-FFF2-40B4-BE49-F238E27FC236}">
                <a16:creationId xmlns:a16="http://schemas.microsoft.com/office/drawing/2014/main" id="{BFB7CE6F-B815-4453-8FD7-ED88AE77EAFE}"/>
              </a:ext>
            </a:extLst>
          </p:cNvPr>
          <p:cNvSpPr>
            <a:spLocks noGrp="1"/>
          </p:cNvSpPr>
          <p:nvPr>
            <p:ph type="title"/>
          </p:nvPr>
        </p:nvSpPr>
        <p:spPr>
          <a:xfrm>
            <a:off x="381101" y="357723"/>
            <a:ext cx="7977808" cy="690029"/>
          </a:xfrm>
        </p:spPr>
        <p:txBody>
          <a:bodyPr/>
          <a:lstStyle/>
          <a:p>
            <a:r>
              <a:rPr lang="ja-JP" altLang="en-US" sz="2400" dirty="0" smtClean="0">
                <a:latin typeface="メイリオ" panose="020B0604030504040204" pitchFamily="50" charset="-128"/>
                <a:ea typeface="メイリオ" panose="020B0604030504040204" pitchFamily="50" charset="-128"/>
              </a:rPr>
              <a:t>オンプレプラン </a:t>
            </a:r>
            <a:r>
              <a:rPr lang="en-US" altLang="ja-JP"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ユーザーライセンスの一覧</a:t>
            </a:r>
            <a:endParaRPr lang="en-US" sz="2400" dirty="0">
              <a:latin typeface="メイリオ" panose="020B0604030504040204" pitchFamily="50" charset="-128"/>
              <a:ea typeface="メイリオ" panose="020B0604030504040204" pitchFamily="50" charset="-128"/>
            </a:endParaRPr>
          </a:p>
        </p:txBody>
      </p:sp>
      <p:sp>
        <p:nvSpPr>
          <p:cNvPr id="263" name="Rectangle 41">
            <a:extLst>
              <a:ext uri="{FF2B5EF4-FFF2-40B4-BE49-F238E27FC236}">
                <a16:creationId xmlns:a16="http://schemas.microsoft.com/office/drawing/2014/main" id="{9557F1D9-5313-49C5-81EF-1082E59D93EE}"/>
              </a:ext>
            </a:extLst>
          </p:cNvPr>
          <p:cNvSpPr/>
          <p:nvPr/>
        </p:nvSpPr>
        <p:spPr>
          <a:xfrm>
            <a:off x="899399" y="1507292"/>
            <a:ext cx="7680960" cy="609600"/>
          </a:xfrm>
          <a:prstGeom prst="rect">
            <a:avLst/>
          </a:prstGeom>
          <a:noFill/>
          <a:ln w="3175" cap="flat" cmpd="sng" algn="ctr">
            <a:solidFill>
              <a:srgbClr val="000000"/>
            </a:solidFill>
            <a:prstDash val="solid"/>
            <a:round/>
            <a:headEnd type="none" w="med" len="med"/>
            <a:tailEnd type="none" w="med" len="med"/>
          </a:ln>
          <a:effectLst/>
        </p:spPr>
        <p:txBody>
          <a:bodyPr lIns="0" tIns="0" rIns="0" bIns="0" rtlCol="0" anchor="ctr" anchorCtr="0"/>
          <a:lstStyle/>
          <a:p>
            <a:pPr marL="0" marR="0" lvl="0" indent="0" algn="ctr" defTabSz="45723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err="1" smtClean="0">
              <a:ln>
                <a:noFill/>
              </a:ln>
              <a:solidFill>
                <a:srgbClr val="000000"/>
              </a:solidFill>
              <a:effectLst/>
              <a:uLnTx/>
              <a:uFillTx/>
              <a:latin typeface="メイリオ" panose="020B0604030504040204" pitchFamily="50" charset="-128"/>
              <a:ea typeface="メイリオ" panose="020B0604030504040204" pitchFamily="50" charset="-128"/>
              <a:cs typeface="Arial"/>
            </a:endParaRPr>
          </a:p>
        </p:txBody>
      </p:sp>
      <p:sp>
        <p:nvSpPr>
          <p:cNvPr id="264" name="角丸四角形 61">
            <a:extLst>
              <a:ext uri="{FF2B5EF4-FFF2-40B4-BE49-F238E27FC236}">
                <a16:creationId xmlns:a16="http://schemas.microsoft.com/office/drawing/2014/main" id="{831FE621-6C0E-4A61-83D5-096204056DB8}"/>
              </a:ext>
            </a:extLst>
          </p:cNvPr>
          <p:cNvSpPr/>
          <p:nvPr/>
        </p:nvSpPr>
        <p:spPr>
          <a:xfrm>
            <a:off x="2368642" y="1592636"/>
            <a:ext cx="1072896" cy="438912"/>
          </a:xfrm>
          <a:prstGeom prst="roundRect">
            <a:avLst/>
          </a:prstGeom>
          <a:solidFill>
            <a:srgbClr val="ED145B"/>
          </a:solidFill>
          <a:ln w="12700" cap="flat" cmpd="sng" algn="ctr">
            <a:solidFill>
              <a:srgbClr val="ED145B">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rPr>
              <a:t>Task Capture</a:t>
            </a:r>
            <a:endParaRPr kumimoji="0" lang="ja-JP" altLang="en-US"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265" name="角丸四角形 62">
            <a:extLst>
              <a:ext uri="{FF2B5EF4-FFF2-40B4-BE49-F238E27FC236}">
                <a16:creationId xmlns:a16="http://schemas.microsoft.com/office/drawing/2014/main" id="{9023CB0A-A7DC-46D7-A022-1C7CFE72A47F}"/>
              </a:ext>
            </a:extLst>
          </p:cNvPr>
          <p:cNvSpPr/>
          <p:nvPr/>
        </p:nvSpPr>
        <p:spPr>
          <a:xfrm>
            <a:off x="6136878" y="1592636"/>
            <a:ext cx="1072896" cy="438912"/>
          </a:xfrm>
          <a:prstGeom prst="roundRect">
            <a:avLst/>
          </a:prstGeom>
          <a:solidFill>
            <a:srgbClr val="33DF69"/>
          </a:solidFill>
          <a:ln w="12700" cap="flat" cmpd="sng" algn="ctr">
            <a:solidFill>
              <a:srgbClr val="00B050"/>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Attended Robot</a:t>
            </a:r>
            <a:endParaRPr kumimoji="0" lang="ja-JP" altLang="en-US"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266" name="角丸四角形 63">
            <a:extLst>
              <a:ext uri="{FF2B5EF4-FFF2-40B4-BE49-F238E27FC236}">
                <a16:creationId xmlns:a16="http://schemas.microsoft.com/office/drawing/2014/main" id="{0DD65408-8860-4E27-9746-417F15E00DEF}"/>
              </a:ext>
            </a:extLst>
          </p:cNvPr>
          <p:cNvSpPr/>
          <p:nvPr/>
        </p:nvSpPr>
        <p:spPr>
          <a:xfrm>
            <a:off x="7393139" y="1592636"/>
            <a:ext cx="1072896" cy="438912"/>
          </a:xfrm>
          <a:prstGeom prst="roundRect">
            <a:avLst/>
          </a:prstGeom>
          <a:solidFill>
            <a:srgbClr val="933692"/>
          </a:solidFill>
          <a:ln w="12700" cap="flat" cmpd="sng" algn="ctr">
            <a:solidFill>
              <a:srgbClr val="933692">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Action Center</a:t>
            </a:r>
            <a:endParaRPr kumimoji="0" lang="ja-JP" altLang="en-US"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267" name="角丸四角形 64">
            <a:extLst>
              <a:ext uri="{FF2B5EF4-FFF2-40B4-BE49-F238E27FC236}">
                <a16:creationId xmlns:a16="http://schemas.microsoft.com/office/drawing/2014/main" id="{955D057A-2B64-44A9-BAE1-293A776567C4}"/>
              </a:ext>
            </a:extLst>
          </p:cNvPr>
          <p:cNvSpPr/>
          <p:nvPr/>
        </p:nvSpPr>
        <p:spPr>
          <a:xfrm>
            <a:off x="4880618" y="1592636"/>
            <a:ext cx="1072896" cy="438912"/>
          </a:xfrm>
          <a:prstGeom prst="roundRect">
            <a:avLst/>
          </a:prstGeom>
          <a:solidFill>
            <a:srgbClr val="FA4616"/>
          </a:solidFill>
          <a:ln w="12700" cap="flat" cmpd="sng" algn="ctr">
            <a:solidFill>
              <a:srgbClr val="FA4616">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Test Manager User</a:t>
            </a:r>
            <a:endParaRPr kumimoji="0" lang="ja-JP" altLang="en-US"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grpSp>
        <p:nvGrpSpPr>
          <p:cNvPr id="268" name="Group 1">
            <a:extLst>
              <a:ext uri="{FF2B5EF4-FFF2-40B4-BE49-F238E27FC236}">
                <a16:creationId xmlns:a16="http://schemas.microsoft.com/office/drawing/2014/main" id="{793F1197-7BED-4117-8D2F-4C54854F3434}"/>
              </a:ext>
            </a:extLst>
          </p:cNvPr>
          <p:cNvGrpSpPr/>
          <p:nvPr/>
        </p:nvGrpSpPr>
        <p:grpSpPr>
          <a:xfrm>
            <a:off x="3624902" y="1580113"/>
            <a:ext cx="1072352" cy="463961"/>
            <a:chOff x="3345678" y="932044"/>
            <a:chExt cx="804264" cy="347971"/>
          </a:xfrm>
        </p:grpSpPr>
        <p:sp>
          <p:nvSpPr>
            <p:cNvPr id="269" name="角丸四角形 67">
              <a:extLst>
                <a:ext uri="{FF2B5EF4-FFF2-40B4-BE49-F238E27FC236}">
                  <a16:creationId xmlns:a16="http://schemas.microsoft.com/office/drawing/2014/main" id="{EB26026D-AF4E-4091-9CE5-EA2024DC5BE4}"/>
                </a:ext>
              </a:extLst>
            </p:cNvPr>
            <p:cNvSpPr/>
            <p:nvPr/>
          </p:nvSpPr>
          <p:spPr>
            <a:xfrm>
              <a:off x="3346062" y="932044"/>
              <a:ext cx="803880" cy="165158"/>
            </a:xfrm>
            <a:prstGeom prst="roundRect">
              <a:avLst/>
            </a:prstGeom>
            <a:solidFill>
              <a:srgbClr val="0067DF"/>
            </a:solidFill>
            <a:ln w="12700" cap="flat" cmpd="sng" algn="ctr">
              <a:solidFill>
                <a:srgbClr val="0067DF">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Studio</a:t>
              </a:r>
            </a:p>
          </p:txBody>
        </p:sp>
        <p:sp>
          <p:nvSpPr>
            <p:cNvPr id="270" name="角丸四角形 68">
              <a:extLst>
                <a:ext uri="{FF2B5EF4-FFF2-40B4-BE49-F238E27FC236}">
                  <a16:creationId xmlns:a16="http://schemas.microsoft.com/office/drawing/2014/main" id="{467D2C2B-D509-4159-8E97-6C35F8186278}"/>
                </a:ext>
              </a:extLst>
            </p:cNvPr>
            <p:cNvSpPr/>
            <p:nvPr/>
          </p:nvSpPr>
          <p:spPr>
            <a:xfrm>
              <a:off x="3345678" y="1114857"/>
              <a:ext cx="803880" cy="165158"/>
            </a:xfrm>
            <a:prstGeom prst="roundRect">
              <a:avLst/>
            </a:prstGeom>
            <a:solidFill>
              <a:srgbClr val="0067DF"/>
            </a:solidFill>
            <a:ln w="12700" cap="flat" cmpd="sng" algn="ctr">
              <a:solidFill>
                <a:srgbClr val="0067DF">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rPr>
                <a:t>StudioX</a:t>
              </a:r>
              <a:endParaRPr kumimoji="0" lang="en-US" altLang="ja-JP"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grpSp>
      <p:sp>
        <p:nvSpPr>
          <p:cNvPr id="271" name="角丸四角形 61">
            <a:extLst>
              <a:ext uri="{FF2B5EF4-FFF2-40B4-BE49-F238E27FC236}">
                <a16:creationId xmlns:a16="http://schemas.microsoft.com/office/drawing/2014/main" id="{58FD9576-7979-4804-A369-CFD8BC2FB1D5}"/>
              </a:ext>
            </a:extLst>
          </p:cNvPr>
          <p:cNvSpPr/>
          <p:nvPr/>
        </p:nvSpPr>
        <p:spPr>
          <a:xfrm>
            <a:off x="2368642" y="2269381"/>
            <a:ext cx="1072896" cy="438912"/>
          </a:xfrm>
          <a:prstGeom prst="roundRect">
            <a:avLst/>
          </a:prstGeom>
          <a:solidFill>
            <a:srgbClr val="ED145B"/>
          </a:solidFill>
          <a:ln w="12700" cap="flat" cmpd="sng" algn="ctr">
            <a:solidFill>
              <a:srgbClr val="ED145B">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Task Capture</a:t>
            </a:r>
            <a:endParaRPr kumimoji="0" lang="ja-JP" altLang="en-US"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272" name="角丸四角形 62">
            <a:extLst>
              <a:ext uri="{FF2B5EF4-FFF2-40B4-BE49-F238E27FC236}">
                <a16:creationId xmlns:a16="http://schemas.microsoft.com/office/drawing/2014/main" id="{018C2C8D-40B2-4ABE-A2CB-E01C0385814A}"/>
              </a:ext>
            </a:extLst>
          </p:cNvPr>
          <p:cNvSpPr/>
          <p:nvPr/>
        </p:nvSpPr>
        <p:spPr>
          <a:xfrm>
            <a:off x="6137014" y="2269381"/>
            <a:ext cx="1072896" cy="438912"/>
          </a:xfrm>
          <a:prstGeom prst="roundRect">
            <a:avLst/>
          </a:prstGeom>
          <a:solidFill>
            <a:srgbClr val="33DF69"/>
          </a:solidFill>
          <a:ln w="12700" cap="flat" cmpd="sng" algn="ctr">
            <a:solidFill>
              <a:srgbClr val="00B050"/>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Attended Robot</a:t>
            </a:r>
            <a:endParaRPr kumimoji="0" lang="ja-JP" altLang="en-US"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273" name="角丸四角形 63">
            <a:extLst>
              <a:ext uri="{FF2B5EF4-FFF2-40B4-BE49-F238E27FC236}">
                <a16:creationId xmlns:a16="http://schemas.microsoft.com/office/drawing/2014/main" id="{F083CF6B-02E0-4E14-B1BA-4F2705C44F5D}"/>
              </a:ext>
            </a:extLst>
          </p:cNvPr>
          <p:cNvSpPr/>
          <p:nvPr/>
        </p:nvSpPr>
        <p:spPr>
          <a:xfrm>
            <a:off x="7393139" y="2269381"/>
            <a:ext cx="1072896" cy="438912"/>
          </a:xfrm>
          <a:prstGeom prst="roundRect">
            <a:avLst/>
          </a:prstGeom>
          <a:solidFill>
            <a:srgbClr val="933692"/>
          </a:solidFill>
          <a:ln w="12700" cap="flat" cmpd="sng" algn="ctr">
            <a:solidFill>
              <a:srgbClr val="933692">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Action Center</a:t>
            </a:r>
            <a:endParaRPr kumimoji="0" lang="ja-JP" altLang="en-US"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274" name="角丸四角形 68">
            <a:extLst>
              <a:ext uri="{FF2B5EF4-FFF2-40B4-BE49-F238E27FC236}">
                <a16:creationId xmlns:a16="http://schemas.microsoft.com/office/drawing/2014/main" id="{A79E825B-4AA2-4FD5-9A5F-ECAEA1EEB888}"/>
              </a:ext>
            </a:extLst>
          </p:cNvPr>
          <p:cNvSpPr/>
          <p:nvPr/>
        </p:nvSpPr>
        <p:spPr>
          <a:xfrm>
            <a:off x="3624766" y="2269381"/>
            <a:ext cx="1072896" cy="438912"/>
          </a:xfrm>
          <a:prstGeom prst="roundRect">
            <a:avLst/>
          </a:prstGeom>
          <a:solidFill>
            <a:srgbClr val="0067DF"/>
          </a:solidFill>
          <a:ln w="12700" cap="flat" cmpd="sng" algn="ctr">
            <a:solidFill>
              <a:srgbClr val="0067DF">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rPr>
              <a:t>StudioX</a:t>
            </a:r>
            <a:endParaRPr kumimoji="0" lang="en-US" altLang="ja-JP"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275" name="角丸四角形 61">
            <a:extLst>
              <a:ext uri="{FF2B5EF4-FFF2-40B4-BE49-F238E27FC236}">
                <a16:creationId xmlns:a16="http://schemas.microsoft.com/office/drawing/2014/main" id="{B8CDD3F9-6387-40EB-9A00-07A7BBCF04FE}"/>
              </a:ext>
            </a:extLst>
          </p:cNvPr>
          <p:cNvSpPr/>
          <p:nvPr/>
        </p:nvSpPr>
        <p:spPr>
          <a:xfrm>
            <a:off x="2368642" y="2960944"/>
            <a:ext cx="1072896" cy="438912"/>
          </a:xfrm>
          <a:prstGeom prst="roundRect">
            <a:avLst/>
          </a:prstGeom>
          <a:solidFill>
            <a:srgbClr val="ED145B"/>
          </a:solidFill>
          <a:ln w="12700" cap="flat" cmpd="sng" algn="ctr">
            <a:solidFill>
              <a:srgbClr val="ED145B">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Task Capture</a:t>
            </a:r>
            <a:endParaRPr kumimoji="0" lang="ja-JP" altLang="en-US"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276" name="角丸四角形 62">
            <a:extLst>
              <a:ext uri="{FF2B5EF4-FFF2-40B4-BE49-F238E27FC236}">
                <a16:creationId xmlns:a16="http://schemas.microsoft.com/office/drawing/2014/main" id="{1BB601D8-7D32-43EC-82D3-4CF938B99C5C}"/>
              </a:ext>
            </a:extLst>
          </p:cNvPr>
          <p:cNvSpPr/>
          <p:nvPr/>
        </p:nvSpPr>
        <p:spPr>
          <a:xfrm>
            <a:off x="6136878" y="2960944"/>
            <a:ext cx="1072896" cy="438912"/>
          </a:xfrm>
          <a:prstGeom prst="roundRect">
            <a:avLst/>
          </a:prstGeom>
          <a:solidFill>
            <a:srgbClr val="33DF69"/>
          </a:solidFill>
          <a:ln w="12700" cap="flat" cmpd="sng" algn="ctr">
            <a:solidFill>
              <a:srgbClr val="00B050"/>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Attended Robot</a:t>
            </a:r>
            <a:endParaRPr kumimoji="0" lang="ja-JP" altLang="en-US"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277" name="角丸四角形 63">
            <a:extLst>
              <a:ext uri="{FF2B5EF4-FFF2-40B4-BE49-F238E27FC236}">
                <a16:creationId xmlns:a16="http://schemas.microsoft.com/office/drawing/2014/main" id="{3974E206-7F46-4D4C-909C-CF1DC7C1D1E7}"/>
              </a:ext>
            </a:extLst>
          </p:cNvPr>
          <p:cNvSpPr/>
          <p:nvPr/>
        </p:nvSpPr>
        <p:spPr>
          <a:xfrm>
            <a:off x="7393139" y="2960944"/>
            <a:ext cx="1072896" cy="438912"/>
          </a:xfrm>
          <a:prstGeom prst="roundRect">
            <a:avLst/>
          </a:prstGeom>
          <a:solidFill>
            <a:srgbClr val="933692"/>
          </a:solidFill>
          <a:ln w="12700" cap="flat" cmpd="sng" algn="ctr">
            <a:solidFill>
              <a:srgbClr val="933692">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Action Center</a:t>
            </a:r>
            <a:endParaRPr kumimoji="0" lang="ja-JP" altLang="en-US"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278" name="角丸四角形 64">
            <a:extLst>
              <a:ext uri="{FF2B5EF4-FFF2-40B4-BE49-F238E27FC236}">
                <a16:creationId xmlns:a16="http://schemas.microsoft.com/office/drawing/2014/main" id="{D83255F0-1558-465B-92E1-FE40A1899AC2}"/>
              </a:ext>
            </a:extLst>
          </p:cNvPr>
          <p:cNvSpPr/>
          <p:nvPr/>
        </p:nvSpPr>
        <p:spPr>
          <a:xfrm>
            <a:off x="4878687" y="3656960"/>
            <a:ext cx="1072896" cy="438912"/>
          </a:xfrm>
          <a:prstGeom prst="roundRect">
            <a:avLst/>
          </a:prstGeom>
          <a:solidFill>
            <a:srgbClr val="FA4616"/>
          </a:solidFill>
          <a:ln w="12700" cap="flat" cmpd="sng" algn="ctr">
            <a:solidFill>
              <a:srgbClr val="FA4616">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Test Manager User</a:t>
            </a:r>
            <a:endParaRPr kumimoji="0" lang="ja-JP" altLang="en-US"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279" name="角丸四角形 61">
            <a:extLst>
              <a:ext uri="{FF2B5EF4-FFF2-40B4-BE49-F238E27FC236}">
                <a16:creationId xmlns:a16="http://schemas.microsoft.com/office/drawing/2014/main" id="{E8012C72-154C-43DB-88DA-C79D3A7A8757}"/>
              </a:ext>
            </a:extLst>
          </p:cNvPr>
          <p:cNvSpPr/>
          <p:nvPr/>
        </p:nvSpPr>
        <p:spPr>
          <a:xfrm>
            <a:off x="2368642" y="3656960"/>
            <a:ext cx="1072896" cy="438912"/>
          </a:xfrm>
          <a:prstGeom prst="roundRect">
            <a:avLst/>
          </a:prstGeom>
          <a:solidFill>
            <a:srgbClr val="ED145B"/>
          </a:solidFill>
          <a:ln w="12700" cap="flat" cmpd="sng" algn="ctr">
            <a:solidFill>
              <a:srgbClr val="ED145B">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Task Capture</a:t>
            </a:r>
            <a:endParaRPr kumimoji="0" lang="ja-JP" altLang="en-US"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grpSp>
        <p:nvGrpSpPr>
          <p:cNvPr id="280" name="Group 3">
            <a:extLst>
              <a:ext uri="{FF2B5EF4-FFF2-40B4-BE49-F238E27FC236}">
                <a16:creationId xmlns:a16="http://schemas.microsoft.com/office/drawing/2014/main" id="{98F0B049-3610-47F0-A351-B186EA097974}"/>
              </a:ext>
            </a:extLst>
          </p:cNvPr>
          <p:cNvGrpSpPr/>
          <p:nvPr/>
        </p:nvGrpSpPr>
        <p:grpSpPr>
          <a:xfrm>
            <a:off x="2368642" y="4350927"/>
            <a:ext cx="1071845" cy="461392"/>
            <a:chOff x="2375795" y="3477027"/>
            <a:chExt cx="803884" cy="346044"/>
          </a:xfrm>
        </p:grpSpPr>
        <p:sp>
          <p:nvSpPr>
            <p:cNvPr id="281" name="角丸四角形 61">
              <a:extLst>
                <a:ext uri="{FF2B5EF4-FFF2-40B4-BE49-F238E27FC236}">
                  <a16:creationId xmlns:a16="http://schemas.microsoft.com/office/drawing/2014/main" id="{9F1DC740-3A60-48B1-930E-0166127EAC9C}"/>
                </a:ext>
              </a:extLst>
            </p:cNvPr>
            <p:cNvSpPr/>
            <p:nvPr/>
          </p:nvSpPr>
          <p:spPr>
            <a:xfrm>
              <a:off x="2375797" y="3477027"/>
              <a:ext cx="803882" cy="175545"/>
            </a:xfrm>
            <a:prstGeom prst="roundRect">
              <a:avLst/>
            </a:prstGeom>
            <a:solidFill>
              <a:srgbClr val="ED145B"/>
            </a:solidFill>
            <a:ln w="12700" cap="flat" cmpd="sng" algn="ctr">
              <a:solidFill>
                <a:srgbClr val="ED145B">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Task Capture</a:t>
              </a:r>
              <a:endParaRPr kumimoji="0" lang="ja-JP" altLang="en-US"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282" name="角丸四角形 61">
              <a:extLst>
                <a:ext uri="{FF2B5EF4-FFF2-40B4-BE49-F238E27FC236}">
                  <a16:creationId xmlns:a16="http://schemas.microsoft.com/office/drawing/2014/main" id="{337EE6B8-F1A4-4F99-BEDD-92CC246B5CD0}"/>
                </a:ext>
              </a:extLst>
            </p:cNvPr>
            <p:cNvSpPr/>
            <p:nvPr/>
          </p:nvSpPr>
          <p:spPr>
            <a:xfrm>
              <a:off x="2375795" y="3670334"/>
              <a:ext cx="803882" cy="152737"/>
            </a:xfrm>
            <a:prstGeom prst="roundRect">
              <a:avLst/>
            </a:prstGeom>
            <a:solidFill>
              <a:srgbClr val="ED145B"/>
            </a:solidFill>
            <a:ln w="12700" cap="flat" cmpd="sng" algn="ctr">
              <a:solidFill>
                <a:srgbClr val="ED145B">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PM Dev</a:t>
              </a:r>
              <a:endParaRPr kumimoji="0" lang="ja-JP" altLang="en-US"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grpSp>
      <p:sp>
        <p:nvSpPr>
          <p:cNvPr id="283" name="Rectangle 42">
            <a:extLst>
              <a:ext uri="{FF2B5EF4-FFF2-40B4-BE49-F238E27FC236}">
                <a16:creationId xmlns:a16="http://schemas.microsoft.com/office/drawing/2014/main" id="{45CD8317-F781-41E6-8220-585E82518E4E}"/>
              </a:ext>
            </a:extLst>
          </p:cNvPr>
          <p:cNvSpPr/>
          <p:nvPr/>
        </p:nvSpPr>
        <p:spPr>
          <a:xfrm>
            <a:off x="899399" y="2184037"/>
            <a:ext cx="7680960" cy="609600"/>
          </a:xfrm>
          <a:prstGeom prst="rect">
            <a:avLst/>
          </a:prstGeom>
          <a:noFill/>
          <a:ln w="3175" cap="flat" cmpd="sng" algn="ctr">
            <a:solidFill>
              <a:srgbClr val="000000"/>
            </a:solidFill>
            <a:prstDash val="solid"/>
            <a:round/>
            <a:headEnd type="none" w="med" len="med"/>
            <a:tailEnd type="none" w="med" len="med"/>
          </a:ln>
          <a:effectLst/>
        </p:spPr>
        <p:txBody>
          <a:bodyPr lIns="0" tIns="0" rIns="0" bIns="0" rtlCol="0" anchor="ctr" anchorCtr="0"/>
          <a:lstStyle/>
          <a:p>
            <a:pPr marL="0" marR="0" lvl="0" indent="0" algn="ctr" defTabSz="45723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err="1" smtClean="0">
              <a:ln>
                <a:noFill/>
              </a:ln>
              <a:solidFill>
                <a:srgbClr val="000000"/>
              </a:solidFill>
              <a:effectLst/>
              <a:uLnTx/>
              <a:uFillTx/>
              <a:latin typeface="メイリオ" panose="020B0604030504040204" pitchFamily="50" charset="-128"/>
              <a:ea typeface="メイリオ" panose="020B0604030504040204" pitchFamily="50" charset="-128"/>
              <a:cs typeface="Arial"/>
            </a:endParaRPr>
          </a:p>
        </p:txBody>
      </p:sp>
      <p:sp>
        <p:nvSpPr>
          <p:cNvPr id="284" name="Rectangle 43">
            <a:extLst>
              <a:ext uri="{FF2B5EF4-FFF2-40B4-BE49-F238E27FC236}">
                <a16:creationId xmlns:a16="http://schemas.microsoft.com/office/drawing/2014/main" id="{3AC16E98-949D-482A-B058-3E3A4077B8C1}"/>
              </a:ext>
            </a:extLst>
          </p:cNvPr>
          <p:cNvSpPr/>
          <p:nvPr/>
        </p:nvSpPr>
        <p:spPr>
          <a:xfrm>
            <a:off x="899399" y="2875600"/>
            <a:ext cx="7680960" cy="609600"/>
          </a:xfrm>
          <a:prstGeom prst="rect">
            <a:avLst/>
          </a:prstGeom>
          <a:noFill/>
          <a:ln w="3175" cap="flat" cmpd="sng" algn="ctr">
            <a:solidFill>
              <a:srgbClr val="000000"/>
            </a:solidFill>
            <a:prstDash val="solid"/>
            <a:round/>
            <a:headEnd type="none" w="med" len="med"/>
            <a:tailEnd type="none" w="med" len="med"/>
          </a:ln>
          <a:effectLst/>
        </p:spPr>
        <p:txBody>
          <a:bodyPr lIns="0" tIns="0" rIns="0" bIns="0" rtlCol="0" anchor="ctr" anchorCtr="0"/>
          <a:lstStyle/>
          <a:p>
            <a:pPr marL="0" marR="0" lvl="0" indent="0" algn="ctr" defTabSz="45723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err="1" smtClean="0">
              <a:ln>
                <a:noFill/>
              </a:ln>
              <a:solidFill>
                <a:srgbClr val="000000"/>
              </a:solidFill>
              <a:effectLst/>
              <a:uLnTx/>
              <a:uFillTx/>
              <a:latin typeface="メイリオ" panose="020B0604030504040204" pitchFamily="50" charset="-128"/>
              <a:ea typeface="メイリオ" panose="020B0604030504040204" pitchFamily="50" charset="-128"/>
              <a:cs typeface="Arial"/>
            </a:endParaRPr>
          </a:p>
        </p:txBody>
      </p:sp>
      <p:sp>
        <p:nvSpPr>
          <p:cNvPr id="285" name="Rectangle 44">
            <a:extLst>
              <a:ext uri="{FF2B5EF4-FFF2-40B4-BE49-F238E27FC236}">
                <a16:creationId xmlns:a16="http://schemas.microsoft.com/office/drawing/2014/main" id="{AAAF9E6A-03DA-4B41-AB17-034C0CEC9DD5}"/>
              </a:ext>
            </a:extLst>
          </p:cNvPr>
          <p:cNvSpPr/>
          <p:nvPr/>
        </p:nvSpPr>
        <p:spPr>
          <a:xfrm>
            <a:off x="899399" y="3571616"/>
            <a:ext cx="7680960" cy="609600"/>
          </a:xfrm>
          <a:prstGeom prst="rect">
            <a:avLst/>
          </a:prstGeom>
          <a:noFill/>
          <a:ln w="3175" cap="flat" cmpd="sng" algn="ctr">
            <a:solidFill>
              <a:srgbClr val="000000"/>
            </a:solidFill>
            <a:prstDash val="solid"/>
            <a:round/>
            <a:headEnd type="none" w="med" len="med"/>
            <a:tailEnd type="none" w="med" len="med"/>
          </a:ln>
          <a:effectLst/>
        </p:spPr>
        <p:txBody>
          <a:bodyPr lIns="0" tIns="0" rIns="0" bIns="0" rtlCol="0" anchor="ctr" anchorCtr="0"/>
          <a:lstStyle/>
          <a:p>
            <a:pPr marL="0" marR="0" lvl="0" indent="0" algn="ctr" defTabSz="45723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err="1" smtClean="0">
              <a:ln>
                <a:noFill/>
              </a:ln>
              <a:solidFill>
                <a:srgbClr val="000000"/>
              </a:solidFill>
              <a:effectLst/>
              <a:uLnTx/>
              <a:uFillTx/>
              <a:latin typeface="メイリオ" panose="020B0604030504040204" pitchFamily="50" charset="-128"/>
              <a:ea typeface="メイリオ" panose="020B0604030504040204" pitchFamily="50" charset="-128"/>
              <a:cs typeface="Arial"/>
            </a:endParaRPr>
          </a:p>
        </p:txBody>
      </p:sp>
      <p:sp>
        <p:nvSpPr>
          <p:cNvPr id="286" name="Rectangle 45">
            <a:extLst>
              <a:ext uri="{FF2B5EF4-FFF2-40B4-BE49-F238E27FC236}">
                <a16:creationId xmlns:a16="http://schemas.microsoft.com/office/drawing/2014/main" id="{308130A7-931B-4487-85A6-25C3EB5A12A1}"/>
              </a:ext>
            </a:extLst>
          </p:cNvPr>
          <p:cNvSpPr/>
          <p:nvPr/>
        </p:nvSpPr>
        <p:spPr>
          <a:xfrm>
            <a:off x="899399" y="4276823"/>
            <a:ext cx="7680960" cy="609600"/>
          </a:xfrm>
          <a:prstGeom prst="rect">
            <a:avLst/>
          </a:prstGeom>
          <a:noFill/>
          <a:ln w="3175" cap="flat" cmpd="sng" algn="ctr">
            <a:solidFill>
              <a:srgbClr val="000000"/>
            </a:solidFill>
            <a:prstDash val="solid"/>
            <a:round/>
            <a:headEnd type="none" w="med" len="med"/>
            <a:tailEnd type="none" w="med" len="med"/>
          </a:ln>
          <a:effectLst/>
        </p:spPr>
        <p:txBody>
          <a:bodyPr lIns="0" tIns="0" rIns="0" bIns="0" rtlCol="0" anchor="ctr" anchorCtr="0"/>
          <a:lstStyle/>
          <a:p>
            <a:pPr marL="0" marR="0" lvl="0" indent="0" algn="ctr" defTabSz="45723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err="1" smtClean="0">
              <a:ln>
                <a:noFill/>
              </a:ln>
              <a:solidFill>
                <a:srgbClr val="000000"/>
              </a:solidFill>
              <a:effectLst/>
              <a:uLnTx/>
              <a:uFillTx/>
              <a:latin typeface="メイリオ" panose="020B0604030504040204" pitchFamily="50" charset="-128"/>
              <a:ea typeface="メイリオ" panose="020B0604030504040204" pitchFamily="50" charset="-128"/>
              <a:cs typeface="Arial"/>
            </a:endParaRPr>
          </a:p>
        </p:txBody>
      </p:sp>
      <p:sp>
        <p:nvSpPr>
          <p:cNvPr id="287" name="Rectangle 46">
            <a:extLst>
              <a:ext uri="{FF2B5EF4-FFF2-40B4-BE49-F238E27FC236}">
                <a16:creationId xmlns:a16="http://schemas.microsoft.com/office/drawing/2014/main" id="{F0B7D914-6236-464B-B1C6-5E10C4DC1C51}"/>
              </a:ext>
            </a:extLst>
          </p:cNvPr>
          <p:cNvSpPr/>
          <p:nvPr/>
        </p:nvSpPr>
        <p:spPr>
          <a:xfrm>
            <a:off x="899399" y="5012260"/>
            <a:ext cx="7680960" cy="609600"/>
          </a:xfrm>
          <a:prstGeom prst="rect">
            <a:avLst/>
          </a:prstGeom>
          <a:noFill/>
          <a:ln w="3175" cap="flat" cmpd="sng" algn="ctr">
            <a:solidFill>
              <a:srgbClr val="000000"/>
            </a:solidFill>
            <a:prstDash val="solid"/>
            <a:round/>
            <a:headEnd type="none" w="med" len="med"/>
            <a:tailEnd type="none" w="med" len="med"/>
          </a:ln>
          <a:effectLst/>
        </p:spPr>
        <p:txBody>
          <a:bodyPr lIns="0" tIns="0" rIns="0" bIns="0" rtlCol="0" anchor="ctr" anchorCtr="0"/>
          <a:lstStyle/>
          <a:p>
            <a:pPr marL="0" marR="0" lvl="0" indent="0" algn="ctr" defTabSz="45723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err="1" smtClean="0">
              <a:ln>
                <a:noFill/>
              </a:ln>
              <a:solidFill>
                <a:srgbClr val="000000"/>
              </a:solidFill>
              <a:effectLst/>
              <a:uLnTx/>
              <a:uFillTx/>
              <a:latin typeface="メイリオ" panose="020B0604030504040204" pitchFamily="50" charset="-128"/>
              <a:ea typeface="メイリオ" panose="020B0604030504040204" pitchFamily="50" charset="-128"/>
              <a:cs typeface="Arial"/>
            </a:endParaRPr>
          </a:p>
        </p:txBody>
      </p:sp>
      <p:sp>
        <p:nvSpPr>
          <p:cNvPr id="288" name="角丸四角形 64">
            <a:extLst>
              <a:ext uri="{FF2B5EF4-FFF2-40B4-BE49-F238E27FC236}">
                <a16:creationId xmlns:a16="http://schemas.microsoft.com/office/drawing/2014/main" id="{EA9A0C42-1141-434C-A164-36FA8EA5C999}"/>
              </a:ext>
            </a:extLst>
          </p:cNvPr>
          <p:cNvSpPr/>
          <p:nvPr/>
        </p:nvSpPr>
        <p:spPr>
          <a:xfrm>
            <a:off x="4878687" y="4362167"/>
            <a:ext cx="1072896" cy="438912"/>
          </a:xfrm>
          <a:prstGeom prst="roundRect">
            <a:avLst/>
          </a:prstGeom>
          <a:solidFill>
            <a:srgbClr val="FA4616"/>
          </a:solidFill>
          <a:ln w="12700" cap="flat" cmpd="sng" algn="ctr">
            <a:solidFill>
              <a:srgbClr val="FA4616">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Test Manager User</a:t>
            </a:r>
            <a:endParaRPr kumimoji="0" lang="ja-JP" altLang="en-US"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289" name="角丸四角形 62">
            <a:extLst>
              <a:ext uri="{FF2B5EF4-FFF2-40B4-BE49-F238E27FC236}">
                <a16:creationId xmlns:a16="http://schemas.microsoft.com/office/drawing/2014/main" id="{5A24F314-44D0-475F-93CD-32269A2C86E4}"/>
              </a:ext>
            </a:extLst>
          </p:cNvPr>
          <p:cNvSpPr/>
          <p:nvPr/>
        </p:nvSpPr>
        <p:spPr>
          <a:xfrm>
            <a:off x="6133153" y="4362167"/>
            <a:ext cx="1072896" cy="438912"/>
          </a:xfrm>
          <a:prstGeom prst="roundRect">
            <a:avLst/>
          </a:prstGeom>
          <a:solidFill>
            <a:srgbClr val="33DF69"/>
          </a:solidFill>
          <a:ln w="12700" cap="flat" cmpd="sng" algn="ctr">
            <a:solidFill>
              <a:srgbClr val="00B050"/>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Attended Robot</a:t>
            </a:r>
            <a:endParaRPr kumimoji="0" lang="ja-JP" altLang="en-US"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290" name="角丸四角形 63">
            <a:extLst>
              <a:ext uri="{FF2B5EF4-FFF2-40B4-BE49-F238E27FC236}">
                <a16:creationId xmlns:a16="http://schemas.microsoft.com/office/drawing/2014/main" id="{D65D30EC-268C-4EBC-8173-C4C5AB748A91}"/>
              </a:ext>
            </a:extLst>
          </p:cNvPr>
          <p:cNvSpPr/>
          <p:nvPr/>
        </p:nvSpPr>
        <p:spPr>
          <a:xfrm>
            <a:off x="7384990" y="4362167"/>
            <a:ext cx="1072896" cy="438912"/>
          </a:xfrm>
          <a:prstGeom prst="roundRect">
            <a:avLst/>
          </a:prstGeom>
          <a:solidFill>
            <a:srgbClr val="933692"/>
          </a:solidFill>
          <a:ln w="12700" cap="flat" cmpd="sng" algn="ctr">
            <a:solidFill>
              <a:srgbClr val="933692">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Action Center</a:t>
            </a:r>
            <a:endParaRPr kumimoji="0" lang="ja-JP" altLang="en-US"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291" name="TextBox 55">
            <a:extLst>
              <a:ext uri="{FF2B5EF4-FFF2-40B4-BE49-F238E27FC236}">
                <a16:creationId xmlns:a16="http://schemas.microsoft.com/office/drawing/2014/main" id="{84BCD7BC-C73E-4F3C-BB5D-44F232753C89}"/>
              </a:ext>
            </a:extLst>
          </p:cNvPr>
          <p:cNvSpPr txBox="1"/>
          <p:nvPr/>
        </p:nvSpPr>
        <p:spPr>
          <a:xfrm>
            <a:off x="1070047" y="1601491"/>
            <a:ext cx="1138961" cy="507383"/>
          </a:xfrm>
          <a:prstGeom prst="rect">
            <a:avLst/>
          </a:prstGeom>
          <a:noFill/>
        </p:spPr>
        <p:txBody>
          <a:bodyPr wrap="square" lIns="0" tIns="0" rIns="0" bIns="0" rtlCol="0" anchor="ctr">
            <a:noAutofit/>
          </a:bodyPr>
          <a:lstStyle/>
          <a:p>
            <a:pPr defTabSz="457230" fontAlgn="auto">
              <a:spcBef>
                <a:spcPts val="0"/>
              </a:spcBef>
              <a:spcAft>
                <a:spcPts val="0"/>
              </a:spcAft>
            </a:pPr>
            <a:r>
              <a:rPr kumimoji="0" lang="en-US" b="1" dirty="0">
                <a:solidFill>
                  <a:srgbClr val="000000"/>
                </a:solidFill>
                <a:latin typeface="メイリオ" panose="020B0604030504040204" pitchFamily="50" charset="-128"/>
                <a:ea typeface="メイリオ" panose="020B0604030504040204" pitchFamily="50" charset="-128"/>
                <a:cs typeface="Arial"/>
              </a:rPr>
              <a:t>Automation Developer</a:t>
            </a:r>
          </a:p>
        </p:txBody>
      </p:sp>
      <p:sp>
        <p:nvSpPr>
          <p:cNvPr id="292" name="TextBox 56">
            <a:extLst>
              <a:ext uri="{FF2B5EF4-FFF2-40B4-BE49-F238E27FC236}">
                <a16:creationId xmlns:a16="http://schemas.microsoft.com/office/drawing/2014/main" id="{6147EDFD-2BFE-401C-BA6A-3A7FFF5862FB}"/>
              </a:ext>
            </a:extLst>
          </p:cNvPr>
          <p:cNvSpPr txBox="1"/>
          <p:nvPr/>
        </p:nvSpPr>
        <p:spPr>
          <a:xfrm>
            <a:off x="1122766" y="2240306"/>
            <a:ext cx="1071109" cy="614877"/>
          </a:xfrm>
          <a:prstGeom prst="rect">
            <a:avLst/>
          </a:prstGeom>
          <a:noFill/>
        </p:spPr>
        <p:txBody>
          <a:bodyPr wrap="square" lIns="0" tIns="0" rIns="0" bIns="0" rtlCol="0" anchor="ctr">
            <a:noAutofit/>
          </a:bodyPr>
          <a:lstStyle/>
          <a:p>
            <a:pPr defTabSz="457230" fontAlgn="auto">
              <a:spcBef>
                <a:spcPts val="0"/>
              </a:spcBef>
              <a:spcAft>
                <a:spcPts val="0"/>
              </a:spcAft>
            </a:pPr>
            <a:r>
              <a:rPr kumimoji="0" lang="en-US" b="1">
                <a:solidFill>
                  <a:srgbClr val="000000"/>
                </a:solidFill>
                <a:latin typeface="メイリオ" panose="020B0604030504040204" pitchFamily="50" charset="-128"/>
                <a:ea typeface="メイリオ" panose="020B0604030504040204" pitchFamily="50" charset="-128"/>
                <a:cs typeface="Arial"/>
              </a:rPr>
              <a:t>Citizen Developer</a:t>
            </a:r>
          </a:p>
        </p:txBody>
      </p:sp>
      <p:sp>
        <p:nvSpPr>
          <p:cNvPr id="293" name="TextBox 57">
            <a:extLst>
              <a:ext uri="{FF2B5EF4-FFF2-40B4-BE49-F238E27FC236}">
                <a16:creationId xmlns:a16="http://schemas.microsoft.com/office/drawing/2014/main" id="{7414C2A2-6975-4E0B-ADAA-006951AA6262}"/>
              </a:ext>
            </a:extLst>
          </p:cNvPr>
          <p:cNvSpPr txBox="1"/>
          <p:nvPr/>
        </p:nvSpPr>
        <p:spPr>
          <a:xfrm>
            <a:off x="1122767" y="2872962"/>
            <a:ext cx="894233" cy="614877"/>
          </a:xfrm>
          <a:prstGeom prst="rect">
            <a:avLst/>
          </a:prstGeom>
          <a:noFill/>
        </p:spPr>
        <p:txBody>
          <a:bodyPr wrap="square" lIns="0" tIns="0" rIns="0" bIns="0" rtlCol="0" anchor="ctr">
            <a:noAutofit/>
          </a:bodyPr>
          <a:lstStyle/>
          <a:p>
            <a:pPr defTabSz="457230" fontAlgn="auto">
              <a:spcBef>
                <a:spcPts val="0"/>
              </a:spcBef>
              <a:spcAft>
                <a:spcPts val="0"/>
              </a:spcAft>
            </a:pPr>
            <a:r>
              <a:rPr kumimoji="0" lang="en-US" b="1">
                <a:solidFill>
                  <a:srgbClr val="000000"/>
                </a:solidFill>
                <a:latin typeface="メイリオ" panose="020B0604030504040204" pitchFamily="50" charset="-128"/>
                <a:ea typeface="メイリオ" panose="020B0604030504040204" pitchFamily="50" charset="-128"/>
                <a:cs typeface="Arial"/>
              </a:rPr>
              <a:t>Attended</a:t>
            </a:r>
          </a:p>
        </p:txBody>
      </p:sp>
      <p:sp>
        <p:nvSpPr>
          <p:cNvPr id="294" name="TextBox 58">
            <a:extLst>
              <a:ext uri="{FF2B5EF4-FFF2-40B4-BE49-F238E27FC236}">
                <a16:creationId xmlns:a16="http://schemas.microsoft.com/office/drawing/2014/main" id="{D08A31A6-A4D3-4C77-AA17-319D04F10EDA}"/>
              </a:ext>
            </a:extLst>
          </p:cNvPr>
          <p:cNvSpPr txBox="1"/>
          <p:nvPr/>
        </p:nvSpPr>
        <p:spPr>
          <a:xfrm>
            <a:off x="1159112" y="3568978"/>
            <a:ext cx="894233" cy="614877"/>
          </a:xfrm>
          <a:prstGeom prst="rect">
            <a:avLst/>
          </a:prstGeom>
          <a:noFill/>
        </p:spPr>
        <p:txBody>
          <a:bodyPr wrap="square" lIns="0" tIns="0" rIns="0" bIns="0" rtlCol="0" anchor="ctr">
            <a:noAutofit/>
          </a:bodyPr>
          <a:lstStyle/>
          <a:p>
            <a:pPr defTabSz="457230" fontAlgn="auto">
              <a:spcBef>
                <a:spcPts val="0"/>
              </a:spcBef>
              <a:spcAft>
                <a:spcPts val="0"/>
              </a:spcAft>
            </a:pPr>
            <a:r>
              <a:rPr kumimoji="0" lang="en-US" b="1">
                <a:solidFill>
                  <a:srgbClr val="000000"/>
                </a:solidFill>
                <a:latin typeface="メイリオ" panose="020B0604030504040204" pitchFamily="50" charset="-128"/>
                <a:ea typeface="メイリオ" panose="020B0604030504040204" pitchFamily="50" charset="-128"/>
                <a:cs typeface="Arial"/>
              </a:rPr>
              <a:t>Tester</a:t>
            </a:r>
          </a:p>
        </p:txBody>
      </p:sp>
      <p:sp>
        <p:nvSpPr>
          <p:cNvPr id="295" name="TextBox 59">
            <a:extLst>
              <a:ext uri="{FF2B5EF4-FFF2-40B4-BE49-F238E27FC236}">
                <a16:creationId xmlns:a16="http://schemas.microsoft.com/office/drawing/2014/main" id="{4FA7149F-FC6F-423C-94F2-7FFD7E41369E}"/>
              </a:ext>
            </a:extLst>
          </p:cNvPr>
          <p:cNvSpPr txBox="1"/>
          <p:nvPr/>
        </p:nvSpPr>
        <p:spPr>
          <a:xfrm>
            <a:off x="971935" y="4274184"/>
            <a:ext cx="1496832" cy="614877"/>
          </a:xfrm>
          <a:prstGeom prst="rect">
            <a:avLst/>
          </a:prstGeom>
          <a:noFill/>
        </p:spPr>
        <p:txBody>
          <a:bodyPr wrap="square" lIns="0" tIns="0" rIns="0" bIns="0" rtlCol="0" anchor="ctr">
            <a:noAutofit/>
          </a:bodyPr>
          <a:lstStyle/>
          <a:p>
            <a:pPr defTabSz="457230" fontAlgn="auto">
              <a:spcBef>
                <a:spcPts val="0"/>
              </a:spcBef>
              <a:spcAft>
                <a:spcPts val="0"/>
              </a:spcAft>
            </a:pPr>
            <a:r>
              <a:rPr kumimoji="0" lang="en-US" b="1">
                <a:solidFill>
                  <a:srgbClr val="000000"/>
                </a:solidFill>
                <a:latin typeface="メイリオ" panose="020B0604030504040204" pitchFamily="50" charset="-128"/>
                <a:ea typeface="メイリオ" panose="020B0604030504040204" pitchFamily="50" charset="-128"/>
                <a:cs typeface="Arial"/>
              </a:rPr>
              <a:t>Process Mining Developer</a:t>
            </a:r>
          </a:p>
        </p:txBody>
      </p:sp>
      <p:sp>
        <p:nvSpPr>
          <p:cNvPr id="296" name="TextBox 60">
            <a:extLst>
              <a:ext uri="{FF2B5EF4-FFF2-40B4-BE49-F238E27FC236}">
                <a16:creationId xmlns:a16="http://schemas.microsoft.com/office/drawing/2014/main" id="{02E84F20-543C-4141-A854-458D7BA408BE}"/>
              </a:ext>
            </a:extLst>
          </p:cNvPr>
          <p:cNvSpPr txBox="1"/>
          <p:nvPr/>
        </p:nvSpPr>
        <p:spPr>
          <a:xfrm>
            <a:off x="971935" y="5009622"/>
            <a:ext cx="1496832" cy="614877"/>
          </a:xfrm>
          <a:prstGeom prst="rect">
            <a:avLst/>
          </a:prstGeom>
          <a:noFill/>
        </p:spPr>
        <p:txBody>
          <a:bodyPr wrap="square" lIns="0" tIns="0" rIns="0" bIns="0" rtlCol="0" anchor="ctr">
            <a:noAutofit/>
          </a:bodyPr>
          <a:lstStyle/>
          <a:p>
            <a:pPr defTabSz="457230" fontAlgn="auto">
              <a:spcBef>
                <a:spcPts val="0"/>
              </a:spcBef>
              <a:spcAft>
                <a:spcPts val="0"/>
              </a:spcAft>
            </a:pPr>
            <a:r>
              <a:rPr kumimoji="0" lang="en-US" b="1">
                <a:solidFill>
                  <a:srgbClr val="000000"/>
                </a:solidFill>
                <a:latin typeface="メイリオ" panose="020B0604030504040204" pitchFamily="50" charset="-128"/>
                <a:ea typeface="メイリオ" panose="020B0604030504040204" pitchFamily="50" charset="-128"/>
                <a:cs typeface="Arial"/>
              </a:rPr>
              <a:t>Process Mining Business User</a:t>
            </a:r>
          </a:p>
        </p:txBody>
      </p:sp>
      <p:sp>
        <p:nvSpPr>
          <p:cNvPr id="297" name="Rectangle 61">
            <a:extLst>
              <a:ext uri="{FF2B5EF4-FFF2-40B4-BE49-F238E27FC236}">
                <a16:creationId xmlns:a16="http://schemas.microsoft.com/office/drawing/2014/main" id="{2739B292-3533-4F98-A101-F408F88FD75C}"/>
              </a:ext>
            </a:extLst>
          </p:cNvPr>
          <p:cNvSpPr/>
          <p:nvPr/>
        </p:nvSpPr>
        <p:spPr>
          <a:xfrm>
            <a:off x="899399" y="5745059"/>
            <a:ext cx="7680960" cy="609600"/>
          </a:xfrm>
          <a:prstGeom prst="rect">
            <a:avLst/>
          </a:prstGeom>
          <a:noFill/>
          <a:ln w="3175" cap="flat" cmpd="sng" algn="ctr">
            <a:solidFill>
              <a:srgbClr val="000000"/>
            </a:solidFill>
            <a:prstDash val="solid"/>
            <a:round/>
            <a:headEnd type="none" w="med" len="med"/>
            <a:tailEnd type="none" w="med" len="med"/>
          </a:ln>
          <a:effectLst/>
        </p:spPr>
        <p:txBody>
          <a:bodyPr lIns="0" tIns="0" rIns="0" bIns="0" rtlCol="0" anchor="ctr" anchorCtr="0"/>
          <a:lstStyle/>
          <a:p>
            <a:pPr marL="0" marR="0" lvl="0" indent="0" algn="ctr" defTabSz="45723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err="1" smtClean="0">
              <a:ln>
                <a:noFill/>
              </a:ln>
              <a:solidFill>
                <a:srgbClr val="000000"/>
              </a:solidFill>
              <a:effectLst/>
              <a:uLnTx/>
              <a:uFillTx/>
              <a:latin typeface="メイリオ" panose="020B0604030504040204" pitchFamily="50" charset="-128"/>
              <a:ea typeface="メイリオ" panose="020B0604030504040204" pitchFamily="50" charset="-128"/>
              <a:cs typeface="Arial"/>
            </a:endParaRPr>
          </a:p>
        </p:txBody>
      </p:sp>
      <p:sp>
        <p:nvSpPr>
          <p:cNvPr id="298" name="TextBox 62">
            <a:extLst>
              <a:ext uri="{FF2B5EF4-FFF2-40B4-BE49-F238E27FC236}">
                <a16:creationId xmlns:a16="http://schemas.microsoft.com/office/drawing/2014/main" id="{6D0B3186-A16C-4FF7-B72F-602E4ECF4987}"/>
              </a:ext>
            </a:extLst>
          </p:cNvPr>
          <p:cNvSpPr txBox="1"/>
          <p:nvPr/>
        </p:nvSpPr>
        <p:spPr>
          <a:xfrm>
            <a:off x="1067869" y="5742420"/>
            <a:ext cx="1496832" cy="614877"/>
          </a:xfrm>
          <a:prstGeom prst="rect">
            <a:avLst/>
          </a:prstGeom>
          <a:noFill/>
        </p:spPr>
        <p:txBody>
          <a:bodyPr wrap="square" lIns="0" tIns="0" rIns="0" bIns="0" rtlCol="0" anchor="ctr">
            <a:noAutofit/>
          </a:bodyPr>
          <a:lstStyle/>
          <a:p>
            <a:pPr defTabSz="457230" fontAlgn="auto">
              <a:spcBef>
                <a:spcPts val="0"/>
              </a:spcBef>
              <a:spcAft>
                <a:spcPts val="0"/>
              </a:spcAft>
            </a:pPr>
            <a:r>
              <a:rPr kumimoji="0" lang="en-US" b="1">
                <a:solidFill>
                  <a:srgbClr val="000000"/>
                </a:solidFill>
                <a:latin typeface="メイリオ" panose="020B0604030504040204" pitchFamily="50" charset="-128"/>
                <a:ea typeface="メイリオ" panose="020B0604030504040204" pitchFamily="50" charset="-128"/>
                <a:cs typeface="Arial"/>
              </a:rPr>
              <a:t>Action Center</a:t>
            </a:r>
          </a:p>
        </p:txBody>
      </p:sp>
      <p:sp>
        <p:nvSpPr>
          <p:cNvPr id="299" name="角丸四角形 298">
            <a:extLst>
              <a:ext uri="{FF2B5EF4-FFF2-40B4-BE49-F238E27FC236}">
                <a16:creationId xmlns:a16="http://schemas.microsoft.com/office/drawing/2014/main" id="{F4B67686-E76A-4FB3-9EB2-CA87BD97A4AF}"/>
              </a:ext>
            </a:extLst>
          </p:cNvPr>
          <p:cNvSpPr/>
          <p:nvPr/>
        </p:nvSpPr>
        <p:spPr>
          <a:xfrm>
            <a:off x="7384990" y="5830403"/>
            <a:ext cx="1072896" cy="438912"/>
          </a:xfrm>
          <a:prstGeom prst="roundRect">
            <a:avLst/>
          </a:prstGeom>
          <a:solidFill>
            <a:srgbClr val="933692"/>
          </a:solidFill>
          <a:ln w="12700" cap="flat" cmpd="sng" algn="ctr">
            <a:solidFill>
              <a:srgbClr val="933692">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Action Center</a:t>
            </a:r>
            <a:endParaRPr kumimoji="0" lang="ja-JP" altLang="en-US"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300" name="角丸四角形 61">
            <a:extLst>
              <a:ext uri="{FF2B5EF4-FFF2-40B4-BE49-F238E27FC236}">
                <a16:creationId xmlns:a16="http://schemas.microsoft.com/office/drawing/2014/main" id="{31C4919B-7B70-463F-A7D8-B03135D82140}"/>
              </a:ext>
            </a:extLst>
          </p:cNvPr>
          <p:cNvSpPr/>
          <p:nvPr/>
        </p:nvSpPr>
        <p:spPr>
          <a:xfrm>
            <a:off x="2362701" y="5830403"/>
            <a:ext cx="1072896" cy="438912"/>
          </a:xfrm>
          <a:prstGeom prst="roundRect">
            <a:avLst/>
          </a:prstGeom>
          <a:solidFill>
            <a:srgbClr val="ED145B"/>
          </a:solidFill>
          <a:ln w="12700" cap="flat" cmpd="sng" algn="ctr">
            <a:solidFill>
              <a:srgbClr val="ED145B">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Task Capture</a:t>
            </a:r>
            <a:endParaRPr kumimoji="0" lang="ja-JP" altLang="en-US"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grpSp>
        <p:nvGrpSpPr>
          <p:cNvPr id="301" name="Group 68">
            <a:extLst>
              <a:ext uri="{FF2B5EF4-FFF2-40B4-BE49-F238E27FC236}">
                <a16:creationId xmlns:a16="http://schemas.microsoft.com/office/drawing/2014/main" id="{688ECB0E-434F-467E-AA29-B4442D25E631}"/>
              </a:ext>
            </a:extLst>
          </p:cNvPr>
          <p:cNvGrpSpPr/>
          <p:nvPr/>
        </p:nvGrpSpPr>
        <p:grpSpPr>
          <a:xfrm>
            <a:off x="3624766" y="4349644"/>
            <a:ext cx="1072352" cy="463961"/>
            <a:chOff x="3345678" y="932044"/>
            <a:chExt cx="804264" cy="347971"/>
          </a:xfrm>
        </p:grpSpPr>
        <p:sp>
          <p:nvSpPr>
            <p:cNvPr id="302" name="角丸四角形 67">
              <a:extLst>
                <a:ext uri="{FF2B5EF4-FFF2-40B4-BE49-F238E27FC236}">
                  <a16:creationId xmlns:a16="http://schemas.microsoft.com/office/drawing/2014/main" id="{1A8C411F-46FB-468C-8C6F-D0928047D26F}"/>
                </a:ext>
              </a:extLst>
            </p:cNvPr>
            <p:cNvSpPr/>
            <p:nvPr/>
          </p:nvSpPr>
          <p:spPr>
            <a:xfrm>
              <a:off x="3346062" y="932044"/>
              <a:ext cx="803880" cy="165158"/>
            </a:xfrm>
            <a:prstGeom prst="roundRect">
              <a:avLst/>
            </a:prstGeom>
            <a:solidFill>
              <a:srgbClr val="0067DF"/>
            </a:solidFill>
            <a:ln w="12700" cap="flat" cmpd="sng" algn="ctr">
              <a:solidFill>
                <a:srgbClr val="0067DF">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Studio</a:t>
              </a:r>
            </a:p>
          </p:txBody>
        </p:sp>
        <p:sp>
          <p:nvSpPr>
            <p:cNvPr id="303" name="角丸四角形 68">
              <a:extLst>
                <a:ext uri="{FF2B5EF4-FFF2-40B4-BE49-F238E27FC236}">
                  <a16:creationId xmlns:a16="http://schemas.microsoft.com/office/drawing/2014/main" id="{CA8259A7-6818-4E19-A1FC-E60F0AF2A94A}"/>
                </a:ext>
              </a:extLst>
            </p:cNvPr>
            <p:cNvSpPr/>
            <p:nvPr/>
          </p:nvSpPr>
          <p:spPr>
            <a:xfrm>
              <a:off x="3345678" y="1114857"/>
              <a:ext cx="803880" cy="165158"/>
            </a:xfrm>
            <a:prstGeom prst="roundRect">
              <a:avLst/>
            </a:prstGeom>
            <a:solidFill>
              <a:srgbClr val="0067DF"/>
            </a:solidFill>
            <a:ln w="12700" cap="flat" cmpd="sng" algn="ctr">
              <a:solidFill>
                <a:srgbClr val="0067DF">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rPr>
                <a:t>StudioX</a:t>
              </a:r>
              <a:endParaRPr kumimoji="0" lang="en-US" altLang="ja-JP"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grpSp>
      <p:grpSp>
        <p:nvGrpSpPr>
          <p:cNvPr id="304" name="Group 71">
            <a:extLst>
              <a:ext uri="{FF2B5EF4-FFF2-40B4-BE49-F238E27FC236}">
                <a16:creationId xmlns:a16="http://schemas.microsoft.com/office/drawing/2014/main" id="{A2349F30-C49A-46E8-98CD-EB671E63B247}"/>
              </a:ext>
            </a:extLst>
          </p:cNvPr>
          <p:cNvGrpSpPr/>
          <p:nvPr/>
        </p:nvGrpSpPr>
        <p:grpSpPr>
          <a:xfrm>
            <a:off x="2363754" y="5086364"/>
            <a:ext cx="1071845" cy="461392"/>
            <a:chOff x="2375795" y="3477027"/>
            <a:chExt cx="803884" cy="346044"/>
          </a:xfrm>
        </p:grpSpPr>
        <p:sp>
          <p:nvSpPr>
            <p:cNvPr id="305" name="角丸四角形 61">
              <a:extLst>
                <a:ext uri="{FF2B5EF4-FFF2-40B4-BE49-F238E27FC236}">
                  <a16:creationId xmlns:a16="http://schemas.microsoft.com/office/drawing/2014/main" id="{5A6F151A-D2DC-4221-9C52-B1EB11444A20}"/>
                </a:ext>
              </a:extLst>
            </p:cNvPr>
            <p:cNvSpPr/>
            <p:nvPr/>
          </p:nvSpPr>
          <p:spPr>
            <a:xfrm>
              <a:off x="2375797" y="3477027"/>
              <a:ext cx="803882" cy="175545"/>
            </a:xfrm>
            <a:prstGeom prst="roundRect">
              <a:avLst/>
            </a:prstGeom>
            <a:solidFill>
              <a:srgbClr val="ED145B"/>
            </a:solidFill>
            <a:ln w="12700" cap="flat" cmpd="sng" algn="ctr">
              <a:solidFill>
                <a:srgbClr val="ED145B">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Task Capture</a:t>
              </a:r>
              <a:endParaRPr kumimoji="0" lang="ja-JP" altLang="en-US"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306" name="角丸四角形 61">
              <a:extLst>
                <a:ext uri="{FF2B5EF4-FFF2-40B4-BE49-F238E27FC236}">
                  <a16:creationId xmlns:a16="http://schemas.microsoft.com/office/drawing/2014/main" id="{93E6A2FF-13A5-476E-B704-91918A956C35}"/>
                </a:ext>
              </a:extLst>
            </p:cNvPr>
            <p:cNvSpPr/>
            <p:nvPr/>
          </p:nvSpPr>
          <p:spPr>
            <a:xfrm>
              <a:off x="2375795" y="3670334"/>
              <a:ext cx="803882" cy="152737"/>
            </a:xfrm>
            <a:prstGeom prst="roundRect">
              <a:avLst/>
            </a:prstGeom>
            <a:solidFill>
              <a:srgbClr val="ED145B"/>
            </a:solidFill>
            <a:ln w="12700" cap="flat" cmpd="sng" algn="ctr">
              <a:solidFill>
                <a:srgbClr val="ED145B">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PM Biz User</a:t>
              </a:r>
              <a:endParaRPr kumimoji="0" lang="ja-JP" altLang="en-US"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grpSp>
      <p:sp>
        <p:nvSpPr>
          <p:cNvPr id="307" name="TextBox 35">
            <a:extLst>
              <a:ext uri="{FF2B5EF4-FFF2-40B4-BE49-F238E27FC236}">
                <a16:creationId xmlns:a16="http://schemas.microsoft.com/office/drawing/2014/main" id="{7F36ABB7-605F-4D33-A704-AF8254F673DD}"/>
              </a:ext>
            </a:extLst>
          </p:cNvPr>
          <p:cNvSpPr txBox="1"/>
          <p:nvPr/>
        </p:nvSpPr>
        <p:spPr>
          <a:xfrm>
            <a:off x="1180576" y="6392064"/>
            <a:ext cx="7493863" cy="278436"/>
          </a:xfrm>
          <a:prstGeom prst="rect">
            <a:avLst/>
          </a:prstGeom>
          <a:noFill/>
        </p:spPr>
        <p:txBody>
          <a:bodyPr wrap="square" lIns="0" tIns="0" rIns="0" bIns="0" rtlCol="0">
            <a:noAutofit/>
          </a:bodyPr>
          <a:lstStyle/>
          <a:p>
            <a:pPr defTabSz="457230" fontAlgn="auto">
              <a:spcBef>
                <a:spcPts val="0"/>
              </a:spcBef>
              <a:spcAft>
                <a:spcPts val="0"/>
              </a:spcAft>
            </a:pPr>
            <a:r>
              <a:rPr kumimoji="0" lang="en-US" altLang="ja-JP" sz="1067">
                <a:solidFill>
                  <a:srgbClr val="000000"/>
                </a:solidFill>
                <a:latin typeface="メイリオ" panose="020B0604030504040204" pitchFamily="50" charset="-128"/>
                <a:ea typeface="メイリオ" panose="020B0604030504040204" pitchFamily="50" charset="-128"/>
                <a:cs typeface="Arial"/>
              </a:rPr>
              <a:t>※</a:t>
            </a:r>
            <a:r>
              <a:rPr kumimoji="0" lang="en-US" sz="1067">
                <a:solidFill>
                  <a:srgbClr val="000000"/>
                </a:solidFill>
                <a:latin typeface="メイリオ" panose="020B0604030504040204" pitchFamily="50" charset="-128"/>
                <a:ea typeface="メイリオ" panose="020B0604030504040204" pitchFamily="50" charset="-128"/>
                <a:cs typeface="Arial"/>
              </a:rPr>
              <a:t>Test Manager / Process Mining </a:t>
            </a:r>
            <a:r>
              <a:rPr kumimoji="0" lang="ja-JP" altLang="en-US" sz="1067">
                <a:solidFill>
                  <a:srgbClr val="000000"/>
                </a:solidFill>
                <a:latin typeface="メイリオ" panose="020B0604030504040204" pitchFamily="50" charset="-128"/>
                <a:ea typeface="メイリオ" panose="020B0604030504040204" pitchFamily="50" charset="-128"/>
                <a:cs typeface="Arial"/>
              </a:rPr>
              <a:t>利用には別途 プラットフォーム </a:t>
            </a:r>
            <a:r>
              <a:rPr kumimoji="0" lang="en-US" altLang="ja-JP" sz="1067">
                <a:solidFill>
                  <a:srgbClr val="000000"/>
                </a:solidFill>
                <a:latin typeface="メイリオ" panose="020B0604030504040204" pitchFamily="50" charset="-128"/>
                <a:ea typeface="メイリオ" panose="020B0604030504040204" pitchFamily="50" charset="-128"/>
                <a:cs typeface="Arial"/>
              </a:rPr>
              <a:t>SKU </a:t>
            </a:r>
            <a:r>
              <a:rPr kumimoji="0" lang="ja-JP" altLang="en-US" sz="1067">
                <a:solidFill>
                  <a:srgbClr val="000000"/>
                </a:solidFill>
                <a:latin typeface="メイリオ" panose="020B0604030504040204" pitchFamily="50" charset="-128"/>
                <a:ea typeface="メイリオ" panose="020B0604030504040204" pitchFamily="50" charset="-128"/>
                <a:cs typeface="Arial"/>
              </a:rPr>
              <a:t>購入前提</a:t>
            </a:r>
            <a:endParaRPr kumimoji="0" lang="en-US" sz="1067" err="1">
              <a:solidFill>
                <a:srgbClr val="000000"/>
              </a:solidFill>
              <a:latin typeface="メイリオ" panose="020B0604030504040204" pitchFamily="50" charset="-128"/>
              <a:ea typeface="メイリオ" panose="020B0604030504040204" pitchFamily="50" charset="-128"/>
              <a:cs typeface="Arial"/>
            </a:endParaRPr>
          </a:p>
        </p:txBody>
      </p:sp>
      <p:grpSp>
        <p:nvGrpSpPr>
          <p:cNvPr id="308" name="Group 225">
            <a:extLst>
              <a:ext uri="{FF2B5EF4-FFF2-40B4-BE49-F238E27FC236}">
                <a16:creationId xmlns:a16="http://schemas.microsoft.com/office/drawing/2014/main" id="{0EF580D8-5CC5-4EB4-AE60-DE3C6CB04380}"/>
              </a:ext>
            </a:extLst>
          </p:cNvPr>
          <p:cNvGrpSpPr/>
          <p:nvPr/>
        </p:nvGrpSpPr>
        <p:grpSpPr>
          <a:xfrm>
            <a:off x="2314600" y="1012295"/>
            <a:ext cx="6136953" cy="427852"/>
            <a:chOff x="3060305" y="493423"/>
            <a:chExt cx="4602715" cy="320889"/>
          </a:xfrm>
        </p:grpSpPr>
        <p:grpSp>
          <p:nvGrpSpPr>
            <p:cNvPr id="309" name="Group 226">
              <a:extLst>
                <a:ext uri="{FF2B5EF4-FFF2-40B4-BE49-F238E27FC236}">
                  <a16:creationId xmlns:a16="http://schemas.microsoft.com/office/drawing/2014/main" id="{BFC7B2C1-9219-4602-9172-DD67843B9415}"/>
                </a:ext>
              </a:extLst>
            </p:cNvPr>
            <p:cNvGrpSpPr/>
            <p:nvPr/>
          </p:nvGrpSpPr>
          <p:grpSpPr>
            <a:xfrm>
              <a:off x="6748620" y="507674"/>
              <a:ext cx="914400" cy="306171"/>
              <a:chOff x="7144396" y="828667"/>
              <a:chExt cx="914400" cy="306171"/>
            </a:xfrm>
          </p:grpSpPr>
          <p:sp>
            <p:nvSpPr>
              <p:cNvPr id="326" name="Rectangle 243">
                <a:extLst>
                  <a:ext uri="{FF2B5EF4-FFF2-40B4-BE49-F238E27FC236}">
                    <a16:creationId xmlns:a16="http://schemas.microsoft.com/office/drawing/2014/main" id="{B5AD3425-AB3F-4FDD-A61A-5BE6215DCB7E}"/>
                  </a:ext>
                </a:extLst>
              </p:cNvPr>
              <p:cNvSpPr/>
              <p:nvPr/>
            </p:nvSpPr>
            <p:spPr>
              <a:xfrm>
                <a:off x="7144396" y="828667"/>
                <a:ext cx="914400" cy="274320"/>
              </a:xfrm>
              <a:prstGeom prst="rect">
                <a:avLst/>
              </a:prstGeom>
              <a:solidFill>
                <a:srgbClr val="933692"/>
              </a:solidFill>
              <a:ln w="9525" cap="flat" cmpd="sng" algn="ctr">
                <a:noFill/>
                <a:prstDash val="solid"/>
              </a:ln>
              <a:effectLst/>
            </p:spPr>
            <p:txBody>
              <a:bodyPr lIns="0" tIns="0" rIns="0" bIns="0" rtlCol="0" anchor="ctr" anchorCtr="0"/>
              <a:lstStyle>
                <a:defPPr>
                  <a:defRPr lang="en-US"/>
                </a:defPPr>
                <a:lvl1pPr marL="0" algn="l" defTabSz="1326703" rtl="0" eaLnBrk="1" latinLnBrk="0" hangingPunct="1">
                  <a:defRPr sz="5223" kern="1200">
                    <a:solidFill>
                      <a:schemeClr val="lt1"/>
                    </a:solidFill>
                    <a:latin typeface="+mn-lt"/>
                    <a:ea typeface="+mn-ea"/>
                    <a:cs typeface="+mn-cs"/>
                  </a:defRPr>
                </a:lvl1pPr>
                <a:lvl2pPr marL="1326703" algn="l" defTabSz="1326703" rtl="0" eaLnBrk="1" latinLnBrk="0" hangingPunct="1">
                  <a:defRPr sz="5223" kern="1200">
                    <a:solidFill>
                      <a:schemeClr val="lt1"/>
                    </a:solidFill>
                    <a:latin typeface="+mn-lt"/>
                    <a:ea typeface="+mn-ea"/>
                    <a:cs typeface="+mn-cs"/>
                  </a:defRPr>
                </a:lvl2pPr>
                <a:lvl3pPr marL="2653406" algn="l" defTabSz="1326703" rtl="0" eaLnBrk="1" latinLnBrk="0" hangingPunct="1">
                  <a:defRPr sz="5223" kern="1200">
                    <a:solidFill>
                      <a:schemeClr val="lt1"/>
                    </a:solidFill>
                    <a:latin typeface="+mn-lt"/>
                    <a:ea typeface="+mn-ea"/>
                    <a:cs typeface="+mn-cs"/>
                  </a:defRPr>
                </a:lvl3pPr>
                <a:lvl4pPr marL="3980109" algn="l" defTabSz="1326703" rtl="0" eaLnBrk="1" latinLnBrk="0" hangingPunct="1">
                  <a:defRPr sz="5223" kern="1200">
                    <a:solidFill>
                      <a:schemeClr val="lt1"/>
                    </a:solidFill>
                    <a:latin typeface="+mn-lt"/>
                    <a:ea typeface="+mn-ea"/>
                    <a:cs typeface="+mn-cs"/>
                  </a:defRPr>
                </a:lvl4pPr>
                <a:lvl5pPr marL="5306812" algn="l" defTabSz="1326703" rtl="0" eaLnBrk="1" latinLnBrk="0" hangingPunct="1">
                  <a:defRPr sz="5223" kern="1200">
                    <a:solidFill>
                      <a:schemeClr val="lt1"/>
                    </a:solidFill>
                    <a:latin typeface="+mn-lt"/>
                    <a:ea typeface="+mn-ea"/>
                    <a:cs typeface="+mn-cs"/>
                  </a:defRPr>
                </a:lvl5pPr>
                <a:lvl6pPr marL="6633515" algn="l" defTabSz="1326703" rtl="0" eaLnBrk="1" latinLnBrk="0" hangingPunct="1">
                  <a:defRPr sz="5223" kern="1200">
                    <a:solidFill>
                      <a:schemeClr val="lt1"/>
                    </a:solidFill>
                    <a:latin typeface="+mn-lt"/>
                    <a:ea typeface="+mn-ea"/>
                    <a:cs typeface="+mn-cs"/>
                  </a:defRPr>
                </a:lvl6pPr>
                <a:lvl7pPr marL="7960218" algn="l" defTabSz="1326703" rtl="0" eaLnBrk="1" latinLnBrk="0" hangingPunct="1">
                  <a:defRPr sz="5223" kern="1200">
                    <a:solidFill>
                      <a:schemeClr val="lt1"/>
                    </a:solidFill>
                    <a:latin typeface="+mn-lt"/>
                    <a:ea typeface="+mn-ea"/>
                    <a:cs typeface="+mn-cs"/>
                  </a:defRPr>
                </a:lvl7pPr>
                <a:lvl8pPr marL="9286921" algn="l" defTabSz="1326703" rtl="0" eaLnBrk="1" latinLnBrk="0" hangingPunct="1">
                  <a:defRPr sz="5223" kern="1200">
                    <a:solidFill>
                      <a:schemeClr val="lt1"/>
                    </a:solidFill>
                    <a:latin typeface="+mn-lt"/>
                    <a:ea typeface="+mn-ea"/>
                    <a:cs typeface="+mn-cs"/>
                  </a:defRPr>
                </a:lvl8pPr>
                <a:lvl9pPr marL="10613624" algn="l" defTabSz="1326703" rtl="0" eaLnBrk="1" latinLnBrk="0" hangingPunct="1">
                  <a:defRPr sz="5223" kern="1200">
                    <a:solidFill>
                      <a:schemeClr val="lt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メイリオ"/>
                  <a:cs typeface="Arial"/>
                </a:endParaRPr>
              </a:p>
            </p:txBody>
          </p:sp>
          <p:sp>
            <p:nvSpPr>
              <p:cNvPr id="327" name="TextBox 35">
                <a:extLst>
                  <a:ext uri="{FF2B5EF4-FFF2-40B4-BE49-F238E27FC236}">
                    <a16:creationId xmlns:a16="http://schemas.microsoft.com/office/drawing/2014/main" id="{D96D3C64-F321-4323-A03C-D2859FA49A49}"/>
                  </a:ext>
                </a:extLst>
              </p:cNvPr>
              <p:cNvSpPr txBox="1"/>
              <p:nvPr/>
            </p:nvSpPr>
            <p:spPr>
              <a:xfrm>
                <a:off x="7437318" y="868652"/>
                <a:ext cx="619473" cy="266186"/>
              </a:xfrm>
              <a:prstGeom prst="rect">
                <a:avLst/>
              </a:prstGeom>
              <a:noFill/>
            </p:spPr>
            <p:txBody>
              <a:bodyPr wrap="square" lIns="0" tIns="0" rIns="0" bIns="0" rtlCol="0" anchor="t" anchorCtr="0">
                <a:noAutofit/>
              </a:bodyPr>
              <a:lstStyle>
                <a:defPPr>
                  <a:defRPr lang="en-US"/>
                </a:defPPr>
                <a:lvl1pPr marL="0" algn="l" defTabSz="1326703" rtl="0" eaLnBrk="1" latinLnBrk="0" hangingPunct="1">
                  <a:defRPr sz="5223" kern="1200">
                    <a:solidFill>
                      <a:schemeClr val="tx1"/>
                    </a:solidFill>
                    <a:latin typeface="+mn-lt"/>
                    <a:ea typeface="+mn-ea"/>
                    <a:cs typeface="+mn-cs"/>
                  </a:defRPr>
                </a:lvl1pPr>
                <a:lvl2pPr marL="1326703" algn="l" defTabSz="1326703" rtl="0" eaLnBrk="1" latinLnBrk="0" hangingPunct="1">
                  <a:defRPr sz="5223" kern="1200">
                    <a:solidFill>
                      <a:schemeClr val="tx1"/>
                    </a:solidFill>
                    <a:latin typeface="+mn-lt"/>
                    <a:ea typeface="+mn-ea"/>
                    <a:cs typeface="+mn-cs"/>
                  </a:defRPr>
                </a:lvl2pPr>
                <a:lvl3pPr marL="2653406" algn="l" defTabSz="1326703" rtl="0" eaLnBrk="1" latinLnBrk="0" hangingPunct="1">
                  <a:defRPr sz="5223" kern="1200">
                    <a:solidFill>
                      <a:schemeClr val="tx1"/>
                    </a:solidFill>
                    <a:latin typeface="+mn-lt"/>
                    <a:ea typeface="+mn-ea"/>
                    <a:cs typeface="+mn-cs"/>
                  </a:defRPr>
                </a:lvl3pPr>
                <a:lvl4pPr marL="3980109" algn="l" defTabSz="1326703" rtl="0" eaLnBrk="1" latinLnBrk="0" hangingPunct="1">
                  <a:defRPr sz="5223" kern="1200">
                    <a:solidFill>
                      <a:schemeClr val="tx1"/>
                    </a:solidFill>
                    <a:latin typeface="+mn-lt"/>
                    <a:ea typeface="+mn-ea"/>
                    <a:cs typeface="+mn-cs"/>
                  </a:defRPr>
                </a:lvl4pPr>
                <a:lvl5pPr marL="5306812" algn="l" defTabSz="1326703" rtl="0" eaLnBrk="1" latinLnBrk="0" hangingPunct="1">
                  <a:defRPr sz="5223" kern="1200">
                    <a:solidFill>
                      <a:schemeClr val="tx1"/>
                    </a:solidFill>
                    <a:latin typeface="+mn-lt"/>
                    <a:ea typeface="+mn-ea"/>
                    <a:cs typeface="+mn-cs"/>
                  </a:defRPr>
                </a:lvl5pPr>
                <a:lvl6pPr marL="6633515" algn="l" defTabSz="1326703" rtl="0" eaLnBrk="1" latinLnBrk="0" hangingPunct="1">
                  <a:defRPr sz="5223" kern="1200">
                    <a:solidFill>
                      <a:schemeClr val="tx1"/>
                    </a:solidFill>
                    <a:latin typeface="+mn-lt"/>
                    <a:ea typeface="+mn-ea"/>
                    <a:cs typeface="+mn-cs"/>
                  </a:defRPr>
                </a:lvl6pPr>
                <a:lvl7pPr marL="7960218" algn="l" defTabSz="1326703" rtl="0" eaLnBrk="1" latinLnBrk="0" hangingPunct="1">
                  <a:defRPr sz="5223" kern="1200">
                    <a:solidFill>
                      <a:schemeClr val="tx1"/>
                    </a:solidFill>
                    <a:latin typeface="+mn-lt"/>
                    <a:ea typeface="+mn-ea"/>
                    <a:cs typeface="+mn-cs"/>
                  </a:defRPr>
                </a:lvl7pPr>
                <a:lvl8pPr marL="9286921" algn="l" defTabSz="1326703" rtl="0" eaLnBrk="1" latinLnBrk="0" hangingPunct="1">
                  <a:defRPr sz="5223" kern="1200">
                    <a:solidFill>
                      <a:schemeClr val="tx1"/>
                    </a:solidFill>
                    <a:latin typeface="+mn-lt"/>
                    <a:ea typeface="+mn-ea"/>
                    <a:cs typeface="+mn-cs"/>
                  </a:defRPr>
                </a:lvl8pPr>
                <a:lvl9pPr marL="10613624" algn="l" defTabSz="1326703" rtl="0" eaLnBrk="1" latinLnBrk="0" hangingPunct="1">
                  <a:defRPr sz="5223" kern="1200">
                    <a:solidFill>
                      <a:schemeClr val="tx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協働</a:t>
                </a:r>
                <a:endParaRPr kumimoji="0" 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pic>
            <p:nvPicPr>
              <p:cNvPr id="328" name="Graphic 245">
                <a:extLst>
                  <a:ext uri="{FF2B5EF4-FFF2-40B4-BE49-F238E27FC236}">
                    <a16:creationId xmlns:a16="http://schemas.microsoft.com/office/drawing/2014/main" id="{36AB5E73-9923-45F6-9B67-6E5B2317B882}"/>
                  </a:ext>
                </a:extLst>
              </p:cNvPr>
              <p:cNvPicPr>
                <a:picLocks noChangeAspect="1"/>
              </p:cNvPicPr>
              <p:nvPr/>
            </p:nvPicPr>
            <p:blipFill>
              <a:blip r:embed="rId2">
                <a:extLst>
                  <a:ext uri="{96DAC541-7B7A-43D3-8B79-37D633B846F1}">
                    <asvg:svgBlip xmlns="" xmlns:asvg="http://schemas.microsoft.com/office/drawing/2016/SVG/main" r:embed="rId7"/>
                  </a:ext>
                </a:extLst>
              </a:blip>
              <a:srcRect/>
              <a:stretch/>
            </p:blipFill>
            <p:spPr>
              <a:xfrm>
                <a:off x="7199871" y="841008"/>
                <a:ext cx="229245" cy="229245"/>
              </a:xfrm>
              <a:prstGeom prst="rect">
                <a:avLst/>
              </a:prstGeom>
            </p:spPr>
          </p:pic>
        </p:grpSp>
        <p:grpSp>
          <p:nvGrpSpPr>
            <p:cNvPr id="310" name="Group 227">
              <a:extLst>
                <a:ext uri="{FF2B5EF4-FFF2-40B4-BE49-F238E27FC236}">
                  <a16:creationId xmlns:a16="http://schemas.microsoft.com/office/drawing/2014/main" id="{5CE779AE-8726-4FAF-B77E-9C04299EAEF4}"/>
                </a:ext>
              </a:extLst>
            </p:cNvPr>
            <p:cNvGrpSpPr/>
            <p:nvPr/>
          </p:nvGrpSpPr>
          <p:grpSpPr>
            <a:xfrm>
              <a:off x="4911353" y="507674"/>
              <a:ext cx="914400" cy="299508"/>
              <a:chOff x="3706929" y="831343"/>
              <a:chExt cx="914400" cy="299508"/>
            </a:xfrm>
          </p:grpSpPr>
          <p:sp>
            <p:nvSpPr>
              <p:cNvPr id="323" name="Rectangle 240">
                <a:extLst>
                  <a:ext uri="{FF2B5EF4-FFF2-40B4-BE49-F238E27FC236}">
                    <a16:creationId xmlns:a16="http://schemas.microsoft.com/office/drawing/2014/main" id="{956385F7-E12C-418B-A6AE-68FCEE5ACFA8}"/>
                  </a:ext>
                </a:extLst>
              </p:cNvPr>
              <p:cNvSpPr/>
              <p:nvPr/>
            </p:nvSpPr>
            <p:spPr>
              <a:xfrm>
                <a:off x="3706929" y="831343"/>
                <a:ext cx="914400" cy="274320"/>
              </a:xfrm>
              <a:prstGeom prst="rect">
                <a:avLst/>
              </a:prstGeom>
              <a:solidFill>
                <a:srgbClr val="FA4616"/>
              </a:solidFill>
              <a:ln w="9525" cap="flat" cmpd="sng" algn="ctr">
                <a:noFill/>
                <a:prstDash val="solid"/>
              </a:ln>
              <a:effectLst/>
            </p:spPr>
            <p:txBody>
              <a:bodyPr lIns="0" tIns="0" rIns="0" bIns="0" rtlCol="0" anchor="ctr" anchorCtr="0"/>
              <a:lstStyle>
                <a:defPPr>
                  <a:defRPr lang="en-US"/>
                </a:defPPr>
                <a:lvl1pPr marL="0" algn="l" defTabSz="1326703" rtl="0" eaLnBrk="1" latinLnBrk="0" hangingPunct="1">
                  <a:defRPr sz="5223" kern="1200">
                    <a:solidFill>
                      <a:schemeClr val="lt1"/>
                    </a:solidFill>
                    <a:latin typeface="+mn-lt"/>
                    <a:ea typeface="+mn-ea"/>
                    <a:cs typeface="+mn-cs"/>
                  </a:defRPr>
                </a:lvl1pPr>
                <a:lvl2pPr marL="1326703" algn="l" defTabSz="1326703" rtl="0" eaLnBrk="1" latinLnBrk="0" hangingPunct="1">
                  <a:defRPr sz="5223" kern="1200">
                    <a:solidFill>
                      <a:schemeClr val="lt1"/>
                    </a:solidFill>
                    <a:latin typeface="+mn-lt"/>
                    <a:ea typeface="+mn-ea"/>
                    <a:cs typeface="+mn-cs"/>
                  </a:defRPr>
                </a:lvl2pPr>
                <a:lvl3pPr marL="2653406" algn="l" defTabSz="1326703" rtl="0" eaLnBrk="1" latinLnBrk="0" hangingPunct="1">
                  <a:defRPr sz="5223" kern="1200">
                    <a:solidFill>
                      <a:schemeClr val="lt1"/>
                    </a:solidFill>
                    <a:latin typeface="+mn-lt"/>
                    <a:ea typeface="+mn-ea"/>
                    <a:cs typeface="+mn-cs"/>
                  </a:defRPr>
                </a:lvl3pPr>
                <a:lvl4pPr marL="3980109" algn="l" defTabSz="1326703" rtl="0" eaLnBrk="1" latinLnBrk="0" hangingPunct="1">
                  <a:defRPr sz="5223" kern="1200">
                    <a:solidFill>
                      <a:schemeClr val="lt1"/>
                    </a:solidFill>
                    <a:latin typeface="+mn-lt"/>
                    <a:ea typeface="+mn-ea"/>
                    <a:cs typeface="+mn-cs"/>
                  </a:defRPr>
                </a:lvl4pPr>
                <a:lvl5pPr marL="5306812" algn="l" defTabSz="1326703" rtl="0" eaLnBrk="1" latinLnBrk="0" hangingPunct="1">
                  <a:defRPr sz="5223" kern="1200">
                    <a:solidFill>
                      <a:schemeClr val="lt1"/>
                    </a:solidFill>
                    <a:latin typeface="+mn-lt"/>
                    <a:ea typeface="+mn-ea"/>
                    <a:cs typeface="+mn-cs"/>
                  </a:defRPr>
                </a:lvl5pPr>
                <a:lvl6pPr marL="6633515" algn="l" defTabSz="1326703" rtl="0" eaLnBrk="1" latinLnBrk="0" hangingPunct="1">
                  <a:defRPr sz="5223" kern="1200">
                    <a:solidFill>
                      <a:schemeClr val="lt1"/>
                    </a:solidFill>
                    <a:latin typeface="+mn-lt"/>
                    <a:ea typeface="+mn-ea"/>
                    <a:cs typeface="+mn-cs"/>
                  </a:defRPr>
                </a:lvl6pPr>
                <a:lvl7pPr marL="7960218" algn="l" defTabSz="1326703" rtl="0" eaLnBrk="1" latinLnBrk="0" hangingPunct="1">
                  <a:defRPr sz="5223" kern="1200">
                    <a:solidFill>
                      <a:schemeClr val="lt1"/>
                    </a:solidFill>
                    <a:latin typeface="+mn-lt"/>
                    <a:ea typeface="+mn-ea"/>
                    <a:cs typeface="+mn-cs"/>
                  </a:defRPr>
                </a:lvl7pPr>
                <a:lvl8pPr marL="9286921" algn="l" defTabSz="1326703" rtl="0" eaLnBrk="1" latinLnBrk="0" hangingPunct="1">
                  <a:defRPr sz="5223" kern="1200">
                    <a:solidFill>
                      <a:schemeClr val="lt1"/>
                    </a:solidFill>
                    <a:latin typeface="+mn-lt"/>
                    <a:ea typeface="+mn-ea"/>
                    <a:cs typeface="+mn-cs"/>
                  </a:defRPr>
                </a:lvl8pPr>
                <a:lvl9pPr marL="10613624" algn="l" defTabSz="1326703" rtl="0" eaLnBrk="1" latinLnBrk="0" hangingPunct="1">
                  <a:defRPr sz="5223" kern="1200">
                    <a:solidFill>
                      <a:schemeClr val="lt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メイリオ"/>
                  <a:cs typeface="Arial"/>
                </a:endParaRPr>
              </a:p>
            </p:txBody>
          </p:sp>
          <p:sp>
            <p:nvSpPr>
              <p:cNvPr id="324" name="TextBox 33">
                <a:extLst>
                  <a:ext uri="{FF2B5EF4-FFF2-40B4-BE49-F238E27FC236}">
                    <a16:creationId xmlns:a16="http://schemas.microsoft.com/office/drawing/2014/main" id="{0CB2167B-BB8F-4578-A9DF-32513F2B53AA}"/>
                  </a:ext>
                </a:extLst>
              </p:cNvPr>
              <p:cNvSpPr txBox="1"/>
              <p:nvPr/>
            </p:nvSpPr>
            <p:spPr>
              <a:xfrm>
                <a:off x="3923460" y="872639"/>
                <a:ext cx="684951" cy="258212"/>
              </a:xfrm>
              <a:prstGeom prst="rect">
                <a:avLst/>
              </a:prstGeom>
              <a:noFill/>
            </p:spPr>
            <p:txBody>
              <a:bodyPr wrap="square" lIns="0" tIns="0" rIns="0" bIns="0" rtlCol="0" anchor="t" anchorCtr="0">
                <a:noAutofit/>
              </a:bodyPr>
              <a:lstStyle>
                <a:defPPr>
                  <a:defRPr lang="en-US"/>
                </a:defPPr>
                <a:lvl1pPr marL="0" algn="l" defTabSz="1326703" rtl="0" eaLnBrk="1" latinLnBrk="0" hangingPunct="1">
                  <a:defRPr sz="5223" kern="1200">
                    <a:solidFill>
                      <a:schemeClr val="tx1"/>
                    </a:solidFill>
                    <a:latin typeface="+mn-lt"/>
                    <a:ea typeface="+mn-ea"/>
                    <a:cs typeface="+mn-cs"/>
                  </a:defRPr>
                </a:lvl1pPr>
                <a:lvl2pPr marL="1326703" algn="l" defTabSz="1326703" rtl="0" eaLnBrk="1" latinLnBrk="0" hangingPunct="1">
                  <a:defRPr sz="5223" kern="1200">
                    <a:solidFill>
                      <a:schemeClr val="tx1"/>
                    </a:solidFill>
                    <a:latin typeface="+mn-lt"/>
                    <a:ea typeface="+mn-ea"/>
                    <a:cs typeface="+mn-cs"/>
                  </a:defRPr>
                </a:lvl2pPr>
                <a:lvl3pPr marL="2653406" algn="l" defTabSz="1326703" rtl="0" eaLnBrk="1" latinLnBrk="0" hangingPunct="1">
                  <a:defRPr sz="5223" kern="1200">
                    <a:solidFill>
                      <a:schemeClr val="tx1"/>
                    </a:solidFill>
                    <a:latin typeface="+mn-lt"/>
                    <a:ea typeface="+mn-ea"/>
                    <a:cs typeface="+mn-cs"/>
                  </a:defRPr>
                </a:lvl3pPr>
                <a:lvl4pPr marL="3980109" algn="l" defTabSz="1326703" rtl="0" eaLnBrk="1" latinLnBrk="0" hangingPunct="1">
                  <a:defRPr sz="5223" kern="1200">
                    <a:solidFill>
                      <a:schemeClr val="tx1"/>
                    </a:solidFill>
                    <a:latin typeface="+mn-lt"/>
                    <a:ea typeface="+mn-ea"/>
                    <a:cs typeface="+mn-cs"/>
                  </a:defRPr>
                </a:lvl4pPr>
                <a:lvl5pPr marL="5306812" algn="l" defTabSz="1326703" rtl="0" eaLnBrk="1" latinLnBrk="0" hangingPunct="1">
                  <a:defRPr sz="5223" kern="1200">
                    <a:solidFill>
                      <a:schemeClr val="tx1"/>
                    </a:solidFill>
                    <a:latin typeface="+mn-lt"/>
                    <a:ea typeface="+mn-ea"/>
                    <a:cs typeface="+mn-cs"/>
                  </a:defRPr>
                </a:lvl5pPr>
                <a:lvl6pPr marL="6633515" algn="l" defTabSz="1326703" rtl="0" eaLnBrk="1" latinLnBrk="0" hangingPunct="1">
                  <a:defRPr sz="5223" kern="1200">
                    <a:solidFill>
                      <a:schemeClr val="tx1"/>
                    </a:solidFill>
                    <a:latin typeface="+mn-lt"/>
                    <a:ea typeface="+mn-ea"/>
                    <a:cs typeface="+mn-cs"/>
                  </a:defRPr>
                </a:lvl6pPr>
                <a:lvl7pPr marL="7960218" algn="l" defTabSz="1326703" rtl="0" eaLnBrk="1" latinLnBrk="0" hangingPunct="1">
                  <a:defRPr sz="5223" kern="1200">
                    <a:solidFill>
                      <a:schemeClr val="tx1"/>
                    </a:solidFill>
                    <a:latin typeface="+mn-lt"/>
                    <a:ea typeface="+mn-ea"/>
                    <a:cs typeface="+mn-cs"/>
                  </a:defRPr>
                </a:lvl7pPr>
                <a:lvl8pPr marL="9286921" algn="l" defTabSz="1326703" rtl="0" eaLnBrk="1" latinLnBrk="0" hangingPunct="1">
                  <a:defRPr sz="5223" kern="1200">
                    <a:solidFill>
                      <a:schemeClr val="tx1"/>
                    </a:solidFill>
                    <a:latin typeface="+mn-lt"/>
                    <a:ea typeface="+mn-ea"/>
                    <a:cs typeface="+mn-cs"/>
                  </a:defRPr>
                </a:lvl8pPr>
                <a:lvl9pPr marL="10613624" algn="l" defTabSz="1326703" rtl="0" eaLnBrk="1" latinLnBrk="0" hangingPunct="1">
                  <a:defRPr sz="5223" kern="1200">
                    <a:solidFill>
                      <a:schemeClr val="tx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管理</a:t>
                </a:r>
                <a:endParaRPr kumimoji="0" 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pic>
            <p:nvPicPr>
              <p:cNvPr id="325" name="Graphic 656" descr="Graphic 656">
                <a:extLst>
                  <a:ext uri="{FF2B5EF4-FFF2-40B4-BE49-F238E27FC236}">
                    <a16:creationId xmlns:a16="http://schemas.microsoft.com/office/drawing/2014/main" id="{3116EF7D-56E4-47CA-B80A-3FE1FDBA500B}"/>
                  </a:ext>
                </a:extLst>
              </p:cNvPr>
              <p:cNvPicPr>
                <a:picLocks/>
              </p:cNvPicPr>
              <p:nvPr/>
            </p:nvPicPr>
            <p:blipFill>
              <a:blip r:embed="rId8"/>
              <a:stretch>
                <a:fillRect/>
              </a:stretch>
            </p:blipFill>
            <p:spPr>
              <a:xfrm>
                <a:off x="3772650" y="845035"/>
                <a:ext cx="226056" cy="229244"/>
              </a:xfrm>
              <a:prstGeom prst="rect">
                <a:avLst/>
              </a:prstGeom>
              <a:ln w="12700">
                <a:miter lim="400000"/>
              </a:ln>
            </p:spPr>
          </p:pic>
        </p:grpSp>
        <p:grpSp>
          <p:nvGrpSpPr>
            <p:cNvPr id="311" name="Group 228">
              <a:extLst>
                <a:ext uri="{FF2B5EF4-FFF2-40B4-BE49-F238E27FC236}">
                  <a16:creationId xmlns:a16="http://schemas.microsoft.com/office/drawing/2014/main" id="{628AE605-7A64-48F8-8581-F2EDF6914EEE}"/>
                </a:ext>
              </a:extLst>
            </p:cNvPr>
            <p:cNvGrpSpPr/>
            <p:nvPr/>
          </p:nvGrpSpPr>
          <p:grpSpPr>
            <a:xfrm>
              <a:off x="4001792" y="507674"/>
              <a:ext cx="915593" cy="294550"/>
              <a:chOff x="1999057" y="822644"/>
              <a:chExt cx="915593" cy="294550"/>
            </a:xfrm>
          </p:grpSpPr>
          <p:sp>
            <p:nvSpPr>
              <p:cNvPr id="320" name="Rectangle 237">
                <a:extLst>
                  <a:ext uri="{FF2B5EF4-FFF2-40B4-BE49-F238E27FC236}">
                    <a16:creationId xmlns:a16="http://schemas.microsoft.com/office/drawing/2014/main" id="{30F64228-33C4-4849-B64B-DB7108F5C9C6}"/>
                  </a:ext>
                </a:extLst>
              </p:cNvPr>
              <p:cNvSpPr/>
              <p:nvPr/>
            </p:nvSpPr>
            <p:spPr>
              <a:xfrm>
                <a:off x="1999057" y="822644"/>
                <a:ext cx="914400" cy="274320"/>
              </a:xfrm>
              <a:prstGeom prst="rect">
                <a:avLst/>
              </a:prstGeom>
              <a:solidFill>
                <a:srgbClr val="0067DF"/>
              </a:solidFill>
              <a:ln w="9525" cap="flat" cmpd="sng" algn="ctr">
                <a:noFill/>
                <a:prstDash val="solid"/>
              </a:ln>
              <a:effectLst/>
            </p:spPr>
            <p:txBody>
              <a:bodyPr lIns="0" tIns="0" rIns="0" bIns="0" rtlCol="0" anchor="ctr" anchorCtr="0"/>
              <a:lstStyle>
                <a:defPPr>
                  <a:defRPr lang="en-US"/>
                </a:defPPr>
                <a:lvl1pPr marL="0" algn="l" defTabSz="1326703" rtl="0" eaLnBrk="1" latinLnBrk="0" hangingPunct="1">
                  <a:defRPr sz="5223" kern="1200">
                    <a:solidFill>
                      <a:schemeClr val="lt1"/>
                    </a:solidFill>
                    <a:latin typeface="+mn-lt"/>
                    <a:ea typeface="+mn-ea"/>
                    <a:cs typeface="+mn-cs"/>
                  </a:defRPr>
                </a:lvl1pPr>
                <a:lvl2pPr marL="1326703" algn="l" defTabSz="1326703" rtl="0" eaLnBrk="1" latinLnBrk="0" hangingPunct="1">
                  <a:defRPr sz="5223" kern="1200">
                    <a:solidFill>
                      <a:schemeClr val="lt1"/>
                    </a:solidFill>
                    <a:latin typeface="+mn-lt"/>
                    <a:ea typeface="+mn-ea"/>
                    <a:cs typeface="+mn-cs"/>
                  </a:defRPr>
                </a:lvl2pPr>
                <a:lvl3pPr marL="2653406" algn="l" defTabSz="1326703" rtl="0" eaLnBrk="1" latinLnBrk="0" hangingPunct="1">
                  <a:defRPr sz="5223" kern="1200">
                    <a:solidFill>
                      <a:schemeClr val="lt1"/>
                    </a:solidFill>
                    <a:latin typeface="+mn-lt"/>
                    <a:ea typeface="+mn-ea"/>
                    <a:cs typeface="+mn-cs"/>
                  </a:defRPr>
                </a:lvl3pPr>
                <a:lvl4pPr marL="3980109" algn="l" defTabSz="1326703" rtl="0" eaLnBrk="1" latinLnBrk="0" hangingPunct="1">
                  <a:defRPr sz="5223" kern="1200">
                    <a:solidFill>
                      <a:schemeClr val="lt1"/>
                    </a:solidFill>
                    <a:latin typeface="+mn-lt"/>
                    <a:ea typeface="+mn-ea"/>
                    <a:cs typeface="+mn-cs"/>
                  </a:defRPr>
                </a:lvl4pPr>
                <a:lvl5pPr marL="5306812" algn="l" defTabSz="1326703" rtl="0" eaLnBrk="1" latinLnBrk="0" hangingPunct="1">
                  <a:defRPr sz="5223" kern="1200">
                    <a:solidFill>
                      <a:schemeClr val="lt1"/>
                    </a:solidFill>
                    <a:latin typeface="+mn-lt"/>
                    <a:ea typeface="+mn-ea"/>
                    <a:cs typeface="+mn-cs"/>
                  </a:defRPr>
                </a:lvl5pPr>
                <a:lvl6pPr marL="6633515" algn="l" defTabSz="1326703" rtl="0" eaLnBrk="1" latinLnBrk="0" hangingPunct="1">
                  <a:defRPr sz="5223" kern="1200">
                    <a:solidFill>
                      <a:schemeClr val="lt1"/>
                    </a:solidFill>
                    <a:latin typeface="+mn-lt"/>
                    <a:ea typeface="+mn-ea"/>
                    <a:cs typeface="+mn-cs"/>
                  </a:defRPr>
                </a:lvl6pPr>
                <a:lvl7pPr marL="7960218" algn="l" defTabSz="1326703" rtl="0" eaLnBrk="1" latinLnBrk="0" hangingPunct="1">
                  <a:defRPr sz="5223" kern="1200">
                    <a:solidFill>
                      <a:schemeClr val="lt1"/>
                    </a:solidFill>
                    <a:latin typeface="+mn-lt"/>
                    <a:ea typeface="+mn-ea"/>
                    <a:cs typeface="+mn-cs"/>
                  </a:defRPr>
                </a:lvl7pPr>
                <a:lvl8pPr marL="9286921" algn="l" defTabSz="1326703" rtl="0" eaLnBrk="1" latinLnBrk="0" hangingPunct="1">
                  <a:defRPr sz="5223" kern="1200">
                    <a:solidFill>
                      <a:schemeClr val="lt1"/>
                    </a:solidFill>
                    <a:latin typeface="+mn-lt"/>
                    <a:ea typeface="+mn-ea"/>
                    <a:cs typeface="+mn-cs"/>
                  </a:defRPr>
                </a:lvl8pPr>
                <a:lvl9pPr marL="10613624" algn="l" defTabSz="1326703" rtl="0" eaLnBrk="1" latinLnBrk="0" hangingPunct="1">
                  <a:defRPr sz="5223" kern="1200">
                    <a:solidFill>
                      <a:schemeClr val="lt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メイリオ"/>
                  <a:cs typeface="Arial"/>
                </a:endParaRPr>
              </a:p>
            </p:txBody>
          </p:sp>
          <p:sp>
            <p:nvSpPr>
              <p:cNvPr id="321" name="TextBox 32">
                <a:extLst>
                  <a:ext uri="{FF2B5EF4-FFF2-40B4-BE49-F238E27FC236}">
                    <a16:creationId xmlns:a16="http://schemas.microsoft.com/office/drawing/2014/main" id="{F4ACB359-06A9-4959-87D6-AF3833BB92D3}"/>
                  </a:ext>
                </a:extLst>
              </p:cNvPr>
              <p:cNvSpPr txBox="1"/>
              <p:nvPr/>
            </p:nvSpPr>
            <p:spPr>
              <a:xfrm>
                <a:off x="2286814" y="858978"/>
                <a:ext cx="627836" cy="258216"/>
              </a:xfrm>
              <a:prstGeom prst="rect">
                <a:avLst/>
              </a:prstGeom>
              <a:noFill/>
            </p:spPr>
            <p:txBody>
              <a:bodyPr wrap="square" lIns="0" tIns="0" rIns="0" bIns="0" rtlCol="0" anchor="t" anchorCtr="0">
                <a:noAutofit/>
              </a:bodyPr>
              <a:lstStyle>
                <a:defPPr>
                  <a:defRPr lang="en-US"/>
                </a:defPPr>
                <a:lvl1pPr marL="0" algn="l" defTabSz="1326703" rtl="0" eaLnBrk="1" latinLnBrk="0" hangingPunct="1">
                  <a:defRPr sz="5223" kern="1200">
                    <a:solidFill>
                      <a:schemeClr val="tx1"/>
                    </a:solidFill>
                    <a:latin typeface="+mn-lt"/>
                    <a:ea typeface="+mn-ea"/>
                    <a:cs typeface="+mn-cs"/>
                  </a:defRPr>
                </a:lvl1pPr>
                <a:lvl2pPr marL="1326703" algn="l" defTabSz="1326703" rtl="0" eaLnBrk="1" latinLnBrk="0" hangingPunct="1">
                  <a:defRPr sz="5223" kern="1200">
                    <a:solidFill>
                      <a:schemeClr val="tx1"/>
                    </a:solidFill>
                    <a:latin typeface="+mn-lt"/>
                    <a:ea typeface="+mn-ea"/>
                    <a:cs typeface="+mn-cs"/>
                  </a:defRPr>
                </a:lvl2pPr>
                <a:lvl3pPr marL="2653406" algn="l" defTabSz="1326703" rtl="0" eaLnBrk="1" latinLnBrk="0" hangingPunct="1">
                  <a:defRPr sz="5223" kern="1200">
                    <a:solidFill>
                      <a:schemeClr val="tx1"/>
                    </a:solidFill>
                    <a:latin typeface="+mn-lt"/>
                    <a:ea typeface="+mn-ea"/>
                    <a:cs typeface="+mn-cs"/>
                  </a:defRPr>
                </a:lvl3pPr>
                <a:lvl4pPr marL="3980109" algn="l" defTabSz="1326703" rtl="0" eaLnBrk="1" latinLnBrk="0" hangingPunct="1">
                  <a:defRPr sz="5223" kern="1200">
                    <a:solidFill>
                      <a:schemeClr val="tx1"/>
                    </a:solidFill>
                    <a:latin typeface="+mn-lt"/>
                    <a:ea typeface="+mn-ea"/>
                    <a:cs typeface="+mn-cs"/>
                  </a:defRPr>
                </a:lvl4pPr>
                <a:lvl5pPr marL="5306812" algn="l" defTabSz="1326703" rtl="0" eaLnBrk="1" latinLnBrk="0" hangingPunct="1">
                  <a:defRPr sz="5223" kern="1200">
                    <a:solidFill>
                      <a:schemeClr val="tx1"/>
                    </a:solidFill>
                    <a:latin typeface="+mn-lt"/>
                    <a:ea typeface="+mn-ea"/>
                    <a:cs typeface="+mn-cs"/>
                  </a:defRPr>
                </a:lvl5pPr>
                <a:lvl6pPr marL="6633515" algn="l" defTabSz="1326703" rtl="0" eaLnBrk="1" latinLnBrk="0" hangingPunct="1">
                  <a:defRPr sz="5223" kern="1200">
                    <a:solidFill>
                      <a:schemeClr val="tx1"/>
                    </a:solidFill>
                    <a:latin typeface="+mn-lt"/>
                    <a:ea typeface="+mn-ea"/>
                    <a:cs typeface="+mn-cs"/>
                  </a:defRPr>
                </a:lvl6pPr>
                <a:lvl7pPr marL="7960218" algn="l" defTabSz="1326703" rtl="0" eaLnBrk="1" latinLnBrk="0" hangingPunct="1">
                  <a:defRPr sz="5223" kern="1200">
                    <a:solidFill>
                      <a:schemeClr val="tx1"/>
                    </a:solidFill>
                    <a:latin typeface="+mn-lt"/>
                    <a:ea typeface="+mn-ea"/>
                    <a:cs typeface="+mn-cs"/>
                  </a:defRPr>
                </a:lvl7pPr>
                <a:lvl8pPr marL="9286921" algn="l" defTabSz="1326703" rtl="0" eaLnBrk="1" latinLnBrk="0" hangingPunct="1">
                  <a:defRPr sz="5223" kern="1200">
                    <a:solidFill>
                      <a:schemeClr val="tx1"/>
                    </a:solidFill>
                    <a:latin typeface="+mn-lt"/>
                    <a:ea typeface="+mn-ea"/>
                    <a:cs typeface="+mn-cs"/>
                  </a:defRPr>
                </a:lvl8pPr>
                <a:lvl9pPr marL="10613624" algn="l" defTabSz="1326703" rtl="0" eaLnBrk="1" latinLnBrk="0" hangingPunct="1">
                  <a:defRPr sz="5223" kern="1200">
                    <a:solidFill>
                      <a:schemeClr val="tx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開発</a:t>
                </a:r>
                <a:endParaRPr kumimoji="0" 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pic>
            <p:nvPicPr>
              <p:cNvPr id="322" name="Graphic 601" descr="Graphic 601">
                <a:extLst>
                  <a:ext uri="{FF2B5EF4-FFF2-40B4-BE49-F238E27FC236}">
                    <a16:creationId xmlns:a16="http://schemas.microsoft.com/office/drawing/2014/main" id="{2816AD26-B5F5-4837-84E8-0253613F4A8C}"/>
                  </a:ext>
                </a:extLst>
              </p:cNvPr>
              <p:cNvPicPr>
                <a:picLocks/>
              </p:cNvPicPr>
              <p:nvPr/>
            </p:nvPicPr>
            <p:blipFill>
              <a:blip r:embed="rId9"/>
              <a:stretch>
                <a:fillRect/>
              </a:stretch>
            </p:blipFill>
            <p:spPr>
              <a:xfrm>
                <a:off x="2043015" y="846132"/>
                <a:ext cx="230881" cy="229245"/>
              </a:xfrm>
              <a:prstGeom prst="rect">
                <a:avLst/>
              </a:prstGeom>
              <a:ln w="12700">
                <a:miter lim="400000"/>
              </a:ln>
            </p:spPr>
          </p:pic>
        </p:grpSp>
        <p:grpSp>
          <p:nvGrpSpPr>
            <p:cNvPr id="312" name="Group 229">
              <a:extLst>
                <a:ext uri="{FF2B5EF4-FFF2-40B4-BE49-F238E27FC236}">
                  <a16:creationId xmlns:a16="http://schemas.microsoft.com/office/drawing/2014/main" id="{78686CC3-49E2-4B3F-BDA4-64B30CDEFB77}"/>
                </a:ext>
              </a:extLst>
            </p:cNvPr>
            <p:cNvGrpSpPr/>
            <p:nvPr/>
          </p:nvGrpSpPr>
          <p:grpSpPr>
            <a:xfrm>
              <a:off x="3060305" y="493423"/>
              <a:ext cx="941487" cy="288571"/>
              <a:chOff x="258739" y="807752"/>
              <a:chExt cx="941487" cy="288571"/>
            </a:xfrm>
          </p:grpSpPr>
          <p:sp>
            <p:nvSpPr>
              <p:cNvPr id="317" name="Rectangle 234">
                <a:extLst>
                  <a:ext uri="{FF2B5EF4-FFF2-40B4-BE49-F238E27FC236}">
                    <a16:creationId xmlns:a16="http://schemas.microsoft.com/office/drawing/2014/main" id="{6F567303-FC38-4AE5-A218-F37A794EAF1A}"/>
                  </a:ext>
                </a:extLst>
              </p:cNvPr>
              <p:cNvSpPr/>
              <p:nvPr/>
            </p:nvSpPr>
            <p:spPr>
              <a:xfrm>
                <a:off x="285826" y="822003"/>
                <a:ext cx="914400" cy="274320"/>
              </a:xfrm>
              <a:prstGeom prst="rect">
                <a:avLst/>
              </a:prstGeom>
              <a:solidFill>
                <a:srgbClr val="ED145B"/>
              </a:solidFill>
              <a:ln w="9525" cap="flat" cmpd="sng" algn="ctr">
                <a:noFill/>
                <a:prstDash val="solid"/>
              </a:ln>
              <a:effectLst/>
            </p:spPr>
            <p:txBody>
              <a:bodyPr lIns="0" tIns="0" rIns="0" bIns="0" rtlCol="0" anchor="ctr" anchorCtr="0"/>
              <a:lstStyle>
                <a:defPPr>
                  <a:defRPr lang="en-US"/>
                </a:defPPr>
                <a:lvl1pPr marL="0" algn="l" defTabSz="1326703" rtl="0" eaLnBrk="1" latinLnBrk="0" hangingPunct="1">
                  <a:defRPr sz="5223" kern="1200">
                    <a:solidFill>
                      <a:schemeClr val="lt1"/>
                    </a:solidFill>
                    <a:latin typeface="+mn-lt"/>
                    <a:ea typeface="+mn-ea"/>
                    <a:cs typeface="+mn-cs"/>
                  </a:defRPr>
                </a:lvl1pPr>
                <a:lvl2pPr marL="1326703" algn="l" defTabSz="1326703" rtl="0" eaLnBrk="1" latinLnBrk="0" hangingPunct="1">
                  <a:defRPr sz="5223" kern="1200">
                    <a:solidFill>
                      <a:schemeClr val="lt1"/>
                    </a:solidFill>
                    <a:latin typeface="+mn-lt"/>
                    <a:ea typeface="+mn-ea"/>
                    <a:cs typeface="+mn-cs"/>
                  </a:defRPr>
                </a:lvl2pPr>
                <a:lvl3pPr marL="2653406" algn="l" defTabSz="1326703" rtl="0" eaLnBrk="1" latinLnBrk="0" hangingPunct="1">
                  <a:defRPr sz="5223" kern="1200">
                    <a:solidFill>
                      <a:schemeClr val="lt1"/>
                    </a:solidFill>
                    <a:latin typeface="+mn-lt"/>
                    <a:ea typeface="+mn-ea"/>
                    <a:cs typeface="+mn-cs"/>
                  </a:defRPr>
                </a:lvl3pPr>
                <a:lvl4pPr marL="3980109" algn="l" defTabSz="1326703" rtl="0" eaLnBrk="1" latinLnBrk="0" hangingPunct="1">
                  <a:defRPr sz="5223" kern="1200">
                    <a:solidFill>
                      <a:schemeClr val="lt1"/>
                    </a:solidFill>
                    <a:latin typeface="+mn-lt"/>
                    <a:ea typeface="+mn-ea"/>
                    <a:cs typeface="+mn-cs"/>
                  </a:defRPr>
                </a:lvl4pPr>
                <a:lvl5pPr marL="5306812" algn="l" defTabSz="1326703" rtl="0" eaLnBrk="1" latinLnBrk="0" hangingPunct="1">
                  <a:defRPr sz="5223" kern="1200">
                    <a:solidFill>
                      <a:schemeClr val="lt1"/>
                    </a:solidFill>
                    <a:latin typeface="+mn-lt"/>
                    <a:ea typeface="+mn-ea"/>
                    <a:cs typeface="+mn-cs"/>
                  </a:defRPr>
                </a:lvl5pPr>
                <a:lvl6pPr marL="6633515" algn="l" defTabSz="1326703" rtl="0" eaLnBrk="1" latinLnBrk="0" hangingPunct="1">
                  <a:defRPr sz="5223" kern="1200">
                    <a:solidFill>
                      <a:schemeClr val="lt1"/>
                    </a:solidFill>
                    <a:latin typeface="+mn-lt"/>
                    <a:ea typeface="+mn-ea"/>
                    <a:cs typeface="+mn-cs"/>
                  </a:defRPr>
                </a:lvl6pPr>
                <a:lvl7pPr marL="7960218" algn="l" defTabSz="1326703" rtl="0" eaLnBrk="1" latinLnBrk="0" hangingPunct="1">
                  <a:defRPr sz="5223" kern="1200">
                    <a:solidFill>
                      <a:schemeClr val="lt1"/>
                    </a:solidFill>
                    <a:latin typeface="+mn-lt"/>
                    <a:ea typeface="+mn-ea"/>
                    <a:cs typeface="+mn-cs"/>
                  </a:defRPr>
                </a:lvl7pPr>
                <a:lvl8pPr marL="9286921" algn="l" defTabSz="1326703" rtl="0" eaLnBrk="1" latinLnBrk="0" hangingPunct="1">
                  <a:defRPr sz="5223" kern="1200">
                    <a:solidFill>
                      <a:schemeClr val="lt1"/>
                    </a:solidFill>
                    <a:latin typeface="+mn-lt"/>
                    <a:ea typeface="+mn-ea"/>
                    <a:cs typeface="+mn-cs"/>
                  </a:defRPr>
                </a:lvl8pPr>
                <a:lvl9pPr marL="10613624" algn="l" defTabSz="1326703" rtl="0" eaLnBrk="1" latinLnBrk="0" hangingPunct="1">
                  <a:defRPr sz="5223" kern="1200">
                    <a:solidFill>
                      <a:schemeClr val="lt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メイリオ"/>
                  <a:cs typeface="Arial"/>
                </a:endParaRPr>
              </a:p>
            </p:txBody>
          </p:sp>
          <p:sp>
            <p:nvSpPr>
              <p:cNvPr id="318" name="TextBox 45">
                <a:extLst>
                  <a:ext uri="{FF2B5EF4-FFF2-40B4-BE49-F238E27FC236}">
                    <a16:creationId xmlns:a16="http://schemas.microsoft.com/office/drawing/2014/main" id="{C62A4532-66BB-408E-AAF5-0D5BBF939F73}"/>
                  </a:ext>
                </a:extLst>
              </p:cNvPr>
              <p:cNvSpPr txBox="1"/>
              <p:nvPr/>
            </p:nvSpPr>
            <p:spPr>
              <a:xfrm>
                <a:off x="500048" y="857465"/>
                <a:ext cx="588280" cy="233881"/>
              </a:xfrm>
              <a:prstGeom prst="rect">
                <a:avLst/>
              </a:prstGeom>
              <a:noFill/>
            </p:spPr>
            <p:txBody>
              <a:bodyPr wrap="square" lIns="0" tIns="0" rIns="0" bIns="0" rtlCol="0" anchor="t" anchorCtr="0">
                <a:noAutofit/>
              </a:bodyPr>
              <a:lstStyle>
                <a:defPPr>
                  <a:defRPr lang="en-US"/>
                </a:defPPr>
                <a:lvl1pPr marL="0" algn="l" defTabSz="1326703" rtl="0" eaLnBrk="1" latinLnBrk="0" hangingPunct="1">
                  <a:defRPr sz="5223" kern="1200">
                    <a:solidFill>
                      <a:schemeClr val="tx1"/>
                    </a:solidFill>
                    <a:latin typeface="+mn-lt"/>
                    <a:ea typeface="+mn-ea"/>
                    <a:cs typeface="+mn-cs"/>
                  </a:defRPr>
                </a:lvl1pPr>
                <a:lvl2pPr marL="1326703" algn="l" defTabSz="1326703" rtl="0" eaLnBrk="1" latinLnBrk="0" hangingPunct="1">
                  <a:defRPr sz="5223" kern="1200">
                    <a:solidFill>
                      <a:schemeClr val="tx1"/>
                    </a:solidFill>
                    <a:latin typeface="+mn-lt"/>
                    <a:ea typeface="+mn-ea"/>
                    <a:cs typeface="+mn-cs"/>
                  </a:defRPr>
                </a:lvl2pPr>
                <a:lvl3pPr marL="2653406" algn="l" defTabSz="1326703" rtl="0" eaLnBrk="1" latinLnBrk="0" hangingPunct="1">
                  <a:defRPr sz="5223" kern="1200">
                    <a:solidFill>
                      <a:schemeClr val="tx1"/>
                    </a:solidFill>
                    <a:latin typeface="+mn-lt"/>
                    <a:ea typeface="+mn-ea"/>
                    <a:cs typeface="+mn-cs"/>
                  </a:defRPr>
                </a:lvl3pPr>
                <a:lvl4pPr marL="3980109" algn="l" defTabSz="1326703" rtl="0" eaLnBrk="1" latinLnBrk="0" hangingPunct="1">
                  <a:defRPr sz="5223" kern="1200">
                    <a:solidFill>
                      <a:schemeClr val="tx1"/>
                    </a:solidFill>
                    <a:latin typeface="+mn-lt"/>
                    <a:ea typeface="+mn-ea"/>
                    <a:cs typeface="+mn-cs"/>
                  </a:defRPr>
                </a:lvl4pPr>
                <a:lvl5pPr marL="5306812" algn="l" defTabSz="1326703" rtl="0" eaLnBrk="1" latinLnBrk="0" hangingPunct="1">
                  <a:defRPr sz="5223" kern="1200">
                    <a:solidFill>
                      <a:schemeClr val="tx1"/>
                    </a:solidFill>
                    <a:latin typeface="+mn-lt"/>
                    <a:ea typeface="+mn-ea"/>
                    <a:cs typeface="+mn-cs"/>
                  </a:defRPr>
                </a:lvl5pPr>
                <a:lvl6pPr marL="6633515" algn="l" defTabSz="1326703" rtl="0" eaLnBrk="1" latinLnBrk="0" hangingPunct="1">
                  <a:defRPr sz="5223" kern="1200">
                    <a:solidFill>
                      <a:schemeClr val="tx1"/>
                    </a:solidFill>
                    <a:latin typeface="+mn-lt"/>
                    <a:ea typeface="+mn-ea"/>
                    <a:cs typeface="+mn-cs"/>
                  </a:defRPr>
                </a:lvl6pPr>
                <a:lvl7pPr marL="7960218" algn="l" defTabSz="1326703" rtl="0" eaLnBrk="1" latinLnBrk="0" hangingPunct="1">
                  <a:defRPr sz="5223" kern="1200">
                    <a:solidFill>
                      <a:schemeClr val="tx1"/>
                    </a:solidFill>
                    <a:latin typeface="+mn-lt"/>
                    <a:ea typeface="+mn-ea"/>
                    <a:cs typeface="+mn-cs"/>
                  </a:defRPr>
                </a:lvl7pPr>
                <a:lvl8pPr marL="9286921" algn="l" defTabSz="1326703" rtl="0" eaLnBrk="1" latinLnBrk="0" hangingPunct="1">
                  <a:defRPr sz="5223" kern="1200">
                    <a:solidFill>
                      <a:schemeClr val="tx1"/>
                    </a:solidFill>
                    <a:latin typeface="+mn-lt"/>
                    <a:ea typeface="+mn-ea"/>
                    <a:cs typeface="+mn-cs"/>
                  </a:defRPr>
                </a:lvl8pPr>
                <a:lvl9pPr marL="10613624" algn="l" defTabSz="1326703" rtl="0" eaLnBrk="1" latinLnBrk="0" hangingPunct="1">
                  <a:defRPr sz="5223" kern="1200">
                    <a:solidFill>
                      <a:schemeClr val="tx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発見</a:t>
                </a:r>
                <a:endParaRPr kumimoji="0" 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pic>
            <p:nvPicPr>
              <p:cNvPr id="319" name="Graphic 236">
                <a:extLst>
                  <a:ext uri="{FF2B5EF4-FFF2-40B4-BE49-F238E27FC236}">
                    <a16:creationId xmlns:a16="http://schemas.microsoft.com/office/drawing/2014/main" id="{F8ADA8D0-28C7-4BCE-9D9D-6DE268D4FF3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p:blipFill>
            <p:spPr>
              <a:xfrm>
                <a:off x="258739" y="807752"/>
                <a:ext cx="276397" cy="254285"/>
              </a:xfrm>
              <a:prstGeom prst="rect">
                <a:avLst/>
              </a:prstGeom>
            </p:spPr>
          </p:pic>
        </p:grpSp>
        <p:grpSp>
          <p:nvGrpSpPr>
            <p:cNvPr id="313" name="Group 230">
              <a:extLst>
                <a:ext uri="{FF2B5EF4-FFF2-40B4-BE49-F238E27FC236}">
                  <a16:creationId xmlns:a16="http://schemas.microsoft.com/office/drawing/2014/main" id="{EAA7DC5B-B4DC-4B44-A2D0-9EBC1044DBDA}"/>
                </a:ext>
              </a:extLst>
            </p:cNvPr>
            <p:cNvGrpSpPr/>
            <p:nvPr/>
          </p:nvGrpSpPr>
          <p:grpSpPr>
            <a:xfrm>
              <a:off x="5834220" y="507674"/>
              <a:ext cx="1051222" cy="306638"/>
              <a:chOff x="5429896" y="831343"/>
              <a:chExt cx="1051222" cy="306638"/>
            </a:xfrm>
          </p:grpSpPr>
          <p:sp>
            <p:nvSpPr>
              <p:cNvPr id="314" name="Rectangle 231">
                <a:extLst>
                  <a:ext uri="{FF2B5EF4-FFF2-40B4-BE49-F238E27FC236}">
                    <a16:creationId xmlns:a16="http://schemas.microsoft.com/office/drawing/2014/main" id="{CA1E2C55-85A6-4B93-9E42-8C48928DF70C}"/>
                  </a:ext>
                </a:extLst>
              </p:cNvPr>
              <p:cNvSpPr/>
              <p:nvPr/>
            </p:nvSpPr>
            <p:spPr>
              <a:xfrm>
                <a:off x="5429896" y="831343"/>
                <a:ext cx="914400" cy="274320"/>
              </a:xfrm>
              <a:prstGeom prst="rect">
                <a:avLst/>
              </a:prstGeom>
              <a:solidFill>
                <a:srgbClr val="35DE68"/>
              </a:solidFill>
              <a:ln w="9525" cap="flat" cmpd="sng" algn="ctr">
                <a:noFill/>
                <a:prstDash val="solid"/>
              </a:ln>
              <a:effectLst/>
            </p:spPr>
            <p:txBody>
              <a:bodyPr lIns="0" tIns="0" rIns="0" bIns="0" rtlCol="0" anchor="ctr" anchorCtr="0"/>
              <a:lstStyle>
                <a:defPPr>
                  <a:defRPr lang="en-US"/>
                </a:defPPr>
                <a:lvl1pPr marL="0" algn="l" defTabSz="1326703" rtl="0" eaLnBrk="1" latinLnBrk="0" hangingPunct="1">
                  <a:defRPr sz="5223" kern="1200">
                    <a:solidFill>
                      <a:schemeClr val="lt1"/>
                    </a:solidFill>
                    <a:latin typeface="+mn-lt"/>
                    <a:ea typeface="+mn-ea"/>
                    <a:cs typeface="+mn-cs"/>
                  </a:defRPr>
                </a:lvl1pPr>
                <a:lvl2pPr marL="1326703" algn="l" defTabSz="1326703" rtl="0" eaLnBrk="1" latinLnBrk="0" hangingPunct="1">
                  <a:defRPr sz="5223" kern="1200">
                    <a:solidFill>
                      <a:schemeClr val="lt1"/>
                    </a:solidFill>
                    <a:latin typeface="+mn-lt"/>
                    <a:ea typeface="+mn-ea"/>
                    <a:cs typeface="+mn-cs"/>
                  </a:defRPr>
                </a:lvl2pPr>
                <a:lvl3pPr marL="2653406" algn="l" defTabSz="1326703" rtl="0" eaLnBrk="1" latinLnBrk="0" hangingPunct="1">
                  <a:defRPr sz="5223" kern="1200">
                    <a:solidFill>
                      <a:schemeClr val="lt1"/>
                    </a:solidFill>
                    <a:latin typeface="+mn-lt"/>
                    <a:ea typeface="+mn-ea"/>
                    <a:cs typeface="+mn-cs"/>
                  </a:defRPr>
                </a:lvl3pPr>
                <a:lvl4pPr marL="3980109" algn="l" defTabSz="1326703" rtl="0" eaLnBrk="1" latinLnBrk="0" hangingPunct="1">
                  <a:defRPr sz="5223" kern="1200">
                    <a:solidFill>
                      <a:schemeClr val="lt1"/>
                    </a:solidFill>
                    <a:latin typeface="+mn-lt"/>
                    <a:ea typeface="+mn-ea"/>
                    <a:cs typeface="+mn-cs"/>
                  </a:defRPr>
                </a:lvl4pPr>
                <a:lvl5pPr marL="5306812" algn="l" defTabSz="1326703" rtl="0" eaLnBrk="1" latinLnBrk="0" hangingPunct="1">
                  <a:defRPr sz="5223" kern="1200">
                    <a:solidFill>
                      <a:schemeClr val="lt1"/>
                    </a:solidFill>
                    <a:latin typeface="+mn-lt"/>
                    <a:ea typeface="+mn-ea"/>
                    <a:cs typeface="+mn-cs"/>
                  </a:defRPr>
                </a:lvl5pPr>
                <a:lvl6pPr marL="6633515" algn="l" defTabSz="1326703" rtl="0" eaLnBrk="1" latinLnBrk="0" hangingPunct="1">
                  <a:defRPr sz="5223" kern="1200">
                    <a:solidFill>
                      <a:schemeClr val="lt1"/>
                    </a:solidFill>
                    <a:latin typeface="+mn-lt"/>
                    <a:ea typeface="+mn-ea"/>
                    <a:cs typeface="+mn-cs"/>
                  </a:defRPr>
                </a:lvl6pPr>
                <a:lvl7pPr marL="7960218" algn="l" defTabSz="1326703" rtl="0" eaLnBrk="1" latinLnBrk="0" hangingPunct="1">
                  <a:defRPr sz="5223" kern="1200">
                    <a:solidFill>
                      <a:schemeClr val="lt1"/>
                    </a:solidFill>
                    <a:latin typeface="+mn-lt"/>
                    <a:ea typeface="+mn-ea"/>
                    <a:cs typeface="+mn-cs"/>
                  </a:defRPr>
                </a:lvl7pPr>
                <a:lvl8pPr marL="9286921" algn="l" defTabSz="1326703" rtl="0" eaLnBrk="1" latinLnBrk="0" hangingPunct="1">
                  <a:defRPr sz="5223" kern="1200">
                    <a:solidFill>
                      <a:schemeClr val="lt1"/>
                    </a:solidFill>
                    <a:latin typeface="+mn-lt"/>
                    <a:ea typeface="+mn-ea"/>
                    <a:cs typeface="+mn-cs"/>
                  </a:defRPr>
                </a:lvl8pPr>
                <a:lvl9pPr marL="10613624" algn="l" defTabSz="1326703" rtl="0" eaLnBrk="1" latinLnBrk="0" hangingPunct="1">
                  <a:defRPr sz="5223" kern="1200">
                    <a:solidFill>
                      <a:schemeClr val="lt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メイリオ"/>
                  <a:cs typeface="Arial"/>
                </a:endParaRPr>
              </a:p>
            </p:txBody>
          </p:sp>
          <p:sp>
            <p:nvSpPr>
              <p:cNvPr id="315" name="TextBox 34">
                <a:extLst>
                  <a:ext uri="{FF2B5EF4-FFF2-40B4-BE49-F238E27FC236}">
                    <a16:creationId xmlns:a16="http://schemas.microsoft.com/office/drawing/2014/main" id="{2C314779-DC38-4373-A2BF-23CE59B5C576}"/>
                  </a:ext>
                </a:extLst>
              </p:cNvPr>
              <p:cNvSpPr txBox="1"/>
              <p:nvPr/>
            </p:nvSpPr>
            <p:spPr>
              <a:xfrm>
                <a:off x="5628040" y="879769"/>
                <a:ext cx="853078" cy="258212"/>
              </a:xfrm>
              <a:prstGeom prst="rect">
                <a:avLst/>
              </a:prstGeom>
              <a:noFill/>
            </p:spPr>
            <p:txBody>
              <a:bodyPr wrap="square" lIns="0" tIns="0" rIns="0" bIns="0" rtlCol="0" anchor="t" anchorCtr="0">
                <a:noAutofit/>
              </a:bodyPr>
              <a:lstStyle>
                <a:defPPr>
                  <a:defRPr lang="en-US"/>
                </a:defPPr>
                <a:lvl1pPr marL="0" algn="l" defTabSz="1326703" rtl="0" eaLnBrk="1" latinLnBrk="0" hangingPunct="1">
                  <a:defRPr sz="5223" kern="1200">
                    <a:solidFill>
                      <a:schemeClr val="tx1"/>
                    </a:solidFill>
                    <a:latin typeface="+mn-lt"/>
                    <a:ea typeface="+mn-ea"/>
                    <a:cs typeface="+mn-cs"/>
                  </a:defRPr>
                </a:lvl1pPr>
                <a:lvl2pPr marL="1326703" algn="l" defTabSz="1326703" rtl="0" eaLnBrk="1" latinLnBrk="0" hangingPunct="1">
                  <a:defRPr sz="5223" kern="1200">
                    <a:solidFill>
                      <a:schemeClr val="tx1"/>
                    </a:solidFill>
                    <a:latin typeface="+mn-lt"/>
                    <a:ea typeface="+mn-ea"/>
                    <a:cs typeface="+mn-cs"/>
                  </a:defRPr>
                </a:lvl2pPr>
                <a:lvl3pPr marL="2653406" algn="l" defTabSz="1326703" rtl="0" eaLnBrk="1" latinLnBrk="0" hangingPunct="1">
                  <a:defRPr sz="5223" kern="1200">
                    <a:solidFill>
                      <a:schemeClr val="tx1"/>
                    </a:solidFill>
                    <a:latin typeface="+mn-lt"/>
                    <a:ea typeface="+mn-ea"/>
                    <a:cs typeface="+mn-cs"/>
                  </a:defRPr>
                </a:lvl3pPr>
                <a:lvl4pPr marL="3980109" algn="l" defTabSz="1326703" rtl="0" eaLnBrk="1" latinLnBrk="0" hangingPunct="1">
                  <a:defRPr sz="5223" kern="1200">
                    <a:solidFill>
                      <a:schemeClr val="tx1"/>
                    </a:solidFill>
                    <a:latin typeface="+mn-lt"/>
                    <a:ea typeface="+mn-ea"/>
                    <a:cs typeface="+mn-cs"/>
                  </a:defRPr>
                </a:lvl4pPr>
                <a:lvl5pPr marL="5306812" algn="l" defTabSz="1326703" rtl="0" eaLnBrk="1" latinLnBrk="0" hangingPunct="1">
                  <a:defRPr sz="5223" kern="1200">
                    <a:solidFill>
                      <a:schemeClr val="tx1"/>
                    </a:solidFill>
                    <a:latin typeface="+mn-lt"/>
                    <a:ea typeface="+mn-ea"/>
                    <a:cs typeface="+mn-cs"/>
                  </a:defRPr>
                </a:lvl5pPr>
                <a:lvl6pPr marL="6633515" algn="l" defTabSz="1326703" rtl="0" eaLnBrk="1" latinLnBrk="0" hangingPunct="1">
                  <a:defRPr sz="5223" kern="1200">
                    <a:solidFill>
                      <a:schemeClr val="tx1"/>
                    </a:solidFill>
                    <a:latin typeface="+mn-lt"/>
                    <a:ea typeface="+mn-ea"/>
                    <a:cs typeface="+mn-cs"/>
                  </a:defRPr>
                </a:lvl6pPr>
                <a:lvl7pPr marL="7960218" algn="l" defTabSz="1326703" rtl="0" eaLnBrk="1" latinLnBrk="0" hangingPunct="1">
                  <a:defRPr sz="5223" kern="1200">
                    <a:solidFill>
                      <a:schemeClr val="tx1"/>
                    </a:solidFill>
                    <a:latin typeface="+mn-lt"/>
                    <a:ea typeface="+mn-ea"/>
                    <a:cs typeface="+mn-cs"/>
                  </a:defRPr>
                </a:lvl7pPr>
                <a:lvl8pPr marL="9286921" algn="l" defTabSz="1326703" rtl="0" eaLnBrk="1" latinLnBrk="0" hangingPunct="1">
                  <a:defRPr sz="5223" kern="1200">
                    <a:solidFill>
                      <a:schemeClr val="tx1"/>
                    </a:solidFill>
                    <a:latin typeface="+mn-lt"/>
                    <a:ea typeface="+mn-ea"/>
                    <a:cs typeface="+mn-cs"/>
                  </a:defRPr>
                </a:lvl8pPr>
                <a:lvl9pPr marL="10613624" algn="l" defTabSz="1326703" rtl="0" eaLnBrk="1" latinLnBrk="0" hangingPunct="1">
                  <a:defRPr sz="5223" kern="1200">
                    <a:solidFill>
                      <a:schemeClr val="tx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実行</a:t>
                </a:r>
                <a:endParaRPr kumimoji="0" 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pic>
            <p:nvPicPr>
              <p:cNvPr id="316" name="Picture 233">
                <a:extLst>
                  <a:ext uri="{FF2B5EF4-FFF2-40B4-BE49-F238E27FC236}">
                    <a16:creationId xmlns:a16="http://schemas.microsoft.com/office/drawing/2014/main" id="{9C3096F3-C41E-4BDF-9CA4-F5EB93DD0963}"/>
                  </a:ext>
                </a:extLst>
              </p:cNvPr>
              <p:cNvPicPr>
                <a:picLocks noChangeAspect="1"/>
              </p:cNvPicPr>
              <p:nvPr/>
            </p:nvPicPr>
            <p:blipFill>
              <a:blip r:embed="rId12"/>
              <a:stretch>
                <a:fillRect/>
              </a:stretch>
            </p:blipFill>
            <p:spPr>
              <a:xfrm>
                <a:off x="5475609" y="854386"/>
                <a:ext cx="213980" cy="211433"/>
              </a:xfrm>
              <a:prstGeom prst="rect">
                <a:avLst/>
              </a:prstGeom>
            </p:spPr>
          </p:pic>
        </p:grpSp>
      </p:grpSp>
    </p:spTree>
    <p:extLst>
      <p:ext uri="{BB962C8B-B14F-4D97-AF65-F5344CB8AC3E}">
        <p14:creationId xmlns:p14="http://schemas.microsoft.com/office/powerpoint/2010/main" val="2513464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pPr>
              <a:defRPr/>
            </a:pPr>
            <a:r>
              <a:rPr lang="en-US" altLang="ja-JP" smtClean="0"/>
              <a:t>© 2022 Power Solutions,Ltd. All Rights Reserved</a:t>
            </a:r>
            <a:endParaRPr kumimoji="1" lang="en-US" altLang="ja-JP" dirty="0"/>
          </a:p>
        </p:txBody>
      </p:sp>
      <p:sp>
        <p:nvSpPr>
          <p:cNvPr id="5" name="スライド番号プレースホルダー 4"/>
          <p:cNvSpPr>
            <a:spLocks noGrp="1"/>
          </p:cNvSpPr>
          <p:nvPr>
            <p:ph type="sldNum" sz="quarter" idx="12"/>
          </p:nvPr>
        </p:nvSpPr>
        <p:spPr/>
        <p:txBody>
          <a:bodyPr/>
          <a:lstStyle/>
          <a:p>
            <a:pPr>
              <a:defRPr/>
            </a:pPr>
            <a:fld id="{A24B5CD7-0B8C-4B10-A284-07F87E62A7C9}" type="slidenum">
              <a:rPr lang="en-US" altLang="ja-JP" smtClean="0"/>
              <a:pPr>
                <a:defRPr/>
              </a:pPr>
              <a:t>16</a:t>
            </a:fld>
            <a:endParaRPr lang="en-US" altLang="ja-JP"/>
          </a:p>
        </p:txBody>
      </p:sp>
      <p:sp>
        <p:nvSpPr>
          <p:cNvPr id="196" name="Title 2">
            <a:extLst>
              <a:ext uri="{FF2B5EF4-FFF2-40B4-BE49-F238E27FC236}">
                <a16:creationId xmlns:a16="http://schemas.microsoft.com/office/drawing/2014/main" id="{BFB7CE6F-B815-4453-8FD7-ED88AE77EAFE}"/>
              </a:ext>
            </a:extLst>
          </p:cNvPr>
          <p:cNvSpPr>
            <a:spLocks noGrp="1"/>
          </p:cNvSpPr>
          <p:nvPr>
            <p:ph type="title"/>
          </p:nvPr>
        </p:nvSpPr>
        <p:spPr>
          <a:xfrm>
            <a:off x="381101" y="357723"/>
            <a:ext cx="7977808" cy="690029"/>
          </a:xfrm>
        </p:spPr>
        <p:txBody>
          <a:bodyPr/>
          <a:lstStyle/>
          <a:p>
            <a:r>
              <a:rPr lang="ja-JP" altLang="en-US" sz="2400" dirty="0" smtClean="0">
                <a:latin typeface="メイリオ" panose="020B0604030504040204" pitchFamily="50" charset="-128"/>
                <a:ea typeface="メイリオ" panose="020B0604030504040204" pitchFamily="50" charset="-128"/>
              </a:rPr>
              <a:t>オンプレプラン </a:t>
            </a:r>
            <a:r>
              <a:rPr lang="en-US" altLang="ja-JP"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ロボットライセンス</a:t>
            </a:r>
            <a:endParaRPr lang="en-US" sz="2400" dirty="0">
              <a:latin typeface="メイリオ" panose="020B0604030504040204" pitchFamily="50" charset="-128"/>
              <a:ea typeface="メイリオ" panose="020B0604030504040204" pitchFamily="50" charset="-128"/>
            </a:endParaRPr>
          </a:p>
        </p:txBody>
      </p:sp>
      <p:sp>
        <p:nvSpPr>
          <p:cNvPr id="105" name="Rectangle 71">
            <a:extLst>
              <a:ext uri="{FF2B5EF4-FFF2-40B4-BE49-F238E27FC236}">
                <a16:creationId xmlns:a16="http://schemas.microsoft.com/office/drawing/2014/main" id="{C15F3F8E-5413-4257-A7E6-9B5CD38BDA93}"/>
              </a:ext>
            </a:extLst>
          </p:cNvPr>
          <p:cNvSpPr/>
          <p:nvPr/>
        </p:nvSpPr>
        <p:spPr>
          <a:xfrm>
            <a:off x="871961" y="2335777"/>
            <a:ext cx="7573719" cy="839587"/>
          </a:xfrm>
          <a:prstGeom prst="rect">
            <a:avLst/>
          </a:prstGeom>
          <a:noFill/>
          <a:ln w="3175" cap="flat" cmpd="sng" algn="ctr">
            <a:solidFill>
              <a:srgbClr val="000000"/>
            </a:solidFill>
            <a:prstDash val="solid"/>
            <a:round/>
            <a:headEnd type="none" w="med" len="med"/>
            <a:tailEnd type="none" w="med" len="med"/>
          </a:ln>
          <a:effectLst/>
        </p:spPr>
        <p:txBody>
          <a:bodyPr lIns="0" tIns="0" rIns="0" bIns="0" rtlCol="0" anchor="ctr" anchorCtr="0"/>
          <a:lstStyle/>
          <a:p>
            <a:pPr marL="0" marR="0" lvl="0" indent="0" algn="ctr" defTabSz="45723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err="1" smtClean="0">
              <a:ln>
                <a:noFill/>
              </a:ln>
              <a:solidFill>
                <a:srgbClr val="000000"/>
              </a:solidFill>
              <a:effectLst/>
              <a:uLnTx/>
              <a:uFillTx/>
              <a:latin typeface="メイリオ" panose="020B0604030504040204" pitchFamily="50" charset="-128"/>
              <a:ea typeface="メイリオ" panose="020B0604030504040204" pitchFamily="50" charset="-128"/>
              <a:cs typeface="Arial"/>
            </a:endParaRPr>
          </a:p>
        </p:txBody>
      </p:sp>
      <p:sp>
        <p:nvSpPr>
          <p:cNvPr id="106" name="TextBox 72">
            <a:extLst>
              <a:ext uri="{FF2B5EF4-FFF2-40B4-BE49-F238E27FC236}">
                <a16:creationId xmlns:a16="http://schemas.microsoft.com/office/drawing/2014/main" id="{854D3B8C-81A0-46A8-9207-0597493C3141}"/>
              </a:ext>
            </a:extLst>
          </p:cNvPr>
          <p:cNvSpPr txBox="1"/>
          <p:nvPr/>
        </p:nvSpPr>
        <p:spPr>
          <a:xfrm>
            <a:off x="1082052" y="2552161"/>
            <a:ext cx="1575657" cy="507383"/>
          </a:xfrm>
          <a:prstGeom prst="rect">
            <a:avLst/>
          </a:prstGeom>
          <a:noFill/>
        </p:spPr>
        <p:txBody>
          <a:bodyPr wrap="square" lIns="0" tIns="0" rIns="0" bIns="0" rtlCol="0" anchor="ctr">
            <a:noAutofit/>
          </a:bodyPr>
          <a:lstStyle/>
          <a:p>
            <a:pPr defTabSz="457230" fontAlgn="auto">
              <a:spcBef>
                <a:spcPts val="0"/>
              </a:spcBef>
              <a:spcAft>
                <a:spcPts val="0"/>
              </a:spcAft>
            </a:pPr>
            <a:r>
              <a:rPr kumimoji="0" lang="en-US" sz="1400" b="1">
                <a:solidFill>
                  <a:srgbClr val="000000"/>
                </a:solidFill>
                <a:latin typeface="メイリオ" panose="020B0604030504040204" pitchFamily="50" charset="-128"/>
                <a:ea typeface="メイリオ" panose="020B0604030504040204" pitchFamily="50" charset="-128"/>
                <a:cs typeface="Arial"/>
              </a:rPr>
              <a:t>Unattended Robot</a:t>
            </a:r>
          </a:p>
        </p:txBody>
      </p:sp>
      <p:sp>
        <p:nvSpPr>
          <p:cNvPr id="107" name="Rectangle 73">
            <a:extLst>
              <a:ext uri="{FF2B5EF4-FFF2-40B4-BE49-F238E27FC236}">
                <a16:creationId xmlns:a16="http://schemas.microsoft.com/office/drawing/2014/main" id="{9DC442D3-C6CA-4961-81D4-B56BB302CD97}"/>
              </a:ext>
            </a:extLst>
          </p:cNvPr>
          <p:cNvSpPr/>
          <p:nvPr/>
        </p:nvSpPr>
        <p:spPr>
          <a:xfrm>
            <a:off x="878041" y="3262241"/>
            <a:ext cx="7566708" cy="839587"/>
          </a:xfrm>
          <a:prstGeom prst="rect">
            <a:avLst/>
          </a:prstGeom>
          <a:noFill/>
          <a:ln w="3175" cap="flat" cmpd="sng" algn="ctr">
            <a:solidFill>
              <a:srgbClr val="000000"/>
            </a:solidFill>
            <a:prstDash val="solid"/>
            <a:round/>
            <a:headEnd type="none" w="med" len="med"/>
            <a:tailEnd type="none" w="med" len="med"/>
          </a:ln>
          <a:effectLst/>
        </p:spPr>
        <p:txBody>
          <a:bodyPr lIns="0" tIns="0" rIns="0" bIns="0" rtlCol="0" anchor="ctr" anchorCtr="0"/>
          <a:lstStyle/>
          <a:p>
            <a:pPr marL="0" marR="0" lvl="0" indent="0" algn="ctr" defTabSz="45723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err="1" smtClean="0">
              <a:ln>
                <a:noFill/>
              </a:ln>
              <a:solidFill>
                <a:srgbClr val="000000"/>
              </a:solidFill>
              <a:effectLst/>
              <a:uLnTx/>
              <a:uFillTx/>
              <a:latin typeface="メイリオ" panose="020B0604030504040204" pitchFamily="50" charset="-128"/>
              <a:ea typeface="メイリオ" panose="020B0604030504040204" pitchFamily="50" charset="-128"/>
              <a:cs typeface="Arial"/>
            </a:endParaRPr>
          </a:p>
        </p:txBody>
      </p:sp>
      <p:sp>
        <p:nvSpPr>
          <p:cNvPr id="108" name="TextBox 74">
            <a:extLst>
              <a:ext uri="{FF2B5EF4-FFF2-40B4-BE49-F238E27FC236}">
                <a16:creationId xmlns:a16="http://schemas.microsoft.com/office/drawing/2014/main" id="{626224EB-5148-408E-BC23-80AA9A42D024}"/>
              </a:ext>
            </a:extLst>
          </p:cNvPr>
          <p:cNvSpPr txBox="1"/>
          <p:nvPr/>
        </p:nvSpPr>
        <p:spPr>
          <a:xfrm>
            <a:off x="1082054" y="3408313"/>
            <a:ext cx="1575657" cy="507383"/>
          </a:xfrm>
          <a:prstGeom prst="rect">
            <a:avLst/>
          </a:prstGeom>
          <a:noFill/>
        </p:spPr>
        <p:txBody>
          <a:bodyPr wrap="square" lIns="0" tIns="0" rIns="0" bIns="0" rtlCol="0" anchor="ctr">
            <a:noAutofit/>
          </a:bodyPr>
          <a:lstStyle/>
          <a:p>
            <a:pPr defTabSz="457230" fontAlgn="auto">
              <a:spcBef>
                <a:spcPts val="0"/>
              </a:spcBef>
              <a:spcAft>
                <a:spcPts val="0"/>
              </a:spcAft>
            </a:pPr>
            <a:r>
              <a:rPr kumimoji="0" lang="en-US" sz="1400" b="1">
                <a:solidFill>
                  <a:srgbClr val="000000"/>
                </a:solidFill>
                <a:latin typeface="メイリオ" panose="020B0604030504040204" pitchFamily="50" charset="-128"/>
                <a:ea typeface="メイリオ" panose="020B0604030504040204" pitchFamily="50" charset="-128"/>
                <a:cs typeface="Arial"/>
              </a:rPr>
              <a:t>Unattended Robot- Test</a:t>
            </a:r>
          </a:p>
        </p:txBody>
      </p:sp>
      <p:sp>
        <p:nvSpPr>
          <p:cNvPr id="109" name="Rectangle 75">
            <a:extLst>
              <a:ext uri="{FF2B5EF4-FFF2-40B4-BE49-F238E27FC236}">
                <a16:creationId xmlns:a16="http://schemas.microsoft.com/office/drawing/2014/main" id="{3208EC65-3D42-4A2F-98DC-DEBD57DA5776}"/>
              </a:ext>
            </a:extLst>
          </p:cNvPr>
          <p:cNvSpPr/>
          <p:nvPr/>
        </p:nvSpPr>
        <p:spPr>
          <a:xfrm>
            <a:off x="871960" y="4188705"/>
            <a:ext cx="7566708" cy="839587"/>
          </a:xfrm>
          <a:prstGeom prst="rect">
            <a:avLst/>
          </a:prstGeom>
          <a:noFill/>
          <a:ln w="3175" cap="flat" cmpd="sng" algn="ctr">
            <a:solidFill>
              <a:srgbClr val="000000"/>
            </a:solidFill>
            <a:prstDash val="solid"/>
            <a:round/>
            <a:headEnd type="none" w="med" len="med"/>
            <a:tailEnd type="none" w="med" len="med"/>
          </a:ln>
          <a:effectLst/>
        </p:spPr>
        <p:txBody>
          <a:bodyPr lIns="0" tIns="0" rIns="0" bIns="0" rtlCol="0" anchor="ctr" anchorCtr="0"/>
          <a:lstStyle/>
          <a:p>
            <a:pPr marL="0" marR="0" lvl="0" indent="0" algn="ctr" defTabSz="45723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err="1" smtClean="0">
              <a:ln>
                <a:noFill/>
              </a:ln>
              <a:solidFill>
                <a:srgbClr val="000000"/>
              </a:solidFill>
              <a:effectLst/>
              <a:uLnTx/>
              <a:uFillTx/>
              <a:latin typeface="メイリオ" panose="020B0604030504040204" pitchFamily="50" charset="-128"/>
              <a:ea typeface="メイリオ" panose="020B0604030504040204" pitchFamily="50" charset="-128"/>
              <a:cs typeface="Arial"/>
            </a:endParaRPr>
          </a:p>
        </p:txBody>
      </p:sp>
      <p:sp>
        <p:nvSpPr>
          <p:cNvPr id="110" name="TextBox 76">
            <a:extLst>
              <a:ext uri="{FF2B5EF4-FFF2-40B4-BE49-F238E27FC236}">
                <a16:creationId xmlns:a16="http://schemas.microsoft.com/office/drawing/2014/main" id="{1DCB0B21-827A-4503-AF18-F27D7C4997C5}"/>
              </a:ext>
            </a:extLst>
          </p:cNvPr>
          <p:cNvSpPr txBox="1"/>
          <p:nvPr/>
        </p:nvSpPr>
        <p:spPr>
          <a:xfrm>
            <a:off x="1082052" y="4382821"/>
            <a:ext cx="1575657" cy="507383"/>
          </a:xfrm>
          <a:prstGeom prst="rect">
            <a:avLst/>
          </a:prstGeom>
          <a:noFill/>
        </p:spPr>
        <p:txBody>
          <a:bodyPr wrap="square" lIns="0" tIns="0" rIns="0" bIns="0" rtlCol="0" anchor="ctr">
            <a:noAutofit/>
          </a:bodyPr>
          <a:lstStyle/>
          <a:p>
            <a:pPr defTabSz="457230" fontAlgn="auto">
              <a:spcBef>
                <a:spcPts val="0"/>
              </a:spcBef>
              <a:spcAft>
                <a:spcPts val="0"/>
              </a:spcAft>
            </a:pPr>
            <a:r>
              <a:rPr kumimoji="0" lang="en-US" sz="1400" b="1">
                <a:solidFill>
                  <a:srgbClr val="000000"/>
                </a:solidFill>
                <a:latin typeface="メイリオ" panose="020B0604030504040204" pitchFamily="50" charset="-128"/>
                <a:ea typeface="メイリオ" panose="020B0604030504040204" pitchFamily="50" charset="-128"/>
                <a:cs typeface="Arial"/>
              </a:rPr>
              <a:t>Robot - </a:t>
            </a:r>
            <a:r>
              <a:rPr kumimoji="0" lang="en-US" sz="1400" b="1" err="1">
                <a:solidFill>
                  <a:srgbClr val="000000"/>
                </a:solidFill>
                <a:latin typeface="メイリオ" panose="020B0604030504040204" pitchFamily="50" charset="-128"/>
                <a:ea typeface="メイリオ" panose="020B0604030504040204" pitchFamily="50" charset="-128"/>
                <a:cs typeface="Arial"/>
              </a:rPr>
              <a:t>NonProduction</a:t>
            </a:r>
            <a:endParaRPr kumimoji="0" lang="en-US" sz="1400" b="1">
              <a:solidFill>
                <a:srgbClr val="000000"/>
              </a:solidFill>
              <a:latin typeface="メイリオ" panose="020B0604030504040204" pitchFamily="50" charset="-128"/>
              <a:ea typeface="メイリオ" panose="020B0604030504040204" pitchFamily="50" charset="-128"/>
              <a:cs typeface="Arial"/>
            </a:endParaRPr>
          </a:p>
        </p:txBody>
      </p:sp>
      <p:sp>
        <p:nvSpPr>
          <p:cNvPr id="111" name="TextBox 77">
            <a:extLst>
              <a:ext uri="{FF2B5EF4-FFF2-40B4-BE49-F238E27FC236}">
                <a16:creationId xmlns:a16="http://schemas.microsoft.com/office/drawing/2014/main" id="{1C16CC20-BCE4-4782-B6E7-50AAF7105E57}"/>
              </a:ext>
            </a:extLst>
          </p:cNvPr>
          <p:cNvSpPr txBox="1"/>
          <p:nvPr/>
        </p:nvSpPr>
        <p:spPr>
          <a:xfrm>
            <a:off x="376607" y="990951"/>
            <a:ext cx="7443009" cy="584171"/>
          </a:xfrm>
          <a:prstGeom prst="rect">
            <a:avLst/>
          </a:prstGeom>
          <a:noFill/>
        </p:spPr>
        <p:txBody>
          <a:bodyPr wrap="square" lIns="0" tIns="0" rIns="0" bIns="0" rtlCol="0" anchor="ctr">
            <a:noAutofit/>
          </a:bodyPr>
          <a:lstStyle/>
          <a:p>
            <a:pPr marL="228594" indent="-228594" defTabSz="457230" fontAlgn="auto">
              <a:spcBef>
                <a:spcPts val="0"/>
              </a:spcBef>
              <a:spcAft>
                <a:spcPts val="0"/>
              </a:spcAft>
              <a:buFont typeface="Arial" panose="020B0604020202020204" pitchFamily="34" charset="0"/>
              <a:buChar char="•"/>
            </a:pPr>
            <a:r>
              <a:rPr kumimoji="0" lang="ja-JP" altLang="en-US" sz="1333" dirty="0">
                <a:solidFill>
                  <a:srgbClr val="DFE3E3">
                    <a:lumMod val="25000"/>
                  </a:srgbClr>
                </a:solidFill>
                <a:latin typeface="メイリオ" panose="020B0604030504040204" pitchFamily="50" charset="-128"/>
                <a:ea typeface="メイリオ" panose="020B0604030504040204" pitchFamily="50" charset="-128"/>
                <a:cs typeface="Arial"/>
              </a:rPr>
              <a:t>特定のユーザーに紐づかず、稼働するランタイムごとに割り当てされ利用されるライセンス</a:t>
            </a:r>
            <a:endParaRPr kumimoji="0" lang="en-US" altLang="ja-JP" sz="1333" dirty="0">
              <a:solidFill>
                <a:srgbClr val="DFE3E3">
                  <a:lumMod val="25000"/>
                </a:srgbClr>
              </a:solidFill>
              <a:latin typeface="メイリオ" panose="020B0604030504040204" pitchFamily="50" charset="-128"/>
              <a:ea typeface="メイリオ" panose="020B0604030504040204" pitchFamily="50" charset="-128"/>
              <a:cs typeface="Arial"/>
            </a:endParaRPr>
          </a:p>
          <a:p>
            <a:pPr marL="228594" indent="-228594" defTabSz="457230" fontAlgn="auto">
              <a:spcBef>
                <a:spcPts val="0"/>
              </a:spcBef>
              <a:spcAft>
                <a:spcPts val="0"/>
              </a:spcAft>
              <a:buFont typeface="Arial" panose="020B0604020202020204" pitchFamily="34" charset="0"/>
              <a:buChar char="•"/>
            </a:pPr>
            <a:r>
              <a:rPr kumimoji="0" lang="en-US" sz="1333" dirty="0">
                <a:solidFill>
                  <a:srgbClr val="DFE3E3">
                    <a:lumMod val="25000"/>
                  </a:srgbClr>
                </a:solidFill>
                <a:latin typeface="メイリオ" panose="020B0604030504040204" pitchFamily="50" charset="-128"/>
                <a:ea typeface="メイリオ" panose="020B0604030504040204" pitchFamily="50" charset="-128"/>
                <a:cs typeface="Arial"/>
              </a:rPr>
              <a:t>Orchestrator (Windows MSI) </a:t>
            </a:r>
            <a:r>
              <a:rPr kumimoji="0" lang="ja-JP" altLang="en-US" sz="1333" dirty="0">
                <a:solidFill>
                  <a:srgbClr val="DFE3E3">
                    <a:lumMod val="25000"/>
                  </a:srgbClr>
                </a:solidFill>
                <a:latin typeface="メイリオ" panose="020B0604030504040204" pitchFamily="50" charset="-128"/>
                <a:ea typeface="メイリオ" panose="020B0604030504040204" pitchFamily="50" charset="-128"/>
                <a:cs typeface="Arial"/>
              </a:rPr>
              <a:t>環境での利用が前提</a:t>
            </a:r>
            <a:r>
              <a:rPr kumimoji="0" lang="en-US" altLang="ja-JP" sz="1333" dirty="0">
                <a:solidFill>
                  <a:srgbClr val="FA4616"/>
                </a:solidFill>
                <a:latin typeface="メイリオ" panose="020B0604030504040204" pitchFamily="50" charset="-128"/>
                <a:ea typeface="メイリオ" panose="020B0604030504040204" pitchFamily="50" charset="-128"/>
                <a:cs typeface="Arial"/>
              </a:rPr>
              <a:t>*</a:t>
            </a:r>
          </a:p>
        </p:txBody>
      </p:sp>
      <p:sp>
        <p:nvSpPr>
          <p:cNvPr id="112" name="角丸四角形 62">
            <a:extLst>
              <a:ext uri="{FF2B5EF4-FFF2-40B4-BE49-F238E27FC236}">
                <a16:creationId xmlns:a16="http://schemas.microsoft.com/office/drawing/2014/main" id="{A80A1DB5-F828-4B4F-BAA9-605924BD3179}"/>
              </a:ext>
            </a:extLst>
          </p:cNvPr>
          <p:cNvSpPr/>
          <p:nvPr/>
        </p:nvSpPr>
        <p:spPr>
          <a:xfrm>
            <a:off x="6051766" y="2413155"/>
            <a:ext cx="1072896" cy="365760"/>
          </a:xfrm>
          <a:prstGeom prst="roundRect">
            <a:avLst/>
          </a:prstGeom>
          <a:solidFill>
            <a:srgbClr val="33DF69"/>
          </a:solidFill>
          <a:ln w="12700" cap="flat" cmpd="sng" algn="ctr">
            <a:solidFill>
              <a:srgbClr val="00B050"/>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Unattended Robot</a:t>
            </a:r>
            <a:endParaRPr kumimoji="0" lang="ja-JP" altLang="en-US"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113" name="角丸四角形 62">
            <a:extLst>
              <a:ext uri="{FF2B5EF4-FFF2-40B4-BE49-F238E27FC236}">
                <a16:creationId xmlns:a16="http://schemas.microsoft.com/office/drawing/2014/main" id="{CB81DDBA-1104-4765-8F5D-BB8A7331C14F}"/>
              </a:ext>
            </a:extLst>
          </p:cNvPr>
          <p:cNvSpPr/>
          <p:nvPr/>
        </p:nvSpPr>
        <p:spPr>
          <a:xfrm>
            <a:off x="6051766" y="2798231"/>
            <a:ext cx="1072896" cy="365760"/>
          </a:xfrm>
          <a:prstGeom prst="roundRect">
            <a:avLst/>
          </a:prstGeom>
          <a:solidFill>
            <a:srgbClr val="33DF69"/>
          </a:solidFill>
          <a:ln w="12700" cap="flat" cmpd="sng" algn="ctr">
            <a:solidFill>
              <a:srgbClr val="00B050"/>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Non-Production Robot</a:t>
            </a:r>
            <a:endParaRPr kumimoji="0" lang="ja-JP" altLang="en-US"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114" name="角丸四角形 62">
            <a:extLst>
              <a:ext uri="{FF2B5EF4-FFF2-40B4-BE49-F238E27FC236}">
                <a16:creationId xmlns:a16="http://schemas.microsoft.com/office/drawing/2014/main" id="{D98D54B3-5E4D-4B75-8458-1EB9EE686392}"/>
              </a:ext>
            </a:extLst>
          </p:cNvPr>
          <p:cNvSpPr/>
          <p:nvPr/>
        </p:nvSpPr>
        <p:spPr>
          <a:xfrm>
            <a:off x="6051766" y="3349624"/>
            <a:ext cx="1072896" cy="365760"/>
          </a:xfrm>
          <a:prstGeom prst="roundRect">
            <a:avLst/>
          </a:prstGeom>
          <a:solidFill>
            <a:srgbClr val="33DF69"/>
          </a:solidFill>
          <a:ln w="12700" cap="flat" cmpd="sng" algn="ctr">
            <a:solidFill>
              <a:srgbClr val="00B050"/>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Test Robot</a:t>
            </a:r>
            <a:endParaRPr kumimoji="0" lang="ja-JP" altLang="en-US"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115" name="角丸四角形 62">
            <a:extLst>
              <a:ext uri="{FF2B5EF4-FFF2-40B4-BE49-F238E27FC236}">
                <a16:creationId xmlns:a16="http://schemas.microsoft.com/office/drawing/2014/main" id="{DCF05F00-810A-4E9E-B72B-3F5609814942}"/>
              </a:ext>
            </a:extLst>
          </p:cNvPr>
          <p:cNvSpPr/>
          <p:nvPr/>
        </p:nvSpPr>
        <p:spPr>
          <a:xfrm>
            <a:off x="6058166" y="3731420"/>
            <a:ext cx="1072896" cy="365760"/>
          </a:xfrm>
          <a:prstGeom prst="roundRect">
            <a:avLst/>
          </a:prstGeom>
          <a:solidFill>
            <a:srgbClr val="33DF69"/>
          </a:solidFill>
          <a:ln w="12700" cap="flat" cmpd="sng" algn="ctr">
            <a:solidFill>
              <a:srgbClr val="00B050"/>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Non-Production Robot</a:t>
            </a:r>
            <a:endParaRPr kumimoji="0" lang="ja-JP" altLang="en-US"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116" name="角丸四角形 62">
            <a:extLst>
              <a:ext uri="{FF2B5EF4-FFF2-40B4-BE49-F238E27FC236}">
                <a16:creationId xmlns:a16="http://schemas.microsoft.com/office/drawing/2014/main" id="{100113F7-6F8C-4F6A-B518-83EC125F2775}"/>
              </a:ext>
            </a:extLst>
          </p:cNvPr>
          <p:cNvSpPr/>
          <p:nvPr/>
        </p:nvSpPr>
        <p:spPr>
          <a:xfrm>
            <a:off x="6051766" y="4382820"/>
            <a:ext cx="1072896" cy="438912"/>
          </a:xfrm>
          <a:prstGeom prst="roundRect">
            <a:avLst/>
          </a:prstGeom>
          <a:solidFill>
            <a:srgbClr val="33DF69"/>
          </a:solidFill>
          <a:ln w="12700" cap="flat" cmpd="sng" algn="ctr">
            <a:solidFill>
              <a:srgbClr val="00B050"/>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Non-Production Robot</a:t>
            </a:r>
            <a:endParaRPr kumimoji="0" lang="ja-JP" altLang="en-US"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grpSp>
        <p:nvGrpSpPr>
          <p:cNvPr id="117" name="Group 106">
            <a:extLst>
              <a:ext uri="{FF2B5EF4-FFF2-40B4-BE49-F238E27FC236}">
                <a16:creationId xmlns:a16="http://schemas.microsoft.com/office/drawing/2014/main" id="{9248AD9A-14B0-4D14-80DA-9C27D1B93D5D}"/>
              </a:ext>
            </a:extLst>
          </p:cNvPr>
          <p:cNvGrpSpPr/>
          <p:nvPr/>
        </p:nvGrpSpPr>
        <p:grpSpPr>
          <a:xfrm>
            <a:off x="2292263" y="1881141"/>
            <a:ext cx="6136953" cy="427852"/>
            <a:chOff x="3060305" y="493423"/>
            <a:chExt cx="4602715" cy="320889"/>
          </a:xfrm>
        </p:grpSpPr>
        <p:grpSp>
          <p:nvGrpSpPr>
            <p:cNvPr id="118" name="Group 107">
              <a:extLst>
                <a:ext uri="{FF2B5EF4-FFF2-40B4-BE49-F238E27FC236}">
                  <a16:creationId xmlns:a16="http://schemas.microsoft.com/office/drawing/2014/main" id="{2DA4FC9D-B032-4993-872A-D4701A7955BC}"/>
                </a:ext>
              </a:extLst>
            </p:cNvPr>
            <p:cNvGrpSpPr/>
            <p:nvPr/>
          </p:nvGrpSpPr>
          <p:grpSpPr>
            <a:xfrm>
              <a:off x="6748620" y="507674"/>
              <a:ext cx="914400" cy="306171"/>
              <a:chOff x="7144396" y="828667"/>
              <a:chExt cx="914400" cy="306171"/>
            </a:xfrm>
          </p:grpSpPr>
          <p:sp>
            <p:nvSpPr>
              <p:cNvPr id="135" name="Rectangle 124">
                <a:extLst>
                  <a:ext uri="{FF2B5EF4-FFF2-40B4-BE49-F238E27FC236}">
                    <a16:creationId xmlns:a16="http://schemas.microsoft.com/office/drawing/2014/main" id="{72222B74-0B1F-49F8-9300-B2B5D8646A45}"/>
                  </a:ext>
                </a:extLst>
              </p:cNvPr>
              <p:cNvSpPr/>
              <p:nvPr/>
            </p:nvSpPr>
            <p:spPr>
              <a:xfrm>
                <a:off x="7144396" y="828667"/>
                <a:ext cx="914400" cy="274320"/>
              </a:xfrm>
              <a:prstGeom prst="rect">
                <a:avLst/>
              </a:prstGeom>
              <a:solidFill>
                <a:srgbClr val="933692">
                  <a:lumMod val="20000"/>
                  <a:lumOff val="80000"/>
                </a:srgbClr>
              </a:solidFill>
              <a:ln w="9525" cap="flat" cmpd="sng" algn="ctr">
                <a:noFill/>
                <a:prstDash val="solid"/>
              </a:ln>
              <a:effectLst/>
            </p:spPr>
            <p:txBody>
              <a:bodyPr lIns="0" tIns="0" rIns="0" bIns="0" rtlCol="0" anchor="ctr" anchorCtr="0"/>
              <a:lstStyle>
                <a:defPPr>
                  <a:defRPr lang="en-US"/>
                </a:defPPr>
                <a:lvl1pPr marL="0" algn="l" defTabSz="1326703" rtl="0" eaLnBrk="1" latinLnBrk="0" hangingPunct="1">
                  <a:defRPr sz="5223" kern="1200">
                    <a:solidFill>
                      <a:schemeClr val="lt1"/>
                    </a:solidFill>
                    <a:latin typeface="+mn-lt"/>
                    <a:ea typeface="+mn-ea"/>
                    <a:cs typeface="+mn-cs"/>
                  </a:defRPr>
                </a:lvl1pPr>
                <a:lvl2pPr marL="1326703" algn="l" defTabSz="1326703" rtl="0" eaLnBrk="1" latinLnBrk="0" hangingPunct="1">
                  <a:defRPr sz="5223" kern="1200">
                    <a:solidFill>
                      <a:schemeClr val="lt1"/>
                    </a:solidFill>
                    <a:latin typeface="+mn-lt"/>
                    <a:ea typeface="+mn-ea"/>
                    <a:cs typeface="+mn-cs"/>
                  </a:defRPr>
                </a:lvl2pPr>
                <a:lvl3pPr marL="2653406" algn="l" defTabSz="1326703" rtl="0" eaLnBrk="1" latinLnBrk="0" hangingPunct="1">
                  <a:defRPr sz="5223" kern="1200">
                    <a:solidFill>
                      <a:schemeClr val="lt1"/>
                    </a:solidFill>
                    <a:latin typeface="+mn-lt"/>
                    <a:ea typeface="+mn-ea"/>
                    <a:cs typeface="+mn-cs"/>
                  </a:defRPr>
                </a:lvl3pPr>
                <a:lvl4pPr marL="3980109" algn="l" defTabSz="1326703" rtl="0" eaLnBrk="1" latinLnBrk="0" hangingPunct="1">
                  <a:defRPr sz="5223" kern="1200">
                    <a:solidFill>
                      <a:schemeClr val="lt1"/>
                    </a:solidFill>
                    <a:latin typeface="+mn-lt"/>
                    <a:ea typeface="+mn-ea"/>
                    <a:cs typeface="+mn-cs"/>
                  </a:defRPr>
                </a:lvl4pPr>
                <a:lvl5pPr marL="5306812" algn="l" defTabSz="1326703" rtl="0" eaLnBrk="1" latinLnBrk="0" hangingPunct="1">
                  <a:defRPr sz="5223" kern="1200">
                    <a:solidFill>
                      <a:schemeClr val="lt1"/>
                    </a:solidFill>
                    <a:latin typeface="+mn-lt"/>
                    <a:ea typeface="+mn-ea"/>
                    <a:cs typeface="+mn-cs"/>
                  </a:defRPr>
                </a:lvl5pPr>
                <a:lvl6pPr marL="6633515" algn="l" defTabSz="1326703" rtl="0" eaLnBrk="1" latinLnBrk="0" hangingPunct="1">
                  <a:defRPr sz="5223" kern="1200">
                    <a:solidFill>
                      <a:schemeClr val="lt1"/>
                    </a:solidFill>
                    <a:latin typeface="+mn-lt"/>
                    <a:ea typeface="+mn-ea"/>
                    <a:cs typeface="+mn-cs"/>
                  </a:defRPr>
                </a:lvl6pPr>
                <a:lvl7pPr marL="7960218" algn="l" defTabSz="1326703" rtl="0" eaLnBrk="1" latinLnBrk="0" hangingPunct="1">
                  <a:defRPr sz="5223" kern="1200">
                    <a:solidFill>
                      <a:schemeClr val="lt1"/>
                    </a:solidFill>
                    <a:latin typeface="+mn-lt"/>
                    <a:ea typeface="+mn-ea"/>
                    <a:cs typeface="+mn-cs"/>
                  </a:defRPr>
                </a:lvl7pPr>
                <a:lvl8pPr marL="9286921" algn="l" defTabSz="1326703" rtl="0" eaLnBrk="1" latinLnBrk="0" hangingPunct="1">
                  <a:defRPr sz="5223" kern="1200">
                    <a:solidFill>
                      <a:schemeClr val="lt1"/>
                    </a:solidFill>
                    <a:latin typeface="+mn-lt"/>
                    <a:ea typeface="+mn-ea"/>
                    <a:cs typeface="+mn-cs"/>
                  </a:defRPr>
                </a:lvl8pPr>
                <a:lvl9pPr marL="10613624" algn="l" defTabSz="1326703" rtl="0" eaLnBrk="1" latinLnBrk="0" hangingPunct="1">
                  <a:defRPr sz="5223" kern="1200">
                    <a:solidFill>
                      <a:schemeClr val="lt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メイリオ"/>
                  <a:cs typeface="Arial"/>
                </a:endParaRPr>
              </a:p>
            </p:txBody>
          </p:sp>
          <p:sp>
            <p:nvSpPr>
              <p:cNvPr id="136" name="TextBox 35">
                <a:extLst>
                  <a:ext uri="{FF2B5EF4-FFF2-40B4-BE49-F238E27FC236}">
                    <a16:creationId xmlns:a16="http://schemas.microsoft.com/office/drawing/2014/main" id="{221CE12D-24C6-4970-A10C-6AA8F37AC408}"/>
                  </a:ext>
                </a:extLst>
              </p:cNvPr>
              <p:cNvSpPr txBox="1"/>
              <p:nvPr/>
            </p:nvSpPr>
            <p:spPr>
              <a:xfrm>
                <a:off x="7437318" y="868652"/>
                <a:ext cx="619473" cy="266186"/>
              </a:xfrm>
              <a:prstGeom prst="rect">
                <a:avLst/>
              </a:prstGeom>
              <a:noFill/>
            </p:spPr>
            <p:txBody>
              <a:bodyPr wrap="square" lIns="0" tIns="0" rIns="0" bIns="0" rtlCol="0" anchor="t" anchorCtr="0">
                <a:noAutofit/>
              </a:bodyPr>
              <a:lstStyle>
                <a:defPPr>
                  <a:defRPr lang="en-US"/>
                </a:defPPr>
                <a:lvl1pPr marL="0" algn="l" defTabSz="1326703" rtl="0" eaLnBrk="1" latinLnBrk="0" hangingPunct="1">
                  <a:defRPr sz="5223" kern="1200">
                    <a:solidFill>
                      <a:schemeClr val="tx1"/>
                    </a:solidFill>
                    <a:latin typeface="+mn-lt"/>
                    <a:ea typeface="+mn-ea"/>
                    <a:cs typeface="+mn-cs"/>
                  </a:defRPr>
                </a:lvl1pPr>
                <a:lvl2pPr marL="1326703" algn="l" defTabSz="1326703" rtl="0" eaLnBrk="1" latinLnBrk="0" hangingPunct="1">
                  <a:defRPr sz="5223" kern="1200">
                    <a:solidFill>
                      <a:schemeClr val="tx1"/>
                    </a:solidFill>
                    <a:latin typeface="+mn-lt"/>
                    <a:ea typeface="+mn-ea"/>
                    <a:cs typeface="+mn-cs"/>
                  </a:defRPr>
                </a:lvl2pPr>
                <a:lvl3pPr marL="2653406" algn="l" defTabSz="1326703" rtl="0" eaLnBrk="1" latinLnBrk="0" hangingPunct="1">
                  <a:defRPr sz="5223" kern="1200">
                    <a:solidFill>
                      <a:schemeClr val="tx1"/>
                    </a:solidFill>
                    <a:latin typeface="+mn-lt"/>
                    <a:ea typeface="+mn-ea"/>
                    <a:cs typeface="+mn-cs"/>
                  </a:defRPr>
                </a:lvl3pPr>
                <a:lvl4pPr marL="3980109" algn="l" defTabSz="1326703" rtl="0" eaLnBrk="1" latinLnBrk="0" hangingPunct="1">
                  <a:defRPr sz="5223" kern="1200">
                    <a:solidFill>
                      <a:schemeClr val="tx1"/>
                    </a:solidFill>
                    <a:latin typeface="+mn-lt"/>
                    <a:ea typeface="+mn-ea"/>
                    <a:cs typeface="+mn-cs"/>
                  </a:defRPr>
                </a:lvl4pPr>
                <a:lvl5pPr marL="5306812" algn="l" defTabSz="1326703" rtl="0" eaLnBrk="1" latinLnBrk="0" hangingPunct="1">
                  <a:defRPr sz="5223" kern="1200">
                    <a:solidFill>
                      <a:schemeClr val="tx1"/>
                    </a:solidFill>
                    <a:latin typeface="+mn-lt"/>
                    <a:ea typeface="+mn-ea"/>
                    <a:cs typeface="+mn-cs"/>
                  </a:defRPr>
                </a:lvl5pPr>
                <a:lvl6pPr marL="6633515" algn="l" defTabSz="1326703" rtl="0" eaLnBrk="1" latinLnBrk="0" hangingPunct="1">
                  <a:defRPr sz="5223" kern="1200">
                    <a:solidFill>
                      <a:schemeClr val="tx1"/>
                    </a:solidFill>
                    <a:latin typeface="+mn-lt"/>
                    <a:ea typeface="+mn-ea"/>
                    <a:cs typeface="+mn-cs"/>
                  </a:defRPr>
                </a:lvl6pPr>
                <a:lvl7pPr marL="7960218" algn="l" defTabSz="1326703" rtl="0" eaLnBrk="1" latinLnBrk="0" hangingPunct="1">
                  <a:defRPr sz="5223" kern="1200">
                    <a:solidFill>
                      <a:schemeClr val="tx1"/>
                    </a:solidFill>
                    <a:latin typeface="+mn-lt"/>
                    <a:ea typeface="+mn-ea"/>
                    <a:cs typeface="+mn-cs"/>
                  </a:defRPr>
                </a:lvl7pPr>
                <a:lvl8pPr marL="9286921" algn="l" defTabSz="1326703" rtl="0" eaLnBrk="1" latinLnBrk="0" hangingPunct="1">
                  <a:defRPr sz="5223" kern="1200">
                    <a:solidFill>
                      <a:schemeClr val="tx1"/>
                    </a:solidFill>
                    <a:latin typeface="+mn-lt"/>
                    <a:ea typeface="+mn-ea"/>
                    <a:cs typeface="+mn-cs"/>
                  </a:defRPr>
                </a:lvl8pPr>
                <a:lvl9pPr marL="10613624" algn="l" defTabSz="1326703" rtl="0" eaLnBrk="1" latinLnBrk="0" hangingPunct="1">
                  <a:defRPr sz="5223" kern="1200">
                    <a:solidFill>
                      <a:schemeClr val="tx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協働</a:t>
                </a:r>
                <a:endParaRPr kumimoji="0" 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pic>
            <p:nvPicPr>
              <p:cNvPr id="137" name="Graphic 126">
                <a:extLst>
                  <a:ext uri="{FF2B5EF4-FFF2-40B4-BE49-F238E27FC236}">
                    <a16:creationId xmlns:a16="http://schemas.microsoft.com/office/drawing/2014/main" id="{D35C33AB-8A2C-4EA5-B1E9-B70802B8A338}"/>
                  </a:ext>
                </a:extLst>
              </p:cNvPr>
              <p:cNvPicPr>
                <a:picLocks noChangeAspect="1"/>
              </p:cNvPicPr>
              <p:nvPr/>
            </p:nvPicPr>
            <p:blipFill>
              <a:blip r:embed="rId2">
                <a:extLst>
                  <a:ext uri="{96DAC541-7B7A-43D3-8B79-37D633B846F1}">
                    <asvg:svgBlip xmlns="" xmlns:asvg="http://schemas.microsoft.com/office/drawing/2016/SVG/main" r:embed="rId5"/>
                  </a:ext>
                </a:extLst>
              </a:blip>
              <a:srcRect/>
              <a:stretch/>
            </p:blipFill>
            <p:spPr>
              <a:xfrm>
                <a:off x="7199871" y="841008"/>
                <a:ext cx="229245" cy="229245"/>
              </a:xfrm>
              <a:prstGeom prst="rect">
                <a:avLst/>
              </a:prstGeom>
            </p:spPr>
          </p:pic>
        </p:grpSp>
        <p:grpSp>
          <p:nvGrpSpPr>
            <p:cNvPr id="119" name="Group 108">
              <a:extLst>
                <a:ext uri="{FF2B5EF4-FFF2-40B4-BE49-F238E27FC236}">
                  <a16:creationId xmlns:a16="http://schemas.microsoft.com/office/drawing/2014/main" id="{6AE25953-BB17-463A-865B-789740FAF5D5}"/>
                </a:ext>
              </a:extLst>
            </p:cNvPr>
            <p:cNvGrpSpPr/>
            <p:nvPr/>
          </p:nvGrpSpPr>
          <p:grpSpPr>
            <a:xfrm>
              <a:off x="4911353" y="507674"/>
              <a:ext cx="914400" cy="299508"/>
              <a:chOff x="3706929" y="831343"/>
              <a:chExt cx="914400" cy="299508"/>
            </a:xfrm>
          </p:grpSpPr>
          <p:sp>
            <p:nvSpPr>
              <p:cNvPr id="132" name="Rectangle 121">
                <a:extLst>
                  <a:ext uri="{FF2B5EF4-FFF2-40B4-BE49-F238E27FC236}">
                    <a16:creationId xmlns:a16="http://schemas.microsoft.com/office/drawing/2014/main" id="{7C8903C4-E040-4332-A0D2-B2D60C3BE2A7}"/>
                  </a:ext>
                </a:extLst>
              </p:cNvPr>
              <p:cNvSpPr/>
              <p:nvPr/>
            </p:nvSpPr>
            <p:spPr>
              <a:xfrm>
                <a:off x="3706929" y="831343"/>
                <a:ext cx="914400" cy="274320"/>
              </a:xfrm>
              <a:prstGeom prst="rect">
                <a:avLst/>
              </a:prstGeom>
              <a:solidFill>
                <a:srgbClr val="FA4616">
                  <a:lumMod val="20000"/>
                  <a:lumOff val="80000"/>
                </a:srgbClr>
              </a:solidFill>
              <a:ln w="9525" cap="flat" cmpd="sng" algn="ctr">
                <a:noFill/>
                <a:prstDash val="solid"/>
              </a:ln>
              <a:effectLst/>
            </p:spPr>
            <p:txBody>
              <a:bodyPr lIns="0" tIns="0" rIns="0" bIns="0" rtlCol="0" anchor="ctr" anchorCtr="0"/>
              <a:lstStyle>
                <a:defPPr>
                  <a:defRPr lang="en-US"/>
                </a:defPPr>
                <a:lvl1pPr marL="0" algn="l" defTabSz="1326703" rtl="0" eaLnBrk="1" latinLnBrk="0" hangingPunct="1">
                  <a:defRPr sz="5223" kern="1200">
                    <a:solidFill>
                      <a:schemeClr val="lt1"/>
                    </a:solidFill>
                    <a:latin typeface="+mn-lt"/>
                    <a:ea typeface="+mn-ea"/>
                    <a:cs typeface="+mn-cs"/>
                  </a:defRPr>
                </a:lvl1pPr>
                <a:lvl2pPr marL="1326703" algn="l" defTabSz="1326703" rtl="0" eaLnBrk="1" latinLnBrk="0" hangingPunct="1">
                  <a:defRPr sz="5223" kern="1200">
                    <a:solidFill>
                      <a:schemeClr val="lt1"/>
                    </a:solidFill>
                    <a:latin typeface="+mn-lt"/>
                    <a:ea typeface="+mn-ea"/>
                    <a:cs typeface="+mn-cs"/>
                  </a:defRPr>
                </a:lvl2pPr>
                <a:lvl3pPr marL="2653406" algn="l" defTabSz="1326703" rtl="0" eaLnBrk="1" latinLnBrk="0" hangingPunct="1">
                  <a:defRPr sz="5223" kern="1200">
                    <a:solidFill>
                      <a:schemeClr val="lt1"/>
                    </a:solidFill>
                    <a:latin typeface="+mn-lt"/>
                    <a:ea typeface="+mn-ea"/>
                    <a:cs typeface="+mn-cs"/>
                  </a:defRPr>
                </a:lvl3pPr>
                <a:lvl4pPr marL="3980109" algn="l" defTabSz="1326703" rtl="0" eaLnBrk="1" latinLnBrk="0" hangingPunct="1">
                  <a:defRPr sz="5223" kern="1200">
                    <a:solidFill>
                      <a:schemeClr val="lt1"/>
                    </a:solidFill>
                    <a:latin typeface="+mn-lt"/>
                    <a:ea typeface="+mn-ea"/>
                    <a:cs typeface="+mn-cs"/>
                  </a:defRPr>
                </a:lvl4pPr>
                <a:lvl5pPr marL="5306812" algn="l" defTabSz="1326703" rtl="0" eaLnBrk="1" latinLnBrk="0" hangingPunct="1">
                  <a:defRPr sz="5223" kern="1200">
                    <a:solidFill>
                      <a:schemeClr val="lt1"/>
                    </a:solidFill>
                    <a:latin typeface="+mn-lt"/>
                    <a:ea typeface="+mn-ea"/>
                    <a:cs typeface="+mn-cs"/>
                  </a:defRPr>
                </a:lvl5pPr>
                <a:lvl6pPr marL="6633515" algn="l" defTabSz="1326703" rtl="0" eaLnBrk="1" latinLnBrk="0" hangingPunct="1">
                  <a:defRPr sz="5223" kern="1200">
                    <a:solidFill>
                      <a:schemeClr val="lt1"/>
                    </a:solidFill>
                    <a:latin typeface="+mn-lt"/>
                    <a:ea typeface="+mn-ea"/>
                    <a:cs typeface="+mn-cs"/>
                  </a:defRPr>
                </a:lvl6pPr>
                <a:lvl7pPr marL="7960218" algn="l" defTabSz="1326703" rtl="0" eaLnBrk="1" latinLnBrk="0" hangingPunct="1">
                  <a:defRPr sz="5223" kern="1200">
                    <a:solidFill>
                      <a:schemeClr val="lt1"/>
                    </a:solidFill>
                    <a:latin typeface="+mn-lt"/>
                    <a:ea typeface="+mn-ea"/>
                    <a:cs typeface="+mn-cs"/>
                  </a:defRPr>
                </a:lvl7pPr>
                <a:lvl8pPr marL="9286921" algn="l" defTabSz="1326703" rtl="0" eaLnBrk="1" latinLnBrk="0" hangingPunct="1">
                  <a:defRPr sz="5223" kern="1200">
                    <a:solidFill>
                      <a:schemeClr val="lt1"/>
                    </a:solidFill>
                    <a:latin typeface="+mn-lt"/>
                    <a:ea typeface="+mn-ea"/>
                    <a:cs typeface="+mn-cs"/>
                  </a:defRPr>
                </a:lvl8pPr>
                <a:lvl9pPr marL="10613624" algn="l" defTabSz="1326703" rtl="0" eaLnBrk="1" latinLnBrk="0" hangingPunct="1">
                  <a:defRPr sz="5223" kern="1200">
                    <a:solidFill>
                      <a:schemeClr val="lt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メイリオ"/>
                  <a:cs typeface="Arial"/>
                </a:endParaRPr>
              </a:p>
            </p:txBody>
          </p:sp>
          <p:sp>
            <p:nvSpPr>
              <p:cNvPr id="133" name="TextBox 33">
                <a:extLst>
                  <a:ext uri="{FF2B5EF4-FFF2-40B4-BE49-F238E27FC236}">
                    <a16:creationId xmlns:a16="http://schemas.microsoft.com/office/drawing/2014/main" id="{4732E69D-B2DE-4EA7-A7DD-F01F52845033}"/>
                  </a:ext>
                </a:extLst>
              </p:cNvPr>
              <p:cNvSpPr txBox="1"/>
              <p:nvPr/>
            </p:nvSpPr>
            <p:spPr>
              <a:xfrm>
                <a:off x="3923460" y="872639"/>
                <a:ext cx="684951" cy="258212"/>
              </a:xfrm>
              <a:prstGeom prst="rect">
                <a:avLst/>
              </a:prstGeom>
              <a:noFill/>
            </p:spPr>
            <p:txBody>
              <a:bodyPr wrap="square" lIns="0" tIns="0" rIns="0" bIns="0" rtlCol="0" anchor="t" anchorCtr="0">
                <a:noAutofit/>
              </a:bodyPr>
              <a:lstStyle>
                <a:defPPr>
                  <a:defRPr lang="en-US"/>
                </a:defPPr>
                <a:lvl1pPr marL="0" algn="l" defTabSz="1326703" rtl="0" eaLnBrk="1" latinLnBrk="0" hangingPunct="1">
                  <a:defRPr sz="5223" kern="1200">
                    <a:solidFill>
                      <a:schemeClr val="tx1"/>
                    </a:solidFill>
                    <a:latin typeface="+mn-lt"/>
                    <a:ea typeface="+mn-ea"/>
                    <a:cs typeface="+mn-cs"/>
                  </a:defRPr>
                </a:lvl1pPr>
                <a:lvl2pPr marL="1326703" algn="l" defTabSz="1326703" rtl="0" eaLnBrk="1" latinLnBrk="0" hangingPunct="1">
                  <a:defRPr sz="5223" kern="1200">
                    <a:solidFill>
                      <a:schemeClr val="tx1"/>
                    </a:solidFill>
                    <a:latin typeface="+mn-lt"/>
                    <a:ea typeface="+mn-ea"/>
                    <a:cs typeface="+mn-cs"/>
                  </a:defRPr>
                </a:lvl2pPr>
                <a:lvl3pPr marL="2653406" algn="l" defTabSz="1326703" rtl="0" eaLnBrk="1" latinLnBrk="0" hangingPunct="1">
                  <a:defRPr sz="5223" kern="1200">
                    <a:solidFill>
                      <a:schemeClr val="tx1"/>
                    </a:solidFill>
                    <a:latin typeface="+mn-lt"/>
                    <a:ea typeface="+mn-ea"/>
                    <a:cs typeface="+mn-cs"/>
                  </a:defRPr>
                </a:lvl3pPr>
                <a:lvl4pPr marL="3980109" algn="l" defTabSz="1326703" rtl="0" eaLnBrk="1" latinLnBrk="0" hangingPunct="1">
                  <a:defRPr sz="5223" kern="1200">
                    <a:solidFill>
                      <a:schemeClr val="tx1"/>
                    </a:solidFill>
                    <a:latin typeface="+mn-lt"/>
                    <a:ea typeface="+mn-ea"/>
                    <a:cs typeface="+mn-cs"/>
                  </a:defRPr>
                </a:lvl4pPr>
                <a:lvl5pPr marL="5306812" algn="l" defTabSz="1326703" rtl="0" eaLnBrk="1" latinLnBrk="0" hangingPunct="1">
                  <a:defRPr sz="5223" kern="1200">
                    <a:solidFill>
                      <a:schemeClr val="tx1"/>
                    </a:solidFill>
                    <a:latin typeface="+mn-lt"/>
                    <a:ea typeface="+mn-ea"/>
                    <a:cs typeface="+mn-cs"/>
                  </a:defRPr>
                </a:lvl5pPr>
                <a:lvl6pPr marL="6633515" algn="l" defTabSz="1326703" rtl="0" eaLnBrk="1" latinLnBrk="0" hangingPunct="1">
                  <a:defRPr sz="5223" kern="1200">
                    <a:solidFill>
                      <a:schemeClr val="tx1"/>
                    </a:solidFill>
                    <a:latin typeface="+mn-lt"/>
                    <a:ea typeface="+mn-ea"/>
                    <a:cs typeface="+mn-cs"/>
                  </a:defRPr>
                </a:lvl6pPr>
                <a:lvl7pPr marL="7960218" algn="l" defTabSz="1326703" rtl="0" eaLnBrk="1" latinLnBrk="0" hangingPunct="1">
                  <a:defRPr sz="5223" kern="1200">
                    <a:solidFill>
                      <a:schemeClr val="tx1"/>
                    </a:solidFill>
                    <a:latin typeface="+mn-lt"/>
                    <a:ea typeface="+mn-ea"/>
                    <a:cs typeface="+mn-cs"/>
                  </a:defRPr>
                </a:lvl7pPr>
                <a:lvl8pPr marL="9286921" algn="l" defTabSz="1326703" rtl="0" eaLnBrk="1" latinLnBrk="0" hangingPunct="1">
                  <a:defRPr sz="5223" kern="1200">
                    <a:solidFill>
                      <a:schemeClr val="tx1"/>
                    </a:solidFill>
                    <a:latin typeface="+mn-lt"/>
                    <a:ea typeface="+mn-ea"/>
                    <a:cs typeface="+mn-cs"/>
                  </a:defRPr>
                </a:lvl8pPr>
                <a:lvl9pPr marL="10613624" algn="l" defTabSz="1326703" rtl="0" eaLnBrk="1" latinLnBrk="0" hangingPunct="1">
                  <a:defRPr sz="5223" kern="1200">
                    <a:solidFill>
                      <a:schemeClr val="tx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管理</a:t>
                </a:r>
                <a:endParaRPr kumimoji="0" 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pic>
            <p:nvPicPr>
              <p:cNvPr id="134" name="Graphic 656" descr="Graphic 656">
                <a:extLst>
                  <a:ext uri="{FF2B5EF4-FFF2-40B4-BE49-F238E27FC236}">
                    <a16:creationId xmlns:a16="http://schemas.microsoft.com/office/drawing/2014/main" id="{89B9FDEF-460E-477A-BD80-C2F706D88811}"/>
                  </a:ext>
                </a:extLst>
              </p:cNvPr>
              <p:cNvPicPr>
                <a:picLocks/>
              </p:cNvPicPr>
              <p:nvPr/>
            </p:nvPicPr>
            <p:blipFill>
              <a:blip r:embed="rId6"/>
              <a:stretch>
                <a:fillRect/>
              </a:stretch>
            </p:blipFill>
            <p:spPr>
              <a:xfrm>
                <a:off x="3772650" y="845035"/>
                <a:ext cx="226056" cy="229244"/>
              </a:xfrm>
              <a:prstGeom prst="rect">
                <a:avLst/>
              </a:prstGeom>
              <a:ln w="12700">
                <a:miter lim="400000"/>
              </a:ln>
            </p:spPr>
          </p:pic>
        </p:grpSp>
        <p:grpSp>
          <p:nvGrpSpPr>
            <p:cNvPr id="120" name="Group 109">
              <a:extLst>
                <a:ext uri="{FF2B5EF4-FFF2-40B4-BE49-F238E27FC236}">
                  <a16:creationId xmlns:a16="http://schemas.microsoft.com/office/drawing/2014/main" id="{3B694E13-D02F-442E-B3B9-5BC58078ACBB}"/>
                </a:ext>
              </a:extLst>
            </p:cNvPr>
            <p:cNvGrpSpPr/>
            <p:nvPr/>
          </p:nvGrpSpPr>
          <p:grpSpPr>
            <a:xfrm>
              <a:off x="4001792" y="507674"/>
              <a:ext cx="915593" cy="294550"/>
              <a:chOff x="1999057" y="822644"/>
              <a:chExt cx="915593" cy="294550"/>
            </a:xfrm>
          </p:grpSpPr>
          <p:sp>
            <p:nvSpPr>
              <p:cNvPr id="129" name="Rectangle 118">
                <a:extLst>
                  <a:ext uri="{FF2B5EF4-FFF2-40B4-BE49-F238E27FC236}">
                    <a16:creationId xmlns:a16="http://schemas.microsoft.com/office/drawing/2014/main" id="{3191F801-5C89-4589-AB80-AC33092EFCF2}"/>
                  </a:ext>
                </a:extLst>
              </p:cNvPr>
              <p:cNvSpPr/>
              <p:nvPr/>
            </p:nvSpPr>
            <p:spPr>
              <a:xfrm>
                <a:off x="1999057" y="822644"/>
                <a:ext cx="914400" cy="274320"/>
              </a:xfrm>
              <a:prstGeom prst="rect">
                <a:avLst/>
              </a:prstGeom>
              <a:solidFill>
                <a:srgbClr val="0067DF">
                  <a:lumMod val="20000"/>
                  <a:lumOff val="80000"/>
                </a:srgbClr>
              </a:solidFill>
              <a:ln w="9525" cap="flat" cmpd="sng" algn="ctr">
                <a:noFill/>
                <a:prstDash val="solid"/>
              </a:ln>
              <a:effectLst/>
            </p:spPr>
            <p:txBody>
              <a:bodyPr lIns="0" tIns="0" rIns="0" bIns="0" rtlCol="0" anchor="ctr" anchorCtr="0"/>
              <a:lstStyle>
                <a:defPPr>
                  <a:defRPr lang="en-US"/>
                </a:defPPr>
                <a:lvl1pPr marL="0" algn="l" defTabSz="1326703" rtl="0" eaLnBrk="1" latinLnBrk="0" hangingPunct="1">
                  <a:defRPr sz="5223" kern="1200">
                    <a:solidFill>
                      <a:schemeClr val="lt1"/>
                    </a:solidFill>
                    <a:latin typeface="+mn-lt"/>
                    <a:ea typeface="+mn-ea"/>
                    <a:cs typeface="+mn-cs"/>
                  </a:defRPr>
                </a:lvl1pPr>
                <a:lvl2pPr marL="1326703" algn="l" defTabSz="1326703" rtl="0" eaLnBrk="1" latinLnBrk="0" hangingPunct="1">
                  <a:defRPr sz="5223" kern="1200">
                    <a:solidFill>
                      <a:schemeClr val="lt1"/>
                    </a:solidFill>
                    <a:latin typeface="+mn-lt"/>
                    <a:ea typeface="+mn-ea"/>
                    <a:cs typeface="+mn-cs"/>
                  </a:defRPr>
                </a:lvl2pPr>
                <a:lvl3pPr marL="2653406" algn="l" defTabSz="1326703" rtl="0" eaLnBrk="1" latinLnBrk="0" hangingPunct="1">
                  <a:defRPr sz="5223" kern="1200">
                    <a:solidFill>
                      <a:schemeClr val="lt1"/>
                    </a:solidFill>
                    <a:latin typeface="+mn-lt"/>
                    <a:ea typeface="+mn-ea"/>
                    <a:cs typeface="+mn-cs"/>
                  </a:defRPr>
                </a:lvl3pPr>
                <a:lvl4pPr marL="3980109" algn="l" defTabSz="1326703" rtl="0" eaLnBrk="1" latinLnBrk="0" hangingPunct="1">
                  <a:defRPr sz="5223" kern="1200">
                    <a:solidFill>
                      <a:schemeClr val="lt1"/>
                    </a:solidFill>
                    <a:latin typeface="+mn-lt"/>
                    <a:ea typeface="+mn-ea"/>
                    <a:cs typeface="+mn-cs"/>
                  </a:defRPr>
                </a:lvl4pPr>
                <a:lvl5pPr marL="5306812" algn="l" defTabSz="1326703" rtl="0" eaLnBrk="1" latinLnBrk="0" hangingPunct="1">
                  <a:defRPr sz="5223" kern="1200">
                    <a:solidFill>
                      <a:schemeClr val="lt1"/>
                    </a:solidFill>
                    <a:latin typeface="+mn-lt"/>
                    <a:ea typeface="+mn-ea"/>
                    <a:cs typeface="+mn-cs"/>
                  </a:defRPr>
                </a:lvl5pPr>
                <a:lvl6pPr marL="6633515" algn="l" defTabSz="1326703" rtl="0" eaLnBrk="1" latinLnBrk="0" hangingPunct="1">
                  <a:defRPr sz="5223" kern="1200">
                    <a:solidFill>
                      <a:schemeClr val="lt1"/>
                    </a:solidFill>
                    <a:latin typeface="+mn-lt"/>
                    <a:ea typeface="+mn-ea"/>
                    <a:cs typeface="+mn-cs"/>
                  </a:defRPr>
                </a:lvl6pPr>
                <a:lvl7pPr marL="7960218" algn="l" defTabSz="1326703" rtl="0" eaLnBrk="1" latinLnBrk="0" hangingPunct="1">
                  <a:defRPr sz="5223" kern="1200">
                    <a:solidFill>
                      <a:schemeClr val="lt1"/>
                    </a:solidFill>
                    <a:latin typeface="+mn-lt"/>
                    <a:ea typeface="+mn-ea"/>
                    <a:cs typeface="+mn-cs"/>
                  </a:defRPr>
                </a:lvl7pPr>
                <a:lvl8pPr marL="9286921" algn="l" defTabSz="1326703" rtl="0" eaLnBrk="1" latinLnBrk="0" hangingPunct="1">
                  <a:defRPr sz="5223" kern="1200">
                    <a:solidFill>
                      <a:schemeClr val="lt1"/>
                    </a:solidFill>
                    <a:latin typeface="+mn-lt"/>
                    <a:ea typeface="+mn-ea"/>
                    <a:cs typeface="+mn-cs"/>
                  </a:defRPr>
                </a:lvl8pPr>
                <a:lvl9pPr marL="10613624" algn="l" defTabSz="1326703" rtl="0" eaLnBrk="1" latinLnBrk="0" hangingPunct="1">
                  <a:defRPr sz="5223" kern="1200">
                    <a:solidFill>
                      <a:schemeClr val="lt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メイリオ"/>
                  <a:cs typeface="Arial"/>
                </a:endParaRPr>
              </a:p>
            </p:txBody>
          </p:sp>
          <p:sp>
            <p:nvSpPr>
              <p:cNvPr id="130" name="TextBox 32">
                <a:extLst>
                  <a:ext uri="{FF2B5EF4-FFF2-40B4-BE49-F238E27FC236}">
                    <a16:creationId xmlns:a16="http://schemas.microsoft.com/office/drawing/2014/main" id="{7AC94FB5-6D4B-4CC4-AA52-0F7748D698CA}"/>
                  </a:ext>
                </a:extLst>
              </p:cNvPr>
              <p:cNvSpPr txBox="1"/>
              <p:nvPr/>
            </p:nvSpPr>
            <p:spPr>
              <a:xfrm>
                <a:off x="2286814" y="858978"/>
                <a:ext cx="627836" cy="258216"/>
              </a:xfrm>
              <a:prstGeom prst="rect">
                <a:avLst/>
              </a:prstGeom>
              <a:noFill/>
            </p:spPr>
            <p:txBody>
              <a:bodyPr wrap="square" lIns="0" tIns="0" rIns="0" bIns="0" rtlCol="0" anchor="t" anchorCtr="0">
                <a:noAutofit/>
              </a:bodyPr>
              <a:lstStyle>
                <a:defPPr>
                  <a:defRPr lang="en-US"/>
                </a:defPPr>
                <a:lvl1pPr marL="0" algn="l" defTabSz="1326703" rtl="0" eaLnBrk="1" latinLnBrk="0" hangingPunct="1">
                  <a:defRPr sz="5223" kern="1200">
                    <a:solidFill>
                      <a:schemeClr val="tx1"/>
                    </a:solidFill>
                    <a:latin typeface="+mn-lt"/>
                    <a:ea typeface="+mn-ea"/>
                    <a:cs typeface="+mn-cs"/>
                  </a:defRPr>
                </a:lvl1pPr>
                <a:lvl2pPr marL="1326703" algn="l" defTabSz="1326703" rtl="0" eaLnBrk="1" latinLnBrk="0" hangingPunct="1">
                  <a:defRPr sz="5223" kern="1200">
                    <a:solidFill>
                      <a:schemeClr val="tx1"/>
                    </a:solidFill>
                    <a:latin typeface="+mn-lt"/>
                    <a:ea typeface="+mn-ea"/>
                    <a:cs typeface="+mn-cs"/>
                  </a:defRPr>
                </a:lvl2pPr>
                <a:lvl3pPr marL="2653406" algn="l" defTabSz="1326703" rtl="0" eaLnBrk="1" latinLnBrk="0" hangingPunct="1">
                  <a:defRPr sz="5223" kern="1200">
                    <a:solidFill>
                      <a:schemeClr val="tx1"/>
                    </a:solidFill>
                    <a:latin typeface="+mn-lt"/>
                    <a:ea typeface="+mn-ea"/>
                    <a:cs typeface="+mn-cs"/>
                  </a:defRPr>
                </a:lvl3pPr>
                <a:lvl4pPr marL="3980109" algn="l" defTabSz="1326703" rtl="0" eaLnBrk="1" latinLnBrk="0" hangingPunct="1">
                  <a:defRPr sz="5223" kern="1200">
                    <a:solidFill>
                      <a:schemeClr val="tx1"/>
                    </a:solidFill>
                    <a:latin typeface="+mn-lt"/>
                    <a:ea typeface="+mn-ea"/>
                    <a:cs typeface="+mn-cs"/>
                  </a:defRPr>
                </a:lvl4pPr>
                <a:lvl5pPr marL="5306812" algn="l" defTabSz="1326703" rtl="0" eaLnBrk="1" latinLnBrk="0" hangingPunct="1">
                  <a:defRPr sz="5223" kern="1200">
                    <a:solidFill>
                      <a:schemeClr val="tx1"/>
                    </a:solidFill>
                    <a:latin typeface="+mn-lt"/>
                    <a:ea typeface="+mn-ea"/>
                    <a:cs typeface="+mn-cs"/>
                  </a:defRPr>
                </a:lvl5pPr>
                <a:lvl6pPr marL="6633515" algn="l" defTabSz="1326703" rtl="0" eaLnBrk="1" latinLnBrk="0" hangingPunct="1">
                  <a:defRPr sz="5223" kern="1200">
                    <a:solidFill>
                      <a:schemeClr val="tx1"/>
                    </a:solidFill>
                    <a:latin typeface="+mn-lt"/>
                    <a:ea typeface="+mn-ea"/>
                    <a:cs typeface="+mn-cs"/>
                  </a:defRPr>
                </a:lvl6pPr>
                <a:lvl7pPr marL="7960218" algn="l" defTabSz="1326703" rtl="0" eaLnBrk="1" latinLnBrk="0" hangingPunct="1">
                  <a:defRPr sz="5223" kern="1200">
                    <a:solidFill>
                      <a:schemeClr val="tx1"/>
                    </a:solidFill>
                    <a:latin typeface="+mn-lt"/>
                    <a:ea typeface="+mn-ea"/>
                    <a:cs typeface="+mn-cs"/>
                  </a:defRPr>
                </a:lvl7pPr>
                <a:lvl8pPr marL="9286921" algn="l" defTabSz="1326703" rtl="0" eaLnBrk="1" latinLnBrk="0" hangingPunct="1">
                  <a:defRPr sz="5223" kern="1200">
                    <a:solidFill>
                      <a:schemeClr val="tx1"/>
                    </a:solidFill>
                    <a:latin typeface="+mn-lt"/>
                    <a:ea typeface="+mn-ea"/>
                    <a:cs typeface="+mn-cs"/>
                  </a:defRPr>
                </a:lvl8pPr>
                <a:lvl9pPr marL="10613624" algn="l" defTabSz="1326703" rtl="0" eaLnBrk="1" latinLnBrk="0" hangingPunct="1">
                  <a:defRPr sz="5223" kern="1200">
                    <a:solidFill>
                      <a:schemeClr val="tx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開発</a:t>
                </a:r>
                <a:endParaRPr kumimoji="0" 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pic>
            <p:nvPicPr>
              <p:cNvPr id="131" name="Graphic 601" descr="Graphic 601">
                <a:extLst>
                  <a:ext uri="{FF2B5EF4-FFF2-40B4-BE49-F238E27FC236}">
                    <a16:creationId xmlns:a16="http://schemas.microsoft.com/office/drawing/2014/main" id="{74836655-7916-4551-BF78-8CC0177E49BB}"/>
                  </a:ext>
                </a:extLst>
              </p:cNvPr>
              <p:cNvPicPr>
                <a:picLocks/>
              </p:cNvPicPr>
              <p:nvPr/>
            </p:nvPicPr>
            <p:blipFill>
              <a:blip r:embed="rId7"/>
              <a:stretch>
                <a:fillRect/>
              </a:stretch>
            </p:blipFill>
            <p:spPr>
              <a:xfrm>
                <a:off x="2043015" y="846132"/>
                <a:ext cx="230881" cy="229245"/>
              </a:xfrm>
              <a:prstGeom prst="rect">
                <a:avLst/>
              </a:prstGeom>
              <a:ln w="12700">
                <a:miter lim="400000"/>
              </a:ln>
            </p:spPr>
          </p:pic>
        </p:grpSp>
        <p:grpSp>
          <p:nvGrpSpPr>
            <p:cNvPr id="121" name="Group 110">
              <a:extLst>
                <a:ext uri="{FF2B5EF4-FFF2-40B4-BE49-F238E27FC236}">
                  <a16:creationId xmlns:a16="http://schemas.microsoft.com/office/drawing/2014/main" id="{2F4CD024-AD6B-4680-83B1-C31B21E60786}"/>
                </a:ext>
              </a:extLst>
            </p:cNvPr>
            <p:cNvGrpSpPr/>
            <p:nvPr/>
          </p:nvGrpSpPr>
          <p:grpSpPr>
            <a:xfrm>
              <a:off x="3060305" y="493423"/>
              <a:ext cx="941487" cy="288571"/>
              <a:chOff x="258739" y="807752"/>
              <a:chExt cx="941487" cy="288571"/>
            </a:xfrm>
          </p:grpSpPr>
          <p:sp>
            <p:nvSpPr>
              <p:cNvPr id="126" name="Rectangle 115">
                <a:extLst>
                  <a:ext uri="{FF2B5EF4-FFF2-40B4-BE49-F238E27FC236}">
                    <a16:creationId xmlns:a16="http://schemas.microsoft.com/office/drawing/2014/main" id="{C2BC20F2-5CF2-4B7C-8FA5-41150C7509D6}"/>
                  </a:ext>
                </a:extLst>
              </p:cNvPr>
              <p:cNvSpPr/>
              <p:nvPr/>
            </p:nvSpPr>
            <p:spPr>
              <a:xfrm>
                <a:off x="285826" y="822003"/>
                <a:ext cx="914400" cy="274320"/>
              </a:xfrm>
              <a:prstGeom prst="rect">
                <a:avLst/>
              </a:prstGeom>
              <a:solidFill>
                <a:srgbClr val="ED145B">
                  <a:lumMod val="20000"/>
                  <a:lumOff val="80000"/>
                </a:srgbClr>
              </a:solidFill>
              <a:ln w="9525" cap="flat" cmpd="sng" algn="ctr">
                <a:noFill/>
                <a:prstDash val="solid"/>
              </a:ln>
              <a:effectLst/>
            </p:spPr>
            <p:txBody>
              <a:bodyPr lIns="0" tIns="0" rIns="0" bIns="0" rtlCol="0" anchor="ctr" anchorCtr="0"/>
              <a:lstStyle>
                <a:defPPr>
                  <a:defRPr lang="en-US"/>
                </a:defPPr>
                <a:lvl1pPr marL="0" algn="l" defTabSz="1326703" rtl="0" eaLnBrk="1" latinLnBrk="0" hangingPunct="1">
                  <a:defRPr sz="5223" kern="1200">
                    <a:solidFill>
                      <a:schemeClr val="lt1"/>
                    </a:solidFill>
                    <a:latin typeface="+mn-lt"/>
                    <a:ea typeface="+mn-ea"/>
                    <a:cs typeface="+mn-cs"/>
                  </a:defRPr>
                </a:lvl1pPr>
                <a:lvl2pPr marL="1326703" algn="l" defTabSz="1326703" rtl="0" eaLnBrk="1" latinLnBrk="0" hangingPunct="1">
                  <a:defRPr sz="5223" kern="1200">
                    <a:solidFill>
                      <a:schemeClr val="lt1"/>
                    </a:solidFill>
                    <a:latin typeface="+mn-lt"/>
                    <a:ea typeface="+mn-ea"/>
                    <a:cs typeface="+mn-cs"/>
                  </a:defRPr>
                </a:lvl2pPr>
                <a:lvl3pPr marL="2653406" algn="l" defTabSz="1326703" rtl="0" eaLnBrk="1" latinLnBrk="0" hangingPunct="1">
                  <a:defRPr sz="5223" kern="1200">
                    <a:solidFill>
                      <a:schemeClr val="lt1"/>
                    </a:solidFill>
                    <a:latin typeface="+mn-lt"/>
                    <a:ea typeface="+mn-ea"/>
                    <a:cs typeface="+mn-cs"/>
                  </a:defRPr>
                </a:lvl3pPr>
                <a:lvl4pPr marL="3980109" algn="l" defTabSz="1326703" rtl="0" eaLnBrk="1" latinLnBrk="0" hangingPunct="1">
                  <a:defRPr sz="5223" kern="1200">
                    <a:solidFill>
                      <a:schemeClr val="lt1"/>
                    </a:solidFill>
                    <a:latin typeface="+mn-lt"/>
                    <a:ea typeface="+mn-ea"/>
                    <a:cs typeface="+mn-cs"/>
                  </a:defRPr>
                </a:lvl4pPr>
                <a:lvl5pPr marL="5306812" algn="l" defTabSz="1326703" rtl="0" eaLnBrk="1" latinLnBrk="0" hangingPunct="1">
                  <a:defRPr sz="5223" kern="1200">
                    <a:solidFill>
                      <a:schemeClr val="lt1"/>
                    </a:solidFill>
                    <a:latin typeface="+mn-lt"/>
                    <a:ea typeface="+mn-ea"/>
                    <a:cs typeface="+mn-cs"/>
                  </a:defRPr>
                </a:lvl5pPr>
                <a:lvl6pPr marL="6633515" algn="l" defTabSz="1326703" rtl="0" eaLnBrk="1" latinLnBrk="0" hangingPunct="1">
                  <a:defRPr sz="5223" kern="1200">
                    <a:solidFill>
                      <a:schemeClr val="lt1"/>
                    </a:solidFill>
                    <a:latin typeface="+mn-lt"/>
                    <a:ea typeface="+mn-ea"/>
                    <a:cs typeface="+mn-cs"/>
                  </a:defRPr>
                </a:lvl6pPr>
                <a:lvl7pPr marL="7960218" algn="l" defTabSz="1326703" rtl="0" eaLnBrk="1" latinLnBrk="0" hangingPunct="1">
                  <a:defRPr sz="5223" kern="1200">
                    <a:solidFill>
                      <a:schemeClr val="lt1"/>
                    </a:solidFill>
                    <a:latin typeface="+mn-lt"/>
                    <a:ea typeface="+mn-ea"/>
                    <a:cs typeface="+mn-cs"/>
                  </a:defRPr>
                </a:lvl7pPr>
                <a:lvl8pPr marL="9286921" algn="l" defTabSz="1326703" rtl="0" eaLnBrk="1" latinLnBrk="0" hangingPunct="1">
                  <a:defRPr sz="5223" kern="1200">
                    <a:solidFill>
                      <a:schemeClr val="lt1"/>
                    </a:solidFill>
                    <a:latin typeface="+mn-lt"/>
                    <a:ea typeface="+mn-ea"/>
                    <a:cs typeface="+mn-cs"/>
                  </a:defRPr>
                </a:lvl8pPr>
                <a:lvl9pPr marL="10613624" algn="l" defTabSz="1326703" rtl="0" eaLnBrk="1" latinLnBrk="0" hangingPunct="1">
                  <a:defRPr sz="5223" kern="1200">
                    <a:solidFill>
                      <a:schemeClr val="lt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メイリオ"/>
                  <a:cs typeface="Arial"/>
                </a:endParaRPr>
              </a:p>
            </p:txBody>
          </p:sp>
          <p:sp>
            <p:nvSpPr>
              <p:cNvPr id="127" name="TextBox 45">
                <a:extLst>
                  <a:ext uri="{FF2B5EF4-FFF2-40B4-BE49-F238E27FC236}">
                    <a16:creationId xmlns:a16="http://schemas.microsoft.com/office/drawing/2014/main" id="{5641C4FD-242F-4F7F-94D3-C22193ABC716}"/>
                  </a:ext>
                </a:extLst>
              </p:cNvPr>
              <p:cNvSpPr txBox="1"/>
              <p:nvPr/>
            </p:nvSpPr>
            <p:spPr>
              <a:xfrm>
                <a:off x="500048" y="857465"/>
                <a:ext cx="588280" cy="233881"/>
              </a:xfrm>
              <a:prstGeom prst="rect">
                <a:avLst/>
              </a:prstGeom>
              <a:noFill/>
            </p:spPr>
            <p:txBody>
              <a:bodyPr wrap="square" lIns="0" tIns="0" rIns="0" bIns="0" rtlCol="0" anchor="t" anchorCtr="0">
                <a:noAutofit/>
              </a:bodyPr>
              <a:lstStyle>
                <a:defPPr>
                  <a:defRPr lang="en-US"/>
                </a:defPPr>
                <a:lvl1pPr marL="0" algn="l" defTabSz="1326703" rtl="0" eaLnBrk="1" latinLnBrk="0" hangingPunct="1">
                  <a:defRPr sz="5223" kern="1200">
                    <a:solidFill>
                      <a:schemeClr val="tx1"/>
                    </a:solidFill>
                    <a:latin typeface="+mn-lt"/>
                    <a:ea typeface="+mn-ea"/>
                    <a:cs typeface="+mn-cs"/>
                  </a:defRPr>
                </a:lvl1pPr>
                <a:lvl2pPr marL="1326703" algn="l" defTabSz="1326703" rtl="0" eaLnBrk="1" latinLnBrk="0" hangingPunct="1">
                  <a:defRPr sz="5223" kern="1200">
                    <a:solidFill>
                      <a:schemeClr val="tx1"/>
                    </a:solidFill>
                    <a:latin typeface="+mn-lt"/>
                    <a:ea typeface="+mn-ea"/>
                    <a:cs typeface="+mn-cs"/>
                  </a:defRPr>
                </a:lvl2pPr>
                <a:lvl3pPr marL="2653406" algn="l" defTabSz="1326703" rtl="0" eaLnBrk="1" latinLnBrk="0" hangingPunct="1">
                  <a:defRPr sz="5223" kern="1200">
                    <a:solidFill>
                      <a:schemeClr val="tx1"/>
                    </a:solidFill>
                    <a:latin typeface="+mn-lt"/>
                    <a:ea typeface="+mn-ea"/>
                    <a:cs typeface="+mn-cs"/>
                  </a:defRPr>
                </a:lvl3pPr>
                <a:lvl4pPr marL="3980109" algn="l" defTabSz="1326703" rtl="0" eaLnBrk="1" latinLnBrk="0" hangingPunct="1">
                  <a:defRPr sz="5223" kern="1200">
                    <a:solidFill>
                      <a:schemeClr val="tx1"/>
                    </a:solidFill>
                    <a:latin typeface="+mn-lt"/>
                    <a:ea typeface="+mn-ea"/>
                    <a:cs typeface="+mn-cs"/>
                  </a:defRPr>
                </a:lvl4pPr>
                <a:lvl5pPr marL="5306812" algn="l" defTabSz="1326703" rtl="0" eaLnBrk="1" latinLnBrk="0" hangingPunct="1">
                  <a:defRPr sz="5223" kern="1200">
                    <a:solidFill>
                      <a:schemeClr val="tx1"/>
                    </a:solidFill>
                    <a:latin typeface="+mn-lt"/>
                    <a:ea typeface="+mn-ea"/>
                    <a:cs typeface="+mn-cs"/>
                  </a:defRPr>
                </a:lvl5pPr>
                <a:lvl6pPr marL="6633515" algn="l" defTabSz="1326703" rtl="0" eaLnBrk="1" latinLnBrk="0" hangingPunct="1">
                  <a:defRPr sz="5223" kern="1200">
                    <a:solidFill>
                      <a:schemeClr val="tx1"/>
                    </a:solidFill>
                    <a:latin typeface="+mn-lt"/>
                    <a:ea typeface="+mn-ea"/>
                    <a:cs typeface="+mn-cs"/>
                  </a:defRPr>
                </a:lvl6pPr>
                <a:lvl7pPr marL="7960218" algn="l" defTabSz="1326703" rtl="0" eaLnBrk="1" latinLnBrk="0" hangingPunct="1">
                  <a:defRPr sz="5223" kern="1200">
                    <a:solidFill>
                      <a:schemeClr val="tx1"/>
                    </a:solidFill>
                    <a:latin typeface="+mn-lt"/>
                    <a:ea typeface="+mn-ea"/>
                    <a:cs typeface="+mn-cs"/>
                  </a:defRPr>
                </a:lvl7pPr>
                <a:lvl8pPr marL="9286921" algn="l" defTabSz="1326703" rtl="0" eaLnBrk="1" latinLnBrk="0" hangingPunct="1">
                  <a:defRPr sz="5223" kern="1200">
                    <a:solidFill>
                      <a:schemeClr val="tx1"/>
                    </a:solidFill>
                    <a:latin typeface="+mn-lt"/>
                    <a:ea typeface="+mn-ea"/>
                    <a:cs typeface="+mn-cs"/>
                  </a:defRPr>
                </a:lvl8pPr>
                <a:lvl9pPr marL="10613624" algn="l" defTabSz="1326703" rtl="0" eaLnBrk="1" latinLnBrk="0" hangingPunct="1">
                  <a:defRPr sz="5223" kern="1200">
                    <a:solidFill>
                      <a:schemeClr val="tx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発見</a:t>
                </a:r>
                <a:endParaRPr kumimoji="0" 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pic>
            <p:nvPicPr>
              <p:cNvPr id="128" name="Graphic 117">
                <a:extLst>
                  <a:ext uri="{FF2B5EF4-FFF2-40B4-BE49-F238E27FC236}">
                    <a16:creationId xmlns:a16="http://schemas.microsoft.com/office/drawing/2014/main" id="{6D636430-F62E-45B5-B8EC-12427AA7F54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p:blipFill>
            <p:spPr>
              <a:xfrm>
                <a:off x="258739" y="807752"/>
                <a:ext cx="276397" cy="254285"/>
              </a:xfrm>
              <a:prstGeom prst="rect">
                <a:avLst/>
              </a:prstGeom>
            </p:spPr>
          </p:pic>
        </p:grpSp>
        <p:grpSp>
          <p:nvGrpSpPr>
            <p:cNvPr id="122" name="Group 111">
              <a:extLst>
                <a:ext uri="{FF2B5EF4-FFF2-40B4-BE49-F238E27FC236}">
                  <a16:creationId xmlns:a16="http://schemas.microsoft.com/office/drawing/2014/main" id="{A57038C5-D31E-4C30-B416-EE9261E6C476}"/>
                </a:ext>
              </a:extLst>
            </p:cNvPr>
            <p:cNvGrpSpPr/>
            <p:nvPr/>
          </p:nvGrpSpPr>
          <p:grpSpPr>
            <a:xfrm>
              <a:off x="5834220" y="507674"/>
              <a:ext cx="1051222" cy="306638"/>
              <a:chOff x="5429896" y="831343"/>
              <a:chExt cx="1051222" cy="306638"/>
            </a:xfrm>
          </p:grpSpPr>
          <p:sp>
            <p:nvSpPr>
              <p:cNvPr id="123" name="Rectangle 112">
                <a:extLst>
                  <a:ext uri="{FF2B5EF4-FFF2-40B4-BE49-F238E27FC236}">
                    <a16:creationId xmlns:a16="http://schemas.microsoft.com/office/drawing/2014/main" id="{C8F372F4-8044-4182-9DE6-F5117CC42D88}"/>
                  </a:ext>
                </a:extLst>
              </p:cNvPr>
              <p:cNvSpPr/>
              <p:nvPr/>
            </p:nvSpPr>
            <p:spPr>
              <a:xfrm>
                <a:off x="5429896" y="831343"/>
                <a:ext cx="914400" cy="274320"/>
              </a:xfrm>
              <a:prstGeom prst="rect">
                <a:avLst/>
              </a:prstGeom>
              <a:solidFill>
                <a:srgbClr val="35DE68"/>
              </a:solidFill>
              <a:ln w="9525" cap="flat" cmpd="sng" algn="ctr">
                <a:noFill/>
                <a:prstDash val="solid"/>
              </a:ln>
              <a:effectLst/>
            </p:spPr>
            <p:txBody>
              <a:bodyPr lIns="0" tIns="0" rIns="0" bIns="0" rtlCol="0" anchor="ctr" anchorCtr="0"/>
              <a:lstStyle>
                <a:defPPr>
                  <a:defRPr lang="en-US"/>
                </a:defPPr>
                <a:lvl1pPr marL="0" algn="l" defTabSz="1326703" rtl="0" eaLnBrk="1" latinLnBrk="0" hangingPunct="1">
                  <a:defRPr sz="5223" kern="1200">
                    <a:solidFill>
                      <a:schemeClr val="lt1"/>
                    </a:solidFill>
                    <a:latin typeface="+mn-lt"/>
                    <a:ea typeface="+mn-ea"/>
                    <a:cs typeface="+mn-cs"/>
                  </a:defRPr>
                </a:lvl1pPr>
                <a:lvl2pPr marL="1326703" algn="l" defTabSz="1326703" rtl="0" eaLnBrk="1" latinLnBrk="0" hangingPunct="1">
                  <a:defRPr sz="5223" kern="1200">
                    <a:solidFill>
                      <a:schemeClr val="lt1"/>
                    </a:solidFill>
                    <a:latin typeface="+mn-lt"/>
                    <a:ea typeface="+mn-ea"/>
                    <a:cs typeface="+mn-cs"/>
                  </a:defRPr>
                </a:lvl2pPr>
                <a:lvl3pPr marL="2653406" algn="l" defTabSz="1326703" rtl="0" eaLnBrk="1" latinLnBrk="0" hangingPunct="1">
                  <a:defRPr sz="5223" kern="1200">
                    <a:solidFill>
                      <a:schemeClr val="lt1"/>
                    </a:solidFill>
                    <a:latin typeface="+mn-lt"/>
                    <a:ea typeface="+mn-ea"/>
                    <a:cs typeface="+mn-cs"/>
                  </a:defRPr>
                </a:lvl3pPr>
                <a:lvl4pPr marL="3980109" algn="l" defTabSz="1326703" rtl="0" eaLnBrk="1" latinLnBrk="0" hangingPunct="1">
                  <a:defRPr sz="5223" kern="1200">
                    <a:solidFill>
                      <a:schemeClr val="lt1"/>
                    </a:solidFill>
                    <a:latin typeface="+mn-lt"/>
                    <a:ea typeface="+mn-ea"/>
                    <a:cs typeface="+mn-cs"/>
                  </a:defRPr>
                </a:lvl4pPr>
                <a:lvl5pPr marL="5306812" algn="l" defTabSz="1326703" rtl="0" eaLnBrk="1" latinLnBrk="0" hangingPunct="1">
                  <a:defRPr sz="5223" kern="1200">
                    <a:solidFill>
                      <a:schemeClr val="lt1"/>
                    </a:solidFill>
                    <a:latin typeface="+mn-lt"/>
                    <a:ea typeface="+mn-ea"/>
                    <a:cs typeface="+mn-cs"/>
                  </a:defRPr>
                </a:lvl5pPr>
                <a:lvl6pPr marL="6633515" algn="l" defTabSz="1326703" rtl="0" eaLnBrk="1" latinLnBrk="0" hangingPunct="1">
                  <a:defRPr sz="5223" kern="1200">
                    <a:solidFill>
                      <a:schemeClr val="lt1"/>
                    </a:solidFill>
                    <a:latin typeface="+mn-lt"/>
                    <a:ea typeface="+mn-ea"/>
                    <a:cs typeface="+mn-cs"/>
                  </a:defRPr>
                </a:lvl6pPr>
                <a:lvl7pPr marL="7960218" algn="l" defTabSz="1326703" rtl="0" eaLnBrk="1" latinLnBrk="0" hangingPunct="1">
                  <a:defRPr sz="5223" kern="1200">
                    <a:solidFill>
                      <a:schemeClr val="lt1"/>
                    </a:solidFill>
                    <a:latin typeface="+mn-lt"/>
                    <a:ea typeface="+mn-ea"/>
                    <a:cs typeface="+mn-cs"/>
                  </a:defRPr>
                </a:lvl7pPr>
                <a:lvl8pPr marL="9286921" algn="l" defTabSz="1326703" rtl="0" eaLnBrk="1" latinLnBrk="0" hangingPunct="1">
                  <a:defRPr sz="5223" kern="1200">
                    <a:solidFill>
                      <a:schemeClr val="lt1"/>
                    </a:solidFill>
                    <a:latin typeface="+mn-lt"/>
                    <a:ea typeface="+mn-ea"/>
                    <a:cs typeface="+mn-cs"/>
                  </a:defRPr>
                </a:lvl8pPr>
                <a:lvl9pPr marL="10613624" algn="l" defTabSz="1326703" rtl="0" eaLnBrk="1" latinLnBrk="0" hangingPunct="1">
                  <a:defRPr sz="5223" kern="1200">
                    <a:solidFill>
                      <a:schemeClr val="lt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メイリオ"/>
                  <a:cs typeface="Arial"/>
                </a:endParaRPr>
              </a:p>
            </p:txBody>
          </p:sp>
          <p:sp>
            <p:nvSpPr>
              <p:cNvPr id="124" name="TextBox 34">
                <a:extLst>
                  <a:ext uri="{FF2B5EF4-FFF2-40B4-BE49-F238E27FC236}">
                    <a16:creationId xmlns:a16="http://schemas.microsoft.com/office/drawing/2014/main" id="{4F6C490C-38C1-4CF3-9AA0-D29FA1C455AA}"/>
                  </a:ext>
                </a:extLst>
              </p:cNvPr>
              <p:cNvSpPr txBox="1"/>
              <p:nvPr/>
            </p:nvSpPr>
            <p:spPr>
              <a:xfrm>
                <a:off x="5628040" y="879769"/>
                <a:ext cx="853078" cy="258212"/>
              </a:xfrm>
              <a:prstGeom prst="rect">
                <a:avLst/>
              </a:prstGeom>
              <a:noFill/>
            </p:spPr>
            <p:txBody>
              <a:bodyPr wrap="square" lIns="0" tIns="0" rIns="0" bIns="0" rtlCol="0" anchor="t" anchorCtr="0">
                <a:noAutofit/>
              </a:bodyPr>
              <a:lstStyle>
                <a:defPPr>
                  <a:defRPr lang="en-US"/>
                </a:defPPr>
                <a:lvl1pPr marL="0" algn="l" defTabSz="1326703" rtl="0" eaLnBrk="1" latinLnBrk="0" hangingPunct="1">
                  <a:defRPr sz="5223" kern="1200">
                    <a:solidFill>
                      <a:schemeClr val="tx1"/>
                    </a:solidFill>
                    <a:latin typeface="+mn-lt"/>
                    <a:ea typeface="+mn-ea"/>
                    <a:cs typeface="+mn-cs"/>
                  </a:defRPr>
                </a:lvl1pPr>
                <a:lvl2pPr marL="1326703" algn="l" defTabSz="1326703" rtl="0" eaLnBrk="1" latinLnBrk="0" hangingPunct="1">
                  <a:defRPr sz="5223" kern="1200">
                    <a:solidFill>
                      <a:schemeClr val="tx1"/>
                    </a:solidFill>
                    <a:latin typeface="+mn-lt"/>
                    <a:ea typeface="+mn-ea"/>
                    <a:cs typeface="+mn-cs"/>
                  </a:defRPr>
                </a:lvl2pPr>
                <a:lvl3pPr marL="2653406" algn="l" defTabSz="1326703" rtl="0" eaLnBrk="1" latinLnBrk="0" hangingPunct="1">
                  <a:defRPr sz="5223" kern="1200">
                    <a:solidFill>
                      <a:schemeClr val="tx1"/>
                    </a:solidFill>
                    <a:latin typeface="+mn-lt"/>
                    <a:ea typeface="+mn-ea"/>
                    <a:cs typeface="+mn-cs"/>
                  </a:defRPr>
                </a:lvl3pPr>
                <a:lvl4pPr marL="3980109" algn="l" defTabSz="1326703" rtl="0" eaLnBrk="1" latinLnBrk="0" hangingPunct="1">
                  <a:defRPr sz="5223" kern="1200">
                    <a:solidFill>
                      <a:schemeClr val="tx1"/>
                    </a:solidFill>
                    <a:latin typeface="+mn-lt"/>
                    <a:ea typeface="+mn-ea"/>
                    <a:cs typeface="+mn-cs"/>
                  </a:defRPr>
                </a:lvl4pPr>
                <a:lvl5pPr marL="5306812" algn="l" defTabSz="1326703" rtl="0" eaLnBrk="1" latinLnBrk="0" hangingPunct="1">
                  <a:defRPr sz="5223" kern="1200">
                    <a:solidFill>
                      <a:schemeClr val="tx1"/>
                    </a:solidFill>
                    <a:latin typeface="+mn-lt"/>
                    <a:ea typeface="+mn-ea"/>
                    <a:cs typeface="+mn-cs"/>
                  </a:defRPr>
                </a:lvl5pPr>
                <a:lvl6pPr marL="6633515" algn="l" defTabSz="1326703" rtl="0" eaLnBrk="1" latinLnBrk="0" hangingPunct="1">
                  <a:defRPr sz="5223" kern="1200">
                    <a:solidFill>
                      <a:schemeClr val="tx1"/>
                    </a:solidFill>
                    <a:latin typeface="+mn-lt"/>
                    <a:ea typeface="+mn-ea"/>
                    <a:cs typeface="+mn-cs"/>
                  </a:defRPr>
                </a:lvl6pPr>
                <a:lvl7pPr marL="7960218" algn="l" defTabSz="1326703" rtl="0" eaLnBrk="1" latinLnBrk="0" hangingPunct="1">
                  <a:defRPr sz="5223" kern="1200">
                    <a:solidFill>
                      <a:schemeClr val="tx1"/>
                    </a:solidFill>
                    <a:latin typeface="+mn-lt"/>
                    <a:ea typeface="+mn-ea"/>
                    <a:cs typeface="+mn-cs"/>
                  </a:defRPr>
                </a:lvl7pPr>
                <a:lvl8pPr marL="9286921" algn="l" defTabSz="1326703" rtl="0" eaLnBrk="1" latinLnBrk="0" hangingPunct="1">
                  <a:defRPr sz="5223" kern="1200">
                    <a:solidFill>
                      <a:schemeClr val="tx1"/>
                    </a:solidFill>
                    <a:latin typeface="+mn-lt"/>
                    <a:ea typeface="+mn-ea"/>
                    <a:cs typeface="+mn-cs"/>
                  </a:defRPr>
                </a:lvl8pPr>
                <a:lvl9pPr marL="10613624" algn="l" defTabSz="1326703" rtl="0" eaLnBrk="1" latinLnBrk="0" hangingPunct="1">
                  <a:defRPr sz="5223" kern="1200">
                    <a:solidFill>
                      <a:schemeClr val="tx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実行</a:t>
                </a:r>
                <a:endParaRPr kumimoji="0" 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pic>
            <p:nvPicPr>
              <p:cNvPr id="125" name="Picture 114">
                <a:extLst>
                  <a:ext uri="{FF2B5EF4-FFF2-40B4-BE49-F238E27FC236}">
                    <a16:creationId xmlns:a16="http://schemas.microsoft.com/office/drawing/2014/main" id="{4F016DFC-02C6-40DE-A46E-170AFEFA3B91}"/>
                  </a:ext>
                </a:extLst>
              </p:cNvPr>
              <p:cNvPicPr>
                <a:picLocks noChangeAspect="1"/>
              </p:cNvPicPr>
              <p:nvPr/>
            </p:nvPicPr>
            <p:blipFill>
              <a:blip r:embed="rId10"/>
              <a:stretch>
                <a:fillRect/>
              </a:stretch>
            </p:blipFill>
            <p:spPr>
              <a:xfrm>
                <a:off x="5475609" y="854386"/>
                <a:ext cx="213980" cy="211433"/>
              </a:xfrm>
              <a:prstGeom prst="rect">
                <a:avLst/>
              </a:prstGeom>
            </p:spPr>
          </p:pic>
        </p:grpSp>
      </p:grpSp>
      <p:sp>
        <p:nvSpPr>
          <p:cNvPr id="138" name="TextBox 128">
            <a:extLst>
              <a:ext uri="{FF2B5EF4-FFF2-40B4-BE49-F238E27FC236}">
                <a16:creationId xmlns:a16="http://schemas.microsoft.com/office/drawing/2014/main" id="{CF21645C-9C1C-4DF5-A17A-7B3B1E47DAFC}"/>
              </a:ext>
            </a:extLst>
          </p:cNvPr>
          <p:cNvSpPr txBox="1"/>
          <p:nvPr/>
        </p:nvSpPr>
        <p:spPr>
          <a:xfrm>
            <a:off x="849689" y="5115170"/>
            <a:ext cx="6096000" cy="256545"/>
          </a:xfrm>
          <a:prstGeom prst="rect">
            <a:avLst/>
          </a:prstGeom>
          <a:noFill/>
        </p:spPr>
        <p:txBody>
          <a:bodyPr wrap="square">
            <a:spAutoFit/>
          </a:bodyPr>
          <a:lstStyle/>
          <a:p>
            <a:pPr defTabSz="457230" fontAlgn="auto">
              <a:spcBef>
                <a:spcPts val="0"/>
              </a:spcBef>
              <a:spcAft>
                <a:spcPts val="0"/>
              </a:spcAft>
            </a:pPr>
            <a:r>
              <a:rPr kumimoji="0" lang="en-US" altLang="ja-JP" sz="1067" dirty="0">
                <a:solidFill>
                  <a:srgbClr val="FA4616"/>
                </a:solidFill>
                <a:latin typeface="メイリオ" panose="020B0604030504040204" pitchFamily="50" charset="-128"/>
                <a:ea typeface="メイリオ" panose="020B0604030504040204" pitchFamily="50" charset="-128"/>
                <a:cs typeface="Arial"/>
              </a:rPr>
              <a:t>*</a:t>
            </a:r>
            <a:r>
              <a:rPr kumimoji="0" lang="ja-JP" altLang="en-US" sz="1067" dirty="0">
                <a:solidFill>
                  <a:srgbClr val="000000"/>
                </a:solidFill>
                <a:latin typeface="メイリオ" panose="020B0604030504040204" pitchFamily="50" charset="-128"/>
                <a:ea typeface="メイリオ" panose="020B0604030504040204" pitchFamily="50" charset="-128"/>
                <a:cs typeface="Arial"/>
              </a:rPr>
              <a:t>別途 </a:t>
            </a:r>
            <a:r>
              <a:rPr kumimoji="0" lang="en-US" altLang="ja-JP" sz="1067" dirty="0">
                <a:solidFill>
                  <a:srgbClr val="000000"/>
                </a:solidFill>
                <a:latin typeface="メイリオ" panose="020B0604030504040204" pitchFamily="50" charset="-128"/>
                <a:ea typeface="メイリオ" panose="020B0604030504040204" pitchFamily="50" charset="-128"/>
                <a:cs typeface="Arial"/>
              </a:rPr>
              <a:t>Orchestrator </a:t>
            </a:r>
            <a:r>
              <a:rPr kumimoji="0" lang="ja-JP" altLang="en-US" sz="1067" dirty="0">
                <a:solidFill>
                  <a:srgbClr val="000000"/>
                </a:solidFill>
                <a:latin typeface="メイリオ" panose="020B0604030504040204" pitchFamily="50" charset="-128"/>
                <a:ea typeface="メイリオ" panose="020B0604030504040204" pitchFamily="50" charset="-128"/>
                <a:cs typeface="Arial"/>
              </a:rPr>
              <a:t>プラットフォーム </a:t>
            </a:r>
            <a:r>
              <a:rPr kumimoji="0" lang="en-US" altLang="ja-JP" sz="1067" dirty="0">
                <a:solidFill>
                  <a:srgbClr val="000000"/>
                </a:solidFill>
                <a:latin typeface="メイリオ" panose="020B0604030504040204" pitchFamily="50" charset="-128"/>
                <a:ea typeface="メイリオ" panose="020B0604030504040204" pitchFamily="50" charset="-128"/>
                <a:cs typeface="Arial"/>
              </a:rPr>
              <a:t>SKU</a:t>
            </a:r>
            <a:r>
              <a:rPr kumimoji="0" lang="ja-JP" altLang="en-US" sz="1067" dirty="0">
                <a:solidFill>
                  <a:srgbClr val="000000"/>
                </a:solidFill>
                <a:latin typeface="メイリオ" panose="020B0604030504040204" pitchFamily="50" charset="-128"/>
                <a:ea typeface="メイリオ" panose="020B0604030504040204" pitchFamily="50" charset="-128"/>
                <a:cs typeface="Arial"/>
              </a:rPr>
              <a:t> 購入前提</a:t>
            </a:r>
            <a:endParaRPr kumimoji="0" lang="ja-JP" altLang="en-US" sz="1067" dirty="0">
              <a:solidFill>
                <a:srgbClr val="000000"/>
              </a:solidFill>
              <a:latin typeface="メイリオ"/>
              <a:ea typeface="メイリオ"/>
            </a:endParaRPr>
          </a:p>
        </p:txBody>
      </p:sp>
    </p:spTree>
    <p:extLst>
      <p:ext uri="{BB962C8B-B14F-4D97-AF65-F5344CB8AC3E}">
        <p14:creationId xmlns:p14="http://schemas.microsoft.com/office/powerpoint/2010/main" val="1059659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pPr>
              <a:defRPr/>
            </a:pPr>
            <a:r>
              <a:rPr lang="en-US" altLang="ja-JP" smtClean="0"/>
              <a:t>© 2022 Power Solutions,Ltd. All Rights Reserved</a:t>
            </a:r>
            <a:endParaRPr kumimoji="1" lang="en-US" altLang="ja-JP" dirty="0"/>
          </a:p>
        </p:txBody>
      </p:sp>
      <p:sp>
        <p:nvSpPr>
          <p:cNvPr id="5" name="スライド番号プレースホルダー 4"/>
          <p:cNvSpPr>
            <a:spLocks noGrp="1"/>
          </p:cNvSpPr>
          <p:nvPr>
            <p:ph type="sldNum" sz="quarter" idx="12"/>
          </p:nvPr>
        </p:nvSpPr>
        <p:spPr/>
        <p:txBody>
          <a:bodyPr/>
          <a:lstStyle/>
          <a:p>
            <a:pPr>
              <a:defRPr/>
            </a:pPr>
            <a:fld id="{A24B5CD7-0B8C-4B10-A284-07F87E62A7C9}" type="slidenum">
              <a:rPr lang="en-US" altLang="ja-JP" smtClean="0"/>
              <a:pPr>
                <a:defRPr/>
              </a:pPr>
              <a:t>17</a:t>
            </a:fld>
            <a:endParaRPr lang="en-US" altLang="ja-JP"/>
          </a:p>
        </p:txBody>
      </p:sp>
      <p:grpSp>
        <p:nvGrpSpPr>
          <p:cNvPr id="101" name="Group 38">
            <a:extLst>
              <a:ext uri="{FF2B5EF4-FFF2-40B4-BE49-F238E27FC236}">
                <a16:creationId xmlns:a16="http://schemas.microsoft.com/office/drawing/2014/main" id="{14AF199C-1687-4FFA-BFE4-FCAF83963639}"/>
              </a:ext>
            </a:extLst>
          </p:cNvPr>
          <p:cNvGrpSpPr/>
          <p:nvPr/>
        </p:nvGrpSpPr>
        <p:grpSpPr>
          <a:xfrm>
            <a:off x="283281" y="967829"/>
            <a:ext cx="8399151" cy="5686177"/>
            <a:chOff x="1422318" y="513240"/>
            <a:chExt cx="6299363" cy="4264633"/>
          </a:xfrm>
        </p:grpSpPr>
        <p:sp>
          <p:nvSpPr>
            <p:cNvPr id="102" name="角丸四角形 61">
              <a:extLst>
                <a:ext uri="{FF2B5EF4-FFF2-40B4-BE49-F238E27FC236}">
                  <a16:creationId xmlns:a16="http://schemas.microsoft.com/office/drawing/2014/main" id="{58FD9576-7979-4804-A369-CFD8BC2FB1D5}"/>
                </a:ext>
              </a:extLst>
            </p:cNvPr>
            <p:cNvSpPr/>
            <p:nvPr/>
          </p:nvSpPr>
          <p:spPr>
            <a:xfrm>
              <a:off x="3085142" y="1628453"/>
              <a:ext cx="804672" cy="274320"/>
            </a:xfrm>
            <a:prstGeom prst="roundRect">
              <a:avLst/>
            </a:prstGeom>
            <a:solidFill>
              <a:srgbClr val="ED145B"/>
            </a:solidFill>
            <a:ln w="12700" cap="flat" cmpd="sng" algn="ctr">
              <a:solidFill>
                <a:srgbClr val="ED145B">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rPr>
                <a:t>Task Capture</a:t>
              </a:r>
              <a:endParaRPr kumimoji="0" lang="ja-JP" altLang="en-US"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103" name="角丸四角形 62">
              <a:extLst>
                <a:ext uri="{FF2B5EF4-FFF2-40B4-BE49-F238E27FC236}">
                  <a16:creationId xmlns:a16="http://schemas.microsoft.com/office/drawing/2014/main" id="{018C2C8D-40B2-4ABE-A2CB-E01C0385814A}"/>
                </a:ext>
              </a:extLst>
            </p:cNvPr>
            <p:cNvSpPr/>
            <p:nvPr/>
          </p:nvSpPr>
          <p:spPr>
            <a:xfrm>
              <a:off x="5862101" y="1628453"/>
              <a:ext cx="804672" cy="274320"/>
            </a:xfrm>
            <a:prstGeom prst="roundRect">
              <a:avLst/>
            </a:prstGeom>
            <a:solidFill>
              <a:srgbClr val="33DF69"/>
            </a:solidFill>
            <a:ln w="12700" cap="flat" cmpd="sng" algn="ctr">
              <a:solidFill>
                <a:srgbClr val="00B050"/>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Attended Robot</a:t>
              </a:r>
              <a:endParaRPr kumimoji="0" lang="ja-JP" altLang="en-US" sz="1067"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104" name="角丸四角形 61">
              <a:extLst>
                <a:ext uri="{FF2B5EF4-FFF2-40B4-BE49-F238E27FC236}">
                  <a16:creationId xmlns:a16="http://schemas.microsoft.com/office/drawing/2014/main" id="{B8CDD3F9-6387-40EB-9A00-07A7BBCF04FE}"/>
                </a:ext>
              </a:extLst>
            </p:cNvPr>
            <p:cNvSpPr/>
            <p:nvPr/>
          </p:nvSpPr>
          <p:spPr>
            <a:xfrm>
              <a:off x="3085142" y="2224141"/>
              <a:ext cx="804672" cy="274320"/>
            </a:xfrm>
            <a:prstGeom prst="roundRect">
              <a:avLst/>
            </a:prstGeom>
            <a:solidFill>
              <a:srgbClr val="ED145B"/>
            </a:solidFill>
            <a:ln w="12700" cap="flat" cmpd="sng" algn="ctr">
              <a:solidFill>
                <a:srgbClr val="ED145B">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rPr>
                <a:t>Task Capture</a:t>
              </a:r>
              <a:endParaRPr kumimoji="0" lang="ja-JP" altLang="en-US"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105" name="角丸四角形 62">
              <a:extLst>
                <a:ext uri="{FF2B5EF4-FFF2-40B4-BE49-F238E27FC236}">
                  <a16:creationId xmlns:a16="http://schemas.microsoft.com/office/drawing/2014/main" id="{1BB601D8-7D32-43EC-82D3-4CF938B99C5C}"/>
                </a:ext>
              </a:extLst>
            </p:cNvPr>
            <p:cNvSpPr/>
            <p:nvPr/>
          </p:nvSpPr>
          <p:spPr>
            <a:xfrm>
              <a:off x="5862101" y="2224141"/>
              <a:ext cx="804672" cy="274320"/>
            </a:xfrm>
            <a:prstGeom prst="roundRect">
              <a:avLst/>
            </a:prstGeom>
            <a:solidFill>
              <a:srgbClr val="33DF69"/>
            </a:solidFill>
            <a:ln w="12700" cap="flat" cmpd="sng" algn="ctr">
              <a:solidFill>
                <a:srgbClr val="00B050"/>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Attended Robot</a:t>
              </a:r>
              <a:endParaRPr kumimoji="0" lang="ja-JP" altLang="en-US" sz="1067"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grpSp>
          <p:nvGrpSpPr>
            <p:cNvPr id="106" name="Group 3">
              <a:extLst>
                <a:ext uri="{FF2B5EF4-FFF2-40B4-BE49-F238E27FC236}">
                  <a16:creationId xmlns:a16="http://schemas.microsoft.com/office/drawing/2014/main" id="{98F0B049-3610-47F0-A351-B186EA097974}"/>
                </a:ext>
              </a:extLst>
            </p:cNvPr>
            <p:cNvGrpSpPr/>
            <p:nvPr/>
          </p:nvGrpSpPr>
          <p:grpSpPr>
            <a:xfrm>
              <a:off x="3085142" y="3225940"/>
              <a:ext cx="803884" cy="384654"/>
              <a:chOff x="2375795" y="3477027"/>
              <a:chExt cx="803884" cy="384654"/>
            </a:xfrm>
          </p:grpSpPr>
          <p:sp>
            <p:nvSpPr>
              <p:cNvPr id="194" name="角丸四角形 61">
                <a:extLst>
                  <a:ext uri="{FF2B5EF4-FFF2-40B4-BE49-F238E27FC236}">
                    <a16:creationId xmlns:a16="http://schemas.microsoft.com/office/drawing/2014/main" id="{9F1DC740-3A60-48B1-930E-0166127EAC9C}"/>
                  </a:ext>
                </a:extLst>
              </p:cNvPr>
              <p:cNvSpPr/>
              <p:nvPr/>
            </p:nvSpPr>
            <p:spPr>
              <a:xfrm>
                <a:off x="2375797" y="3477027"/>
                <a:ext cx="803882" cy="182880"/>
              </a:xfrm>
              <a:prstGeom prst="roundRect">
                <a:avLst/>
              </a:prstGeom>
              <a:solidFill>
                <a:srgbClr val="ED145B"/>
              </a:solidFill>
              <a:ln w="12700" cap="flat" cmpd="sng" algn="ctr">
                <a:solidFill>
                  <a:srgbClr val="ED145B">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rPr>
                  <a:t>Task Capture</a:t>
                </a:r>
                <a:endParaRPr kumimoji="0" lang="ja-JP" altLang="en-US"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195" name="角丸四角形 61">
                <a:extLst>
                  <a:ext uri="{FF2B5EF4-FFF2-40B4-BE49-F238E27FC236}">
                    <a16:creationId xmlns:a16="http://schemas.microsoft.com/office/drawing/2014/main" id="{337EE6B8-F1A4-4F99-BEDD-92CC246B5CD0}"/>
                  </a:ext>
                </a:extLst>
              </p:cNvPr>
              <p:cNvSpPr/>
              <p:nvPr/>
            </p:nvSpPr>
            <p:spPr>
              <a:xfrm>
                <a:off x="2375795" y="3678801"/>
                <a:ext cx="803882" cy="182880"/>
              </a:xfrm>
              <a:prstGeom prst="roundRect">
                <a:avLst/>
              </a:prstGeom>
              <a:solidFill>
                <a:srgbClr val="ED145B"/>
              </a:solidFill>
              <a:ln w="12700" cap="flat" cmpd="sng" algn="ctr">
                <a:solidFill>
                  <a:srgbClr val="ED145B">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PM Dev</a:t>
                </a:r>
                <a:endParaRPr kumimoji="0" lang="ja-JP" altLang="en-US" sz="1067"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grpSp>
        <p:sp>
          <p:nvSpPr>
            <p:cNvPr id="107" name="Rectangle 42">
              <a:extLst>
                <a:ext uri="{FF2B5EF4-FFF2-40B4-BE49-F238E27FC236}">
                  <a16:creationId xmlns:a16="http://schemas.microsoft.com/office/drawing/2014/main" id="{45CD8317-F781-41E6-8220-585E82518E4E}"/>
                </a:ext>
              </a:extLst>
            </p:cNvPr>
            <p:cNvSpPr/>
            <p:nvPr/>
          </p:nvSpPr>
          <p:spPr>
            <a:xfrm>
              <a:off x="1422318" y="1468433"/>
              <a:ext cx="6299363" cy="594360"/>
            </a:xfrm>
            <a:prstGeom prst="rect">
              <a:avLst/>
            </a:prstGeom>
            <a:noFill/>
            <a:ln w="3175" cap="flat" cmpd="sng" algn="ctr">
              <a:solidFill>
                <a:srgbClr val="000000"/>
              </a:solidFill>
              <a:prstDash val="solid"/>
              <a:round/>
              <a:headEnd type="none" w="med" len="med"/>
              <a:tailEnd type="none" w="med" len="med"/>
            </a:ln>
            <a:effectLst/>
          </p:spPr>
          <p:txBody>
            <a:bodyPr lIns="0" tIns="0" rIns="0" bIns="0" rtlCol="0" anchor="ctr" anchorCtr="0"/>
            <a:lstStyle/>
            <a:p>
              <a:pPr marL="0" marR="0" lvl="0" indent="0" algn="ctr" defTabSz="45723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err="1" smtClean="0">
                <a:ln>
                  <a:noFill/>
                </a:ln>
                <a:solidFill>
                  <a:srgbClr val="000000"/>
                </a:solidFill>
                <a:effectLst/>
                <a:uLnTx/>
                <a:uFillTx/>
                <a:latin typeface="メイリオ" panose="020B0604030504040204" pitchFamily="50" charset="-128"/>
                <a:ea typeface="メイリオ" panose="020B0604030504040204" pitchFamily="50" charset="-128"/>
                <a:cs typeface="Arial"/>
              </a:endParaRPr>
            </a:p>
          </p:txBody>
        </p:sp>
        <p:sp>
          <p:nvSpPr>
            <p:cNvPr id="108" name="Rectangle 43">
              <a:extLst>
                <a:ext uri="{FF2B5EF4-FFF2-40B4-BE49-F238E27FC236}">
                  <a16:creationId xmlns:a16="http://schemas.microsoft.com/office/drawing/2014/main" id="{3AC16E98-949D-482A-B058-3E3A4077B8C1}"/>
                </a:ext>
              </a:extLst>
            </p:cNvPr>
            <p:cNvSpPr/>
            <p:nvPr/>
          </p:nvSpPr>
          <p:spPr>
            <a:xfrm>
              <a:off x="1422318" y="2123557"/>
              <a:ext cx="6299363" cy="475488"/>
            </a:xfrm>
            <a:prstGeom prst="rect">
              <a:avLst/>
            </a:prstGeom>
            <a:noFill/>
            <a:ln w="3175" cap="flat" cmpd="sng" algn="ctr">
              <a:solidFill>
                <a:srgbClr val="000000"/>
              </a:solidFill>
              <a:prstDash val="solid"/>
              <a:round/>
              <a:headEnd type="none" w="med" len="med"/>
              <a:tailEnd type="none" w="med" len="med"/>
            </a:ln>
            <a:effectLst/>
          </p:spPr>
          <p:txBody>
            <a:bodyPr lIns="0" tIns="0" rIns="0" bIns="0" rtlCol="0" anchor="ctr" anchorCtr="0"/>
            <a:lstStyle/>
            <a:p>
              <a:pPr marL="0" marR="0" lvl="0" indent="0" algn="ctr" defTabSz="45723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err="1" smtClean="0">
                <a:ln>
                  <a:noFill/>
                </a:ln>
                <a:solidFill>
                  <a:srgbClr val="000000"/>
                </a:solidFill>
                <a:effectLst/>
                <a:uLnTx/>
                <a:uFillTx/>
                <a:latin typeface="メイリオ" panose="020B0604030504040204" pitchFamily="50" charset="-128"/>
                <a:ea typeface="メイリオ" panose="020B0604030504040204" pitchFamily="50" charset="-128"/>
                <a:cs typeface="Arial"/>
              </a:endParaRPr>
            </a:p>
          </p:txBody>
        </p:sp>
        <p:sp>
          <p:nvSpPr>
            <p:cNvPr id="109" name="Rectangle 45">
              <a:extLst>
                <a:ext uri="{FF2B5EF4-FFF2-40B4-BE49-F238E27FC236}">
                  <a16:creationId xmlns:a16="http://schemas.microsoft.com/office/drawing/2014/main" id="{308130A7-931B-4487-85A6-25C3EB5A12A1}"/>
                </a:ext>
              </a:extLst>
            </p:cNvPr>
            <p:cNvSpPr/>
            <p:nvPr/>
          </p:nvSpPr>
          <p:spPr>
            <a:xfrm>
              <a:off x="1422318" y="3121087"/>
              <a:ext cx="6299363" cy="594360"/>
            </a:xfrm>
            <a:prstGeom prst="rect">
              <a:avLst/>
            </a:prstGeom>
            <a:noFill/>
            <a:ln w="3175" cap="flat" cmpd="sng" algn="ctr">
              <a:solidFill>
                <a:srgbClr val="000000"/>
              </a:solidFill>
              <a:prstDash val="solid"/>
              <a:round/>
              <a:headEnd type="none" w="med" len="med"/>
              <a:tailEnd type="none" w="med" len="med"/>
            </a:ln>
            <a:effectLst/>
          </p:spPr>
          <p:txBody>
            <a:bodyPr lIns="0" tIns="0" rIns="0" bIns="0" rtlCol="0" anchor="ctr" anchorCtr="0"/>
            <a:lstStyle/>
            <a:p>
              <a:pPr marL="0" marR="0" lvl="0" indent="0" algn="ctr" defTabSz="45723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err="1" smtClean="0">
                <a:ln>
                  <a:noFill/>
                </a:ln>
                <a:solidFill>
                  <a:srgbClr val="000000"/>
                </a:solidFill>
                <a:effectLst/>
                <a:uLnTx/>
                <a:uFillTx/>
                <a:latin typeface="メイリオ" panose="020B0604030504040204" pitchFamily="50" charset="-128"/>
                <a:ea typeface="メイリオ" panose="020B0604030504040204" pitchFamily="50" charset="-128"/>
                <a:cs typeface="Arial"/>
              </a:endParaRPr>
            </a:p>
          </p:txBody>
        </p:sp>
        <p:sp>
          <p:nvSpPr>
            <p:cNvPr id="110" name="Rectangle 46">
              <a:extLst>
                <a:ext uri="{FF2B5EF4-FFF2-40B4-BE49-F238E27FC236}">
                  <a16:creationId xmlns:a16="http://schemas.microsoft.com/office/drawing/2014/main" id="{F0B7D914-6236-464B-B1C6-5E10C4DC1C51}"/>
                </a:ext>
              </a:extLst>
            </p:cNvPr>
            <p:cNvSpPr/>
            <p:nvPr/>
          </p:nvSpPr>
          <p:spPr>
            <a:xfrm>
              <a:off x="1422318" y="3769905"/>
              <a:ext cx="6299363" cy="475370"/>
            </a:xfrm>
            <a:prstGeom prst="rect">
              <a:avLst/>
            </a:prstGeom>
            <a:noFill/>
            <a:ln w="3175" cap="flat" cmpd="sng" algn="ctr">
              <a:solidFill>
                <a:srgbClr val="000000"/>
              </a:solidFill>
              <a:prstDash val="solid"/>
              <a:round/>
              <a:headEnd type="none" w="med" len="med"/>
              <a:tailEnd type="none" w="med" len="med"/>
            </a:ln>
            <a:effectLst/>
          </p:spPr>
          <p:txBody>
            <a:bodyPr lIns="0" tIns="0" rIns="0" bIns="0" rtlCol="0" anchor="ctr" anchorCtr="0"/>
            <a:lstStyle/>
            <a:p>
              <a:pPr marL="0" marR="0" lvl="0" indent="0" algn="ctr" defTabSz="45723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err="1" smtClean="0">
                <a:ln>
                  <a:noFill/>
                </a:ln>
                <a:solidFill>
                  <a:srgbClr val="000000"/>
                </a:solidFill>
                <a:effectLst/>
                <a:uLnTx/>
                <a:uFillTx/>
                <a:latin typeface="メイリオ" panose="020B0604030504040204" pitchFamily="50" charset="-128"/>
                <a:ea typeface="メイリオ" panose="020B0604030504040204" pitchFamily="50" charset="-128"/>
                <a:cs typeface="Arial"/>
              </a:endParaRPr>
            </a:p>
          </p:txBody>
        </p:sp>
        <p:sp>
          <p:nvSpPr>
            <p:cNvPr id="111" name="角丸四角形 62">
              <a:extLst>
                <a:ext uri="{FF2B5EF4-FFF2-40B4-BE49-F238E27FC236}">
                  <a16:creationId xmlns:a16="http://schemas.microsoft.com/office/drawing/2014/main" id="{5A24F314-44D0-475F-93CD-32269A2C86E4}"/>
                </a:ext>
              </a:extLst>
            </p:cNvPr>
            <p:cNvSpPr/>
            <p:nvPr/>
          </p:nvSpPr>
          <p:spPr>
            <a:xfrm>
              <a:off x="5862101" y="3281107"/>
              <a:ext cx="804672" cy="274320"/>
            </a:xfrm>
            <a:prstGeom prst="roundRect">
              <a:avLst/>
            </a:prstGeom>
            <a:solidFill>
              <a:srgbClr val="33DF69"/>
            </a:solidFill>
            <a:ln w="12700" cap="flat" cmpd="sng" algn="ctr">
              <a:solidFill>
                <a:srgbClr val="00B050"/>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Attended Robot</a:t>
              </a:r>
              <a:endParaRPr kumimoji="0" lang="ja-JP" altLang="en-US" sz="1067"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112" name="TextBox 56">
              <a:extLst>
                <a:ext uri="{FF2B5EF4-FFF2-40B4-BE49-F238E27FC236}">
                  <a16:creationId xmlns:a16="http://schemas.microsoft.com/office/drawing/2014/main" id="{6147EDFD-2BFE-401C-BA6A-3A7FFF5862FB}"/>
                </a:ext>
              </a:extLst>
            </p:cNvPr>
            <p:cNvSpPr txBox="1"/>
            <p:nvPr/>
          </p:nvSpPr>
          <p:spPr>
            <a:xfrm>
              <a:off x="1572968" y="1539775"/>
              <a:ext cx="1491915" cy="461158"/>
            </a:xfrm>
            <a:prstGeom prst="rect">
              <a:avLst/>
            </a:prstGeom>
            <a:noFill/>
          </p:spPr>
          <p:txBody>
            <a:bodyPr wrap="square" lIns="0" tIns="0" rIns="0" bIns="0" rtlCol="0" anchor="ctr">
              <a:noAutofit/>
            </a:bodyPr>
            <a:lstStyle/>
            <a:p>
              <a:pPr marL="0" marR="0" lvl="0" indent="0" defTabSz="457230" eaLnBrk="1" fontAlgn="auto" latinLnBrk="0" hangingPunct="1">
                <a:lnSpc>
                  <a:spcPct val="100000"/>
                </a:lnSpc>
                <a:spcBef>
                  <a:spcPts val="0"/>
                </a:spcBef>
                <a:spcAft>
                  <a:spcPts val="0"/>
                </a:spcAft>
                <a:buClrTx/>
                <a:buSzTx/>
                <a:buFontTx/>
                <a:buNone/>
                <a:tabLst/>
                <a:defRPr/>
              </a:pPr>
              <a:r>
                <a:rPr kumimoji="0" lang="en-US" sz="1333" b="1" i="0" u="none" strike="noStrike" kern="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Arial"/>
                </a:rPr>
                <a:t>Flex-Citizen Developer</a:t>
              </a:r>
            </a:p>
          </p:txBody>
        </p:sp>
        <p:sp>
          <p:nvSpPr>
            <p:cNvPr id="113" name="TextBox 57">
              <a:extLst>
                <a:ext uri="{FF2B5EF4-FFF2-40B4-BE49-F238E27FC236}">
                  <a16:creationId xmlns:a16="http://schemas.microsoft.com/office/drawing/2014/main" id="{7414C2A2-6975-4E0B-ADAA-006951AA6262}"/>
                </a:ext>
              </a:extLst>
            </p:cNvPr>
            <p:cNvSpPr txBox="1"/>
            <p:nvPr/>
          </p:nvSpPr>
          <p:spPr>
            <a:xfrm>
              <a:off x="1572968" y="2138565"/>
              <a:ext cx="1367493" cy="496439"/>
            </a:xfrm>
            <a:prstGeom prst="rect">
              <a:avLst/>
            </a:prstGeom>
            <a:noFill/>
          </p:spPr>
          <p:txBody>
            <a:bodyPr wrap="square" lIns="0" tIns="0" rIns="0" bIns="0" rtlCol="0" anchor="ctr">
              <a:noAutofit/>
            </a:bodyPr>
            <a:lstStyle/>
            <a:p>
              <a:pPr marL="0" marR="0" lvl="0" indent="0" defTabSz="457230" eaLnBrk="1" fontAlgn="auto" latinLnBrk="0" hangingPunct="1">
                <a:lnSpc>
                  <a:spcPct val="100000"/>
                </a:lnSpc>
                <a:spcBef>
                  <a:spcPts val="0"/>
                </a:spcBef>
                <a:spcAft>
                  <a:spcPts val="0"/>
                </a:spcAft>
                <a:buClrTx/>
                <a:buSzTx/>
                <a:buFontTx/>
                <a:buNone/>
                <a:tabLst/>
                <a:defRPr/>
              </a:pPr>
              <a:r>
                <a:rPr kumimoji="0" lang="en-US" sz="1333" b="1" i="0" u="none" strike="noStrike" kern="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Arial"/>
                </a:rPr>
                <a:t>Flex-Attended</a:t>
              </a:r>
            </a:p>
          </p:txBody>
        </p:sp>
        <p:sp>
          <p:nvSpPr>
            <p:cNvPr id="114" name="TextBox 59">
              <a:extLst>
                <a:ext uri="{FF2B5EF4-FFF2-40B4-BE49-F238E27FC236}">
                  <a16:creationId xmlns:a16="http://schemas.microsoft.com/office/drawing/2014/main" id="{4FA7149F-FC6F-423C-94F2-7FFD7E41369E}"/>
                </a:ext>
              </a:extLst>
            </p:cNvPr>
            <p:cNvSpPr txBox="1"/>
            <p:nvPr/>
          </p:nvSpPr>
          <p:spPr>
            <a:xfrm>
              <a:off x="1572968" y="3184065"/>
              <a:ext cx="1697189" cy="461158"/>
            </a:xfrm>
            <a:prstGeom prst="rect">
              <a:avLst/>
            </a:prstGeom>
            <a:noFill/>
          </p:spPr>
          <p:txBody>
            <a:bodyPr wrap="square" lIns="0" tIns="0" rIns="0" bIns="0" rtlCol="0" anchor="ctr">
              <a:noAutofit/>
            </a:bodyPr>
            <a:lstStyle/>
            <a:p>
              <a:pPr marL="0" marR="0" lvl="0" indent="0" defTabSz="457230" eaLnBrk="1" fontAlgn="auto" latinLnBrk="0" hangingPunct="1">
                <a:lnSpc>
                  <a:spcPct val="100000"/>
                </a:lnSpc>
                <a:spcBef>
                  <a:spcPts val="0"/>
                </a:spcBef>
                <a:spcAft>
                  <a:spcPts val="0"/>
                </a:spcAft>
                <a:buClrTx/>
                <a:buSzTx/>
                <a:buFontTx/>
                <a:buNone/>
                <a:tabLst/>
                <a:defRPr/>
              </a:pPr>
              <a:r>
                <a:rPr kumimoji="0" lang="en-US" sz="1333" b="1" i="0" u="none" strike="noStrike" kern="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cs typeface="Arial"/>
                </a:rPr>
                <a:t>Flex-Process Mining Developer</a:t>
              </a:r>
            </a:p>
          </p:txBody>
        </p:sp>
        <p:sp>
          <p:nvSpPr>
            <p:cNvPr id="115" name="Rectangle 61">
              <a:extLst>
                <a:ext uri="{FF2B5EF4-FFF2-40B4-BE49-F238E27FC236}">
                  <a16:creationId xmlns:a16="http://schemas.microsoft.com/office/drawing/2014/main" id="{2739B292-3533-4F98-A101-F408F88FD75C}"/>
                </a:ext>
              </a:extLst>
            </p:cNvPr>
            <p:cNvSpPr/>
            <p:nvPr/>
          </p:nvSpPr>
          <p:spPr>
            <a:xfrm>
              <a:off x="1422318" y="4277897"/>
              <a:ext cx="6299363" cy="475488"/>
            </a:xfrm>
            <a:prstGeom prst="rect">
              <a:avLst/>
            </a:prstGeom>
            <a:noFill/>
            <a:ln w="3175" cap="flat" cmpd="sng" algn="ctr">
              <a:solidFill>
                <a:srgbClr val="000000"/>
              </a:solidFill>
              <a:prstDash val="solid"/>
              <a:round/>
              <a:headEnd type="none" w="med" len="med"/>
              <a:tailEnd type="none" w="med" len="med"/>
            </a:ln>
            <a:effectLst/>
          </p:spPr>
          <p:txBody>
            <a:bodyPr lIns="0" tIns="0" rIns="0" bIns="0" rtlCol="0" anchor="ctr" anchorCtr="0"/>
            <a:lstStyle/>
            <a:p>
              <a:pPr marL="0" marR="0" lvl="0" indent="0" algn="ctr" defTabSz="45723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err="1" smtClean="0">
                <a:ln>
                  <a:noFill/>
                </a:ln>
                <a:solidFill>
                  <a:srgbClr val="000000"/>
                </a:solidFill>
                <a:effectLst/>
                <a:uLnTx/>
                <a:uFillTx/>
                <a:latin typeface="メイリオ" panose="020B0604030504040204" pitchFamily="50" charset="-128"/>
                <a:ea typeface="メイリオ" panose="020B0604030504040204" pitchFamily="50" charset="-128"/>
                <a:cs typeface="Arial"/>
              </a:endParaRPr>
            </a:p>
          </p:txBody>
        </p:sp>
        <p:sp>
          <p:nvSpPr>
            <p:cNvPr id="116" name="TextBox 62">
              <a:extLst>
                <a:ext uri="{FF2B5EF4-FFF2-40B4-BE49-F238E27FC236}">
                  <a16:creationId xmlns:a16="http://schemas.microsoft.com/office/drawing/2014/main" id="{6D0B3186-A16C-4FF7-B72F-602E4ECF4987}"/>
                </a:ext>
              </a:extLst>
            </p:cNvPr>
            <p:cNvSpPr txBox="1"/>
            <p:nvPr/>
          </p:nvSpPr>
          <p:spPr>
            <a:xfrm>
              <a:off x="1572968" y="4316715"/>
              <a:ext cx="1697189" cy="461158"/>
            </a:xfrm>
            <a:prstGeom prst="rect">
              <a:avLst/>
            </a:prstGeom>
            <a:noFill/>
          </p:spPr>
          <p:txBody>
            <a:bodyPr wrap="square" lIns="0" tIns="0" rIns="0" bIns="0" rtlCol="0" anchor="ctr">
              <a:noAutofit/>
            </a:bodyPr>
            <a:lstStyle/>
            <a:p>
              <a:pPr marL="0" marR="0" lvl="0" indent="0" defTabSz="457230" eaLnBrk="1" fontAlgn="auto" latinLnBrk="0" hangingPunct="1">
                <a:lnSpc>
                  <a:spcPct val="100000"/>
                </a:lnSpc>
                <a:spcBef>
                  <a:spcPts val="0"/>
                </a:spcBef>
                <a:spcAft>
                  <a:spcPts val="0"/>
                </a:spcAft>
                <a:buClrTx/>
                <a:buSzTx/>
                <a:buFontTx/>
                <a:buNone/>
                <a:tabLst/>
                <a:defRPr/>
              </a:pPr>
              <a:r>
                <a:rPr kumimoji="0" lang="en-US" sz="1333" b="1" i="0" u="none" strike="noStrike" kern="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Arial"/>
                </a:rPr>
                <a:t>Flex-Action Center</a:t>
              </a:r>
            </a:p>
          </p:txBody>
        </p:sp>
        <p:sp>
          <p:nvSpPr>
            <p:cNvPr id="117" name="角丸四角形 61">
              <a:extLst>
                <a:ext uri="{FF2B5EF4-FFF2-40B4-BE49-F238E27FC236}">
                  <a16:creationId xmlns:a16="http://schemas.microsoft.com/office/drawing/2014/main" id="{31C4919B-7B70-463F-A7D8-B03135D82140}"/>
                </a:ext>
              </a:extLst>
            </p:cNvPr>
            <p:cNvSpPr/>
            <p:nvPr/>
          </p:nvSpPr>
          <p:spPr>
            <a:xfrm>
              <a:off x="3085142" y="4378481"/>
              <a:ext cx="804672" cy="274320"/>
            </a:xfrm>
            <a:prstGeom prst="roundRect">
              <a:avLst/>
            </a:prstGeom>
            <a:solidFill>
              <a:srgbClr val="ED145B"/>
            </a:solidFill>
            <a:ln w="12700" cap="flat" cmpd="sng" algn="ctr">
              <a:solidFill>
                <a:srgbClr val="ED145B">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rPr>
                <a:t>Task Capture</a:t>
              </a:r>
              <a:endParaRPr kumimoji="0" lang="ja-JP" altLang="en-US"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grpSp>
          <p:nvGrpSpPr>
            <p:cNvPr id="118" name="Group 71">
              <a:extLst>
                <a:ext uri="{FF2B5EF4-FFF2-40B4-BE49-F238E27FC236}">
                  <a16:creationId xmlns:a16="http://schemas.microsoft.com/office/drawing/2014/main" id="{A2349F30-C49A-46E8-98CD-EB671E63B247}"/>
                </a:ext>
              </a:extLst>
            </p:cNvPr>
            <p:cNvGrpSpPr/>
            <p:nvPr/>
          </p:nvGrpSpPr>
          <p:grpSpPr>
            <a:xfrm>
              <a:off x="3085142" y="3814602"/>
              <a:ext cx="803884" cy="385977"/>
              <a:chOff x="2375795" y="3468560"/>
              <a:chExt cx="803884" cy="385977"/>
            </a:xfrm>
          </p:grpSpPr>
          <p:sp>
            <p:nvSpPr>
              <p:cNvPr id="192" name="角丸四角形 61">
                <a:extLst>
                  <a:ext uri="{FF2B5EF4-FFF2-40B4-BE49-F238E27FC236}">
                    <a16:creationId xmlns:a16="http://schemas.microsoft.com/office/drawing/2014/main" id="{5A6F151A-D2DC-4221-9C52-B1EB11444A20}"/>
                  </a:ext>
                </a:extLst>
              </p:cNvPr>
              <p:cNvSpPr/>
              <p:nvPr/>
            </p:nvSpPr>
            <p:spPr>
              <a:xfrm>
                <a:off x="2375797" y="3468560"/>
                <a:ext cx="803882" cy="182880"/>
              </a:xfrm>
              <a:prstGeom prst="roundRect">
                <a:avLst/>
              </a:prstGeom>
              <a:solidFill>
                <a:srgbClr val="ED145B"/>
              </a:solidFill>
              <a:ln w="12700" cap="flat" cmpd="sng" algn="ctr">
                <a:solidFill>
                  <a:srgbClr val="ED145B">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rPr>
                  <a:t>Task Capture</a:t>
                </a:r>
                <a:endParaRPr kumimoji="0" lang="ja-JP" altLang="en-US"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193" name="角丸四角形 61">
                <a:extLst>
                  <a:ext uri="{FF2B5EF4-FFF2-40B4-BE49-F238E27FC236}">
                    <a16:creationId xmlns:a16="http://schemas.microsoft.com/office/drawing/2014/main" id="{93E6A2FF-13A5-476E-B704-91918A956C35}"/>
                  </a:ext>
                </a:extLst>
              </p:cNvPr>
              <p:cNvSpPr/>
              <p:nvPr/>
            </p:nvSpPr>
            <p:spPr>
              <a:xfrm>
                <a:off x="2375795" y="3671657"/>
                <a:ext cx="803882" cy="182880"/>
              </a:xfrm>
              <a:prstGeom prst="roundRect">
                <a:avLst/>
              </a:prstGeom>
              <a:solidFill>
                <a:srgbClr val="ED145B"/>
              </a:solidFill>
              <a:ln w="12700" cap="flat" cmpd="sng" algn="ctr">
                <a:solidFill>
                  <a:srgbClr val="ED145B">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PM Biz User</a:t>
                </a:r>
                <a:endParaRPr kumimoji="0" lang="ja-JP" altLang="en-US" sz="1067"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grpSp>
        <p:grpSp>
          <p:nvGrpSpPr>
            <p:cNvPr id="119" name="Group 16">
              <a:extLst>
                <a:ext uri="{FF2B5EF4-FFF2-40B4-BE49-F238E27FC236}">
                  <a16:creationId xmlns:a16="http://schemas.microsoft.com/office/drawing/2014/main" id="{06711616-C997-40E7-BA31-CA42F7B322EB}"/>
                </a:ext>
              </a:extLst>
            </p:cNvPr>
            <p:cNvGrpSpPr/>
            <p:nvPr/>
          </p:nvGrpSpPr>
          <p:grpSpPr>
            <a:xfrm>
              <a:off x="3023632" y="513240"/>
              <a:ext cx="4602715" cy="320889"/>
              <a:chOff x="3060305" y="493423"/>
              <a:chExt cx="4602715" cy="320889"/>
            </a:xfrm>
          </p:grpSpPr>
          <p:grpSp>
            <p:nvGrpSpPr>
              <p:cNvPr id="172" name="Group 22">
                <a:extLst>
                  <a:ext uri="{FF2B5EF4-FFF2-40B4-BE49-F238E27FC236}">
                    <a16:creationId xmlns:a16="http://schemas.microsoft.com/office/drawing/2014/main" id="{94F566B4-534A-4498-877A-FED15AD7FEAF}"/>
                  </a:ext>
                </a:extLst>
              </p:cNvPr>
              <p:cNvGrpSpPr/>
              <p:nvPr/>
            </p:nvGrpSpPr>
            <p:grpSpPr>
              <a:xfrm>
                <a:off x="6748620" y="507674"/>
                <a:ext cx="914400" cy="306171"/>
                <a:chOff x="7144396" y="828667"/>
                <a:chExt cx="914400" cy="306171"/>
              </a:xfrm>
            </p:grpSpPr>
            <p:sp>
              <p:nvSpPr>
                <p:cNvPr id="189" name="Rectangle 75">
                  <a:extLst>
                    <a:ext uri="{FF2B5EF4-FFF2-40B4-BE49-F238E27FC236}">
                      <a16:creationId xmlns:a16="http://schemas.microsoft.com/office/drawing/2014/main" id="{570BA7A3-B9C7-4BFD-BFEE-6A62845DD806}"/>
                    </a:ext>
                  </a:extLst>
                </p:cNvPr>
                <p:cNvSpPr/>
                <p:nvPr/>
              </p:nvSpPr>
              <p:spPr>
                <a:xfrm>
                  <a:off x="7144396" y="828667"/>
                  <a:ext cx="914400" cy="274320"/>
                </a:xfrm>
                <a:prstGeom prst="rect">
                  <a:avLst/>
                </a:prstGeom>
                <a:solidFill>
                  <a:srgbClr val="933692"/>
                </a:solidFill>
                <a:ln w="9525" cap="flat" cmpd="sng" algn="ctr">
                  <a:noFill/>
                  <a:prstDash val="solid"/>
                </a:ln>
                <a:effectLst/>
              </p:spPr>
              <p:txBody>
                <a:bodyPr lIns="0" tIns="0" rIns="0" bIns="0" rtlCol="0" anchor="ctr" anchorCtr="0"/>
                <a:lstStyle>
                  <a:defPPr>
                    <a:defRPr lang="en-US"/>
                  </a:defPPr>
                  <a:lvl1pPr marL="0" algn="l" defTabSz="1326703" rtl="0" eaLnBrk="1" latinLnBrk="0" hangingPunct="1">
                    <a:defRPr sz="5223" kern="1200">
                      <a:solidFill>
                        <a:schemeClr val="lt1"/>
                      </a:solidFill>
                      <a:latin typeface="+mn-lt"/>
                      <a:ea typeface="+mn-ea"/>
                      <a:cs typeface="+mn-cs"/>
                    </a:defRPr>
                  </a:lvl1pPr>
                  <a:lvl2pPr marL="1326703" algn="l" defTabSz="1326703" rtl="0" eaLnBrk="1" latinLnBrk="0" hangingPunct="1">
                    <a:defRPr sz="5223" kern="1200">
                      <a:solidFill>
                        <a:schemeClr val="lt1"/>
                      </a:solidFill>
                      <a:latin typeface="+mn-lt"/>
                      <a:ea typeface="+mn-ea"/>
                      <a:cs typeface="+mn-cs"/>
                    </a:defRPr>
                  </a:lvl2pPr>
                  <a:lvl3pPr marL="2653406" algn="l" defTabSz="1326703" rtl="0" eaLnBrk="1" latinLnBrk="0" hangingPunct="1">
                    <a:defRPr sz="5223" kern="1200">
                      <a:solidFill>
                        <a:schemeClr val="lt1"/>
                      </a:solidFill>
                      <a:latin typeface="+mn-lt"/>
                      <a:ea typeface="+mn-ea"/>
                      <a:cs typeface="+mn-cs"/>
                    </a:defRPr>
                  </a:lvl3pPr>
                  <a:lvl4pPr marL="3980109" algn="l" defTabSz="1326703" rtl="0" eaLnBrk="1" latinLnBrk="0" hangingPunct="1">
                    <a:defRPr sz="5223" kern="1200">
                      <a:solidFill>
                        <a:schemeClr val="lt1"/>
                      </a:solidFill>
                      <a:latin typeface="+mn-lt"/>
                      <a:ea typeface="+mn-ea"/>
                      <a:cs typeface="+mn-cs"/>
                    </a:defRPr>
                  </a:lvl4pPr>
                  <a:lvl5pPr marL="5306812" algn="l" defTabSz="1326703" rtl="0" eaLnBrk="1" latinLnBrk="0" hangingPunct="1">
                    <a:defRPr sz="5223" kern="1200">
                      <a:solidFill>
                        <a:schemeClr val="lt1"/>
                      </a:solidFill>
                      <a:latin typeface="+mn-lt"/>
                      <a:ea typeface="+mn-ea"/>
                      <a:cs typeface="+mn-cs"/>
                    </a:defRPr>
                  </a:lvl5pPr>
                  <a:lvl6pPr marL="6633515" algn="l" defTabSz="1326703" rtl="0" eaLnBrk="1" latinLnBrk="0" hangingPunct="1">
                    <a:defRPr sz="5223" kern="1200">
                      <a:solidFill>
                        <a:schemeClr val="lt1"/>
                      </a:solidFill>
                      <a:latin typeface="+mn-lt"/>
                      <a:ea typeface="+mn-ea"/>
                      <a:cs typeface="+mn-cs"/>
                    </a:defRPr>
                  </a:lvl6pPr>
                  <a:lvl7pPr marL="7960218" algn="l" defTabSz="1326703" rtl="0" eaLnBrk="1" latinLnBrk="0" hangingPunct="1">
                    <a:defRPr sz="5223" kern="1200">
                      <a:solidFill>
                        <a:schemeClr val="lt1"/>
                      </a:solidFill>
                      <a:latin typeface="+mn-lt"/>
                      <a:ea typeface="+mn-ea"/>
                      <a:cs typeface="+mn-cs"/>
                    </a:defRPr>
                  </a:lvl7pPr>
                  <a:lvl8pPr marL="9286921" algn="l" defTabSz="1326703" rtl="0" eaLnBrk="1" latinLnBrk="0" hangingPunct="1">
                    <a:defRPr sz="5223" kern="1200">
                      <a:solidFill>
                        <a:schemeClr val="lt1"/>
                      </a:solidFill>
                      <a:latin typeface="+mn-lt"/>
                      <a:ea typeface="+mn-ea"/>
                      <a:cs typeface="+mn-cs"/>
                    </a:defRPr>
                  </a:lvl8pPr>
                  <a:lvl9pPr marL="10613624" algn="l" defTabSz="1326703" rtl="0" eaLnBrk="1" latinLnBrk="0" hangingPunct="1">
                    <a:defRPr sz="5223" kern="1200">
                      <a:solidFill>
                        <a:schemeClr val="lt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メイリオ"/>
                    <a:cs typeface="Arial"/>
                  </a:endParaRPr>
                </a:p>
              </p:txBody>
            </p:sp>
            <p:sp>
              <p:nvSpPr>
                <p:cNvPr id="190" name="TextBox 35">
                  <a:extLst>
                    <a:ext uri="{FF2B5EF4-FFF2-40B4-BE49-F238E27FC236}">
                      <a16:creationId xmlns:a16="http://schemas.microsoft.com/office/drawing/2014/main" id="{55D202BD-3C04-4FE1-9C88-5C1EEB463EF6}"/>
                    </a:ext>
                  </a:extLst>
                </p:cNvPr>
                <p:cNvSpPr txBox="1"/>
                <p:nvPr/>
              </p:nvSpPr>
              <p:spPr>
                <a:xfrm>
                  <a:off x="7437318" y="868652"/>
                  <a:ext cx="619473" cy="266186"/>
                </a:xfrm>
                <a:prstGeom prst="rect">
                  <a:avLst/>
                </a:prstGeom>
                <a:noFill/>
              </p:spPr>
              <p:txBody>
                <a:bodyPr wrap="square" lIns="0" tIns="0" rIns="0" bIns="0" rtlCol="0" anchor="t" anchorCtr="0">
                  <a:noAutofit/>
                </a:bodyPr>
                <a:lstStyle>
                  <a:defPPr>
                    <a:defRPr lang="en-US"/>
                  </a:defPPr>
                  <a:lvl1pPr marL="0" algn="l" defTabSz="1326703" rtl="0" eaLnBrk="1" latinLnBrk="0" hangingPunct="1">
                    <a:defRPr sz="5223" kern="1200">
                      <a:solidFill>
                        <a:schemeClr val="tx1"/>
                      </a:solidFill>
                      <a:latin typeface="+mn-lt"/>
                      <a:ea typeface="+mn-ea"/>
                      <a:cs typeface="+mn-cs"/>
                    </a:defRPr>
                  </a:lvl1pPr>
                  <a:lvl2pPr marL="1326703" algn="l" defTabSz="1326703" rtl="0" eaLnBrk="1" latinLnBrk="0" hangingPunct="1">
                    <a:defRPr sz="5223" kern="1200">
                      <a:solidFill>
                        <a:schemeClr val="tx1"/>
                      </a:solidFill>
                      <a:latin typeface="+mn-lt"/>
                      <a:ea typeface="+mn-ea"/>
                      <a:cs typeface="+mn-cs"/>
                    </a:defRPr>
                  </a:lvl2pPr>
                  <a:lvl3pPr marL="2653406" algn="l" defTabSz="1326703" rtl="0" eaLnBrk="1" latinLnBrk="0" hangingPunct="1">
                    <a:defRPr sz="5223" kern="1200">
                      <a:solidFill>
                        <a:schemeClr val="tx1"/>
                      </a:solidFill>
                      <a:latin typeface="+mn-lt"/>
                      <a:ea typeface="+mn-ea"/>
                      <a:cs typeface="+mn-cs"/>
                    </a:defRPr>
                  </a:lvl3pPr>
                  <a:lvl4pPr marL="3980109" algn="l" defTabSz="1326703" rtl="0" eaLnBrk="1" latinLnBrk="0" hangingPunct="1">
                    <a:defRPr sz="5223" kern="1200">
                      <a:solidFill>
                        <a:schemeClr val="tx1"/>
                      </a:solidFill>
                      <a:latin typeface="+mn-lt"/>
                      <a:ea typeface="+mn-ea"/>
                      <a:cs typeface="+mn-cs"/>
                    </a:defRPr>
                  </a:lvl4pPr>
                  <a:lvl5pPr marL="5306812" algn="l" defTabSz="1326703" rtl="0" eaLnBrk="1" latinLnBrk="0" hangingPunct="1">
                    <a:defRPr sz="5223" kern="1200">
                      <a:solidFill>
                        <a:schemeClr val="tx1"/>
                      </a:solidFill>
                      <a:latin typeface="+mn-lt"/>
                      <a:ea typeface="+mn-ea"/>
                      <a:cs typeface="+mn-cs"/>
                    </a:defRPr>
                  </a:lvl5pPr>
                  <a:lvl6pPr marL="6633515" algn="l" defTabSz="1326703" rtl="0" eaLnBrk="1" latinLnBrk="0" hangingPunct="1">
                    <a:defRPr sz="5223" kern="1200">
                      <a:solidFill>
                        <a:schemeClr val="tx1"/>
                      </a:solidFill>
                      <a:latin typeface="+mn-lt"/>
                      <a:ea typeface="+mn-ea"/>
                      <a:cs typeface="+mn-cs"/>
                    </a:defRPr>
                  </a:lvl6pPr>
                  <a:lvl7pPr marL="7960218" algn="l" defTabSz="1326703" rtl="0" eaLnBrk="1" latinLnBrk="0" hangingPunct="1">
                    <a:defRPr sz="5223" kern="1200">
                      <a:solidFill>
                        <a:schemeClr val="tx1"/>
                      </a:solidFill>
                      <a:latin typeface="+mn-lt"/>
                      <a:ea typeface="+mn-ea"/>
                      <a:cs typeface="+mn-cs"/>
                    </a:defRPr>
                  </a:lvl7pPr>
                  <a:lvl8pPr marL="9286921" algn="l" defTabSz="1326703" rtl="0" eaLnBrk="1" latinLnBrk="0" hangingPunct="1">
                    <a:defRPr sz="5223" kern="1200">
                      <a:solidFill>
                        <a:schemeClr val="tx1"/>
                      </a:solidFill>
                      <a:latin typeface="+mn-lt"/>
                      <a:ea typeface="+mn-ea"/>
                      <a:cs typeface="+mn-cs"/>
                    </a:defRPr>
                  </a:lvl8pPr>
                  <a:lvl9pPr marL="10613624" algn="l" defTabSz="1326703" rtl="0" eaLnBrk="1" latinLnBrk="0" hangingPunct="1">
                    <a:defRPr sz="5223" kern="1200">
                      <a:solidFill>
                        <a:schemeClr val="tx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協働</a:t>
                  </a:r>
                  <a:endParaRPr kumimoji="0" lang="en-US" sz="14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pic>
              <p:nvPicPr>
                <p:cNvPr id="191" name="Graphic 80">
                  <a:extLst>
                    <a:ext uri="{FF2B5EF4-FFF2-40B4-BE49-F238E27FC236}">
                      <a16:creationId xmlns:a16="http://schemas.microsoft.com/office/drawing/2014/main" id="{E1BBACF5-994F-451F-8131-F7D2C87485A3}"/>
                    </a:ext>
                  </a:extLst>
                </p:cNvPr>
                <p:cNvPicPr>
                  <a:picLocks noChangeAspect="1"/>
                </p:cNvPicPr>
                <p:nvPr/>
              </p:nvPicPr>
              <p:blipFill>
                <a:blip r:embed="rId2">
                  <a:extLst>
                    <a:ext uri="{96DAC541-7B7A-43D3-8B79-37D633B846F1}">
                      <asvg:svgBlip xmlns="" xmlns:asvg="http://schemas.microsoft.com/office/drawing/2016/SVG/main" r:embed="rId5"/>
                    </a:ext>
                  </a:extLst>
                </a:blip>
                <a:srcRect/>
                <a:stretch/>
              </p:blipFill>
              <p:spPr>
                <a:xfrm>
                  <a:off x="7199871" y="841008"/>
                  <a:ext cx="229245" cy="229245"/>
                </a:xfrm>
                <a:prstGeom prst="rect">
                  <a:avLst/>
                </a:prstGeom>
              </p:spPr>
            </p:pic>
          </p:grpSp>
          <p:grpSp>
            <p:nvGrpSpPr>
              <p:cNvPr id="173" name="Group 13">
                <a:extLst>
                  <a:ext uri="{FF2B5EF4-FFF2-40B4-BE49-F238E27FC236}">
                    <a16:creationId xmlns:a16="http://schemas.microsoft.com/office/drawing/2014/main" id="{14D896DE-6216-4EBA-92FC-62BEC85C9F41}"/>
                  </a:ext>
                </a:extLst>
              </p:cNvPr>
              <p:cNvGrpSpPr/>
              <p:nvPr/>
            </p:nvGrpSpPr>
            <p:grpSpPr>
              <a:xfrm>
                <a:off x="4911353" y="507674"/>
                <a:ext cx="914400" cy="299508"/>
                <a:chOff x="3706929" y="831343"/>
                <a:chExt cx="914400" cy="299508"/>
              </a:xfrm>
            </p:grpSpPr>
            <p:sp>
              <p:nvSpPr>
                <p:cNvPr id="186" name="Rectangle 74">
                  <a:extLst>
                    <a:ext uri="{FF2B5EF4-FFF2-40B4-BE49-F238E27FC236}">
                      <a16:creationId xmlns:a16="http://schemas.microsoft.com/office/drawing/2014/main" id="{CBCCF4BE-1B1D-4508-88AC-E6FA6106618F}"/>
                    </a:ext>
                  </a:extLst>
                </p:cNvPr>
                <p:cNvSpPr/>
                <p:nvPr/>
              </p:nvSpPr>
              <p:spPr>
                <a:xfrm>
                  <a:off x="3706929" y="831343"/>
                  <a:ext cx="914400" cy="274320"/>
                </a:xfrm>
                <a:prstGeom prst="rect">
                  <a:avLst/>
                </a:prstGeom>
                <a:solidFill>
                  <a:srgbClr val="FA4616"/>
                </a:solidFill>
                <a:ln w="9525" cap="flat" cmpd="sng" algn="ctr">
                  <a:noFill/>
                  <a:prstDash val="solid"/>
                </a:ln>
                <a:effectLst/>
              </p:spPr>
              <p:txBody>
                <a:bodyPr lIns="0" tIns="0" rIns="0" bIns="0" rtlCol="0" anchor="ctr" anchorCtr="0"/>
                <a:lstStyle>
                  <a:defPPr>
                    <a:defRPr lang="en-US"/>
                  </a:defPPr>
                  <a:lvl1pPr marL="0" algn="l" defTabSz="1326703" rtl="0" eaLnBrk="1" latinLnBrk="0" hangingPunct="1">
                    <a:defRPr sz="5223" kern="1200">
                      <a:solidFill>
                        <a:schemeClr val="lt1"/>
                      </a:solidFill>
                      <a:latin typeface="+mn-lt"/>
                      <a:ea typeface="+mn-ea"/>
                      <a:cs typeface="+mn-cs"/>
                    </a:defRPr>
                  </a:lvl1pPr>
                  <a:lvl2pPr marL="1326703" algn="l" defTabSz="1326703" rtl="0" eaLnBrk="1" latinLnBrk="0" hangingPunct="1">
                    <a:defRPr sz="5223" kern="1200">
                      <a:solidFill>
                        <a:schemeClr val="lt1"/>
                      </a:solidFill>
                      <a:latin typeface="+mn-lt"/>
                      <a:ea typeface="+mn-ea"/>
                      <a:cs typeface="+mn-cs"/>
                    </a:defRPr>
                  </a:lvl2pPr>
                  <a:lvl3pPr marL="2653406" algn="l" defTabSz="1326703" rtl="0" eaLnBrk="1" latinLnBrk="0" hangingPunct="1">
                    <a:defRPr sz="5223" kern="1200">
                      <a:solidFill>
                        <a:schemeClr val="lt1"/>
                      </a:solidFill>
                      <a:latin typeface="+mn-lt"/>
                      <a:ea typeface="+mn-ea"/>
                      <a:cs typeface="+mn-cs"/>
                    </a:defRPr>
                  </a:lvl3pPr>
                  <a:lvl4pPr marL="3980109" algn="l" defTabSz="1326703" rtl="0" eaLnBrk="1" latinLnBrk="0" hangingPunct="1">
                    <a:defRPr sz="5223" kern="1200">
                      <a:solidFill>
                        <a:schemeClr val="lt1"/>
                      </a:solidFill>
                      <a:latin typeface="+mn-lt"/>
                      <a:ea typeface="+mn-ea"/>
                      <a:cs typeface="+mn-cs"/>
                    </a:defRPr>
                  </a:lvl4pPr>
                  <a:lvl5pPr marL="5306812" algn="l" defTabSz="1326703" rtl="0" eaLnBrk="1" latinLnBrk="0" hangingPunct="1">
                    <a:defRPr sz="5223" kern="1200">
                      <a:solidFill>
                        <a:schemeClr val="lt1"/>
                      </a:solidFill>
                      <a:latin typeface="+mn-lt"/>
                      <a:ea typeface="+mn-ea"/>
                      <a:cs typeface="+mn-cs"/>
                    </a:defRPr>
                  </a:lvl5pPr>
                  <a:lvl6pPr marL="6633515" algn="l" defTabSz="1326703" rtl="0" eaLnBrk="1" latinLnBrk="0" hangingPunct="1">
                    <a:defRPr sz="5223" kern="1200">
                      <a:solidFill>
                        <a:schemeClr val="lt1"/>
                      </a:solidFill>
                      <a:latin typeface="+mn-lt"/>
                      <a:ea typeface="+mn-ea"/>
                      <a:cs typeface="+mn-cs"/>
                    </a:defRPr>
                  </a:lvl6pPr>
                  <a:lvl7pPr marL="7960218" algn="l" defTabSz="1326703" rtl="0" eaLnBrk="1" latinLnBrk="0" hangingPunct="1">
                    <a:defRPr sz="5223" kern="1200">
                      <a:solidFill>
                        <a:schemeClr val="lt1"/>
                      </a:solidFill>
                      <a:latin typeface="+mn-lt"/>
                      <a:ea typeface="+mn-ea"/>
                      <a:cs typeface="+mn-cs"/>
                    </a:defRPr>
                  </a:lvl7pPr>
                  <a:lvl8pPr marL="9286921" algn="l" defTabSz="1326703" rtl="0" eaLnBrk="1" latinLnBrk="0" hangingPunct="1">
                    <a:defRPr sz="5223" kern="1200">
                      <a:solidFill>
                        <a:schemeClr val="lt1"/>
                      </a:solidFill>
                      <a:latin typeface="+mn-lt"/>
                      <a:ea typeface="+mn-ea"/>
                      <a:cs typeface="+mn-cs"/>
                    </a:defRPr>
                  </a:lvl8pPr>
                  <a:lvl9pPr marL="10613624" algn="l" defTabSz="1326703" rtl="0" eaLnBrk="1" latinLnBrk="0" hangingPunct="1">
                    <a:defRPr sz="5223" kern="1200">
                      <a:solidFill>
                        <a:schemeClr val="lt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メイリオ"/>
                    <a:cs typeface="Arial"/>
                  </a:endParaRPr>
                </a:p>
              </p:txBody>
            </p:sp>
            <p:sp>
              <p:nvSpPr>
                <p:cNvPr id="187" name="TextBox 33">
                  <a:extLst>
                    <a:ext uri="{FF2B5EF4-FFF2-40B4-BE49-F238E27FC236}">
                      <a16:creationId xmlns:a16="http://schemas.microsoft.com/office/drawing/2014/main" id="{0BCF31D2-9551-4DFA-B981-96DEAAC41B31}"/>
                    </a:ext>
                  </a:extLst>
                </p:cNvPr>
                <p:cNvSpPr txBox="1"/>
                <p:nvPr/>
              </p:nvSpPr>
              <p:spPr>
                <a:xfrm>
                  <a:off x="3923460" y="872639"/>
                  <a:ext cx="684951" cy="258212"/>
                </a:xfrm>
                <a:prstGeom prst="rect">
                  <a:avLst/>
                </a:prstGeom>
                <a:noFill/>
              </p:spPr>
              <p:txBody>
                <a:bodyPr wrap="square" lIns="0" tIns="0" rIns="0" bIns="0" rtlCol="0" anchor="t" anchorCtr="0">
                  <a:noAutofit/>
                </a:bodyPr>
                <a:lstStyle>
                  <a:defPPr>
                    <a:defRPr lang="en-US"/>
                  </a:defPPr>
                  <a:lvl1pPr marL="0" algn="l" defTabSz="1326703" rtl="0" eaLnBrk="1" latinLnBrk="0" hangingPunct="1">
                    <a:defRPr sz="5223" kern="1200">
                      <a:solidFill>
                        <a:schemeClr val="tx1"/>
                      </a:solidFill>
                      <a:latin typeface="+mn-lt"/>
                      <a:ea typeface="+mn-ea"/>
                      <a:cs typeface="+mn-cs"/>
                    </a:defRPr>
                  </a:lvl1pPr>
                  <a:lvl2pPr marL="1326703" algn="l" defTabSz="1326703" rtl="0" eaLnBrk="1" latinLnBrk="0" hangingPunct="1">
                    <a:defRPr sz="5223" kern="1200">
                      <a:solidFill>
                        <a:schemeClr val="tx1"/>
                      </a:solidFill>
                      <a:latin typeface="+mn-lt"/>
                      <a:ea typeface="+mn-ea"/>
                      <a:cs typeface="+mn-cs"/>
                    </a:defRPr>
                  </a:lvl2pPr>
                  <a:lvl3pPr marL="2653406" algn="l" defTabSz="1326703" rtl="0" eaLnBrk="1" latinLnBrk="0" hangingPunct="1">
                    <a:defRPr sz="5223" kern="1200">
                      <a:solidFill>
                        <a:schemeClr val="tx1"/>
                      </a:solidFill>
                      <a:latin typeface="+mn-lt"/>
                      <a:ea typeface="+mn-ea"/>
                      <a:cs typeface="+mn-cs"/>
                    </a:defRPr>
                  </a:lvl3pPr>
                  <a:lvl4pPr marL="3980109" algn="l" defTabSz="1326703" rtl="0" eaLnBrk="1" latinLnBrk="0" hangingPunct="1">
                    <a:defRPr sz="5223" kern="1200">
                      <a:solidFill>
                        <a:schemeClr val="tx1"/>
                      </a:solidFill>
                      <a:latin typeface="+mn-lt"/>
                      <a:ea typeface="+mn-ea"/>
                      <a:cs typeface="+mn-cs"/>
                    </a:defRPr>
                  </a:lvl4pPr>
                  <a:lvl5pPr marL="5306812" algn="l" defTabSz="1326703" rtl="0" eaLnBrk="1" latinLnBrk="0" hangingPunct="1">
                    <a:defRPr sz="5223" kern="1200">
                      <a:solidFill>
                        <a:schemeClr val="tx1"/>
                      </a:solidFill>
                      <a:latin typeface="+mn-lt"/>
                      <a:ea typeface="+mn-ea"/>
                      <a:cs typeface="+mn-cs"/>
                    </a:defRPr>
                  </a:lvl5pPr>
                  <a:lvl6pPr marL="6633515" algn="l" defTabSz="1326703" rtl="0" eaLnBrk="1" latinLnBrk="0" hangingPunct="1">
                    <a:defRPr sz="5223" kern="1200">
                      <a:solidFill>
                        <a:schemeClr val="tx1"/>
                      </a:solidFill>
                      <a:latin typeface="+mn-lt"/>
                      <a:ea typeface="+mn-ea"/>
                      <a:cs typeface="+mn-cs"/>
                    </a:defRPr>
                  </a:lvl6pPr>
                  <a:lvl7pPr marL="7960218" algn="l" defTabSz="1326703" rtl="0" eaLnBrk="1" latinLnBrk="0" hangingPunct="1">
                    <a:defRPr sz="5223" kern="1200">
                      <a:solidFill>
                        <a:schemeClr val="tx1"/>
                      </a:solidFill>
                      <a:latin typeface="+mn-lt"/>
                      <a:ea typeface="+mn-ea"/>
                      <a:cs typeface="+mn-cs"/>
                    </a:defRPr>
                  </a:lvl7pPr>
                  <a:lvl8pPr marL="9286921" algn="l" defTabSz="1326703" rtl="0" eaLnBrk="1" latinLnBrk="0" hangingPunct="1">
                    <a:defRPr sz="5223" kern="1200">
                      <a:solidFill>
                        <a:schemeClr val="tx1"/>
                      </a:solidFill>
                      <a:latin typeface="+mn-lt"/>
                      <a:ea typeface="+mn-ea"/>
                      <a:cs typeface="+mn-cs"/>
                    </a:defRPr>
                  </a:lvl8pPr>
                  <a:lvl9pPr marL="10613624" algn="l" defTabSz="1326703" rtl="0" eaLnBrk="1" latinLnBrk="0" hangingPunct="1">
                    <a:defRPr sz="5223" kern="1200">
                      <a:solidFill>
                        <a:schemeClr val="tx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管理</a:t>
                  </a:r>
                  <a:endParaRPr kumimoji="0" 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pic>
              <p:nvPicPr>
                <p:cNvPr id="188" name="Graphic 656" descr="Graphic 656">
                  <a:extLst>
                    <a:ext uri="{FF2B5EF4-FFF2-40B4-BE49-F238E27FC236}">
                      <a16:creationId xmlns:a16="http://schemas.microsoft.com/office/drawing/2014/main" id="{251967EC-4EA9-46B7-BED3-0543DC9AB552}"/>
                    </a:ext>
                  </a:extLst>
                </p:cNvPr>
                <p:cNvPicPr>
                  <a:picLocks/>
                </p:cNvPicPr>
                <p:nvPr/>
              </p:nvPicPr>
              <p:blipFill>
                <a:blip r:embed="rId6"/>
                <a:stretch>
                  <a:fillRect/>
                </a:stretch>
              </p:blipFill>
              <p:spPr>
                <a:xfrm>
                  <a:off x="3772650" y="845035"/>
                  <a:ext cx="226056" cy="229244"/>
                </a:xfrm>
                <a:prstGeom prst="rect">
                  <a:avLst/>
                </a:prstGeom>
                <a:ln w="12700">
                  <a:miter lim="400000"/>
                </a:ln>
              </p:spPr>
            </p:pic>
          </p:grpSp>
          <p:grpSp>
            <p:nvGrpSpPr>
              <p:cNvPr id="174" name="Group 12">
                <a:extLst>
                  <a:ext uri="{FF2B5EF4-FFF2-40B4-BE49-F238E27FC236}">
                    <a16:creationId xmlns:a16="http://schemas.microsoft.com/office/drawing/2014/main" id="{0D7D00AB-10B6-4AB4-AF2B-5475E4C91E05}"/>
                  </a:ext>
                </a:extLst>
              </p:cNvPr>
              <p:cNvGrpSpPr/>
              <p:nvPr/>
            </p:nvGrpSpPr>
            <p:grpSpPr>
              <a:xfrm>
                <a:off x="4001792" y="507674"/>
                <a:ext cx="915593" cy="294550"/>
                <a:chOff x="1999057" y="822644"/>
                <a:chExt cx="915593" cy="294550"/>
              </a:xfrm>
            </p:grpSpPr>
            <p:sp>
              <p:nvSpPr>
                <p:cNvPr id="183" name="Rectangle 82">
                  <a:extLst>
                    <a:ext uri="{FF2B5EF4-FFF2-40B4-BE49-F238E27FC236}">
                      <a16:creationId xmlns:a16="http://schemas.microsoft.com/office/drawing/2014/main" id="{F20F7A98-D937-443E-A986-E0E051AFA626}"/>
                    </a:ext>
                  </a:extLst>
                </p:cNvPr>
                <p:cNvSpPr/>
                <p:nvPr/>
              </p:nvSpPr>
              <p:spPr>
                <a:xfrm>
                  <a:off x="1999057" y="822644"/>
                  <a:ext cx="914400" cy="274320"/>
                </a:xfrm>
                <a:prstGeom prst="rect">
                  <a:avLst/>
                </a:prstGeom>
                <a:solidFill>
                  <a:srgbClr val="0067DF"/>
                </a:solidFill>
                <a:ln w="9525" cap="flat" cmpd="sng" algn="ctr">
                  <a:noFill/>
                  <a:prstDash val="solid"/>
                </a:ln>
                <a:effectLst/>
              </p:spPr>
              <p:txBody>
                <a:bodyPr lIns="0" tIns="0" rIns="0" bIns="0" rtlCol="0" anchor="ctr" anchorCtr="0"/>
                <a:lstStyle>
                  <a:defPPr>
                    <a:defRPr lang="en-US"/>
                  </a:defPPr>
                  <a:lvl1pPr marL="0" algn="l" defTabSz="1326703" rtl="0" eaLnBrk="1" latinLnBrk="0" hangingPunct="1">
                    <a:defRPr sz="5223" kern="1200">
                      <a:solidFill>
                        <a:schemeClr val="lt1"/>
                      </a:solidFill>
                      <a:latin typeface="+mn-lt"/>
                      <a:ea typeface="+mn-ea"/>
                      <a:cs typeface="+mn-cs"/>
                    </a:defRPr>
                  </a:lvl1pPr>
                  <a:lvl2pPr marL="1326703" algn="l" defTabSz="1326703" rtl="0" eaLnBrk="1" latinLnBrk="0" hangingPunct="1">
                    <a:defRPr sz="5223" kern="1200">
                      <a:solidFill>
                        <a:schemeClr val="lt1"/>
                      </a:solidFill>
                      <a:latin typeface="+mn-lt"/>
                      <a:ea typeface="+mn-ea"/>
                      <a:cs typeface="+mn-cs"/>
                    </a:defRPr>
                  </a:lvl2pPr>
                  <a:lvl3pPr marL="2653406" algn="l" defTabSz="1326703" rtl="0" eaLnBrk="1" latinLnBrk="0" hangingPunct="1">
                    <a:defRPr sz="5223" kern="1200">
                      <a:solidFill>
                        <a:schemeClr val="lt1"/>
                      </a:solidFill>
                      <a:latin typeface="+mn-lt"/>
                      <a:ea typeface="+mn-ea"/>
                      <a:cs typeface="+mn-cs"/>
                    </a:defRPr>
                  </a:lvl3pPr>
                  <a:lvl4pPr marL="3980109" algn="l" defTabSz="1326703" rtl="0" eaLnBrk="1" latinLnBrk="0" hangingPunct="1">
                    <a:defRPr sz="5223" kern="1200">
                      <a:solidFill>
                        <a:schemeClr val="lt1"/>
                      </a:solidFill>
                      <a:latin typeface="+mn-lt"/>
                      <a:ea typeface="+mn-ea"/>
                      <a:cs typeface="+mn-cs"/>
                    </a:defRPr>
                  </a:lvl4pPr>
                  <a:lvl5pPr marL="5306812" algn="l" defTabSz="1326703" rtl="0" eaLnBrk="1" latinLnBrk="0" hangingPunct="1">
                    <a:defRPr sz="5223" kern="1200">
                      <a:solidFill>
                        <a:schemeClr val="lt1"/>
                      </a:solidFill>
                      <a:latin typeface="+mn-lt"/>
                      <a:ea typeface="+mn-ea"/>
                      <a:cs typeface="+mn-cs"/>
                    </a:defRPr>
                  </a:lvl5pPr>
                  <a:lvl6pPr marL="6633515" algn="l" defTabSz="1326703" rtl="0" eaLnBrk="1" latinLnBrk="0" hangingPunct="1">
                    <a:defRPr sz="5223" kern="1200">
                      <a:solidFill>
                        <a:schemeClr val="lt1"/>
                      </a:solidFill>
                      <a:latin typeface="+mn-lt"/>
                      <a:ea typeface="+mn-ea"/>
                      <a:cs typeface="+mn-cs"/>
                    </a:defRPr>
                  </a:lvl6pPr>
                  <a:lvl7pPr marL="7960218" algn="l" defTabSz="1326703" rtl="0" eaLnBrk="1" latinLnBrk="0" hangingPunct="1">
                    <a:defRPr sz="5223" kern="1200">
                      <a:solidFill>
                        <a:schemeClr val="lt1"/>
                      </a:solidFill>
                      <a:latin typeface="+mn-lt"/>
                      <a:ea typeface="+mn-ea"/>
                      <a:cs typeface="+mn-cs"/>
                    </a:defRPr>
                  </a:lvl7pPr>
                  <a:lvl8pPr marL="9286921" algn="l" defTabSz="1326703" rtl="0" eaLnBrk="1" latinLnBrk="0" hangingPunct="1">
                    <a:defRPr sz="5223" kern="1200">
                      <a:solidFill>
                        <a:schemeClr val="lt1"/>
                      </a:solidFill>
                      <a:latin typeface="+mn-lt"/>
                      <a:ea typeface="+mn-ea"/>
                      <a:cs typeface="+mn-cs"/>
                    </a:defRPr>
                  </a:lvl8pPr>
                  <a:lvl9pPr marL="10613624" algn="l" defTabSz="1326703" rtl="0" eaLnBrk="1" latinLnBrk="0" hangingPunct="1">
                    <a:defRPr sz="5223" kern="1200">
                      <a:solidFill>
                        <a:schemeClr val="lt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メイリオ"/>
                    <a:cs typeface="Arial"/>
                  </a:endParaRPr>
                </a:p>
              </p:txBody>
            </p:sp>
            <p:sp>
              <p:nvSpPr>
                <p:cNvPr id="184" name="TextBox 32">
                  <a:extLst>
                    <a:ext uri="{FF2B5EF4-FFF2-40B4-BE49-F238E27FC236}">
                      <a16:creationId xmlns:a16="http://schemas.microsoft.com/office/drawing/2014/main" id="{B8D9811E-5360-4C7A-8130-5AE1F47BE143}"/>
                    </a:ext>
                  </a:extLst>
                </p:cNvPr>
                <p:cNvSpPr txBox="1"/>
                <p:nvPr/>
              </p:nvSpPr>
              <p:spPr>
                <a:xfrm>
                  <a:off x="2286814" y="858978"/>
                  <a:ext cx="627836" cy="258216"/>
                </a:xfrm>
                <a:prstGeom prst="rect">
                  <a:avLst/>
                </a:prstGeom>
                <a:noFill/>
              </p:spPr>
              <p:txBody>
                <a:bodyPr wrap="square" lIns="0" tIns="0" rIns="0" bIns="0" rtlCol="0" anchor="t" anchorCtr="0">
                  <a:noAutofit/>
                </a:bodyPr>
                <a:lstStyle>
                  <a:defPPr>
                    <a:defRPr lang="en-US"/>
                  </a:defPPr>
                  <a:lvl1pPr marL="0" algn="l" defTabSz="1326703" rtl="0" eaLnBrk="1" latinLnBrk="0" hangingPunct="1">
                    <a:defRPr sz="5223" kern="1200">
                      <a:solidFill>
                        <a:schemeClr val="tx1"/>
                      </a:solidFill>
                      <a:latin typeface="+mn-lt"/>
                      <a:ea typeface="+mn-ea"/>
                      <a:cs typeface="+mn-cs"/>
                    </a:defRPr>
                  </a:lvl1pPr>
                  <a:lvl2pPr marL="1326703" algn="l" defTabSz="1326703" rtl="0" eaLnBrk="1" latinLnBrk="0" hangingPunct="1">
                    <a:defRPr sz="5223" kern="1200">
                      <a:solidFill>
                        <a:schemeClr val="tx1"/>
                      </a:solidFill>
                      <a:latin typeface="+mn-lt"/>
                      <a:ea typeface="+mn-ea"/>
                      <a:cs typeface="+mn-cs"/>
                    </a:defRPr>
                  </a:lvl2pPr>
                  <a:lvl3pPr marL="2653406" algn="l" defTabSz="1326703" rtl="0" eaLnBrk="1" latinLnBrk="0" hangingPunct="1">
                    <a:defRPr sz="5223" kern="1200">
                      <a:solidFill>
                        <a:schemeClr val="tx1"/>
                      </a:solidFill>
                      <a:latin typeface="+mn-lt"/>
                      <a:ea typeface="+mn-ea"/>
                      <a:cs typeface="+mn-cs"/>
                    </a:defRPr>
                  </a:lvl3pPr>
                  <a:lvl4pPr marL="3980109" algn="l" defTabSz="1326703" rtl="0" eaLnBrk="1" latinLnBrk="0" hangingPunct="1">
                    <a:defRPr sz="5223" kern="1200">
                      <a:solidFill>
                        <a:schemeClr val="tx1"/>
                      </a:solidFill>
                      <a:latin typeface="+mn-lt"/>
                      <a:ea typeface="+mn-ea"/>
                      <a:cs typeface="+mn-cs"/>
                    </a:defRPr>
                  </a:lvl4pPr>
                  <a:lvl5pPr marL="5306812" algn="l" defTabSz="1326703" rtl="0" eaLnBrk="1" latinLnBrk="0" hangingPunct="1">
                    <a:defRPr sz="5223" kern="1200">
                      <a:solidFill>
                        <a:schemeClr val="tx1"/>
                      </a:solidFill>
                      <a:latin typeface="+mn-lt"/>
                      <a:ea typeface="+mn-ea"/>
                      <a:cs typeface="+mn-cs"/>
                    </a:defRPr>
                  </a:lvl5pPr>
                  <a:lvl6pPr marL="6633515" algn="l" defTabSz="1326703" rtl="0" eaLnBrk="1" latinLnBrk="0" hangingPunct="1">
                    <a:defRPr sz="5223" kern="1200">
                      <a:solidFill>
                        <a:schemeClr val="tx1"/>
                      </a:solidFill>
                      <a:latin typeface="+mn-lt"/>
                      <a:ea typeface="+mn-ea"/>
                      <a:cs typeface="+mn-cs"/>
                    </a:defRPr>
                  </a:lvl6pPr>
                  <a:lvl7pPr marL="7960218" algn="l" defTabSz="1326703" rtl="0" eaLnBrk="1" latinLnBrk="0" hangingPunct="1">
                    <a:defRPr sz="5223" kern="1200">
                      <a:solidFill>
                        <a:schemeClr val="tx1"/>
                      </a:solidFill>
                      <a:latin typeface="+mn-lt"/>
                      <a:ea typeface="+mn-ea"/>
                      <a:cs typeface="+mn-cs"/>
                    </a:defRPr>
                  </a:lvl7pPr>
                  <a:lvl8pPr marL="9286921" algn="l" defTabSz="1326703" rtl="0" eaLnBrk="1" latinLnBrk="0" hangingPunct="1">
                    <a:defRPr sz="5223" kern="1200">
                      <a:solidFill>
                        <a:schemeClr val="tx1"/>
                      </a:solidFill>
                      <a:latin typeface="+mn-lt"/>
                      <a:ea typeface="+mn-ea"/>
                      <a:cs typeface="+mn-cs"/>
                    </a:defRPr>
                  </a:lvl8pPr>
                  <a:lvl9pPr marL="10613624" algn="l" defTabSz="1326703" rtl="0" eaLnBrk="1" latinLnBrk="0" hangingPunct="1">
                    <a:defRPr sz="5223" kern="1200">
                      <a:solidFill>
                        <a:schemeClr val="tx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開発</a:t>
                  </a:r>
                  <a:endParaRPr kumimoji="0" lang="en-US" sz="14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pic>
              <p:nvPicPr>
                <p:cNvPr id="185" name="Graphic 601" descr="Graphic 601">
                  <a:extLst>
                    <a:ext uri="{FF2B5EF4-FFF2-40B4-BE49-F238E27FC236}">
                      <a16:creationId xmlns:a16="http://schemas.microsoft.com/office/drawing/2014/main" id="{C4A895F3-3078-4B70-8F81-3314680B8F48}"/>
                    </a:ext>
                  </a:extLst>
                </p:cNvPr>
                <p:cNvPicPr>
                  <a:picLocks/>
                </p:cNvPicPr>
                <p:nvPr/>
              </p:nvPicPr>
              <p:blipFill>
                <a:blip r:embed="rId7"/>
                <a:stretch>
                  <a:fillRect/>
                </a:stretch>
              </p:blipFill>
              <p:spPr>
                <a:xfrm>
                  <a:off x="2043015" y="846132"/>
                  <a:ext cx="230881" cy="229245"/>
                </a:xfrm>
                <a:prstGeom prst="rect">
                  <a:avLst/>
                </a:prstGeom>
                <a:ln w="12700">
                  <a:miter lim="400000"/>
                </a:ln>
              </p:spPr>
            </p:pic>
          </p:grpSp>
          <p:grpSp>
            <p:nvGrpSpPr>
              <p:cNvPr id="175" name="Group 8">
                <a:extLst>
                  <a:ext uri="{FF2B5EF4-FFF2-40B4-BE49-F238E27FC236}">
                    <a16:creationId xmlns:a16="http://schemas.microsoft.com/office/drawing/2014/main" id="{95CC8A66-DD21-46AC-9DC9-69FB663963E8}"/>
                  </a:ext>
                </a:extLst>
              </p:cNvPr>
              <p:cNvGrpSpPr/>
              <p:nvPr/>
            </p:nvGrpSpPr>
            <p:grpSpPr>
              <a:xfrm>
                <a:off x="3060305" y="493423"/>
                <a:ext cx="941487" cy="288571"/>
                <a:chOff x="258739" y="807752"/>
                <a:chExt cx="941487" cy="288571"/>
              </a:xfrm>
            </p:grpSpPr>
            <p:sp>
              <p:nvSpPr>
                <p:cNvPr id="180" name="Rectangle 85">
                  <a:extLst>
                    <a:ext uri="{FF2B5EF4-FFF2-40B4-BE49-F238E27FC236}">
                      <a16:creationId xmlns:a16="http://schemas.microsoft.com/office/drawing/2014/main" id="{26310003-523E-42A8-9A66-326BBF4E4851}"/>
                    </a:ext>
                  </a:extLst>
                </p:cNvPr>
                <p:cNvSpPr/>
                <p:nvPr/>
              </p:nvSpPr>
              <p:spPr>
                <a:xfrm>
                  <a:off x="285826" y="822003"/>
                  <a:ext cx="914400" cy="274320"/>
                </a:xfrm>
                <a:prstGeom prst="rect">
                  <a:avLst/>
                </a:prstGeom>
                <a:solidFill>
                  <a:srgbClr val="ED145B"/>
                </a:solidFill>
                <a:ln w="9525" cap="flat" cmpd="sng" algn="ctr">
                  <a:noFill/>
                  <a:prstDash val="solid"/>
                </a:ln>
                <a:effectLst/>
              </p:spPr>
              <p:txBody>
                <a:bodyPr lIns="0" tIns="0" rIns="0" bIns="0" rtlCol="0" anchor="ctr" anchorCtr="0"/>
                <a:lstStyle>
                  <a:defPPr>
                    <a:defRPr lang="en-US"/>
                  </a:defPPr>
                  <a:lvl1pPr marL="0" algn="l" defTabSz="1326703" rtl="0" eaLnBrk="1" latinLnBrk="0" hangingPunct="1">
                    <a:defRPr sz="5223" kern="1200">
                      <a:solidFill>
                        <a:schemeClr val="lt1"/>
                      </a:solidFill>
                      <a:latin typeface="+mn-lt"/>
                      <a:ea typeface="+mn-ea"/>
                      <a:cs typeface="+mn-cs"/>
                    </a:defRPr>
                  </a:lvl1pPr>
                  <a:lvl2pPr marL="1326703" algn="l" defTabSz="1326703" rtl="0" eaLnBrk="1" latinLnBrk="0" hangingPunct="1">
                    <a:defRPr sz="5223" kern="1200">
                      <a:solidFill>
                        <a:schemeClr val="lt1"/>
                      </a:solidFill>
                      <a:latin typeface="+mn-lt"/>
                      <a:ea typeface="+mn-ea"/>
                      <a:cs typeface="+mn-cs"/>
                    </a:defRPr>
                  </a:lvl2pPr>
                  <a:lvl3pPr marL="2653406" algn="l" defTabSz="1326703" rtl="0" eaLnBrk="1" latinLnBrk="0" hangingPunct="1">
                    <a:defRPr sz="5223" kern="1200">
                      <a:solidFill>
                        <a:schemeClr val="lt1"/>
                      </a:solidFill>
                      <a:latin typeface="+mn-lt"/>
                      <a:ea typeface="+mn-ea"/>
                      <a:cs typeface="+mn-cs"/>
                    </a:defRPr>
                  </a:lvl3pPr>
                  <a:lvl4pPr marL="3980109" algn="l" defTabSz="1326703" rtl="0" eaLnBrk="1" latinLnBrk="0" hangingPunct="1">
                    <a:defRPr sz="5223" kern="1200">
                      <a:solidFill>
                        <a:schemeClr val="lt1"/>
                      </a:solidFill>
                      <a:latin typeface="+mn-lt"/>
                      <a:ea typeface="+mn-ea"/>
                      <a:cs typeface="+mn-cs"/>
                    </a:defRPr>
                  </a:lvl4pPr>
                  <a:lvl5pPr marL="5306812" algn="l" defTabSz="1326703" rtl="0" eaLnBrk="1" latinLnBrk="0" hangingPunct="1">
                    <a:defRPr sz="5223" kern="1200">
                      <a:solidFill>
                        <a:schemeClr val="lt1"/>
                      </a:solidFill>
                      <a:latin typeface="+mn-lt"/>
                      <a:ea typeface="+mn-ea"/>
                      <a:cs typeface="+mn-cs"/>
                    </a:defRPr>
                  </a:lvl5pPr>
                  <a:lvl6pPr marL="6633515" algn="l" defTabSz="1326703" rtl="0" eaLnBrk="1" latinLnBrk="0" hangingPunct="1">
                    <a:defRPr sz="5223" kern="1200">
                      <a:solidFill>
                        <a:schemeClr val="lt1"/>
                      </a:solidFill>
                      <a:latin typeface="+mn-lt"/>
                      <a:ea typeface="+mn-ea"/>
                      <a:cs typeface="+mn-cs"/>
                    </a:defRPr>
                  </a:lvl6pPr>
                  <a:lvl7pPr marL="7960218" algn="l" defTabSz="1326703" rtl="0" eaLnBrk="1" latinLnBrk="0" hangingPunct="1">
                    <a:defRPr sz="5223" kern="1200">
                      <a:solidFill>
                        <a:schemeClr val="lt1"/>
                      </a:solidFill>
                      <a:latin typeface="+mn-lt"/>
                      <a:ea typeface="+mn-ea"/>
                      <a:cs typeface="+mn-cs"/>
                    </a:defRPr>
                  </a:lvl7pPr>
                  <a:lvl8pPr marL="9286921" algn="l" defTabSz="1326703" rtl="0" eaLnBrk="1" latinLnBrk="0" hangingPunct="1">
                    <a:defRPr sz="5223" kern="1200">
                      <a:solidFill>
                        <a:schemeClr val="lt1"/>
                      </a:solidFill>
                      <a:latin typeface="+mn-lt"/>
                      <a:ea typeface="+mn-ea"/>
                      <a:cs typeface="+mn-cs"/>
                    </a:defRPr>
                  </a:lvl8pPr>
                  <a:lvl9pPr marL="10613624" algn="l" defTabSz="1326703" rtl="0" eaLnBrk="1" latinLnBrk="0" hangingPunct="1">
                    <a:defRPr sz="5223" kern="1200">
                      <a:solidFill>
                        <a:schemeClr val="lt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メイリオ"/>
                    <a:cs typeface="Arial"/>
                  </a:endParaRPr>
                </a:p>
              </p:txBody>
            </p:sp>
            <p:sp>
              <p:nvSpPr>
                <p:cNvPr id="181" name="TextBox 45">
                  <a:extLst>
                    <a:ext uri="{FF2B5EF4-FFF2-40B4-BE49-F238E27FC236}">
                      <a16:creationId xmlns:a16="http://schemas.microsoft.com/office/drawing/2014/main" id="{920B9779-304F-4E22-9174-65FA7F6F832C}"/>
                    </a:ext>
                  </a:extLst>
                </p:cNvPr>
                <p:cNvSpPr txBox="1"/>
                <p:nvPr/>
              </p:nvSpPr>
              <p:spPr>
                <a:xfrm>
                  <a:off x="500048" y="857465"/>
                  <a:ext cx="588280" cy="233881"/>
                </a:xfrm>
                <a:prstGeom prst="rect">
                  <a:avLst/>
                </a:prstGeom>
                <a:noFill/>
              </p:spPr>
              <p:txBody>
                <a:bodyPr wrap="square" lIns="0" tIns="0" rIns="0" bIns="0" rtlCol="0" anchor="t" anchorCtr="0">
                  <a:noAutofit/>
                </a:bodyPr>
                <a:lstStyle>
                  <a:defPPr>
                    <a:defRPr lang="en-US"/>
                  </a:defPPr>
                  <a:lvl1pPr marL="0" algn="l" defTabSz="1326703" rtl="0" eaLnBrk="1" latinLnBrk="0" hangingPunct="1">
                    <a:defRPr sz="5223" kern="1200">
                      <a:solidFill>
                        <a:schemeClr val="tx1"/>
                      </a:solidFill>
                      <a:latin typeface="+mn-lt"/>
                      <a:ea typeface="+mn-ea"/>
                      <a:cs typeface="+mn-cs"/>
                    </a:defRPr>
                  </a:lvl1pPr>
                  <a:lvl2pPr marL="1326703" algn="l" defTabSz="1326703" rtl="0" eaLnBrk="1" latinLnBrk="0" hangingPunct="1">
                    <a:defRPr sz="5223" kern="1200">
                      <a:solidFill>
                        <a:schemeClr val="tx1"/>
                      </a:solidFill>
                      <a:latin typeface="+mn-lt"/>
                      <a:ea typeface="+mn-ea"/>
                      <a:cs typeface="+mn-cs"/>
                    </a:defRPr>
                  </a:lvl2pPr>
                  <a:lvl3pPr marL="2653406" algn="l" defTabSz="1326703" rtl="0" eaLnBrk="1" latinLnBrk="0" hangingPunct="1">
                    <a:defRPr sz="5223" kern="1200">
                      <a:solidFill>
                        <a:schemeClr val="tx1"/>
                      </a:solidFill>
                      <a:latin typeface="+mn-lt"/>
                      <a:ea typeface="+mn-ea"/>
                      <a:cs typeface="+mn-cs"/>
                    </a:defRPr>
                  </a:lvl3pPr>
                  <a:lvl4pPr marL="3980109" algn="l" defTabSz="1326703" rtl="0" eaLnBrk="1" latinLnBrk="0" hangingPunct="1">
                    <a:defRPr sz="5223" kern="1200">
                      <a:solidFill>
                        <a:schemeClr val="tx1"/>
                      </a:solidFill>
                      <a:latin typeface="+mn-lt"/>
                      <a:ea typeface="+mn-ea"/>
                      <a:cs typeface="+mn-cs"/>
                    </a:defRPr>
                  </a:lvl4pPr>
                  <a:lvl5pPr marL="5306812" algn="l" defTabSz="1326703" rtl="0" eaLnBrk="1" latinLnBrk="0" hangingPunct="1">
                    <a:defRPr sz="5223" kern="1200">
                      <a:solidFill>
                        <a:schemeClr val="tx1"/>
                      </a:solidFill>
                      <a:latin typeface="+mn-lt"/>
                      <a:ea typeface="+mn-ea"/>
                      <a:cs typeface="+mn-cs"/>
                    </a:defRPr>
                  </a:lvl5pPr>
                  <a:lvl6pPr marL="6633515" algn="l" defTabSz="1326703" rtl="0" eaLnBrk="1" latinLnBrk="0" hangingPunct="1">
                    <a:defRPr sz="5223" kern="1200">
                      <a:solidFill>
                        <a:schemeClr val="tx1"/>
                      </a:solidFill>
                      <a:latin typeface="+mn-lt"/>
                      <a:ea typeface="+mn-ea"/>
                      <a:cs typeface="+mn-cs"/>
                    </a:defRPr>
                  </a:lvl6pPr>
                  <a:lvl7pPr marL="7960218" algn="l" defTabSz="1326703" rtl="0" eaLnBrk="1" latinLnBrk="0" hangingPunct="1">
                    <a:defRPr sz="5223" kern="1200">
                      <a:solidFill>
                        <a:schemeClr val="tx1"/>
                      </a:solidFill>
                      <a:latin typeface="+mn-lt"/>
                      <a:ea typeface="+mn-ea"/>
                      <a:cs typeface="+mn-cs"/>
                    </a:defRPr>
                  </a:lvl7pPr>
                  <a:lvl8pPr marL="9286921" algn="l" defTabSz="1326703" rtl="0" eaLnBrk="1" latinLnBrk="0" hangingPunct="1">
                    <a:defRPr sz="5223" kern="1200">
                      <a:solidFill>
                        <a:schemeClr val="tx1"/>
                      </a:solidFill>
                      <a:latin typeface="+mn-lt"/>
                      <a:ea typeface="+mn-ea"/>
                      <a:cs typeface="+mn-cs"/>
                    </a:defRPr>
                  </a:lvl8pPr>
                  <a:lvl9pPr marL="10613624" algn="l" defTabSz="1326703" rtl="0" eaLnBrk="1" latinLnBrk="0" hangingPunct="1">
                    <a:defRPr sz="5223" kern="1200">
                      <a:solidFill>
                        <a:schemeClr val="tx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発見</a:t>
                  </a:r>
                  <a:endParaRPr kumimoji="0" lang="en-US" sz="14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pic>
              <p:nvPicPr>
                <p:cNvPr id="182" name="Graphic 87">
                  <a:extLst>
                    <a:ext uri="{FF2B5EF4-FFF2-40B4-BE49-F238E27FC236}">
                      <a16:creationId xmlns:a16="http://schemas.microsoft.com/office/drawing/2014/main" id="{D33DAD5F-1AE3-46DE-A26B-027EF34F97E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p:blipFill>
              <p:spPr>
                <a:xfrm>
                  <a:off x="258739" y="807752"/>
                  <a:ext cx="276397" cy="254285"/>
                </a:xfrm>
                <a:prstGeom prst="rect">
                  <a:avLst/>
                </a:prstGeom>
              </p:spPr>
            </p:pic>
          </p:grpSp>
          <p:grpSp>
            <p:nvGrpSpPr>
              <p:cNvPr id="176" name="Group 21">
                <a:extLst>
                  <a:ext uri="{FF2B5EF4-FFF2-40B4-BE49-F238E27FC236}">
                    <a16:creationId xmlns:a16="http://schemas.microsoft.com/office/drawing/2014/main" id="{C8C1EACC-A69D-4EAF-9D0C-D9DA4EF5B680}"/>
                  </a:ext>
                </a:extLst>
              </p:cNvPr>
              <p:cNvGrpSpPr/>
              <p:nvPr/>
            </p:nvGrpSpPr>
            <p:grpSpPr>
              <a:xfrm>
                <a:off x="5834220" y="507674"/>
                <a:ext cx="1051222" cy="306638"/>
                <a:chOff x="5429896" y="831343"/>
                <a:chExt cx="1051222" cy="306638"/>
              </a:xfrm>
            </p:grpSpPr>
            <p:sp>
              <p:nvSpPr>
                <p:cNvPr id="177" name="Rectangle 76">
                  <a:extLst>
                    <a:ext uri="{FF2B5EF4-FFF2-40B4-BE49-F238E27FC236}">
                      <a16:creationId xmlns:a16="http://schemas.microsoft.com/office/drawing/2014/main" id="{7B9326B6-7F6B-4BD4-A6D0-A81980782EE3}"/>
                    </a:ext>
                  </a:extLst>
                </p:cNvPr>
                <p:cNvSpPr/>
                <p:nvPr/>
              </p:nvSpPr>
              <p:spPr>
                <a:xfrm>
                  <a:off x="5429896" y="831343"/>
                  <a:ext cx="914400" cy="274320"/>
                </a:xfrm>
                <a:prstGeom prst="rect">
                  <a:avLst/>
                </a:prstGeom>
                <a:solidFill>
                  <a:srgbClr val="35DE68"/>
                </a:solidFill>
                <a:ln w="9525" cap="flat" cmpd="sng" algn="ctr">
                  <a:noFill/>
                  <a:prstDash val="solid"/>
                </a:ln>
                <a:effectLst/>
              </p:spPr>
              <p:txBody>
                <a:bodyPr lIns="0" tIns="0" rIns="0" bIns="0" rtlCol="0" anchor="ctr" anchorCtr="0"/>
                <a:lstStyle>
                  <a:defPPr>
                    <a:defRPr lang="en-US"/>
                  </a:defPPr>
                  <a:lvl1pPr marL="0" algn="l" defTabSz="1326703" rtl="0" eaLnBrk="1" latinLnBrk="0" hangingPunct="1">
                    <a:defRPr sz="5223" kern="1200">
                      <a:solidFill>
                        <a:schemeClr val="lt1"/>
                      </a:solidFill>
                      <a:latin typeface="+mn-lt"/>
                      <a:ea typeface="+mn-ea"/>
                      <a:cs typeface="+mn-cs"/>
                    </a:defRPr>
                  </a:lvl1pPr>
                  <a:lvl2pPr marL="1326703" algn="l" defTabSz="1326703" rtl="0" eaLnBrk="1" latinLnBrk="0" hangingPunct="1">
                    <a:defRPr sz="5223" kern="1200">
                      <a:solidFill>
                        <a:schemeClr val="lt1"/>
                      </a:solidFill>
                      <a:latin typeface="+mn-lt"/>
                      <a:ea typeface="+mn-ea"/>
                      <a:cs typeface="+mn-cs"/>
                    </a:defRPr>
                  </a:lvl2pPr>
                  <a:lvl3pPr marL="2653406" algn="l" defTabSz="1326703" rtl="0" eaLnBrk="1" latinLnBrk="0" hangingPunct="1">
                    <a:defRPr sz="5223" kern="1200">
                      <a:solidFill>
                        <a:schemeClr val="lt1"/>
                      </a:solidFill>
                      <a:latin typeface="+mn-lt"/>
                      <a:ea typeface="+mn-ea"/>
                      <a:cs typeface="+mn-cs"/>
                    </a:defRPr>
                  </a:lvl3pPr>
                  <a:lvl4pPr marL="3980109" algn="l" defTabSz="1326703" rtl="0" eaLnBrk="1" latinLnBrk="0" hangingPunct="1">
                    <a:defRPr sz="5223" kern="1200">
                      <a:solidFill>
                        <a:schemeClr val="lt1"/>
                      </a:solidFill>
                      <a:latin typeface="+mn-lt"/>
                      <a:ea typeface="+mn-ea"/>
                      <a:cs typeface="+mn-cs"/>
                    </a:defRPr>
                  </a:lvl4pPr>
                  <a:lvl5pPr marL="5306812" algn="l" defTabSz="1326703" rtl="0" eaLnBrk="1" latinLnBrk="0" hangingPunct="1">
                    <a:defRPr sz="5223" kern="1200">
                      <a:solidFill>
                        <a:schemeClr val="lt1"/>
                      </a:solidFill>
                      <a:latin typeface="+mn-lt"/>
                      <a:ea typeface="+mn-ea"/>
                      <a:cs typeface="+mn-cs"/>
                    </a:defRPr>
                  </a:lvl5pPr>
                  <a:lvl6pPr marL="6633515" algn="l" defTabSz="1326703" rtl="0" eaLnBrk="1" latinLnBrk="0" hangingPunct="1">
                    <a:defRPr sz="5223" kern="1200">
                      <a:solidFill>
                        <a:schemeClr val="lt1"/>
                      </a:solidFill>
                      <a:latin typeface="+mn-lt"/>
                      <a:ea typeface="+mn-ea"/>
                      <a:cs typeface="+mn-cs"/>
                    </a:defRPr>
                  </a:lvl6pPr>
                  <a:lvl7pPr marL="7960218" algn="l" defTabSz="1326703" rtl="0" eaLnBrk="1" latinLnBrk="0" hangingPunct="1">
                    <a:defRPr sz="5223" kern="1200">
                      <a:solidFill>
                        <a:schemeClr val="lt1"/>
                      </a:solidFill>
                      <a:latin typeface="+mn-lt"/>
                      <a:ea typeface="+mn-ea"/>
                      <a:cs typeface="+mn-cs"/>
                    </a:defRPr>
                  </a:lvl7pPr>
                  <a:lvl8pPr marL="9286921" algn="l" defTabSz="1326703" rtl="0" eaLnBrk="1" latinLnBrk="0" hangingPunct="1">
                    <a:defRPr sz="5223" kern="1200">
                      <a:solidFill>
                        <a:schemeClr val="lt1"/>
                      </a:solidFill>
                      <a:latin typeface="+mn-lt"/>
                      <a:ea typeface="+mn-ea"/>
                      <a:cs typeface="+mn-cs"/>
                    </a:defRPr>
                  </a:lvl8pPr>
                  <a:lvl9pPr marL="10613624" algn="l" defTabSz="1326703" rtl="0" eaLnBrk="1" latinLnBrk="0" hangingPunct="1">
                    <a:defRPr sz="5223" kern="1200">
                      <a:solidFill>
                        <a:schemeClr val="lt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メイリオ"/>
                    <a:cs typeface="Arial"/>
                  </a:endParaRPr>
                </a:p>
              </p:txBody>
            </p:sp>
            <p:sp>
              <p:nvSpPr>
                <p:cNvPr id="178" name="TextBox 34">
                  <a:extLst>
                    <a:ext uri="{FF2B5EF4-FFF2-40B4-BE49-F238E27FC236}">
                      <a16:creationId xmlns:a16="http://schemas.microsoft.com/office/drawing/2014/main" id="{6F736294-C99B-4E81-A508-3098730CF213}"/>
                    </a:ext>
                  </a:extLst>
                </p:cNvPr>
                <p:cNvSpPr txBox="1"/>
                <p:nvPr/>
              </p:nvSpPr>
              <p:spPr>
                <a:xfrm>
                  <a:off x="5628040" y="879769"/>
                  <a:ext cx="853078" cy="258212"/>
                </a:xfrm>
                <a:prstGeom prst="rect">
                  <a:avLst/>
                </a:prstGeom>
                <a:noFill/>
              </p:spPr>
              <p:txBody>
                <a:bodyPr wrap="square" lIns="0" tIns="0" rIns="0" bIns="0" rtlCol="0" anchor="t" anchorCtr="0">
                  <a:noAutofit/>
                </a:bodyPr>
                <a:lstStyle>
                  <a:defPPr>
                    <a:defRPr lang="en-US"/>
                  </a:defPPr>
                  <a:lvl1pPr marL="0" algn="l" defTabSz="1326703" rtl="0" eaLnBrk="1" latinLnBrk="0" hangingPunct="1">
                    <a:defRPr sz="5223" kern="1200">
                      <a:solidFill>
                        <a:schemeClr val="tx1"/>
                      </a:solidFill>
                      <a:latin typeface="+mn-lt"/>
                      <a:ea typeface="+mn-ea"/>
                      <a:cs typeface="+mn-cs"/>
                    </a:defRPr>
                  </a:lvl1pPr>
                  <a:lvl2pPr marL="1326703" algn="l" defTabSz="1326703" rtl="0" eaLnBrk="1" latinLnBrk="0" hangingPunct="1">
                    <a:defRPr sz="5223" kern="1200">
                      <a:solidFill>
                        <a:schemeClr val="tx1"/>
                      </a:solidFill>
                      <a:latin typeface="+mn-lt"/>
                      <a:ea typeface="+mn-ea"/>
                      <a:cs typeface="+mn-cs"/>
                    </a:defRPr>
                  </a:lvl2pPr>
                  <a:lvl3pPr marL="2653406" algn="l" defTabSz="1326703" rtl="0" eaLnBrk="1" latinLnBrk="0" hangingPunct="1">
                    <a:defRPr sz="5223" kern="1200">
                      <a:solidFill>
                        <a:schemeClr val="tx1"/>
                      </a:solidFill>
                      <a:latin typeface="+mn-lt"/>
                      <a:ea typeface="+mn-ea"/>
                      <a:cs typeface="+mn-cs"/>
                    </a:defRPr>
                  </a:lvl3pPr>
                  <a:lvl4pPr marL="3980109" algn="l" defTabSz="1326703" rtl="0" eaLnBrk="1" latinLnBrk="0" hangingPunct="1">
                    <a:defRPr sz="5223" kern="1200">
                      <a:solidFill>
                        <a:schemeClr val="tx1"/>
                      </a:solidFill>
                      <a:latin typeface="+mn-lt"/>
                      <a:ea typeface="+mn-ea"/>
                      <a:cs typeface="+mn-cs"/>
                    </a:defRPr>
                  </a:lvl4pPr>
                  <a:lvl5pPr marL="5306812" algn="l" defTabSz="1326703" rtl="0" eaLnBrk="1" latinLnBrk="0" hangingPunct="1">
                    <a:defRPr sz="5223" kern="1200">
                      <a:solidFill>
                        <a:schemeClr val="tx1"/>
                      </a:solidFill>
                      <a:latin typeface="+mn-lt"/>
                      <a:ea typeface="+mn-ea"/>
                      <a:cs typeface="+mn-cs"/>
                    </a:defRPr>
                  </a:lvl5pPr>
                  <a:lvl6pPr marL="6633515" algn="l" defTabSz="1326703" rtl="0" eaLnBrk="1" latinLnBrk="0" hangingPunct="1">
                    <a:defRPr sz="5223" kern="1200">
                      <a:solidFill>
                        <a:schemeClr val="tx1"/>
                      </a:solidFill>
                      <a:latin typeface="+mn-lt"/>
                      <a:ea typeface="+mn-ea"/>
                      <a:cs typeface="+mn-cs"/>
                    </a:defRPr>
                  </a:lvl6pPr>
                  <a:lvl7pPr marL="7960218" algn="l" defTabSz="1326703" rtl="0" eaLnBrk="1" latinLnBrk="0" hangingPunct="1">
                    <a:defRPr sz="5223" kern="1200">
                      <a:solidFill>
                        <a:schemeClr val="tx1"/>
                      </a:solidFill>
                      <a:latin typeface="+mn-lt"/>
                      <a:ea typeface="+mn-ea"/>
                      <a:cs typeface="+mn-cs"/>
                    </a:defRPr>
                  </a:lvl7pPr>
                  <a:lvl8pPr marL="9286921" algn="l" defTabSz="1326703" rtl="0" eaLnBrk="1" latinLnBrk="0" hangingPunct="1">
                    <a:defRPr sz="5223" kern="1200">
                      <a:solidFill>
                        <a:schemeClr val="tx1"/>
                      </a:solidFill>
                      <a:latin typeface="+mn-lt"/>
                      <a:ea typeface="+mn-ea"/>
                      <a:cs typeface="+mn-cs"/>
                    </a:defRPr>
                  </a:lvl8pPr>
                  <a:lvl9pPr marL="10613624" algn="l" defTabSz="1326703" rtl="0" eaLnBrk="1" latinLnBrk="0" hangingPunct="1">
                    <a:defRPr sz="5223" kern="1200">
                      <a:solidFill>
                        <a:schemeClr val="tx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実行</a:t>
                  </a:r>
                  <a:endParaRPr kumimoji="0" 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pic>
              <p:nvPicPr>
                <p:cNvPr id="179" name="Picture 88">
                  <a:extLst>
                    <a:ext uri="{FF2B5EF4-FFF2-40B4-BE49-F238E27FC236}">
                      <a16:creationId xmlns:a16="http://schemas.microsoft.com/office/drawing/2014/main" id="{2A36FF3E-63EE-495E-BFD9-B157915C041F}"/>
                    </a:ext>
                  </a:extLst>
                </p:cNvPr>
                <p:cNvPicPr>
                  <a:picLocks noChangeAspect="1"/>
                </p:cNvPicPr>
                <p:nvPr/>
              </p:nvPicPr>
              <p:blipFill>
                <a:blip r:embed="rId10"/>
                <a:stretch>
                  <a:fillRect/>
                </a:stretch>
              </p:blipFill>
              <p:spPr>
                <a:xfrm>
                  <a:off x="5475609" y="854386"/>
                  <a:ext cx="213980" cy="211433"/>
                </a:xfrm>
                <a:prstGeom prst="rect">
                  <a:avLst/>
                </a:prstGeom>
              </p:spPr>
            </p:pic>
          </p:grpSp>
        </p:grpSp>
        <p:grpSp>
          <p:nvGrpSpPr>
            <p:cNvPr id="120" name="Group 15">
              <a:extLst>
                <a:ext uri="{FF2B5EF4-FFF2-40B4-BE49-F238E27FC236}">
                  <a16:creationId xmlns:a16="http://schemas.microsoft.com/office/drawing/2014/main" id="{D084A670-2F2B-4F2E-91C5-26E037CC62B3}"/>
                </a:ext>
              </a:extLst>
            </p:cNvPr>
            <p:cNvGrpSpPr/>
            <p:nvPr/>
          </p:nvGrpSpPr>
          <p:grpSpPr>
            <a:xfrm>
              <a:off x="6765977" y="1575017"/>
              <a:ext cx="805055" cy="381193"/>
              <a:chOff x="5162687" y="1944925"/>
              <a:chExt cx="805055" cy="381193"/>
            </a:xfrm>
          </p:grpSpPr>
          <p:sp>
            <p:nvSpPr>
              <p:cNvPr id="170" name="角丸四角形 63">
                <a:extLst>
                  <a:ext uri="{FF2B5EF4-FFF2-40B4-BE49-F238E27FC236}">
                    <a16:creationId xmlns:a16="http://schemas.microsoft.com/office/drawing/2014/main" id="{BA0A0E70-CD34-459D-9678-414F61B4F122}"/>
                  </a:ext>
                </a:extLst>
              </p:cNvPr>
              <p:cNvSpPr/>
              <p:nvPr/>
            </p:nvSpPr>
            <p:spPr>
              <a:xfrm>
                <a:off x="5162687" y="1944925"/>
                <a:ext cx="804672" cy="177013"/>
              </a:xfrm>
              <a:prstGeom prst="roundRect">
                <a:avLst/>
              </a:prstGeom>
              <a:solidFill>
                <a:srgbClr val="933692"/>
              </a:solidFill>
              <a:ln w="12700" cap="flat" cmpd="sng" algn="ctr">
                <a:solidFill>
                  <a:srgbClr val="933692">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Action Center</a:t>
                </a:r>
                <a:endParaRPr kumimoji="0" lang="ja-JP" altLang="en-US" sz="1067"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171" name="角丸四角形 63">
                <a:extLst>
                  <a:ext uri="{FF2B5EF4-FFF2-40B4-BE49-F238E27FC236}">
                    <a16:creationId xmlns:a16="http://schemas.microsoft.com/office/drawing/2014/main" id="{CDAEBE06-B98A-4CDF-8D56-498B71DB43EE}"/>
                  </a:ext>
                </a:extLst>
              </p:cNvPr>
              <p:cNvSpPr/>
              <p:nvPr/>
            </p:nvSpPr>
            <p:spPr>
              <a:xfrm>
                <a:off x="5163070" y="2149105"/>
                <a:ext cx="804672" cy="177013"/>
              </a:xfrm>
              <a:prstGeom prst="roundRect">
                <a:avLst/>
              </a:prstGeom>
              <a:solidFill>
                <a:srgbClr val="933692"/>
              </a:solidFill>
              <a:ln w="12700" cap="flat" cmpd="sng" algn="ctr">
                <a:solidFill>
                  <a:srgbClr val="933692">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Apps</a:t>
                </a:r>
                <a:endParaRPr kumimoji="0" lang="ja-JP" altLang="en-US" sz="1067"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grpSp>
        <p:grpSp>
          <p:nvGrpSpPr>
            <p:cNvPr id="121" name="Group 25">
              <a:extLst>
                <a:ext uri="{FF2B5EF4-FFF2-40B4-BE49-F238E27FC236}">
                  <a16:creationId xmlns:a16="http://schemas.microsoft.com/office/drawing/2014/main" id="{45979E6B-103F-4AD7-94B1-EB8BADC8E665}"/>
                </a:ext>
              </a:extLst>
            </p:cNvPr>
            <p:cNvGrpSpPr/>
            <p:nvPr/>
          </p:nvGrpSpPr>
          <p:grpSpPr>
            <a:xfrm>
              <a:off x="6765977" y="2170705"/>
              <a:ext cx="805055" cy="381193"/>
              <a:chOff x="5155748" y="2564494"/>
              <a:chExt cx="805055" cy="381193"/>
            </a:xfrm>
          </p:grpSpPr>
          <p:sp>
            <p:nvSpPr>
              <p:cNvPr id="168" name="角丸四角形 63">
                <a:extLst>
                  <a:ext uri="{FF2B5EF4-FFF2-40B4-BE49-F238E27FC236}">
                    <a16:creationId xmlns:a16="http://schemas.microsoft.com/office/drawing/2014/main" id="{9E280D5C-5894-492B-BB52-2068B198D734}"/>
                  </a:ext>
                </a:extLst>
              </p:cNvPr>
              <p:cNvSpPr/>
              <p:nvPr/>
            </p:nvSpPr>
            <p:spPr>
              <a:xfrm>
                <a:off x="5155748" y="2564494"/>
                <a:ext cx="804672" cy="177013"/>
              </a:xfrm>
              <a:prstGeom prst="roundRect">
                <a:avLst/>
              </a:prstGeom>
              <a:solidFill>
                <a:srgbClr val="933692"/>
              </a:solidFill>
              <a:ln w="12700" cap="flat" cmpd="sng" algn="ctr">
                <a:solidFill>
                  <a:srgbClr val="933692">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Action Center</a:t>
                </a:r>
                <a:endParaRPr kumimoji="0" lang="ja-JP" altLang="en-US" sz="1067"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169" name="角丸四角形 63">
                <a:extLst>
                  <a:ext uri="{FF2B5EF4-FFF2-40B4-BE49-F238E27FC236}">
                    <a16:creationId xmlns:a16="http://schemas.microsoft.com/office/drawing/2014/main" id="{47284CF4-6F9C-4035-A68D-6D9E4B4881D5}"/>
                  </a:ext>
                </a:extLst>
              </p:cNvPr>
              <p:cNvSpPr/>
              <p:nvPr/>
            </p:nvSpPr>
            <p:spPr>
              <a:xfrm>
                <a:off x="5156131" y="2768674"/>
                <a:ext cx="804672" cy="177013"/>
              </a:xfrm>
              <a:prstGeom prst="roundRect">
                <a:avLst/>
              </a:prstGeom>
              <a:solidFill>
                <a:srgbClr val="933692"/>
              </a:solidFill>
              <a:ln w="12700" cap="flat" cmpd="sng" algn="ctr">
                <a:solidFill>
                  <a:srgbClr val="933692">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Apps</a:t>
                </a:r>
                <a:endParaRPr kumimoji="0" lang="ja-JP" altLang="en-US" sz="1067"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grpSp>
        <p:grpSp>
          <p:nvGrpSpPr>
            <p:cNvPr id="122" name="Group 33">
              <a:extLst>
                <a:ext uri="{FF2B5EF4-FFF2-40B4-BE49-F238E27FC236}">
                  <a16:creationId xmlns:a16="http://schemas.microsoft.com/office/drawing/2014/main" id="{8C4A1EF4-87B3-4507-A0AF-5E3DAE84FC45}"/>
                </a:ext>
              </a:extLst>
            </p:cNvPr>
            <p:cNvGrpSpPr/>
            <p:nvPr/>
          </p:nvGrpSpPr>
          <p:grpSpPr>
            <a:xfrm>
              <a:off x="6765977" y="3227671"/>
              <a:ext cx="805055" cy="381193"/>
              <a:chOff x="5162687" y="3144018"/>
              <a:chExt cx="805055" cy="381193"/>
            </a:xfrm>
          </p:grpSpPr>
          <p:sp>
            <p:nvSpPr>
              <p:cNvPr id="166" name="角丸四角形 63">
                <a:extLst>
                  <a:ext uri="{FF2B5EF4-FFF2-40B4-BE49-F238E27FC236}">
                    <a16:creationId xmlns:a16="http://schemas.microsoft.com/office/drawing/2014/main" id="{C584F4BA-AE8A-4025-96F9-77F66097695E}"/>
                  </a:ext>
                </a:extLst>
              </p:cNvPr>
              <p:cNvSpPr/>
              <p:nvPr/>
            </p:nvSpPr>
            <p:spPr>
              <a:xfrm>
                <a:off x="5162687" y="3144018"/>
                <a:ext cx="804672" cy="177013"/>
              </a:xfrm>
              <a:prstGeom prst="roundRect">
                <a:avLst/>
              </a:prstGeom>
              <a:solidFill>
                <a:srgbClr val="933692"/>
              </a:solidFill>
              <a:ln w="12700" cap="flat" cmpd="sng" algn="ctr">
                <a:solidFill>
                  <a:srgbClr val="933692">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Action Center</a:t>
                </a:r>
                <a:endParaRPr kumimoji="0" lang="ja-JP" altLang="en-US" sz="1067"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167" name="角丸四角形 63">
                <a:extLst>
                  <a:ext uri="{FF2B5EF4-FFF2-40B4-BE49-F238E27FC236}">
                    <a16:creationId xmlns:a16="http://schemas.microsoft.com/office/drawing/2014/main" id="{DD639A15-6CD5-42D2-AC31-473CF7A59C8E}"/>
                  </a:ext>
                </a:extLst>
              </p:cNvPr>
              <p:cNvSpPr/>
              <p:nvPr/>
            </p:nvSpPr>
            <p:spPr>
              <a:xfrm>
                <a:off x="5163070" y="3348198"/>
                <a:ext cx="804672" cy="177013"/>
              </a:xfrm>
              <a:prstGeom prst="roundRect">
                <a:avLst/>
              </a:prstGeom>
              <a:solidFill>
                <a:srgbClr val="933692"/>
              </a:solidFill>
              <a:ln w="12700" cap="flat" cmpd="sng" algn="ctr">
                <a:solidFill>
                  <a:srgbClr val="933692">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Apps</a:t>
                </a:r>
                <a:endParaRPr kumimoji="0" lang="ja-JP" altLang="en-US" sz="1067"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grpSp>
        <p:grpSp>
          <p:nvGrpSpPr>
            <p:cNvPr id="123" name="Group 34">
              <a:extLst>
                <a:ext uri="{FF2B5EF4-FFF2-40B4-BE49-F238E27FC236}">
                  <a16:creationId xmlns:a16="http://schemas.microsoft.com/office/drawing/2014/main" id="{5A419D7F-5DBC-453A-959A-406353F43027}"/>
                </a:ext>
              </a:extLst>
            </p:cNvPr>
            <p:cNvGrpSpPr/>
            <p:nvPr/>
          </p:nvGrpSpPr>
          <p:grpSpPr>
            <a:xfrm>
              <a:off x="6765977" y="4325045"/>
              <a:ext cx="805055" cy="381193"/>
              <a:chOff x="5173650" y="4318150"/>
              <a:chExt cx="805055" cy="381193"/>
            </a:xfrm>
          </p:grpSpPr>
          <p:sp>
            <p:nvSpPr>
              <p:cNvPr id="164" name="角丸四角形 63">
                <a:extLst>
                  <a:ext uri="{FF2B5EF4-FFF2-40B4-BE49-F238E27FC236}">
                    <a16:creationId xmlns:a16="http://schemas.microsoft.com/office/drawing/2014/main" id="{5ACE920E-B27B-46E4-B9F3-201DE306A193}"/>
                  </a:ext>
                </a:extLst>
              </p:cNvPr>
              <p:cNvSpPr/>
              <p:nvPr/>
            </p:nvSpPr>
            <p:spPr>
              <a:xfrm>
                <a:off x="5173650" y="4318150"/>
                <a:ext cx="804672" cy="177013"/>
              </a:xfrm>
              <a:prstGeom prst="roundRect">
                <a:avLst/>
              </a:prstGeom>
              <a:solidFill>
                <a:srgbClr val="933692"/>
              </a:solidFill>
              <a:ln w="12700" cap="flat" cmpd="sng" algn="ctr">
                <a:solidFill>
                  <a:srgbClr val="933692">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Action Center</a:t>
                </a:r>
                <a:endParaRPr kumimoji="0" lang="ja-JP" altLang="en-US" sz="1067"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165" name="角丸四角形 63">
                <a:extLst>
                  <a:ext uri="{FF2B5EF4-FFF2-40B4-BE49-F238E27FC236}">
                    <a16:creationId xmlns:a16="http://schemas.microsoft.com/office/drawing/2014/main" id="{257FCBA9-4882-46C0-A895-0532A34A8351}"/>
                  </a:ext>
                </a:extLst>
              </p:cNvPr>
              <p:cNvSpPr/>
              <p:nvPr/>
            </p:nvSpPr>
            <p:spPr>
              <a:xfrm>
                <a:off x="5174033" y="4522330"/>
                <a:ext cx="804672" cy="177013"/>
              </a:xfrm>
              <a:prstGeom prst="roundRect">
                <a:avLst/>
              </a:prstGeom>
              <a:solidFill>
                <a:srgbClr val="933692"/>
              </a:solidFill>
              <a:ln w="12700" cap="flat" cmpd="sng" algn="ctr">
                <a:solidFill>
                  <a:srgbClr val="933692">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Apps</a:t>
                </a:r>
                <a:endParaRPr kumimoji="0" lang="ja-JP" altLang="en-US" sz="1067"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grpSp>
        <p:grpSp>
          <p:nvGrpSpPr>
            <p:cNvPr id="124" name="Group 36">
              <a:extLst>
                <a:ext uri="{FF2B5EF4-FFF2-40B4-BE49-F238E27FC236}">
                  <a16:creationId xmlns:a16="http://schemas.microsoft.com/office/drawing/2014/main" id="{BAA2105F-97C1-426B-85A3-51F3A168FCD4}"/>
                </a:ext>
              </a:extLst>
            </p:cNvPr>
            <p:cNvGrpSpPr/>
            <p:nvPr/>
          </p:nvGrpSpPr>
          <p:grpSpPr>
            <a:xfrm>
              <a:off x="4006456" y="1552536"/>
              <a:ext cx="804672" cy="426155"/>
              <a:chOff x="2329455" y="2015673"/>
              <a:chExt cx="804672" cy="426155"/>
            </a:xfrm>
          </p:grpSpPr>
          <p:sp>
            <p:nvSpPr>
              <p:cNvPr id="162" name="角丸四角形 68">
                <a:extLst>
                  <a:ext uri="{FF2B5EF4-FFF2-40B4-BE49-F238E27FC236}">
                    <a16:creationId xmlns:a16="http://schemas.microsoft.com/office/drawing/2014/main" id="{A79E825B-4AA2-4FD5-9A5F-ECAEA1EEB888}"/>
                  </a:ext>
                </a:extLst>
              </p:cNvPr>
              <p:cNvSpPr/>
              <p:nvPr/>
            </p:nvSpPr>
            <p:spPr>
              <a:xfrm>
                <a:off x="2329455" y="2015673"/>
                <a:ext cx="804672" cy="186524"/>
              </a:xfrm>
              <a:prstGeom prst="roundRect">
                <a:avLst/>
              </a:prstGeom>
              <a:solidFill>
                <a:srgbClr val="0067DF"/>
              </a:solidFill>
              <a:ln w="12700" cap="flat" cmpd="sng" algn="ctr">
                <a:solidFill>
                  <a:srgbClr val="0067DF">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rPr>
                  <a:t>StudioX</a:t>
                </a:r>
                <a:endPar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163" name="角丸四角形 68">
                <a:extLst>
                  <a:ext uri="{FF2B5EF4-FFF2-40B4-BE49-F238E27FC236}">
                    <a16:creationId xmlns:a16="http://schemas.microsoft.com/office/drawing/2014/main" id="{297FE9C2-4241-4CA4-9A83-F69837AA1DD0}"/>
                  </a:ext>
                </a:extLst>
              </p:cNvPr>
              <p:cNvSpPr/>
              <p:nvPr/>
            </p:nvSpPr>
            <p:spPr>
              <a:xfrm>
                <a:off x="2329851" y="2222372"/>
                <a:ext cx="803880" cy="219456"/>
              </a:xfrm>
              <a:prstGeom prst="roundRect">
                <a:avLst/>
              </a:prstGeom>
              <a:solidFill>
                <a:srgbClr val="0067DF"/>
              </a:solidFill>
              <a:ln w="12700" cap="flat" cmpd="sng" algn="ctr">
                <a:solidFill>
                  <a:srgbClr val="0067DF">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rPr>
                  <a:t>Integration Service </a:t>
                </a:r>
              </a:p>
            </p:txBody>
          </p:sp>
        </p:grpSp>
        <p:sp>
          <p:nvSpPr>
            <p:cNvPr id="125" name="角丸四角形 68">
              <a:extLst>
                <a:ext uri="{FF2B5EF4-FFF2-40B4-BE49-F238E27FC236}">
                  <a16:creationId xmlns:a16="http://schemas.microsoft.com/office/drawing/2014/main" id="{168755C1-D57D-4B6A-9104-3A7A70BCCC49}"/>
                </a:ext>
              </a:extLst>
            </p:cNvPr>
            <p:cNvSpPr/>
            <p:nvPr/>
          </p:nvSpPr>
          <p:spPr>
            <a:xfrm>
              <a:off x="4006456" y="2224141"/>
              <a:ext cx="803880" cy="274320"/>
            </a:xfrm>
            <a:prstGeom prst="roundRect">
              <a:avLst/>
            </a:prstGeom>
            <a:solidFill>
              <a:srgbClr val="0067DF"/>
            </a:solidFill>
            <a:ln w="12700" cap="flat" cmpd="sng" algn="ctr">
              <a:solidFill>
                <a:srgbClr val="0067DF">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rPr>
                <a:t>Integration Service </a:t>
              </a:r>
            </a:p>
          </p:txBody>
        </p:sp>
        <p:sp>
          <p:nvSpPr>
            <p:cNvPr id="126" name="TextBox 60">
              <a:extLst>
                <a:ext uri="{FF2B5EF4-FFF2-40B4-BE49-F238E27FC236}">
                  <a16:creationId xmlns:a16="http://schemas.microsoft.com/office/drawing/2014/main" id="{02E84F20-543C-4141-A854-458D7BA408BE}"/>
                </a:ext>
              </a:extLst>
            </p:cNvPr>
            <p:cNvSpPr txBox="1"/>
            <p:nvPr/>
          </p:nvSpPr>
          <p:spPr>
            <a:xfrm>
              <a:off x="1572968" y="3825394"/>
              <a:ext cx="1553749" cy="353758"/>
            </a:xfrm>
            <a:prstGeom prst="rect">
              <a:avLst/>
            </a:prstGeom>
            <a:noFill/>
          </p:spPr>
          <p:txBody>
            <a:bodyPr wrap="square" lIns="0" tIns="0" rIns="0" bIns="0" rtlCol="0" anchor="ctr">
              <a:noAutofit/>
            </a:bodyPr>
            <a:lstStyle/>
            <a:p>
              <a:pPr marL="0" marR="0" lvl="0" indent="0" defTabSz="457230" eaLnBrk="1" fontAlgn="auto" latinLnBrk="0" hangingPunct="1">
                <a:lnSpc>
                  <a:spcPct val="100000"/>
                </a:lnSpc>
                <a:spcBef>
                  <a:spcPts val="0"/>
                </a:spcBef>
                <a:spcAft>
                  <a:spcPts val="0"/>
                </a:spcAft>
                <a:buClrTx/>
                <a:buSzTx/>
                <a:buFontTx/>
                <a:buNone/>
                <a:tabLst/>
                <a:defRPr/>
              </a:pPr>
              <a:r>
                <a:rPr kumimoji="0" lang="en-US" sz="1333" b="1" i="0" u="none" strike="noStrike" kern="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Arial"/>
                </a:rPr>
                <a:t>Flex-Process Mining Business User</a:t>
              </a:r>
            </a:p>
          </p:txBody>
        </p:sp>
        <p:sp>
          <p:nvSpPr>
            <p:cNvPr id="127" name="Rectangle 118">
              <a:extLst>
                <a:ext uri="{FF2B5EF4-FFF2-40B4-BE49-F238E27FC236}">
                  <a16:creationId xmlns:a16="http://schemas.microsoft.com/office/drawing/2014/main" id="{E6A9B572-3EEC-45FE-A55D-1A13932557F8}"/>
                </a:ext>
              </a:extLst>
            </p:cNvPr>
            <p:cNvSpPr/>
            <p:nvPr/>
          </p:nvSpPr>
          <p:spPr>
            <a:xfrm>
              <a:off x="1422318" y="2646536"/>
              <a:ext cx="6299363" cy="413374"/>
            </a:xfrm>
            <a:prstGeom prst="rect">
              <a:avLst/>
            </a:prstGeom>
            <a:noFill/>
            <a:ln w="3175" cap="flat" cmpd="sng" algn="ctr">
              <a:solidFill>
                <a:srgbClr val="000000"/>
              </a:solidFill>
              <a:prstDash val="solid"/>
              <a:round/>
              <a:headEnd type="none" w="med" len="med"/>
              <a:tailEnd type="none" w="med" len="med"/>
            </a:ln>
            <a:effectLst/>
          </p:spPr>
          <p:txBody>
            <a:bodyPr lIns="0" tIns="0" rIns="0" bIns="0" rtlCol="0" anchor="ctr" anchorCtr="0"/>
            <a:lstStyle/>
            <a:p>
              <a:pPr marL="0" marR="0" lvl="0" indent="0" algn="ctr" defTabSz="45723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err="1" smtClean="0">
                <a:ln>
                  <a:noFill/>
                </a:ln>
                <a:solidFill>
                  <a:srgbClr val="000000"/>
                </a:solidFill>
                <a:effectLst/>
                <a:uLnTx/>
                <a:uFillTx/>
                <a:latin typeface="メイリオ" panose="020B0604030504040204" pitchFamily="50" charset="-128"/>
                <a:ea typeface="メイリオ" panose="020B0604030504040204" pitchFamily="50" charset="-128"/>
                <a:cs typeface="Arial"/>
              </a:endParaRPr>
            </a:p>
          </p:txBody>
        </p:sp>
        <p:sp>
          <p:nvSpPr>
            <p:cNvPr id="128" name="TextBox 132">
              <a:extLst>
                <a:ext uri="{FF2B5EF4-FFF2-40B4-BE49-F238E27FC236}">
                  <a16:creationId xmlns:a16="http://schemas.microsoft.com/office/drawing/2014/main" id="{532AF18B-BA59-48D4-A8C7-3EFC560F7D43}"/>
                </a:ext>
              </a:extLst>
            </p:cNvPr>
            <p:cNvSpPr txBox="1"/>
            <p:nvPr/>
          </p:nvSpPr>
          <p:spPr>
            <a:xfrm>
              <a:off x="1572968" y="2788284"/>
              <a:ext cx="1576163" cy="218661"/>
            </a:xfrm>
            <a:prstGeom prst="rect">
              <a:avLst/>
            </a:prstGeom>
            <a:noFill/>
          </p:spPr>
          <p:txBody>
            <a:bodyPr wrap="square" lIns="0" tIns="0" rIns="0" bIns="0" rtlCol="0" anchor="ctr">
              <a:noAutofit/>
            </a:bodyPr>
            <a:lstStyle/>
            <a:p>
              <a:pPr marL="0" marR="0" lvl="0" indent="0" defTabSz="457230" eaLnBrk="1" fontAlgn="auto" latinLnBrk="0" hangingPunct="1">
                <a:lnSpc>
                  <a:spcPct val="100000"/>
                </a:lnSpc>
                <a:spcBef>
                  <a:spcPts val="0"/>
                </a:spcBef>
                <a:spcAft>
                  <a:spcPts val="0"/>
                </a:spcAft>
                <a:buClrTx/>
                <a:buSzTx/>
                <a:buFontTx/>
                <a:buNone/>
                <a:tabLst/>
                <a:defRPr/>
              </a:pPr>
              <a:r>
                <a:rPr kumimoji="0" lang="en-US" altLang="ja-JP" sz="1333" b="1" i="0" u="none" strike="noStrike" kern="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Arial"/>
                </a:rPr>
                <a:t>Flex-Tester</a:t>
              </a:r>
              <a:endParaRPr kumimoji="0" lang="en-US" sz="1333" b="1" i="0" u="none" strike="noStrike" kern="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Arial"/>
              </a:endParaRPr>
            </a:p>
          </p:txBody>
        </p:sp>
        <p:sp>
          <p:nvSpPr>
            <p:cNvPr id="129" name="角丸四角形 64">
              <a:extLst>
                <a:ext uri="{FF2B5EF4-FFF2-40B4-BE49-F238E27FC236}">
                  <a16:creationId xmlns:a16="http://schemas.microsoft.com/office/drawing/2014/main" id="{82C63755-5A14-47A5-9B24-1A1B57CF60BE}"/>
                </a:ext>
              </a:extLst>
            </p:cNvPr>
            <p:cNvSpPr/>
            <p:nvPr/>
          </p:nvSpPr>
          <p:spPr>
            <a:xfrm>
              <a:off x="4928724" y="2687134"/>
              <a:ext cx="804672" cy="332178"/>
            </a:xfrm>
            <a:prstGeom prst="roundRect">
              <a:avLst/>
            </a:prstGeom>
            <a:solidFill>
              <a:srgbClr val="FA4616"/>
            </a:solidFill>
            <a:ln w="12700" cap="flat" cmpd="sng" algn="ctr">
              <a:solidFill>
                <a:srgbClr val="FA4616">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rPr>
                <a:t>Test Manager</a:t>
              </a:r>
            </a:p>
          </p:txBody>
        </p:sp>
        <p:sp>
          <p:nvSpPr>
            <p:cNvPr id="130" name="角丸四角形 61">
              <a:extLst>
                <a:ext uri="{FF2B5EF4-FFF2-40B4-BE49-F238E27FC236}">
                  <a16:creationId xmlns:a16="http://schemas.microsoft.com/office/drawing/2014/main" id="{27BF9C66-3215-485F-B330-AB47908128EC}"/>
                </a:ext>
              </a:extLst>
            </p:cNvPr>
            <p:cNvSpPr/>
            <p:nvPr/>
          </p:nvSpPr>
          <p:spPr>
            <a:xfrm>
              <a:off x="3085142" y="2716063"/>
              <a:ext cx="804672" cy="274320"/>
            </a:xfrm>
            <a:prstGeom prst="roundRect">
              <a:avLst/>
            </a:prstGeom>
            <a:solidFill>
              <a:srgbClr val="ED145B"/>
            </a:solidFill>
            <a:ln w="12700" cap="flat" cmpd="sng" algn="ctr">
              <a:solidFill>
                <a:srgbClr val="ED145B">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Task Capture</a:t>
              </a:r>
              <a:endParaRPr kumimoji="0" lang="ja-JP" altLang="en-US" sz="1067"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131" name="角丸四角形 63">
              <a:extLst>
                <a:ext uri="{FF2B5EF4-FFF2-40B4-BE49-F238E27FC236}">
                  <a16:creationId xmlns:a16="http://schemas.microsoft.com/office/drawing/2014/main" id="{C56C7A44-4473-4F0C-81EF-72C4F27EACFD}"/>
                </a:ext>
              </a:extLst>
            </p:cNvPr>
            <p:cNvSpPr/>
            <p:nvPr/>
          </p:nvSpPr>
          <p:spPr>
            <a:xfrm>
              <a:off x="6765977" y="3837600"/>
              <a:ext cx="804672" cy="339981"/>
            </a:xfrm>
            <a:prstGeom prst="roundRect">
              <a:avLst/>
            </a:prstGeom>
            <a:solidFill>
              <a:srgbClr val="933692"/>
            </a:solidFill>
            <a:ln w="12700" cap="flat" cmpd="sng" algn="ctr">
              <a:solidFill>
                <a:srgbClr val="933692">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Action Center</a:t>
              </a:r>
              <a:endParaRPr kumimoji="0" lang="ja-JP" altLang="en-US" sz="1067"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132" name="Rectangle 41">
              <a:extLst>
                <a:ext uri="{FF2B5EF4-FFF2-40B4-BE49-F238E27FC236}">
                  <a16:creationId xmlns:a16="http://schemas.microsoft.com/office/drawing/2014/main" id="{9557F1D9-5313-49C5-81EF-1082E59D93EE}"/>
                </a:ext>
              </a:extLst>
            </p:cNvPr>
            <p:cNvSpPr/>
            <p:nvPr/>
          </p:nvSpPr>
          <p:spPr>
            <a:xfrm>
              <a:off x="1422318" y="826420"/>
              <a:ext cx="6299363" cy="594360"/>
            </a:xfrm>
            <a:prstGeom prst="rect">
              <a:avLst/>
            </a:prstGeom>
            <a:noFill/>
            <a:ln w="3175" cap="flat" cmpd="sng" algn="ctr">
              <a:solidFill>
                <a:srgbClr val="000000"/>
              </a:solidFill>
              <a:prstDash val="solid"/>
              <a:round/>
              <a:headEnd type="none" w="med" len="med"/>
              <a:tailEnd type="none" w="med" len="med"/>
            </a:ln>
            <a:effectLst/>
          </p:spPr>
          <p:txBody>
            <a:bodyPr lIns="0" tIns="0" rIns="0" bIns="0" rtlCol="0" anchor="ctr" anchorCtr="0"/>
            <a:lstStyle/>
            <a:p>
              <a:pPr marL="0" marR="0" lvl="0" indent="0" algn="ctr" defTabSz="45723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err="1" smtClean="0">
                <a:ln>
                  <a:noFill/>
                </a:ln>
                <a:solidFill>
                  <a:srgbClr val="000000"/>
                </a:solidFill>
                <a:effectLst/>
                <a:uLnTx/>
                <a:uFillTx/>
                <a:latin typeface="メイリオ" panose="020B0604030504040204" pitchFamily="50" charset="-128"/>
                <a:ea typeface="メイリオ" panose="020B0604030504040204" pitchFamily="50" charset="-128"/>
                <a:cs typeface="Arial"/>
              </a:endParaRPr>
            </a:p>
          </p:txBody>
        </p:sp>
        <p:sp>
          <p:nvSpPr>
            <p:cNvPr id="133" name="角丸四角形 61">
              <a:extLst>
                <a:ext uri="{FF2B5EF4-FFF2-40B4-BE49-F238E27FC236}">
                  <a16:creationId xmlns:a16="http://schemas.microsoft.com/office/drawing/2014/main" id="{831FE621-6C0E-4A61-83D5-096204056DB8}"/>
                </a:ext>
              </a:extLst>
            </p:cNvPr>
            <p:cNvSpPr/>
            <p:nvPr/>
          </p:nvSpPr>
          <p:spPr>
            <a:xfrm>
              <a:off x="3085142" y="986440"/>
              <a:ext cx="804672" cy="274320"/>
            </a:xfrm>
            <a:prstGeom prst="roundRect">
              <a:avLst/>
            </a:prstGeom>
            <a:solidFill>
              <a:srgbClr val="ED145B"/>
            </a:solidFill>
            <a:ln w="12700" cap="flat" cmpd="sng" algn="ctr">
              <a:solidFill>
                <a:srgbClr val="ED145B">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rPr>
                <a:t>Task Capture</a:t>
              </a:r>
              <a:endParaRPr kumimoji="0" lang="ja-JP" altLang="en-US"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134" name="角丸四角形 62">
              <a:extLst>
                <a:ext uri="{FF2B5EF4-FFF2-40B4-BE49-F238E27FC236}">
                  <a16:creationId xmlns:a16="http://schemas.microsoft.com/office/drawing/2014/main" id="{9023CB0A-A7DC-46D7-A022-1C7CFE72A47F}"/>
                </a:ext>
              </a:extLst>
            </p:cNvPr>
            <p:cNvSpPr/>
            <p:nvPr/>
          </p:nvSpPr>
          <p:spPr>
            <a:xfrm>
              <a:off x="5862101" y="986440"/>
              <a:ext cx="804672" cy="274320"/>
            </a:xfrm>
            <a:prstGeom prst="roundRect">
              <a:avLst/>
            </a:prstGeom>
            <a:solidFill>
              <a:srgbClr val="33DF69"/>
            </a:solidFill>
            <a:ln w="12700" cap="flat" cmpd="sng" algn="ctr">
              <a:solidFill>
                <a:srgbClr val="00B050"/>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rPr>
                <a:t>Attended Robot</a:t>
              </a:r>
              <a:endParaRPr kumimoji="0" lang="ja-JP" altLang="en-US"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135" name="TextBox 55">
              <a:extLst>
                <a:ext uri="{FF2B5EF4-FFF2-40B4-BE49-F238E27FC236}">
                  <a16:creationId xmlns:a16="http://schemas.microsoft.com/office/drawing/2014/main" id="{84BCD7BC-C73E-4F3C-BB5D-44F232753C89}"/>
                </a:ext>
              </a:extLst>
            </p:cNvPr>
            <p:cNvSpPr txBox="1"/>
            <p:nvPr/>
          </p:nvSpPr>
          <p:spPr>
            <a:xfrm>
              <a:off x="1572968" y="924958"/>
              <a:ext cx="1289056" cy="380537"/>
            </a:xfrm>
            <a:prstGeom prst="rect">
              <a:avLst/>
            </a:prstGeom>
            <a:noFill/>
          </p:spPr>
          <p:txBody>
            <a:bodyPr wrap="square" lIns="0" tIns="0" rIns="0" bIns="0" rtlCol="0" anchor="ctr">
              <a:noAutofit/>
            </a:bodyPr>
            <a:lstStyle/>
            <a:p>
              <a:pPr marL="0" marR="0" lvl="0" indent="0" defTabSz="457230" eaLnBrk="1" fontAlgn="auto" latinLnBrk="0" hangingPunct="1">
                <a:lnSpc>
                  <a:spcPct val="100000"/>
                </a:lnSpc>
                <a:spcBef>
                  <a:spcPts val="0"/>
                </a:spcBef>
                <a:spcAft>
                  <a:spcPts val="0"/>
                </a:spcAft>
                <a:buClrTx/>
                <a:buSzTx/>
                <a:buFontTx/>
                <a:buNone/>
                <a:tabLst/>
                <a:defRPr/>
              </a:pPr>
              <a:r>
                <a:rPr kumimoji="0" lang="en-US" sz="1333" b="1" i="0" u="none" strike="noStrike" kern="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Arial"/>
                </a:rPr>
                <a:t>Flex-Automation Developer</a:t>
              </a:r>
            </a:p>
          </p:txBody>
        </p:sp>
        <p:grpSp>
          <p:nvGrpSpPr>
            <p:cNvPr id="136" name="Group 14">
              <a:extLst>
                <a:ext uri="{FF2B5EF4-FFF2-40B4-BE49-F238E27FC236}">
                  <a16:creationId xmlns:a16="http://schemas.microsoft.com/office/drawing/2014/main" id="{488147E2-208F-4051-AF84-CA3DCD48AD88}"/>
                </a:ext>
              </a:extLst>
            </p:cNvPr>
            <p:cNvGrpSpPr/>
            <p:nvPr/>
          </p:nvGrpSpPr>
          <p:grpSpPr>
            <a:xfrm>
              <a:off x="6765977" y="933004"/>
              <a:ext cx="805055" cy="381193"/>
              <a:chOff x="5156131" y="1443638"/>
              <a:chExt cx="805055" cy="381193"/>
            </a:xfrm>
          </p:grpSpPr>
          <p:sp>
            <p:nvSpPr>
              <p:cNvPr id="160" name="角丸四角形 63">
                <a:extLst>
                  <a:ext uri="{FF2B5EF4-FFF2-40B4-BE49-F238E27FC236}">
                    <a16:creationId xmlns:a16="http://schemas.microsoft.com/office/drawing/2014/main" id="{0DD65408-8860-4E27-9746-417F15E00DEF}"/>
                  </a:ext>
                </a:extLst>
              </p:cNvPr>
              <p:cNvSpPr/>
              <p:nvPr/>
            </p:nvSpPr>
            <p:spPr>
              <a:xfrm>
                <a:off x="5156131" y="1443638"/>
                <a:ext cx="804672" cy="177013"/>
              </a:xfrm>
              <a:prstGeom prst="roundRect">
                <a:avLst/>
              </a:prstGeom>
              <a:solidFill>
                <a:srgbClr val="933692"/>
              </a:solidFill>
              <a:ln w="12700" cap="flat" cmpd="sng" algn="ctr">
                <a:solidFill>
                  <a:srgbClr val="933692">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rPr>
                  <a:t>Action Center</a:t>
                </a:r>
                <a:endParaRPr kumimoji="0" lang="ja-JP" altLang="en-US"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161" name="角丸四角形 63">
                <a:extLst>
                  <a:ext uri="{FF2B5EF4-FFF2-40B4-BE49-F238E27FC236}">
                    <a16:creationId xmlns:a16="http://schemas.microsoft.com/office/drawing/2014/main" id="{92860A85-93B9-4C7C-84F8-398D6892C544}"/>
                  </a:ext>
                </a:extLst>
              </p:cNvPr>
              <p:cNvSpPr/>
              <p:nvPr/>
            </p:nvSpPr>
            <p:spPr>
              <a:xfrm>
                <a:off x="5156514" y="1647818"/>
                <a:ext cx="804672" cy="177013"/>
              </a:xfrm>
              <a:prstGeom prst="roundRect">
                <a:avLst/>
              </a:prstGeom>
              <a:solidFill>
                <a:srgbClr val="933692"/>
              </a:solidFill>
              <a:ln w="12700" cap="flat" cmpd="sng" algn="ctr">
                <a:solidFill>
                  <a:srgbClr val="933692">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Apps</a:t>
                </a:r>
                <a:endParaRPr kumimoji="0" lang="ja-JP" altLang="en-US" sz="1067" b="0" i="0" u="none" strike="noStrike" kern="0" cap="none" spc="0" normalizeH="0" baseline="0" noProof="0" err="1"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grpSp>
        <p:grpSp>
          <p:nvGrpSpPr>
            <p:cNvPr id="137" name="Group 28">
              <a:extLst>
                <a:ext uri="{FF2B5EF4-FFF2-40B4-BE49-F238E27FC236}">
                  <a16:creationId xmlns:a16="http://schemas.microsoft.com/office/drawing/2014/main" id="{C04D1C54-F911-40E4-9E2A-8C281FED24CA}"/>
                </a:ext>
              </a:extLst>
            </p:cNvPr>
            <p:cNvGrpSpPr/>
            <p:nvPr/>
          </p:nvGrpSpPr>
          <p:grpSpPr>
            <a:xfrm>
              <a:off x="4006456" y="847234"/>
              <a:ext cx="804366" cy="552732"/>
              <a:chOff x="4022246" y="929470"/>
              <a:chExt cx="804366" cy="552732"/>
            </a:xfrm>
          </p:grpSpPr>
          <p:sp>
            <p:nvSpPr>
              <p:cNvPr id="157" name="角丸四角形 67">
                <a:extLst>
                  <a:ext uri="{FF2B5EF4-FFF2-40B4-BE49-F238E27FC236}">
                    <a16:creationId xmlns:a16="http://schemas.microsoft.com/office/drawing/2014/main" id="{EB26026D-AF4E-4091-9CE5-EA2024DC5BE4}"/>
                  </a:ext>
                </a:extLst>
              </p:cNvPr>
              <p:cNvSpPr/>
              <p:nvPr/>
            </p:nvSpPr>
            <p:spPr>
              <a:xfrm>
                <a:off x="4022732" y="929470"/>
                <a:ext cx="803880" cy="155448"/>
              </a:xfrm>
              <a:prstGeom prst="roundRect">
                <a:avLst/>
              </a:prstGeom>
              <a:solidFill>
                <a:srgbClr val="0067DF"/>
              </a:solidFill>
              <a:ln w="12700" cap="flat" cmpd="sng" algn="ctr">
                <a:solidFill>
                  <a:srgbClr val="0067DF">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rPr>
                  <a:t>Studio</a:t>
                </a:r>
              </a:p>
            </p:txBody>
          </p:sp>
          <p:sp>
            <p:nvSpPr>
              <p:cNvPr id="158" name="角丸四角形 68">
                <a:extLst>
                  <a:ext uri="{FF2B5EF4-FFF2-40B4-BE49-F238E27FC236}">
                    <a16:creationId xmlns:a16="http://schemas.microsoft.com/office/drawing/2014/main" id="{467D2C2B-D509-4159-8E97-6C35F8186278}"/>
                  </a:ext>
                </a:extLst>
              </p:cNvPr>
              <p:cNvSpPr/>
              <p:nvPr/>
            </p:nvSpPr>
            <p:spPr>
              <a:xfrm>
                <a:off x="4022348" y="1097995"/>
                <a:ext cx="803880" cy="155448"/>
              </a:xfrm>
              <a:prstGeom prst="roundRect">
                <a:avLst/>
              </a:prstGeom>
              <a:solidFill>
                <a:srgbClr val="0067DF"/>
              </a:solidFill>
              <a:ln w="12700" cap="flat" cmpd="sng" algn="ctr">
                <a:solidFill>
                  <a:srgbClr val="0067DF">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dirty="0" err="1" smtClean="0">
                    <a:ln>
                      <a:noFill/>
                    </a:ln>
                    <a:solidFill>
                      <a:srgbClr val="FFFFFF"/>
                    </a:solidFill>
                    <a:effectLst/>
                    <a:uLnTx/>
                    <a:uFillTx/>
                    <a:latin typeface="メイリオ" panose="020B0604030504040204" pitchFamily="50" charset="-128"/>
                    <a:ea typeface="メイリオ" panose="020B0604030504040204" pitchFamily="50" charset="-128"/>
                    <a:cs typeface="Arial"/>
                  </a:rPr>
                  <a:t>StudioX</a:t>
                </a:r>
                <a:endParaRPr kumimoji="0" lang="en-US" altLang="ja-JP"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159" name="角丸四角形 68">
                <a:extLst>
                  <a:ext uri="{FF2B5EF4-FFF2-40B4-BE49-F238E27FC236}">
                    <a16:creationId xmlns:a16="http://schemas.microsoft.com/office/drawing/2014/main" id="{39C92CE6-E5D7-415A-BB19-EB4A0DD3F917}"/>
                  </a:ext>
                </a:extLst>
              </p:cNvPr>
              <p:cNvSpPr/>
              <p:nvPr/>
            </p:nvSpPr>
            <p:spPr>
              <a:xfrm>
                <a:off x="4022246" y="1267731"/>
                <a:ext cx="803880" cy="214471"/>
              </a:xfrm>
              <a:prstGeom prst="roundRect">
                <a:avLst/>
              </a:prstGeom>
              <a:solidFill>
                <a:srgbClr val="0067DF"/>
              </a:solidFill>
              <a:ln w="12700" cap="flat" cmpd="sng" algn="ctr">
                <a:solidFill>
                  <a:srgbClr val="0067DF">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rPr>
                  <a:t>Integration Service </a:t>
                </a:r>
              </a:p>
            </p:txBody>
          </p:sp>
        </p:grpSp>
        <p:grpSp>
          <p:nvGrpSpPr>
            <p:cNvPr id="138" name="Group 20">
              <a:extLst>
                <a:ext uri="{FF2B5EF4-FFF2-40B4-BE49-F238E27FC236}">
                  <a16:creationId xmlns:a16="http://schemas.microsoft.com/office/drawing/2014/main" id="{CFEE16DC-890D-4A79-B1C7-8F3B9B6CFB69}"/>
                </a:ext>
              </a:extLst>
            </p:cNvPr>
            <p:cNvGrpSpPr/>
            <p:nvPr/>
          </p:nvGrpSpPr>
          <p:grpSpPr>
            <a:xfrm>
              <a:off x="4928724" y="879903"/>
              <a:ext cx="804672" cy="487395"/>
              <a:chOff x="4955021" y="946642"/>
              <a:chExt cx="804672" cy="487395"/>
            </a:xfrm>
          </p:grpSpPr>
          <p:sp>
            <p:nvSpPr>
              <p:cNvPr id="154" name="角丸四角形 64">
                <a:extLst>
                  <a:ext uri="{FF2B5EF4-FFF2-40B4-BE49-F238E27FC236}">
                    <a16:creationId xmlns:a16="http://schemas.microsoft.com/office/drawing/2014/main" id="{955D057A-2B64-44A9-BAE1-293A776567C4}"/>
                  </a:ext>
                </a:extLst>
              </p:cNvPr>
              <p:cNvSpPr/>
              <p:nvPr/>
            </p:nvSpPr>
            <p:spPr>
              <a:xfrm>
                <a:off x="4955021" y="1116102"/>
                <a:ext cx="804672" cy="155448"/>
              </a:xfrm>
              <a:prstGeom prst="roundRect">
                <a:avLst/>
              </a:prstGeom>
              <a:solidFill>
                <a:srgbClr val="FA4616"/>
              </a:solidFill>
              <a:ln w="12700" cap="flat" cmpd="sng" algn="ctr">
                <a:solidFill>
                  <a:srgbClr val="FA4616">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rPr>
                  <a:t>Test Manager</a:t>
                </a:r>
                <a:endParaRPr kumimoji="0" lang="ja-JP" altLang="en-US"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155" name="角丸四角形 63">
                <a:extLst>
                  <a:ext uri="{FF2B5EF4-FFF2-40B4-BE49-F238E27FC236}">
                    <a16:creationId xmlns:a16="http://schemas.microsoft.com/office/drawing/2014/main" id="{E24817C1-1799-4D16-83E1-1A43A25533E0}"/>
                  </a:ext>
                </a:extLst>
              </p:cNvPr>
              <p:cNvSpPr/>
              <p:nvPr/>
            </p:nvSpPr>
            <p:spPr>
              <a:xfrm>
                <a:off x="4955021" y="1278589"/>
                <a:ext cx="804672" cy="155448"/>
              </a:xfrm>
              <a:prstGeom prst="roundRect">
                <a:avLst/>
              </a:prstGeom>
              <a:solidFill>
                <a:srgbClr val="FA4616"/>
              </a:solidFill>
              <a:ln w="12700" cap="flat" cmpd="sng" algn="ctr">
                <a:solidFill>
                  <a:srgbClr val="FA4616">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rPr>
                  <a:t>Data Service</a:t>
                </a:r>
                <a:endParaRPr kumimoji="0" lang="ja-JP" altLang="en-US"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156" name="角丸四角形 64">
                <a:extLst>
                  <a:ext uri="{FF2B5EF4-FFF2-40B4-BE49-F238E27FC236}">
                    <a16:creationId xmlns:a16="http://schemas.microsoft.com/office/drawing/2014/main" id="{8FB881B6-FB6E-47EF-BB75-C9ADF0BB405A}"/>
                  </a:ext>
                </a:extLst>
              </p:cNvPr>
              <p:cNvSpPr/>
              <p:nvPr/>
            </p:nvSpPr>
            <p:spPr>
              <a:xfrm>
                <a:off x="4955021" y="946642"/>
                <a:ext cx="804672" cy="155448"/>
              </a:xfrm>
              <a:prstGeom prst="roundRect">
                <a:avLst/>
              </a:prstGeom>
              <a:solidFill>
                <a:srgbClr val="FA4616"/>
              </a:solidFill>
              <a:ln w="12700" cap="flat" cmpd="sng" algn="ctr">
                <a:solidFill>
                  <a:srgbClr val="FA4616">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rPr>
                  <a:t>Orchestrator</a:t>
                </a:r>
                <a:endParaRPr kumimoji="0" lang="ja-JP" altLang="en-US"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grpSp>
        <p:grpSp>
          <p:nvGrpSpPr>
            <p:cNvPr id="139" name="Group 151">
              <a:extLst>
                <a:ext uri="{FF2B5EF4-FFF2-40B4-BE49-F238E27FC236}">
                  <a16:creationId xmlns:a16="http://schemas.microsoft.com/office/drawing/2014/main" id="{A3782C50-87CC-42AA-BA77-3E32EA6A3521}"/>
                </a:ext>
              </a:extLst>
            </p:cNvPr>
            <p:cNvGrpSpPr/>
            <p:nvPr/>
          </p:nvGrpSpPr>
          <p:grpSpPr>
            <a:xfrm>
              <a:off x="4928724" y="3174570"/>
              <a:ext cx="804672" cy="487395"/>
              <a:chOff x="4955021" y="946642"/>
              <a:chExt cx="804672" cy="487395"/>
            </a:xfrm>
          </p:grpSpPr>
          <p:sp>
            <p:nvSpPr>
              <p:cNvPr id="151" name="角丸四角形 64">
                <a:extLst>
                  <a:ext uri="{FF2B5EF4-FFF2-40B4-BE49-F238E27FC236}">
                    <a16:creationId xmlns:a16="http://schemas.microsoft.com/office/drawing/2014/main" id="{D1B0A20B-2A97-46BF-AFC7-BCAB2027E0F7}"/>
                  </a:ext>
                </a:extLst>
              </p:cNvPr>
              <p:cNvSpPr/>
              <p:nvPr/>
            </p:nvSpPr>
            <p:spPr>
              <a:xfrm>
                <a:off x="4955021" y="1116102"/>
                <a:ext cx="804672" cy="155448"/>
              </a:xfrm>
              <a:prstGeom prst="roundRect">
                <a:avLst/>
              </a:prstGeom>
              <a:solidFill>
                <a:srgbClr val="FA4616"/>
              </a:solidFill>
              <a:ln w="12700" cap="flat" cmpd="sng" algn="ctr">
                <a:solidFill>
                  <a:srgbClr val="FA4616">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rPr>
                  <a:t>Test Manager</a:t>
                </a:r>
                <a:endParaRPr kumimoji="0" lang="ja-JP" altLang="en-US"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152" name="角丸四角形 63">
                <a:extLst>
                  <a:ext uri="{FF2B5EF4-FFF2-40B4-BE49-F238E27FC236}">
                    <a16:creationId xmlns:a16="http://schemas.microsoft.com/office/drawing/2014/main" id="{9EDB56C4-3B7D-4885-B94B-6607BCA88511}"/>
                  </a:ext>
                </a:extLst>
              </p:cNvPr>
              <p:cNvSpPr/>
              <p:nvPr/>
            </p:nvSpPr>
            <p:spPr>
              <a:xfrm>
                <a:off x="4955021" y="1278589"/>
                <a:ext cx="804672" cy="155448"/>
              </a:xfrm>
              <a:prstGeom prst="roundRect">
                <a:avLst/>
              </a:prstGeom>
              <a:solidFill>
                <a:srgbClr val="FA4616"/>
              </a:solidFill>
              <a:ln w="12700" cap="flat" cmpd="sng" algn="ctr">
                <a:solidFill>
                  <a:srgbClr val="FA4616">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rPr>
                  <a:t>Data Service</a:t>
                </a:r>
                <a:endParaRPr kumimoji="0" lang="ja-JP" altLang="en-US"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153" name="角丸四角形 64">
                <a:extLst>
                  <a:ext uri="{FF2B5EF4-FFF2-40B4-BE49-F238E27FC236}">
                    <a16:creationId xmlns:a16="http://schemas.microsoft.com/office/drawing/2014/main" id="{DC4CE99E-E270-40DE-A635-602FDF2AC4B7}"/>
                  </a:ext>
                </a:extLst>
              </p:cNvPr>
              <p:cNvSpPr/>
              <p:nvPr/>
            </p:nvSpPr>
            <p:spPr>
              <a:xfrm>
                <a:off x="4955021" y="946642"/>
                <a:ext cx="804672" cy="155448"/>
              </a:xfrm>
              <a:prstGeom prst="roundRect">
                <a:avLst/>
              </a:prstGeom>
              <a:solidFill>
                <a:srgbClr val="FA4616"/>
              </a:solidFill>
              <a:ln w="12700" cap="flat" cmpd="sng" algn="ctr">
                <a:solidFill>
                  <a:srgbClr val="FA4616">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rPr>
                  <a:t>Orchestrator</a:t>
                </a:r>
                <a:endParaRPr kumimoji="0" lang="ja-JP" altLang="en-US"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grpSp>
        <p:grpSp>
          <p:nvGrpSpPr>
            <p:cNvPr id="140" name="Group 155">
              <a:extLst>
                <a:ext uri="{FF2B5EF4-FFF2-40B4-BE49-F238E27FC236}">
                  <a16:creationId xmlns:a16="http://schemas.microsoft.com/office/drawing/2014/main" id="{7FC5C38F-6DBE-4104-B235-A72AD0EEDC0D}"/>
                </a:ext>
              </a:extLst>
            </p:cNvPr>
            <p:cNvGrpSpPr/>
            <p:nvPr/>
          </p:nvGrpSpPr>
          <p:grpSpPr>
            <a:xfrm>
              <a:off x="4006456" y="3141901"/>
              <a:ext cx="804366" cy="552732"/>
              <a:chOff x="4022246" y="929470"/>
              <a:chExt cx="804366" cy="552732"/>
            </a:xfrm>
          </p:grpSpPr>
          <p:sp>
            <p:nvSpPr>
              <p:cNvPr id="148" name="角丸四角形 67">
                <a:extLst>
                  <a:ext uri="{FF2B5EF4-FFF2-40B4-BE49-F238E27FC236}">
                    <a16:creationId xmlns:a16="http://schemas.microsoft.com/office/drawing/2014/main" id="{9ECC1B91-1936-4D6C-8F60-3CC0321ED932}"/>
                  </a:ext>
                </a:extLst>
              </p:cNvPr>
              <p:cNvSpPr/>
              <p:nvPr/>
            </p:nvSpPr>
            <p:spPr>
              <a:xfrm>
                <a:off x="4022732" y="929470"/>
                <a:ext cx="803880" cy="155448"/>
              </a:xfrm>
              <a:prstGeom prst="roundRect">
                <a:avLst/>
              </a:prstGeom>
              <a:solidFill>
                <a:srgbClr val="0067DF"/>
              </a:solidFill>
              <a:ln w="12700" cap="flat" cmpd="sng" algn="ctr">
                <a:solidFill>
                  <a:srgbClr val="0067DF">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rPr>
                  <a:t>Studio</a:t>
                </a:r>
              </a:p>
            </p:txBody>
          </p:sp>
          <p:sp>
            <p:nvSpPr>
              <p:cNvPr id="149" name="角丸四角形 68">
                <a:extLst>
                  <a:ext uri="{FF2B5EF4-FFF2-40B4-BE49-F238E27FC236}">
                    <a16:creationId xmlns:a16="http://schemas.microsoft.com/office/drawing/2014/main" id="{6BC9F7E6-1B98-494F-B799-C45872C61A9D}"/>
                  </a:ext>
                </a:extLst>
              </p:cNvPr>
              <p:cNvSpPr/>
              <p:nvPr/>
            </p:nvSpPr>
            <p:spPr>
              <a:xfrm>
                <a:off x="4022348" y="1097995"/>
                <a:ext cx="803880" cy="155448"/>
              </a:xfrm>
              <a:prstGeom prst="roundRect">
                <a:avLst/>
              </a:prstGeom>
              <a:solidFill>
                <a:srgbClr val="0067DF"/>
              </a:solidFill>
              <a:ln w="12700" cap="flat" cmpd="sng" algn="ctr">
                <a:solidFill>
                  <a:srgbClr val="0067DF">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dirty="0" err="1" smtClean="0">
                    <a:ln>
                      <a:noFill/>
                    </a:ln>
                    <a:solidFill>
                      <a:srgbClr val="FFFFFF"/>
                    </a:solidFill>
                    <a:effectLst/>
                    <a:uLnTx/>
                    <a:uFillTx/>
                    <a:latin typeface="メイリオ" panose="020B0604030504040204" pitchFamily="50" charset="-128"/>
                    <a:ea typeface="メイリオ" panose="020B0604030504040204" pitchFamily="50" charset="-128"/>
                    <a:cs typeface="Arial"/>
                  </a:rPr>
                  <a:t>StudioX</a:t>
                </a:r>
                <a:endParaRPr kumimoji="0" lang="en-US" altLang="ja-JP"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150" name="角丸四角形 68">
                <a:extLst>
                  <a:ext uri="{FF2B5EF4-FFF2-40B4-BE49-F238E27FC236}">
                    <a16:creationId xmlns:a16="http://schemas.microsoft.com/office/drawing/2014/main" id="{ABBED32F-AB5E-413A-857E-B99954998BB2}"/>
                  </a:ext>
                </a:extLst>
              </p:cNvPr>
              <p:cNvSpPr/>
              <p:nvPr/>
            </p:nvSpPr>
            <p:spPr>
              <a:xfrm>
                <a:off x="4022246" y="1267731"/>
                <a:ext cx="803880" cy="214471"/>
              </a:xfrm>
              <a:prstGeom prst="roundRect">
                <a:avLst/>
              </a:prstGeom>
              <a:solidFill>
                <a:srgbClr val="0067DF"/>
              </a:solidFill>
              <a:ln w="12700" cap="flat" cmpd="sng" algn="ctr">
                <a:solidFill>
                  <a:srgbClr val="0067DF">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rPr>
                  <a:t>Integration Service </a:t>
                </a:r>
              </a:p>
            </p:txBody>
          </p:sp>
        </p:grpSp>
        <p:grpSp>
          <p:nvGrpSpPr>
            <p:cNvPr id="141" name="Group 159">
              <a:extLst>
                <a:ext uri="{FF2B5EF4-FFF2-40B4-BE49-F238E27FC236}">
                  <a16:creationId xmlns:a16="http://schemas.microsoft.com/office/drawing/2014/main" id="{1D42ADC5-A9DC-4419-9BA4-B6D8634FF406}"/>
                </a:ext>
              </a:extLst>
            </p:cNvPr>
            <p:cNvGrpSpPr/>
            <p:nvPr/>
          </p:nvGrpSpPr>
          <p:grpSpPr>
            <a:xfrm>
              <a:off x="4928724" y="1572625"/>
              <a:ext cx="803884" cy="385977"/>
              <a:chOff x="2375795" y="3468560"/>
              <a:chExt cx="803884" cy="385977"/>
            </a:xfrm>
            <a:solidFill>
              <a:srgbClr val="FA4616"/>
            </a:solidFill>
          </p:grpSpPr>
          <p:sp>
            <p:nvSpPr>
              <p:cNvPr id="146" name="角丸四角形 61">
                <a:extLst>
                  <a:ext uri="{FF2B5EF4-FFF2-40B4-BE49-F238E27FC236}">
                    <a16:creationId xmlns:a16="http://schemas.microsoft.com/office/drawing/2014/main" id="{FADD6A35-7F1C-4185-9CBD-276A36459F3C}"/>
                  </a:ext>
                </a:extLst>
              </p:cNvPr>
              <p:cNvSpPr/>
              <p:nvPr/>
            </p:nvSpPr>
            <p:spPr>
              <a:xfrm>
                <a:off x="2375797" y="3468560"/>
                <a:ext cx="803882" cy="182880"/>
              </a:xfrm>
              <a:prstGeom prst="roundRect">
                <a:avLst/>
              </a:prstGeom>
              <a:grpFill/>
              <a:ln w="12700" cap="flat" cmpd="sng" algn="ctr">
                <a:solidFill>
                  <a:srgbClr val="FA4616">
                    <a:lumMod val="75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rPr>
                  <a:t>Orchestrator</a:t>
                </a:r>
                <a:endParaRPr kumimoji="0" lang="ja-JP" altLang="en-US"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147" name="角丸四角形 61">
                <a:extLst>
                  <a:ext uri="{FF2B5EF4-FFF2-40B4-BE49-F238E27FC236}">
                    <a16:creationId xmlns:a16="http://schemas.microsoft.com/office/drawing/2014/main" id="{B2CE7478-279B-4DDB-ADFA-1A99E3DB1F64}"/>
                  </a:ext>
                </a:extLst>
              </p:cNvPr>
              <p:cNvSpPr/>
              <p:nvPr/>
            </p:nvSpPr>
            <p:spPr>
              <a:xfrm>
                <a:off x="2375795" y="3671657"/>
                <a:ext cx="803882" cy="182880"/>
              </a:xfrm>
              <a:prstGeom prst="roundRect">
                <a:avLst/>
              </a:prstGeom>
              <a:grpFill/>
              <a:ln w="12700" cap="flat" cmpd="sng" algn="ctr">
                <a:solidFill>
                  <a:srgbClr val="FA4616">
                    <a:lumMod val="75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rPr>
                  <a:t>Data Service</a:t>
                </a:r>
                <a:endParaRPr kumimoji="0" lang="ja-JP" altLang="en-US"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grpSp>
        <p:grpSp>
          <p:nvGrpSpPr>
            <p:cNvPr id="142" name="Group 162">
              <a:extLst>
                <a:ext uri="{FF2B5EF4-FFF2-40B4-BE49-F238E27FC236}">
                  <a16:creationId xmlns:a16="http://schemas.microsoft.com/office/drawing/2014/main" id="{0802CB2D-3C11-4371-84FA-EECA70332F99}"/>
                </a:ext>
              </a:extLst>
            </p:cNvPr>
            <p:cNvGrpSpPr/>
            <p:nvPr/>
          </p:nvGrpSpPr>
          <p:grpSpPr>
            <a:xfrm>
              <a:off x="4928724" y="2168313"/>
              <a:ext cx="803884" cy="385977"/>
              <a:chOff x="2375795" y="3468560"/>
              <a:chExt cx="803884" cy="385977"/>
            </a:xfrm>
            <a:solidFill>
              <a:srgbClr val="FA4616"/>
            </a:solidFill>
          </p:grpSpPr>
          <p:sp>
            <p:nvSpPr>
              <p:cNvPr id="144" name="角丸四角形 61">
                <a:extLst>
                  <a:ext uri="{FF2B5EF4-FFF2-40B4-BE49-F238E27FC236}">
                    <a16:creationId xmlns:a16="http://schemas.microsoft.com/office/drawing/2014/main" id="{18B4CD00-B391-4FBD-9B4E-42D63F05BDC2}"/>
                  </a:ext>
                </a:extLst>
              </p:cNvPr>
              <p:cNvSpPr/>
              <p:nvPr/>
            </p:nvSpPr>
            <p:spPr>
              <a:xfrm>
                <a:off x="2375797" y="3468560"/>
                <a:ext cx="803882" cy="182880"/>
              </a:xfrm>
              <a:prstGeom prst="roundRect">
                <a:avLst/>
              </a:prstGeom>
              <a:grpFill/>
              <a:ln w="12700" cap="flat" cmpd="sng" algn="ctr">
                <a:solidFill>
                  <a:srgbClr val="FA4616">
                    <a:lumMod val="75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rPr>
                  <a:t>Orchestrator</a:t>
                </a:r>
                <a:endParaRPr kumimoji="0" lang="ja-JP" altLang="en-US"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145" name="角丸四角形 61">
                <a:extLst>
                  <a:ext uri="{FF2B5EF4-FFF2-40B4-BE49-F238E27FC236}">
                    <a16:creationId xmlns:a16="http://schemas.microsoft.com/office/drawing/2014/main" id="{F219CD97-CA22-4376-9D1F-60D402CE8184}"/>
                  </a:ext>
                </a:extLst>
              </p:cNvPr>
              <p:cNvSpPr/>
              <p:nvPr/>
            </p:nvSpPr>
            <p:spPr>
              <a:xfrm>
                <a:off x="2375795" y="3671657"/>
                <a:ext cx="803882" cy="182880"/>
              </a:xfrm>
              <a:prstGeom prst="roundRect">
                <a:avLst/>
              </a:prstGeom>
              <a:grpFill/>
              <a:ln w="12700" cap="flat" cmpd="sng" algn="ctr">
                <a:solidFill>
                  <a:srgbClr val="FA4616">
                    <a:lumMod val="75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rPr>
                  <a:t>Data Service</a:t>
                </a:r>
                <a:endParaRPr kumimoji="0" lang="ja-JP" altLang="en-US"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grpSp>
        <p:sp>
          <p:nvSpPr>
            <p:cNvPr id="143" name="角丸四角形 64">
              <a:extLst>
                <a:ext uri="{FF2B5EF4-FFF2-40B4-BE49-F238E27FC236}">
                  <a16:creationId xmlns:a16="http://schemas.microsoft.com/office/drawing/2014/main" id="{895622BD-7DFD-4787-9C8B-3176817E10D4}"/>
                </a:ext>
              </a:extLst>
            </p:cNvPr>
            <p:cNvSpPr/>
            <p:nvPr/>
          </p:nvSpPr>
          <p:spPr>
            <a:xfrm>
              <a:off x="4923591" y="4346674"/>
              <a:ext cx="804672" cy="332178"/>
            </a:xfrm>
            <a:prstGeom prst="roundRect">
              <a:avLst/>
            </a:prstGeom>
            <a:solidFill>
              <a:srgbClr val="FA4616"/>
            </a:solidFill>
            <a:ln w="12700" cap="flat" cmpd="sng" algn="ctr">
              <a:solidFill>
                <a:srgbClr val="FA4616">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Arial"/>
                </a:rPr>
                <a:t>Orchestrator</a:t>
              </a:r>
            </a:p>
          </p:txBody>
        </p:sp>
      </p:grpSp>
      <p:sp>
        <p:nvSpPr>
          <p:cNvPr id="196" name="Title 2">
            <a:extLst>
              <a:ext uri="{FF2B5EF4-FFF2-40B4-BE49-F238E27FC236}">
                <a16:creationId xmlns:a16="http://schemas.microsoft.com/office/drawing/2014/main" id="{BFB7CE6F-B815-4453-8FD7-ED88AE77EAFE}"/>
              </a:ext>
            </a:extLst>
          </p:cNvPr>
          <p:cNvSpPr>
            <a:spLocks noGrp="1"/>
          </p:cNvSpPr>
          <p:nvPr>
            <p:ph type="title"/>
          </p:nvPr>
        </p:nvSpPr>
        <p:spPr>
          <a:xfrm>
            <a:off x="381101" y="357723"/>
            <a:ext cx="7977808" cy="690029"/>
          </a:xfrm>
        </p:spPr>
        <p:txBody>
          <a:bodyPr/>
          <a:lstStyle/>
          <a:p>
            <a:r>
              <a:rPr lang="ja-JP" altLang="en-US" sz="2400" dirty="0">
                <a:latin typeface="メイリオ" panose="020B0604030504040204" pitchFamily="50" charset="-128"/>
                <a:ea typeface="メイリオ" panose="020B0604030504040204" pitchFamily="50" charset="-128"/>
              </a:rPr>
              <a:t>フレックスプラン </a:t>
            </a:r>
            <a:r>
              <a:rPr lang="en-US" altLang="ja-JP"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ユーザーライセンスの一覧</a:t>
            </a:r>
            <a:endParaRPr 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36512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pPr>
              <a:defRPr/>
            </a:pPr>
            <a:r>
              <a:rPr lang="en-US" altLang="ja-JP" smtClean="0"/>
              <a:t>© 2022 Power Solutions,Ltd. All Rights Reserved</a:t>
            </a:r>
            <a:endParaRPr kumimoji="1" lang="en-US" altLang="ja-JP" dirty="0"/>
          </a:p>
        </p:txBody>
      </p:sp>
      <p:sp>
        <p:nvSpPr>
          <p:cNvPr id="5" name="スライド番号プレースホルダー 4"/>
          <p:cNvSpPr>
            <a:spLocks noGrp="1"/>
          </p:cNvSpPr>
          <p:nvPr>
            <p:ph type="sldNum" sz="quarter" idx="12"/>
          </p:nvPr>
        </p:nvSpPr>
        <p:spPr/>
        <p:txBody>
          <a:bodyPr/>
          <a:lstStyle/>
          <a:p>
            <a:pPr>
              <a:defRPr/>
            </a:pPr>
            <a:fld id="{A24B5CD7-0B8C-4B10-A284-07F87E62A7C9}" type="slidenum">
              <a:rPr lang="en-US" altLang="ja-JP" smtClean="0"/>
              <a:pPr>
                <a:defRPr/>
              </a:pPr>
              <a:t>18</a:t>
            </a:fld>
            <a:endParaRPr lang="en-US" altLang="ja-JP"/>
          </a:p>
        </p:txBody>
      </p:sp>
      <p:sp>
        <p:nvSpPr>
          <p:cNvPr id="196" name="Title 2">
            <a:extLst>
              <a:ext uri="{FF2B5EF4-FFF2-40B4-BE49-F238E27FC236}">
                <a16:creationId xmlns:a16="http://schemas.microsoft.com/office/drawing/2014/main" id="{BFB7CE6F-B815-4453-8FD7-ED88AE77EAFE}"/>
              </a:ext>
            </a:extLst>
          </p:cNvPr>
          <p:cNvSpPr>
            <a:spLocks noGrp="1"/>
          </p:cNvSpPr>
          <p:nvPr>
            <p:ph type="title"/>
          </p:nvPr>
        </p:nvSpPr>
        <p:spPr>
          <a:xfrm>
            <a:off x="381101" y="357723"/>
            <a:ext cx="7977808" cy="690029"/>
          </a:xfrm>
        </p:spPr>
        <p:txBody>
          <a:bodyPr/>
          <a:lstStyle/>
          <a:p>
            <a:r>
              <a:rPr lang="ja-JP" altLang="en-US" sz="2400" dirty="0" smtClean="0">
                <a:latin typeface="メイリオ" panose="020B0604030504040204" pitchFamily="50" charset="-128"/>
                <a:ea typeface="メイリオ" panose="020B0604030504040204" pitchFamily="50" charset="-128"/>
              </a:rPr>
              <a:t>フレックスプラン </a:t>
            </a:r>
            <a:r>
              <a:rPr lang="en-US" altLang="ja-JP" sz="2400" dirty="0" smtClean="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ロボットライセンス</a:t>
            </a:r>
            <a:endParaRPr lang="en-US" sz="2400" dirty="0">
              <a:latin typeface="メイリオ" panose="020B0604030504040204" pitchFamily="50" charset="-128"/>
              <a:ea typeface="メイリオ" panose="020B0604030504040204" pitchFamily="50" charset="-128"/>
            </a:endParaRPr>
          </a:p>
        </p:txBody>
      </p:sp>
      <p:sp>
        <p:nvSpPr>
          <p:cNvPr id="239" name="TextBox 77">
            <a:extLst>
              <a:ext uri="{FF2B5EF4-FFF2-40B4-BE49-F238E27FC236}">
                <a16:creationId xmlns:a16="http://schemas.microsoft.com/office/drawing/2014/main" id="{1C16CC20-BCE4-4782-B6E7-50AAF7105E57}"/>
              </a:ext>
            </a:extLst>
          </p:cNvPr>
          <p:cNvSpPr txBox="1"/>
          <p:nvPr/>
        </p:nvSpPr>
        <p:spPr>
          <a:xfrm>
            <a:off x="380699" y="1098440"/>
            <a:ext cx="7964960" cy="459043"/>
          </a:xfrm>
          <a:prstGeom prst="rect">
            <a:avLst/>
          </a:prstGeom>
          <a:noFill/>
        </p:spPr>
        <p:txBody>
          <a:bodyPr wrap="square" lIns="0" tIns="0" rIns="0" bIns="0" rtlCol="0" anchor="ctr">
            <a:noAutofit/>
          </a:bodyPr>
          <a:lstStyle/>
          <a:p>
            <a:pPr marL="228594" indent="-228594" defTabSz="457230" fontAlgn="auto">
              <a:spcBef>
                <a:spcPts val="0"/>
              </a:spcBef>
              <a:spcAft>
                <a:spcPts val="0"/>
              </a:spcAft>
              <a:buFont typeface="Arial" panose="020B0604020202020204" pitchFamily="34" charset="0"/>
              <a:buChar char="•"/>
            </a:pPr>
            <a:r>
              <a:rPr kumimoji="0" lang="ja-JP" altLang="en-US" sz="1333" dirty="0">
                <a:solidFill>
                  <a:srgbClr val="DFE3E3">
                    <a:lumMod val="25000"/>
                  </a:srgbClr>
                </a:solidFill>
                <a:latin typeface="メイリオ" panose="020B0604030504040204" pitchFamily="50" charset="-128"/>
                <a:ea typeface="メイリオ" panose="020B0604030504040204" pitchFamily="50" charset="-128"/>
                <a:cs typeface="Arial"/>
              </a:rPr>
              <a:t>特定のユーザーに紐づかず、稼働するランタイムごとに割り当てされ利用されるライセンス</a:t>
            </a:r>
            <a:endParaRPr kumimoji="0" lang="en-US" altLang="ja-JP" sz="1333" dirty="0">
              <a:solidFill>
                <a:srgbClr val="DFE3E3">
                  <a:lumMod val="25000"/>
                </a:srgbClr>
              </a:solidFill>
              <a:latin typeface="メイリオ" panose="020B0604030504040204" pitchFamily="50" charset="-128"/>
              <a:ea typeface="メイリオ" panose="020B0604030504040204" pitchFamily="50" charset="-128"/>
              <a:cs typeface="Arial"/>
            </a:endParaRPr>
          </a:p>
          <a:p>
            <a:pPr marL="228594" indent="-228594" defTabSz="457230" fontAlgn="auto">
              <a:spcBef>
                <a:spcPts val="0"/>
              </a:spcBef>
              <a:spcAft>
                <a:spcPts val="0"/>
              </a:spcAft>
              <a:buFont typeface="Arial" panose="020B0604020202020204" pitchFamily="34" charset="0"/>
              <a:buChar char="•"/>
            </a:pPr>
            <a:r>
              <a:rPr kumimoji="0" lang="en-US" sz="1333" dirty="0">
                <a:solidFill>
                  <a:srgbClr val="DFE3E3">
                    <a:lumMod val="25000"/>
                  </a:srgbClr>
                </a:solidFill>
                <a:latin typeface="メイリオ" panose="020B0604030504040204" pitchFamily="50" charset="-128"/>
                <a:ea typeface="メイリオ" panose="020B0604030504040204" pitchFamily="50" charset="-128"/>
                <a:cs typeface="Arial"/>
              </a:rPr>
              <a:t>Orchestrator </a:t>
            </a:r>
            <a:r>
              <a:rPr kumimoji="0" lang="ja-JP" altLang="en-US" sz="1333" dirty="0">
                <a:solidFill>
                  <a:srgbClr val="DFE3E3">
                    <a:lumMod val="25000"/>
                  </a:srgbClr>
                </a:solidFill>
                <a:latin typeface="メイリオ" panose="020B0604030504040204" pitchFamily="50" charset="-128"/>
                <a:ea typeface="メイリオ" panose="020B0604030504040204" pitchFamily="50" charset="-128"/>
                <a:cs typeface="Arial"/>
              </a:rPr>
              <a:t>環境</a:t>
            </a:r>
            <a:r>
              <a:rPr kumimoji="0" lang="en-US" altLang="ja-JP" sz="1333" dirty="0">
                <a:solidFill>
                  <a:srgbClr val="DFE3E3">
                    <a:lumMod val="25000"/>
                  </a:srgbClr>
                </a:solidFill>
                <a:latin typeface="メイリオ" panose="020B0604030504040204" pitchFamily="50" charset="-128"/>
                <a:ea typeface="メイリオ" panose="020B0604030504040204" pitchFamily="50" charset="-128"/>
                <a:cs typeface="Arial"/>
              </a:rPr>
              <a:t>(Cloud/Automation Suite/</a:t>
            </a:r>
            <a:r>
              <a:rPr kumimoji="0" lang="ja-JP" altLang="en-US" sz="1333" dirty="0">
                <a:solidFill>
                  <a:srgbClr val="DFE3E3">
                    <a:lumMod val="25000"/>
                  </a:srgbClr>
                </a:solidFill>
                <a:latin typeface="メイリオ" panose="020B0604030504040204" pitchFamily="50" charset="-128"/>
                <a:ea typeface="メイリオ" panose="020B0604030504040204" pitchFamily="50" charset="-128"/>
                <a:cs typeface="Arial"/>
              </a:rPr>
              <a:t>スタンドアロン </a:t>
            </a:r>
            <a:r>
              <a:rPr kumimoji="0" lang="en-US" altLang="ja-JP" sz="1333" dirty="0">
                <a:solidFill>
                  <a:srgbClr val="DFE3E3">
                    <a:lumMod val="25000"/>
                  </a:srgbClr>
                </a:solidFill>
                <a:latin typeface="メイリオ" panose="020B0604030504040204" pitchFamily="50" charset="-128"/>
                <a:ea typeface="メイリオ" panose="020B0604030504040204" pitchFamily="50" charset="-128"/>
                <a:cs typeface="Arial"/>
              </a:rPr>
              <a:t>Orchestrator</a:t>
            </a:r>
            <a:r>
              <a:rPr kumimoji="0" lang="ja-JP" altLang="en-US" sz="1333" dirty="0">
                <a:solidFill>
                  <a:srgbClr val="DFE3E3">
                    <a:lumMod val="25000"/>
                  </a:srgbClr>
                </a:solidFill>
                <a:latin typeface="メイリオ" panose="020B0604030504040204" pitchFamily="50" charset="-128"/>
                <a:ea typeface="メイリオ" panose="020B0604030504040204" pitchFamily="50" charset="-128"/>
                <a:cs typeface="Arial"/>
              </a:rPr>
              <a:t>）での利用が前提</a:t>
            </a:r>
            <a:endParaRPr kumimoji="0" lang="en-US" sz="1333" dirty="0">
              <a:solidFill>
                <a:srgbClr val="DFE3E3">
                  <a:lumMod val="25000"/>
                </a:srgbClr>
              </a:solidFill>
              <a:latin typeface="メイリオ" panose="020B0604030504040204" pitchFamily="50" charset="-128"/>
              <a:ea typeface="メイリオ" panose="020B0604030504040204" pitchFamily="50" charset="-128"/>
              <a:cs typeface="Arial"/>
            </a:endParaRPr>
          </a:p>
        </p:txBody>
      </p:sp>
      <p:sp>
        <p:nvSpPr>
          <p:cNvPr id="240" name="TextBox 54">
            <a:extLst>
              <a:ext uri="{FF2B5EF4-FFF2-40B4-BE49-F238E27FC236}">
                <a16:creationId xmlns:a16="http://schemas.microsoft.com/office/drawing/2014/main" id="{060F4BC2-2705-4AEF-9947-D40A0EBB6466}"/>
              </a:ext>
            </a:extLst>
          </p:cNvPr>
          <p:cNvSpPr txBox="1"/>
          <p:nvPr/>
        </p:nvSpPr>
        <p:spPr>
          <a:xfrm>
            <a:off x="4271572" y="5337775"/>
            <a:ext cx="4020459" cy="256545"/>
          </a:xfrm>
          <a:prstGeom prst="rect">
            <a:avLst/>
          </a:prstGeom>
          <a:noFill/>
        </p:spPr>
        <p:txBody>
          <a:bodyPr wrap="square" anchor="ctr">
            <a:spAutoFit/>
          </a:bodyPr>
          <a:lstStyle/>
          <a:p>
            <a:pPr marL="365751" algn="r" defTabSz="457230" fontAlgn="auto">
              <a:spcBef>
                <a:spcPts val="0"/>
              </a:spcBef>
              <a:spcAft>
                <a:spcPts val="0"/>
              </a:spcAft>
            </a:pPr>
            <a:r>
              <a:rPr kumimoji="0" lang="en-US" altLang="ja-JP" sz="1067" dirty="0">
                <a:solidFill>
                  <a:srgbClr val="000000"/>
                </a:solidFill>
                <a:latin typeface="メイリオ" panose="020B0604030504040204" pitchFamily="50" charset="-128"/>
                <a:ea typeface="メイリオ" panose="020B0604030504040204" pitchFamily="50" charset="-128"/>
                <a:cs typeface="Arial"/>
              </a:rPr>
              <a:t>※</a:t>
            </a:r>
            <a:r>
              <a:rPr kumimoji="0" lang="ja-JP" altLang="en-US" sz="1067" dirty="0">
                <a:solidFill>
                  <a:srgbClr val="000000"/>
                </a:solidFill>
                <a:latin typeface="メイリオ" panose="020B0604030504040204" pitchFamily="50" charset="-128"/>
                <a:ea typeface="メイリオ" panose="020B0604030504040204" pitchFamily="50" charset="-128"/>
                <a:cs typeface="Arial"/>
              </a:rPr>
              <a:t> </a:t>
            </a:r>
            <a:r>
              <a:rPr kumimoji="0" lang="en-US" altLang="ja-JP" sz="1067" dirty="0">
                <a:solidFill>
                  <a:srgbClr val="000000"/>
                </a:solidFill>
                <a:latin typeface="メイリオ" panose="020B0604030504040204" pitchFamily="50" charset="-128"/>
                <a:ea typeface="メイリオ" panose="020B0604030504040204" pitchFamily="50" charset="-128"/>
                <a:cs typeface="Arial"/>
              </a:rPr>
              <a:t>Integration Service </a:t>
            </a:r>
            <a:r>
              <a:rPr kumimoji="0" lang="ja-JP" altLang="en-US" sz="1067" dirty="0">
                <a:solidFill>
                  <a:srgbClr val="000000"/>
                </a:solidFill>
                <a:latin typeface="メイリオ" panose="020B0604030504040204" pitchFamily="50" charset="-128"/>
                <a:ea typeface="メイリオ" panose="020B0604030504040204" pitchFamily="50" charset="-128"/>
                <a:cs typeface="Arial"/>
              </a:rPr>
              <a:t>（</a:t>
            </a:r>
            <a:r>
              <a:rPr kumimoji="0" lang="en-US" altLang="ja-JP" sz="1067" dirty="0">
                <a:solidFill>
                  <a:srgbClr val="000000"/>
                </a:solidFill>
                <a:latin typeface="メイリオ" panose="020B0604030504040204" pitchFamily="50" charset="-128"/>
                <a:ea typeface="メイリオ" panose="020B0604030504040204" pitchFamily="50" charset="-128"/>
                <a:cs typeface="Arial"/>
              </a:rPr>
              <a:t>Cloud </a:t>
            </a:r>
            <a:r>
              <a:rPr kumimoji="0" lang="ja-JP" altLang="en-US" sz="1067" dirty="0">
                <a:solidFill>
                  <a:srgbClr val="000000"/>
                </a:solidFill>
                <a:latin typeface="メイリオ" panose="020B0604030504040204" pitchFamily="50" charset="-128"/>
                <a:ea typeface="メイリオ" panose="020B0604030504040204" pitchFamily="50" charset="-128"/>
                <a:cs typeface="Arial"/>
              </a:rPr>
              <a:t>限定）</a:t>
            </a:r>
          </a:p>
        </p:txBody>
      </p:sp>
      <p:grpSp>
        <p:nvGrpSpPr>
          <p:cNvPr id="241" name="Group 6">
            <a:extLst>
              <a:ext uri="{FF2B5EF4-FFF2-40B4-BE49-F238E27FC236}">
                <a16:creationId xmlns:a16="http://schemas.microsoft.com/office/drawing/2014/main" id="{6393AEC4-E890-4BAD-BAB0-63777674A552}"/>
              </a:ext>
            </a:extLst>
          </p:cNvPr>
          <p:cNvGrpSpPr/>
          <p:nvPr/>
        </p:nvGrpSpPr>
        <p:grpSpPr>
          <a:xfrm>
            <a:off x="650870" y="1845009"/>
            <a:ext cx="7972341" cy="3399036"/>
            <a:chOff x="1332288" y="1238411"/>
            <a:chExt cx="5979256" cy="2549277"/>
          </a:xfrm>
        </p:grpSpPr>
        <p:sp>
          <p:nvSpPr>
            <p:cNvPr id="242" name="Rectangle 71">
              <a:extLst>
                <a:ext uri="{FF2B5EF4-FFF2-40B4-BE49-F238E27FC236}">
                  <a16:creationId xmlns:a16="http://schemas.microsoft.com/office/drawing/2014/main" id="{C15F3F8E-5413-4257-A7E6-9B5CD38BDA93}"/>
                </a:ext>
              </a:extLst>
            </p:cNvPr>
            <p:cNvSpPr/>
            <p:nvPr/>
          </p:nvSpPr>
          <p:spPr>
            <a:xfrm>
              <a:off x="1332288" y="1596127"/>
              <a:ext cx="5979256" cy="685800"/>
            </a:xfrm>
            <a:prstGeom prst="rect">
              <a:avLst/>
            </a:prstGeom>
            <a:noFill/>
            <a:ln w="3175" cap="flat" cmpd="sng" algn="ctr">
              <a:solidFill>
                <a:srgbClr val="000000"/>
              </a:solidFill>
              <a:prstDash val="solid"/>
              <a:round/>
              <a:headEnd type="none" w="med" len="med"/>
              <a:tailEnd type="none" w="med" len="med"/>
            </a:ln>
            <a:effectLst/>
          </p:spPr>
          <p:txBody>
            <a:bodyPr lIns="0" tIns="0" rIns="0" bIns="0" rtlCol="0" anchor="ctr" anchorCtr="0"/>
            <a:lstStyle/>
            <a:p>
              <a:pPr marL="0" marR="0" lvl="0" indent="0" algn="ctr" defTabSz="45723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err="1" smtClean="0">
                <a:ln>
                  <a:noFill/>
                </a:ln>
                <a:solidFill>
                  <a:srgbClr val="000000"/>
                </a:solidFill>
                <a:effectLst/>
                <a:uLnTx/>
                <a:uFillTx/>
                <a:latin typeface="メイリオ" panose="020B0604030504040204" pitchFamily="50" charset="-128"/>
                <a:ea typeface="メイリオ" panose="020B0604030504040204" pitchFamily="50" charset="-128"/>
                <a:cs typeface="Arial"/>
              </a:endParaRPr>
            </a:p>
          </p:txBody>
        </p:sp>
        <p:sp>
          <p:nvSpPr>
            <p:cNvPr id="243" name="TextBox 72">
              <a:extLst>
                <a:ext uri="{FF2B5EF4-FFF2-40B4-BE49-F238E27FC236}">
                  <a16:creationId xmlns:a16="http://schemas.microsoft.com/office/drawing/2014/main" id="{854D3B8C-81A0-46A8-9207-0597493C3141}"/>
                </a:ext>
              </a:extLst>
            </p:cNvPr>
            <p:cNvSpPr txBox="1"/>
            <p:nvPr/>
          </p:nvSpPr>
          <p:spPr>
            <a:xfrm>
              <a:off x="1362611" y="1691155"/>
              <a:ext cx="1181743" cy="380537"/>
            </a:xfrm>
            <a:prstGeom prst="rect">
              <a:avLst/>
            </a:prstGeom>
            <a:noFill/>
          </p:spPr>
          <p:txBody>
            <a:bodyPr wrap="square" lIns="0" tIns="0" rIns="0" bIns="0" rtlCol="0" anchor="ctr">
              <a:noAutofit/>
            </a:bodyPr>
            <a:lstStyle/>
            <a:p>
              <a:pPr marL="0" marR="0" lvl="0" indent="0" defTabSz="457230" eaLnBrk="1" fontAlgn="auto" latinLnBrk="0" hangingPunct="1">
                <a:lnSpc>
                  <a:spcPct val="100000"/>
                </a:lnSpc>
                <a:spcBef>
                  <a:spcPts val="0"/>
                </a:spcBef>
                <a:spcAft>
                  <a:spcPts val="0"/>
                </a:spcAft>
                <a:buClrTx/>
                <a:buSzTx/>
                <a:buFontTx/>
                <a:buNone/>
                <a:tabLst/>
                <a:defRPr/>
              </a:pPr>
              <a:r>
                <a:rPr kumimoji="0" lang="en-US" altLang="ja-JP" sz="1333" b="1" i="0" u="none" strike="noStrike" kern="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cs typeface="Arial"/>
                </a:rPr>
                <a:t>Flex-</a:t>
              </a:r>
              <a:r>
                <a:rPr kumimoji="0" lang="en-US" sz="1333" b="1" i="0" u="none" strike="noStrike" kern="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cs typeface="Arial"/>
                </a:rPr>
                <a:t>Unattended Robot</a:t>
              </a:r>
            </a:p>
          </p:txBody>
        </p:sp>
        <p:sp>
          <p:nvSpPr>
            <p:cNvPr id="244" name="Rectangle 73">
              <a:extLst>
                <a:ext uri="{FF2B5EF4-FFF2-40B4-BE49-F238E27FC236}">
                  <a16:creationId xmlns:a16="http://schemas.microsoft.com/office/drawing/2014/main" id="{9DC442D3-C6CA-4961-81D4-B56BB302CD97}"/>
                </a:ext>
              </a:extLst>
            </p:cNvPr>
            <p:cNvSpPr/>
            <p:nvPr/>
          </p:nvSpPr>
          <p:spPr>
            <a:xfrm>
              <a:off x="1332288" y="2353521"/>
              <a:ext cx="5973720" cy="685800"/>
            </a:xfrm>
            <a:prstGeom prst="rect">
              <a:avLst/>
            </a:prstGeom>
            <a:noFill/>
            <a:ln w="3175" cap="flat" cmpd="sng" algn="ctr">
              <a:solidFill>
                <a:srgbClr val="000000"/>
              </a:solidFill>
              <a:prstDash val="solid"/>
              <a:round/>
              <a:headEnd type="none" w="med" len="med"/>
              <a:tailEnd type="none" w="med" len="med"/>
            </a:ln>
            <a:effectLst/>
          </p:spPr>
          <p:txBody>
            <a:bodyPr lIns="0" tIns="0" rIns="0" bIns="0" rtlCol="0" anchor="ctr" anchorCtr="0"/>
            <a:lstStyle/>
            <a:p>
              <a:pPr marL="0" marR="0" lvl="0" indent="0" algn="ctr" defTabSz="45723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err="1" smtClean="0">
                <a:ln>
                  <a:noFill/>
                </a:ln>
                <a:solidFill>
                  <a:srgbClr val="000000"/>
                </a:solidFill>
                <a:effectLst/>
                <a:uLnTx/>
                <a:uFillTx/>
                <a:latin typeface="メイリオ" panose="020B0604030504040204" pitchFamily="50" charset="-128"/>
                <a:ea typeface="メイリオ" panose="020B0604030504040204" pitchFamily="50" charset="-128"/>
                <a:cs typeface="Arial"/>
              </a:endParaRPr>
            </a:p>
          </p:txBody>
        </p:sp>
        <p:sp>
          <p:nvSpPr>
            <p:cNvPr id="245" name="TextBox 74">
              <a:extLst>
                <a:ext uri="{FF2B5EF4-FFF2-40B4-BE49-F238E27FC236}">
                  <a16:creationId xmlns:a16="http://schemas.microsoft.com/office/drawing/2014/main" id="{626224EB-5148-408E-BC23-80AA9A42D024}"/>
                </a:ext>
              </a:extLst>
            </p:cNvPr>
            <p:cNvSpPr txBox="1"/>
            <p:nvPr/>
          </p:nvSpPr>
          <p:spPr>
            <a:xfrm>
              <a:off x="1381678" y="2468927"/>
              <a:ext cx="1181743" cy="380537"/>
            </a:xfrm>
            <a:prstGeom prst="rect">
              <a:avLst/>
            </a:prstGeom>
            <a:noFill/>
          </p:spPr>
          <p:txBody>
            <a:bodyPr wrap="square" lIns="0" tIns="0" rIns="0" bIns="0" rtlCol="0" anchor="ctr">
              <a:noAutofit/>
            </a:bodyPr>
            <a:lstStyle/>
            <a:p>
              <a:pPr marL="0" marR="0" lvl="0" indent="0" defTabSz="457230" eaLnBrk="1" fontAlgn="auto" latinLnBrk="0" hangingPunct="1">
                <a:lnSpc>
                  <a:spcPct val="100000"/>
                </a:lnSpc>
                <a:spcBef>
                  <a:spcPts val="0"/>
                </a:spcBef>
                <a:spcAft>
                  <a:spcPts val="0"/>
                </a:spcAft>
                <a:buClrTx/>
                <a:buSzTx/>
                <a:buFontTx/>
                <a:buNone/>
                <a:tabLst/>
                <a:defRPr/>
              </a:pPr>
              <a:r>
                <a:rPr kumimoji="0" lang="en-US" altLang="ja-JP" sz="1333" b="1" i="0" u="none" strike="noStrike" kern="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cs typeface="Arial"/>
                </a:rPr>
                <a:t>Flex-</a:t>
              </a:r>
              <a:r>
                <a:rPr kumimoji="0" lang="en-US" sz="1333" b="1" i="0" u="none" strike="noStrike" kern="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cs typeface="Arial"/>
                </a:rPr>
                <a:t>Unattended Robot- Test</a:t>
              </a:r>
            </a:p>
          </p:txBody>
        </p:sp>
        <p:sp>
          <p:nvSpPr>
            <p:cNvPr id="246" name="Rectangle 75">
              <a:extLst>
                <a:ext uri="{FF2B5EF4-FFF2-40B4-BE49-F238E27FC236}">
                  <a16:creationId xmlns:a16="http://schemas.microsoft.com/office/drawing/2014/main" id="{3208EC65-3D42-4A2F-98DC-DEBD57DA5776}"/>
                </a:ext>
              </a:extLst>
            </p:cNvPr>
            <p:cNvSpPr/>
            <p:nvPr/>
          </p:nvSpPr>
          <p:spPr>
            <a:xfrm>
              <a:off x="1332288" y="3101888"/>
              <a:ext cx="5973720" cy="685800"/>
            </a:xfrm>
            <a:prstGeom prst="rect">
              <a:avLst/>
            </a:prstGeom>
            <a:noFill/>
            <a:ln w="3175" cap="flat" cmpd="sng" algn="ctr">
              <a:solidFill>
                <a:srgbClr val="000000"/>
              </a:solidFill>
              <a:prstDash val="solid"/>
              <a:round/>
              <a:headEnd type="none" w="med" len="med"/>
              <a:tailEnd type="none" w="med" len="med"/>
            </a:ln>
            <a:effectLst/>
          </p:spPr>
          <p:txBody>
            <a:bodyPr lIns="0" tIns="0" rIns="0" bIns="0" rtlCol="0" anchor="ctr" anchorCtr="0"/>
            <a:lstStyle/>
            <a:p>
              <a:pPr marL="0" marR="0" lvl="0" indent="0" algn="ctr" defTabSz="45723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err="1" smtClean="0">
                <a:ln>
                  <a:noFill/>
                </a:ln>
                <a:solidFill>
                  <a:srgbClr val="000000"/>
                </a:solidFill>
                <a:effectLst/>
                <a:uLnTx/>
                <a:uFillTx/>
                <a:latin typeface="メイリオ" panose="020B0604030504040204" pitchFamily="50" charset="-128"/>
                <a:ea typeface="メイリオ" panose="020B0604030504040204" pitchFamily="50" charset="-128"/>
                <a:cs typeface="Arial"/>
              </a:endParaRPr>
            </a:p>
          </p:txBody>
        </p:sp>
        <p:sp>
          <p:nvSpPr>
            <p:cNvPr id="247" name="TextBox 76">
              <a:extLst>
                <a:ext uri="{FF2B5EF4-FFF2-40B4-BE49-F238E27FC236}">
                  <a16:creationId xmlns:a16="http://schemas.microsoft.com/office/drawing/2014/main" id="{1DCB0B21-827A-4503-AF18-F27D7C4997C5}"/>
                </a:ext>
              </a:extLst>
            </p:cNvPr>
            <p:cNvSpPr txBox="1"/>
            <p:nvPr/>
          </p:nvSpPr>
          <p:spPr>
            <a:xfrm>
              <a:off x="1386238" y="3217042"/>
              <a:ext cx="1181743" cy="380537"/>
            </a:xfrm>
            <a:prstGeom prst="rect">
              <a:avLst/>
            </a:prstGeom>
            <a:noFill/>
          </p:spPr>
          <p:txBody>
            <a:bodyPr wrap="square" lIns="0" tIns="0" rIns="0" bIns="0" rtlCol="0" anchor="ctr">
              <a:noAutofit/>
            </a:bodyPr>
            <a:lstStyle/>
            <a:p>
              <a:pPr marL="0" marR="0" lvl="0" indent="0" defTabSz="457230" eaLnBrk="1" fontAlgn="auto" latinLnBrk="0" hangingPunct="1">
                <a:lnSpc>
                  <a:spcPct val="100000"/>
                </a:lnSpc>
                <a:spcBef>
                  <a:spcPts val="0"/>
                </a:spcBef>
                <a:spcAft>
                  <a:spcPts val="0"/>
                </a:spcAft>
                <a:buClrTx/>
                <a:buSzTx/>
                <a:buFontTx/>
                <a:buNone/>
                <a:tabLst/>
                <a:defRPr/>
              </a:pPr>
              <a:r>
                <a:rPr kumimoji="0" lang="en-US" altLang="ja-JP" sz="1333" b="1" i="0" u="none" strike="noStrike" kern="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cs typeface="Arial"/>
                </a:rPr>
                <a:t>Flex-Unattended</a:t>
              </a:r>
              <a:r>
                <a:rPr kumimoji="0" lang="ja-JP" altLang="en-US" sz="1333" b="1" i="0" u="none" strike="noStrike" kern="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cs typeface="Arial"/>
                </a:rPr>
                <a:t> </a:t>
              </a:r>
              <a:r>
                <a:rPr kumimoji="0" lang="en-US" sz="1333" b="1" i="0" u="none" strike="noStrike" kern="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cs typeface="Arial"/>
                </a:rPr>
                <a:t>Robot - </a:t>
              </a:r>
              <a:r>
                <a:rPr kumimoji="0" lang="en-US" sz="1333" b="1" i="0" u="none" strike="noStrike" kern="0" cap="none" spc="0" normalizeH="0" baseline="0" noProof="0" err="1" smtClean="0">
                  <a:ln>
                    <a:noFill/>
                  </a:ln>
                  <a:solidFill>
                    <a:srgbClr val="000000"/>
                  </a:solidFill>
                  <a:effectLst/>
                  <a:uLnTx/>
                  <a:uFillTx/>
                  <a:latin typeface="メイリオ" panose="020B0604030504040204" pitchFamily="50" charset="-128"/>
                  <a:ea typeface="メイリオ" panose="020B0604030504040204" pitchFamily="50" charset="-128"/>
                  <a:cs typeface="Arial"/>
                </a:rPr>
                <a:t>NonProduction</a:t>
              </a:r>
              <a:endParaRPr kumimoji="0" lang="en-US" sz="1333" b="1" i="0" u="none" strike="noStrike" kern="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cs typeface="Arial"/>
              </a:endParaRPr>
            </a:p>
          </p:txBody>
        </p:sp>
        <p:grpSp>
          <p:nvGrpSpPr>
            <p:cNvPr id="248" name="Group 34">
              <a:extLst>
                <a:ext uri="{FF2B5EF4-FFF2-40B4-BE49-F238E27FC236}">
                  <a16:creationId xmlns:a16="http://schemas.microsoft.com/office/drawing/2014/main" id="{45E372A2-4AE1-4C58-BCE8-2301FA02360E}"/>
                </a:ext>
              </a:extLst>
            </p:cNvPr>
            <p:cNvGrpSpPr/>
            <p:nvPr/>
          </p:nvGrpSpPr>
          <p:grpSpPr>
            <a:xfrm>
              <a:off x="2695900" y="1238411"/>
              <a:ext cx="4602715" cy="320889"/>
              <a:chOff x="3060305" y="493423"/>
              <a:chExt cx="4602715" cy="320889"/>
            </a:xfrm>
          </p:grpSpPr>
          <p:grpSp>
            <p:nvGrpSpPr>
              <p:cNvPr id="262" name="Group 35">
                <a:extLst>
                  <a:ext uri="{FF2B5EF4-FFF2-40B4-BE49-F238E27FC236}">
                    <a16:creationId xmlns:a16="http://schemas.microsoft.com/office/drawing/2014/main" id="{FC8A40C0-FF7A-49AE-8F38-42A53F5C7B55}"/>
                  </a:ext>
                </a:extLst>
              </p:cNvPr>
              <p:cNvGrpSpPr/>
              <p:nvPr/>
            </p:nvGrpSpPr>
            <p:grpSpPr>
              <a:xfrm>
                <a:off x="6748620" y="507674"/>
                <a:ext cx="914400" cy="306171"/>
                <a:chOff x="7144396" y="828667"/>
                <a:chExt cx="914400" cy="306171"/>
              </a:xfrm>
            </p:grpSpPr>
            <p:sp>
              <p:nvSpPr>
                <p:cNvPr id="279" name="Rectangle 57">
                  <a:extLst>
                    <a:ext uri="{FF2B5EF4-FFF2-40B4-BE49-F238E27FC236}">
                      <a16:creationId xmlns:a16="http://schemas.microsoft.com/office/drawing/2014/main" id="{F223D40C-CAA9-4FCC-A903-F56C57C3B445}"/>
                    </a:ext>
                  </a:extLst>
                </p:cNvPr>
                <p:cNvSpPr/>
                <p:nvPr/>
              </p:nvSpPr>
              <p:spPr>
                <a:xfrm>
                  <a:off x="7144396" y="828667"/>
                  <a:ext cx="914400" cy="274320"/>
                </a:xfrm>
                <a:prstGeom prst="rect">
                  <a:avLst/>
                </a:prstGeom>
                <a:solidFill>
                  <a:srgbClr val="933692">
                    <a:lumMod val="20000"/>
                    <a:lumOff val="80000"/>
                  </a:srgbClr>
                </a:solidFill>
                <a:ln w="9525" cap="flat" cmpd="sng" algn="ctr">
                  <a:noFill/>
                  <a:prstDash val="solid"/>
                </a:ln>
                <a:effectLst/>
              </p:spPr>
              <p:txBody>
                <a:bodyPr lIns="0" tIns="0" rIns="0" bIns="0" rtlCol="0" anchor="ctr" anchorCtr="0"/>
                <a:lstStyle>
                  <a:defPPr>
                    <a:defRPr lang="en-US"/>
                  </a:defPPr>
                  <a:lvl1pPr marL="0" algn="l" defTabSz="1326703" rtl="0" eaLnBrk="1" latinLnBrk="0" hangingPunct="1">
                    <a:defRPr sz="5223" kern="1200">
                      <a:solidFill>
                        <a:schemeClr val="lt1"/>
                      </a:solidFill>
                      <a:latin typeface="+mn-lt"/>
                      <a:ea typeface="+mn-ea"/>
                      <a:cs typeface="+mn-cs"/>
                    </a:defRPr>
                  </a:lvl1pPr>
                  <a:lvl2pPr marL="1326703" algn="l" defTabSz="1326703" rtl="0" eaLnBrk="1" latinLnBrk="0" hangingPunct="1">
                    <a:defRPr sz="5223" kern="1200">
                      <a:solidFill>
                        <a:schemeClr val="lt1"/>
                      </a:solidFill>
                      <a:latin typeface="+mn-lt"/>
                      <a:ea typeface="+mn-ea"/>
                      <a:cs typeface="+mn-cs"/>
                    </a:defRPr>
                  </a:lvl2pPr>
                  <a:lvl3pPr marL="2653406" algn="l" defTabSz="1326703" rtl="0" eaLnBrk="1" latinLnBrk="0" hangingPunct="1">
                    <a:defRPr sz="5223" kern="1200">
                      <a:solidFill>
                        <a:schemeClr val="lt1"/>
                      </a:solidFill>
                      <a:latin typeface="+mn-lt"/>
                      <a:ea typeface="+mn-ea"/>
                      <a:cs typeface="+mn-cs"/>
                    </a:defRPr>
                  </a:lvl3pPr>
                  <a:lvl4pPr marL="3980109" algn="l" defTabSz="1326703" rtl="0" eaLnBrk="1" latinLnBrk="0" hangingPunct="1">
                    <a:defRPr sz="5223" kern="1200">
                      <a:solidFill>
                        <a:schemeClr val="lt1"/>
                      </a:solidFill>
                      <a:latin typeface="+mn-lt"/>
                      <a:ea typeface="+mn-ea"/>
                      <a:cs typeface="+mn-cs"/>
                    </a:defRPr>
                  </a:lvl4pPr>
                  <a:lvl5pPr marL="5306812" algn="l" defTabSz="1326703" rtl="0" eaLnBrk="1" latinLnBrk="0" hangingPunct="1">
                    <a:defRPr sz="5223" kern="1200">
                      <a:solidFill>
                        <a:schemeClr val="lt1"/>
                      </a:solidFill>
                      <a:latin typeface="+mn-lt"/>
                      <a:ea typeface="+mn-ea"/>
                      <a:cs typeface="+mn-cs"/>
                    </a:defRPr>
                  </a:lvl5pPr>
                  <a:lvl6pPr marL="6633515" algn="l" defTabSz="1326703" rtl="0" eaLnBrk="1" latinLnBrk="0" hangingPunct="1">
                    <a:defRPr sz="5223" kern="1200">
                      <a:solidFill>
                        <a:schemeClr val="lt1"/>
                      </a:solidFill>
                      <a:latin typeface="+mn-lt"/>
                      <a:ea typeface="+mn-ea"/>
                      <a:cs typeface="+mn-cs"/>
                    </a:defRPr>
                  </a:lvl6pPr>
                  <a:lvl7pPr marL="7960218" algn="l" defTabSz="1326703" rtl="0" eaLnBrk="1" latinLnBrk="0" hangingPunct="1">
                    <a:defRPr sz="5223" kern="1200">
                      <a:solidFill>
                        <a:schemeClr val="lt1"/>
                      </a:solidFill>
                      <a:latin typeface="+mn-lt"/>
                      <a:ea typeface="+mn-ea"/>
                      <a:cs typeface="+mn-cs"/>
                    </a:defRPr>
                  </a:lvl7pPr>
                  <a:lvl8pPr marL="9286921" algn="l" defTabSz="1326703" rtl="0" eaLnBrk="1" latinLnBrk="0" hangingPunct="1">
                    <a:defRPr sz="5223" kern="1200">
                      <a:solidFill>
                        <a:schemeClr val="lt1"/>
                      </a:solidFill>
                      <a:latin typeface="+mn-lt"/>
                      <a:ea typeface="+mn-ea"/>
                      <a:cs typeface="+mn-cs"/>
                    </a:defRPr>
                  </a:lvl8pPr>
                  <a:lvl9pPr marL="10613624" algn="l" defTabSz="1326703" rtl="0" eaLnBrk="1" latinLnBrk="0" hangingPunct="1">
                    <a:defRPr sz="5223" kern="1200">
                      <a:solidFill>
                        <a:schemeClr val="lt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メイリオ"/>
                    <a:cs typeface="Arial"/>
                  </a:endParaRPr>
                </a:p>
              </p:txBody>
            </p:sp>
            <p:sp>
              <p:nvSpPr>
                <p:cNvPr id="280" name="TextBox 35">
                  <a:extLst>
                    <a:ext uri="{FF2B5EF4-FFF2-40B4-BE49-F238E27FC236}">
                      <a16:creationId xmlns:a16="http://schemas.microsoft.com/office/drawing/2014/main" id="{FE7C0626-A4E6-4B54-A1C0-6A07115B1D13}"/>
                    </a:ext>
                  </a:extLst>
                </p:cNvPr>
                <p:cNvSpPr txBox="1"/>
                <p:nvPr/>
              </p:nvSpPr>
              <p:spPr>
                <a:xfrm>
                  <a:off x="7437318" y="868652"/>
                  <a:ext cx="619473" cy="266186"/>
                </a:xfrm>
                <a:prstGeom prst="rect">
                  <a:avLst/>
                </a:prstGeom>
                <a:noFill/>
              </p:spPr>
              <p:txBody>
                <a:bodyPr wrap="square" lIns="0" tIns="0" rIns="0" bIns="0" rtlCol="0" anchor="t" anchorCtr="0">
                  <a:noAutofit/>
                </a:bodyPr>
                <a:lstStyle>
                  <a:defPPr>
                    <a:defRPr lang="en-US"/>
                  </a:defPPr>
                  <a:lvl1pPr marL="0" algn="l" defTabSz="1326703" rtl="0" eaLnBrk="1" latinLnBrk="0" hangingPunct="1">
                    <a:defRPr sz="5223" kern="1200">
                      <a:solidFill>
                        <a:schemeClr val="tx1"/>
                      </a:solidFill>
                      <a:latin typeface="+mn-lt"/>
                      <a:ea typeface="+mn-ea"/>
                      <a:cs typeface="+mn-cs"/>
                    </a:defRPr>
                  </a:lvl1pPr>
                  <a:lvl2pPr marL="1326703" algn="l" defTabSz="1326703" rtl="0" eaLnBrk="1" latinLnBrk="0" hangingPunct="1">
                    <a:defRPr sz="5223" kern="1200">
                      <a:solidFill>
                        <a:schemeClr val="tx1"/>
                      </a:solidFill>
                      <a:latin typeface="+mn-lt"/>
                      <a:ea typeface="+mn-ea"/>
                      <a:cs typeface="+mn-cs"/>
                    </a:defRPr>
                  </a:lvl2pPr>
                  <a:lvl3pPr marL="2653406" algn="l" defTabSz="1326703" rtl="0" eaLnBrk="1" latinLnBrk="0" hangingPunct="1">
                    <a:defRPr sz="5223" kern="1200">
                      <a:solidFill>
                        <a:schemeClr val="tx1"/>
                      </a:solidFill>
                      <a:latin typeface="+mn-lt"/>
                      <a:ea typeface="+mn-ea"/>
                      <a:cs typeface="+mn-cs"/>
                    </a:defRPr>
                  </a:lvl3pPr>
                  <a:lvl4pPr marL="3980109" algn="l" defTabSz="1326703" rtl="0" eaLnBrk="1" latinLnBrk="0" hangingPunct="1">
                    <a:defRPr sz="5223" kern="1200">
                      <a:solidFill>
                        <a:schemeClr val="tx1"/>
                      </a:solidFill>
                      <a:latin typeface="+mn-lt"/>
                      <a:ea typeface="+mn-ea"/>
                      <a:cs typeface="+mn-cs"/>
                    </a:defRPr>
                  </a:lvl4pPr>
                  <a:lvl5pPr marL="5306812" algn="l" defTabSz="1326703" rtl="0" eaLnBrk="1" latinLnBrk="0" hangingPunct="1">
                    <a:defRPr sz="5223" kern="1200">
                      <a:solidFill>
                        <a:schemeClr val="tx1"/>
                      </a:solidFill>
                      <a:latin typeface="+mn-lt"/>
                      <a:ea typeface="+mn-ea"/>
                      <a:cs typeface="+mn-cs"/>
                    </a:defRPr>
                  </a:lvl5pPr>
                  <a:lvl6pPr marL="6633515" algn="l" defTabSz="1326703" rtl="0" eaLnBrk="1" latinLnBrk="0" hangingPunct="1">
                    <a:defRPr sz="5223" kern="1200">
                      <a:solidFill>
                        <a:schemeClr val="tx1"/>
                      </a:solidFill>
                      <a:latin typeface="+mn-lt"/>
                      <a:ea typeface="+mn-ea"/>
                      <a:cs typeface="+mn-cs"/>
                    </a:defRPr>
                  </a:lvl6pPr>
                  <a:lvl7pPr marL="7960218" algn="l" defTabSz="1326703" rtl="0" eaLnBrk="1" latinLnBrk="0" hangingPunct="1">
                    <a:defRPr sz="5223" kern="1200">
                      <a:solidFill>
                        <a:schemeClr val="tx1"/>
                      </a:solidFill>
                      <a:latin typeface="+mn-lt"/>
                      <a:ea typeface="+mn-ea"/>
                      <a:cs typeface="+mn-cs"/>
                    </a:defRPr>
                  </a:lvl7pPr>
                  <a:lvl8pPr marL="9286921" algn="l" defTabSz="1326703" rtl="0" eaLnBrk="1" latinLnBrk="0" hangingPunct="1">
                    <a:defRPr sz="5223" kern="1200">
                      <a:solidFill>
                        <a:schemeClr val="tx1"/>
                      </a:solidFill>
                      <a:latin typeface="+mn-lt"/>
                      <a:ea typeface="+mn-ea"/>
                      <a:cs typeface="+mn-cs"/>
                    </a:defRPr>
                  </a:lvl8pPr>
                  <a:lvl9pPr marL="10613624" algn="l" defTabSz="1326703" rtl="0" eaLnBrk="1" latinLnBrk="0" hangingPunct="1">
                    <a:defRPr sz="5223" kern="1200">
                      <a:solidFill>
                        <a:schemeClr val="tx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協働</a:t>
                  </a:r>
                  <a:endParaRPr kumimoji="0" 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pic>
              <p:nvPicPr>
                <p:cNvPr id="281" name="Graphic 60">
                  <a:extLst>
                    <a:ext uri="{FF2B5EF4-FFF2-40B4-BE49-F238E27FC236}">
                      <a16:creationId xmlns:a16="http://schemas.microsoft.com/office/drawing/2014/main" id="{DDD81F1B-3BBE-4EB5-9954-304EF24ACF77}"/>
                    </a:ext>
                  </a:extLst>
                </p:cNvPr>
                <p:cNvPicPr>
                  <a:picLocks noChangeAspect="1"/>
                </p:cNvPicPr>
                <p:nvPr/>
              </p:nvPicPr>
              <p:blipFill>
                <a:blip r:embed="rId2">
                  <a:extLst>
                    <a:ext uri="{96DAC541-7B7A-43D3-8B79-37D633B846F1}">
                      <asvg:svgBlip xmlns="" xmlns:asvg="http://schemas.microsoft.com/office/drawing/2016/SVG/main" r:embed="rId4"/>
                    </a:ext>
                  </a:extLst>
                </a:blip>
                <a:srcRect/>
                <a:stretch/>
              </p:blipFill>
              <p:spPr>
                <a:xfrm>
                  <a:off x="7199871" y="841008"/>
                  <a:ext cx="229245" cy="229245"/>
                </a:xfrm>
                <a:prstGeom prst="rect">
                  <a:avLst/>
                </a:prstGeom>
              </p:spPr>
            </p:pic>
          </p:grpSp>
          <p:grpSp>
            <p:nvGrpSpPr>
              <p:cNvPr id="263" name="Group 36">
                <a:extLst>
                  <a:ext uri="{FF2B5EF4-FFF2-40B4-BE49-F238E27FC236}">
                    <a16:creationId xmlns:a16="http://schemas.microsoft.com/office/drawing/2014/main" id="{4B226F32-F344-4EEB-8431-6C8D0E32CBCA}"/>
                  </a:ext>
                </a:extLst>
              </p:cNvPr>
              <p:cNvGrpSpPr/>
              <p:nvPr/>
            </p:nvGrpSpPr>
            <p:grpSpPr>
              <a:xfrm>
                <a:off x="4911353" y="507674"/>
                <a:ext cx="914400" cy="299508"/>
                <a:chOff x="3706929" y="831343"/>
                <a:chExt cx="914400" cy="299508"/>
              </a:xfrm>
            </p:grpSpPr>
            <p:sp>
              <p:nvSpPr>
                <p:cNvPr id="276" name="Rectangle 52">
                  <a:extLst>
                    <a:ext uri="{FF2B5EF4-FFF2-40B4-BE49-F238E27FC236}">
                      <a16:creationId xmlns:a16="http://schemas.microsoft.com/office/drawing/2014/main" id="{170018A1-9027-4686-9E0A-CDD723366A17}"/>
                    </a:ext>
                  </a:extLst>
                </p:cNvPr>
                <p:cNvSpPr/>
                <p:nvPr/>
              </p:nvSpPr>
              <p:spPr>
                <a:xfrm>
                  <a:off x="3706929" y="831343"/>
                  <a:ext cx="914400" cy="274320"/>
                </a:xfrm>
                <a:prstGeom prst="rect">
                  <a:avLst/>
                </a:prstGeom>
                <a:solidFill>
                  <a:srgbClr val="FA4616"/>
                </a:solidFill>
                <a:ln w="9525" cap="flat" cmpd="sng" algn="ctr">
                  <a:noFill/>
                  <a:prstDash val="solid"/>
                </a:ln>
                <a:effectLst/>
              </p:spPr>
              <p:txBody>
                <a:bodyPr lIns="0" tIns="0" rIns="0" bIns="0" rtlCol="0" anchor="ctr" anchorCtr="0"/>
                <a:lstStyle>
                  <a:defPPr>
                    <a:defRPr lang="en-US"/>
                  </a:defPPr>
                  <a:lvl1pPr marL="0" algn="l" defTabSz="1326703" rtl="0" eaLnBrk="1" latinLnBrk="0" hangingPunct="1">
                    <a:defRPr sz="5223" kern="1200">
                      <a:solidFill>
                        <a:schemeClr val="lt1"/>
                      </a:solidFill>
                      <a:latin typeface="+mn-lt"/>
                      <a:ea typeface="+mn-ea"/>
                      <a:cs typeface="+mn-cs"/>
                    </a:defRPr>
                  </a:lvl1pPr>
                  <a:lvl2pPr marL="1326703" algn="l" defTabSz="1326703" rtl="0" eaLnBrk="1" latinLnBrk="0" hangingPunct="1">
                    <a:defRPr sz="5223" kern="1200">
                      <a:solidFill>
                        <a:schemeClr val="lt1"/>
                      </a:solidFill>
                      <a:latin typeface="+mn-lt"/>
                      <a:ea typeface="+mn-ea"/>
                      <a:cs typeface="+mn-cs"/>
                    </a:defRPr>
                  </a:lvl2pPr>
                  <a:lvl3pPr marL="2653406" algn="l" defTabSz="1326703" rtl="0" eaLnBrk="1" latinLnBrk="0" hangingPunct="1">
                    <a:defRPr sz="5223" kern="1200">
                      <a:solidFill>
                        <a:schemeClr val="lt1"/>
                      </a:solidFill>
                      <a:latin typeface="+mn-lt"/>
                      <a:ea typeface="+mn-ea"/>
                      <a:cs typeface="+mn-cs"/>
                    </a:defRPr>
                  </a:lvl3pPr>
                  <a:lvl4pPr marL="3980109" algn="l" defTabSz="1326703" rtl="0" eaLnBrk="1" latinLnBrk="0" hangingPunct="1">
                    <a:defRPr sz="5223" kern="1200">
                      <a:solidFill>
                        <a:schemeClr val="lt1"/>
                      </a:solidFill>
                      <a:latin typeface="+mn-lt"/>
                      <a:ea typeface="+mn-ea"/>
                      <a:cs typeface="+mn-cs"/>
                    </a:defRPr>
                  </a:lvl4pPr>
                  <a:lvl5pPr marL="5306812" algn="l" defTabSz="1326703" rtl="0" eaLnBrk="1" latinLnBrk="0" hangingPunct="1">
                    <a:defRPr sz="5223" kern="1200">
                      <a:solidFill>
                        <a:schemeClr val="lt1"/>
                      </a:solidFill>
                      <a:latin typeface="+mn-lt"/>
                      <a:ea typeface="+mn-ea"/>
                      <a:cs typeface="+mn-cs"/>
                    </a:defRPr>
                  </a:lvl5pPr>
                  <a:lvl6pPr marL="6633515" algn="l" defTabSz="1326703" rtl="0" eaLnBrk="1" latinLnBrk="0" hangingPunct="1">
                    <a:defRPr sz="5223" kern="1200">
                      <a:solidFill>
                        <a:schemeClr val="lt1"/>
                      </a:solidFill>
                      <a:latin typeface="+mn-lt"/>
                      <a:ea typeface="+mn-ea"/>
                      <a:cs typeface="+mn-cs"/>
                    </a:defRPr>
                  </a:lvl6pPr>
                  <a:lvl7pPr marL="7960218" algn="l" defTabSz="1326703" rtl="0" eaLnBrk="1" latinLnBrk="0" hangingPunct="1">
                    <a:defRPr sz="5223" kern="1200">
                      <a:solidFill>
                        <a:schemeClr val="lt1"/>
                      </a:solidFill>
                      <a:latin typeface="+mn-lt"/>
                      <a:ea typeface="+mn-ea"/>
                      <a:cs typeface="+mn-cs"/>
                    </a:defRPr>
                  </a:lvl7pPr>
                  <a:lvl8pPr marL="9286921" algn="l" defTabSz="1326703" rtl="0" eaLnBrk="1" latinLnBrk="0" hangingPunct="1">
                    <a:defRPr sz="5223" kern="1200">
                      <a:solidFill>
                        <a:schemeClr val="lt1"/>
                      </a:solidFill>
                      <a:latin typeface="+mn-lt"/>
                      <a:ea typeface="+mn-ea"/>
                      <a:cs typeface="+mn-cs"/>
                    </a:defRPr>
                  </a:lvl8pPr>
                  <a:lvl9pPr marL="10613624" algn="l" defTabSz="1326703" rtl="0" eaLnBrk="1" latinLnBrk="0" hangingPunct="1">
                    <a:defRPr sz="5223" kern="1200">
                      <a:solidFill>
                        <a:schemeClr val="lt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メイリオ"/>
                    <a:cs typeface="Arial"/>
                  </a:endParaRPr>
                </a:p>
              </p:txBody>
            </p:sp>
            <p:sp>
              <p:nvSpPr>
                <p:cNvPr id="277" name="TextBox 33">
                  <a:extLst>
                    <a:ext uri="{FF2B5EF4-FFF2-40B4-BE49-F238E27FC236}">
                      <a16:creationId xmlns:a16="http://schemas.microsoft.com/office/drawing/2014/main" id="{F8906424-C633-4A4E-A609-6BA0A6165F8E}"/>
                    </a:ext>
                  </a:extLst>
                </p:cNvPr>
                <p:cNvSpPr txBox="1"/>
                <p:nvPr/>
              </p:nvSpPr>
              <p:spPr>
                <a:xfrm>
                  <a:off x="3923460" y="872639"/>
                  <a:ext cx="684951" cy="258212"/>
                </a:xfrm>
                <a:prstGeom prst="rect">
                  <a:avLst/>
                </a:prstGeom>
                <a:noFill/>
              </p:spPr>
              <p:txBody>
                <a:bodyPr wrap="square" lIns="0" tIns="0" rIns="0" bIns="0" rtlCol="0" anchor="t" anchorCtr="0">
                  <a:noAutofit/>
                </a:bodyPr>
                <a:lstStyle>
                  <a:defPPr>
                    <a:defRPr lang="en-US"/>
                  </a:defPPr>
                  <a:lvl1pPr marL="0" algn="l" defTabSz="1326703" rtl="0" eaLnBrk="1" latinLnBrk="0" hangingPunct="1">
                    <a:defRPr sz="5223" kern="1200">
                      <a:solidFill>
                        <a:schemeClr val="tx1"/>
                      </a:solidFill>
                      <a:latin typeface="+mn-lt"/>
                      <a:ea typeface="+mn-ea"/>
                      <a:cs typeface="+mn-cs"/>
                    </a:defRPr>
                  </a:lvl1pPr>
                  <a:lvl2pPr marL="1326703" algn="l" defTabSz="1326703" rtl="0" eaLnBrk="1" latinLnBrk="0" hangingPunct="1">
                    <a:defRPr sz="5223" kern="1200">
                      <a:solidFill>
                        <a:schemeClr val="tx1"/>
                      </a:solidFill>
                      <a:latin typeface="+mn-lt"/>
                      <a:ea typeface="+mn-ea"/>
                      <a:cs typeface="+mn-cs"/>
                    </a:defRPr>
                  </a:lvl2pPr>
                  <a:lvl3pPr marL="2653406" algn="l" defTabSz="1326703" rtl="0" eaLnBrk="1" latinLnBrk="0" hangingPunct="1">
                    <a:defRPr sz="5223" kern="1200">
                      <a:solidFill>
                        <a:schemeClr val="tx1"/>
                      </a:solidFill>
                      <a:latin typeface="+mn-lt"/>
                      <a:ea typeface="+mn-ea"/>
                      <a:cs typeface="+mn-cs"/>
                    </a:defRPr>
                  </a:lvl3pPr>
                  <a:lvl4pPr marL="3980109" algn="l" defTabSz="1326703" rtl="0" eaLnBrk="1" latinLnBrk="0" hangingPunct="1">
                    <a:defRPr sz="5223" kern="1200">
                      <a:solidFill>
                        <a:schemeClr val="tx1"/>
                      </a:solidFill>
                      <a:latin typeface="+mn-lt"/>
                      <a:ea typeface="+mn-ea"/>
                      <a:cs typeface="+mn-cs"/>
                    </a:defRPr>
                  </a:lvl4pPr>
                  <a:lvl5pPr marL="5306812" algn="l" defTabSz="1326703" rtl="0" eaLnBrk="1" latinLnBrk="0" hangingPunct="1">
                    <a:defRPr sz="5223" kern="1200">
                      <a:solidFill>
                        <a:schemeClr val="tx1"/>
                      </a:solidFill>
                      <a:latin typeface="+mn-lt"/>
                      <a:ea typeface="+mn-ea"/>
                      <a:cs typeface="+mn-cs"/>
                    </a:defRPr>
                  </a:lvl5pPr>
                  <a:lvl6pPr marL="6633515" algn="l" defTabSz="1326703" rtl="0" eaLnBrk="1" latinLnBrk="0" hangingPunct="1">
                    <a:defRPr sz="5223" kern="1200">
                      <a:solidFill>
                        <a:schemeClr val="tx1"/>
                      </a:solidFill>
                      <a:latin typeface="+mn-lt"/>
                      <a:ea typeface="+mn-ea"/>
                      <a:cs typeface="+mn-cs"/>
                    </a:defRPr>
                  </a:lvl6pPr>
                  <a:lvl7pPr marL="7960218" algn="l" defTabSz="1326703" rtl="0" eaLnBrk="1" latinLnBrk="0" hangingPunct="1">
                    <a:defRPr sz="5223" kern="1200">
                      <a:solidFill>
                        <a:schemeClr val="tx1"/>
                      </a:solidFill>
                      <a:latin typeface="+mn-lt"/>
                      <a:ea typeface="+mn-ea"/>
                      <a:cs typeface="+mn-cs"/>
                    </a:defRPr>
                  </a:lvl7pPr>
                  <a:lvl8pPr marL="9286921" algn="l" defTabSz="1326703" rtl="0" eaLnBrk="1" latinLnBrk="0" hangingPunct="1">
                    <a:defRPr sz="5223" kern="1200">
                      <a:solidFill>
                        <a:schemeClr val="tx1"/>
                      </a:solidFill>
                      <a:latin typeface="+mn-lt"/>
                      <a:ea typeface="+mn-ea"/>
                      <a:cs typeface="+mn-cs"/>
                    </a:defRPr>
                  </a:lvl8pPr>
                  <a:lvl9pPr marL="10613624" algn="l" defTabSz="1326703" rtl="0" eaLnBrk="1" latinLnBrk="0" hangingPunct="1">
                    <a:defRPr sz="5223" kern="1200">
                      <a:solidFill>
                        <a:schemeClr val="tx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管理</a:t>
                  </a:r>
                  <a:endParaRPr kumimoji="0" 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pic>
              <p:nvPicPr>
                <p:cNvPr id="278" name="Graphic 656" descr="Graphic 656">
                  <a:extLst>
                    <a:ext uri="{FF2B5EF4-FFF2-40B4-BE49-F238E27FC236}">
                      <a16:creationId xmlns:a16="http://schemas.microsoft.com/office/drawing/2014/main" id="{B5CC28DA-C098-415C-987A-72B729069DF7}"/>
                    </a:ext>
                  </a:extLst>
                </p:cNvPr>
                <p:cNvPicPr>
                  <a:picLocks/>
                </p:cNvPicPr>
                <p:nvPr/>
              </p:nvPicPr>
              <p:blipFill>
                <a:blip r:embed="rId5"/>
                <a:stretch>
                  <a:fillRect/>
                </a:stretch>
              </p:blipFill>
              <p:spPr>
                <a:xfrm>
                  <a:off x="3772650" y="845035"/>
                  <a:ext cx="226056" cy="229244"/>
                </a:xfrm>
                <a:prstGeom prst="rect">
                  <a:avLst/>
                </a:prstGeom>
                <a:ln w="12700">
                  <a:miter lim="400000"/>
                </a:ln>
              </p:spPr>
            </p:pic>
          </p:grpSp>
          <p:grpSp>
            <p:nvGrpSpPr>
              <p:cNvPr id="264" name="Group 37">
                <a:extLst>
                  <a:ext uri="{FF2B5EF4-FFF2-40B4-BE49-F238E27FC236}">
                    <a16:creationId xmlns:a16="http://schemas.microsoft.com/office/drawing/2014/main" id="{830464DD-011F-4D58-9756-17ADF2B6BFD6}"/>
                  </a:ext>
                </a:extLst>
              </p:cNvPr>
              <p:cNvGrpSpPr/>
              <p:nvPr/>
            </p:nvGrpSpPr>
            <p:grpSpPr>
              <a:xfrm>
                <a:off x="4001792" y="507674"/>
                <a:ext cx="915593" cy="294550"/>
                <a:chOff x="1999057" y="822644"/>
                <a:chExt cx="915593" cy="294550"/>
              </a:xfrm>
            </p:grpSpPr>
            <p:sp>
              <p:nvSpPr>
                <p:cNvPr id="273" name="Rectangle 49">
                  <a:extLst>
                    <a:ext uri="{FF2B5EF4-FFF2-40B4-BE49-F238E27FC236}">
                      <a16:creationId xmlns:a16="http://schemas.microsoft.com/office/drawing/2014/main" id="{4787E0D2-F5F8-4730-A9C7-1E1497D382A5}"/>
                    </a:ext>
                  </a:extLst>
                </p:cNvPr>
                <p:cNvSpPr/>
                <p:nvPr/>
              </p:nvSpPr>
              <p:spPr>
                <a:xfrm>
                  <a:off x="1999057" y="822644"/>
                  <a:ext cx="914400" cy="274320"/>
                </a:xfrm>
                <a:prstGeom prst="rect">
                  <a:avLst/>
                </a:prstGeom>
                <a:solidFill>
                  <a:srgbClr val="0067DF"/>
                </a:solidFill>
                <a:ln w="9525" cap="flat" cmpd="sng" algn="ctr">
                  <a:noFill/>
                  <a:prstDash val="solid"/>
                </a:ln>
                <a:effectLst/>
              </p:spPr>
              <p:txBody>
                <a:bodyPr lIns="0" tIns="0" rIns="0" bIns="0" rtlCol="0" anchor="ctr" anchorCtr="0"/>
                <a:lstStyle>
                  <a:defPPr>
                    <a:defRPr lang="en-US"/>
                  </a:defPPr>
                  <a:lvl1pPr marL="0" algn="l" defTabSz="1326703" rtl="0" eaLnBrk="1" latinLnBrk="0" hangingPunct="1">
                    <a:defRPr sz="5223" kern="1200">
                      <a:solidFill>
                        <a:schemeClr val="lt1"/>
                      </a:solidFill>
                      <a:latin typeface="+mn-lt"/>
                      <a:ea typeface="+mn-ea"/>
                      <a:cs typeface="+mn-cs"/>
                    </a:defRPr>
                  </a:lvl1pPr>
                  <a:lvl2pPr marL="1326703" algn="l" defTabSz="1326703" rtl="0" eaLnBrk="1" latinLnBrk="0" hangingPunct="1">
                    <a:defRPr sz="5223" kern="1200">
                      <a:solidFill>
                        <a:schemeClr val="lt1"/>
                      </a:solidFill>
                      <a:latin typeface="+mn-lt"/>
                      <a:ea typeface="+mn-ea"/>
                      <a:cs typeface="+mn-cs"/>
                    </a:defRPr>
                  </a:lvl2pPr>
                  <a:lvl3pPr marL="2653406" algn="l" defTabSz="1326703" rtl="0" eaLnBrk="1" latinLnBrk="0" hangingPunct="1">
                    <a:defRPr sz="5223" kern="1200">
                      <a:solidFill>
                        <a:schemeClr val="lt1"/>
                      </a:solidFill>
                      <a:latin typeface="+mn-lt"/>
                      <a:ea typeface="+mn-ea"/>
                      <a:cs typeface="+mn-cs"/>
                    </a:defRPr>
                  </a:lvl3pPr>
                  <a:lvl4pPr marL="3980109" algn="l" defTabSz="1326703" rtl="0" eaLnBrk="1" latinLnBrk="0" hangingPunct="1">
                    <a:defRPr sz="5223" kern="1200">
                      <a:solidFill>
                        <a:schemeClr val="lt1"/>
                      </a:solidFill>
                      <a:latin typeface="+mn-lt"/>
                      <a:ea typeface="+mn-ea"/>
                      <a:cs typeface="+mn-cs"/>
                    </a:defRPr>
                  </a:lvl4pPr>
                  <a:lvl5pPr marL="5306812" algn="l" defTabSz="1326703" rtl="0" eaLnBrk="1" latinLnBrk="0" hangingPunct="1">
                    <a:defRPr sz="5223" kern="1200">
                      <a:solidFill>
                        <a:schemeClr val="lt1"/>
                      </a:solidFill>
                      <a:latin typeface="+mn-lt"/>
                      <a:ea typeface="+mn-ea"/>
                      <a:cs typeface="+mn-cs"/>
                    </a:defRPr>
                  </a:lvl5pPr>
                  <a:lvl6pPr marL="6633515" algn="l" defTabSz="1326703" rtl="0" eaLnBrk="1" latinLnBrk="0" hangingPunct="1">
                    <a:defRPr sz="5223" kern="1200">
                      <a:solidFill>
                        <a:schemeClr val="lt1"/>
                      </a:solidFill>
                      <a:latin typeface="+mn-lt"/>
                      <a:ea typeface="+mn-ea"/>
                      <a:cs typeface="+mn-cs"/>
                    </a:defRPr>
                  </a:lvl6pPr>
                  <a:lvl7pPr marL="7960218" algn="l" defTabSz="1326703" rtl="0" eaLnBrk="1" latinLnBrk="0" hangingPunct="1">
                    <a:defRPr sz="5223" kern="1200">
                      <a:solidFill>
                        <a:schemeClr val="lt1"/>
                      </a:solidFill>
                      <a:latin typeface="+mn-lt"/>
                      <a:ea typeface="+mn-ea"/>
                      <a:cs typeface="+mn-cs"/>
                    </a:defRPr>
                  </a:lvl7pPr>
                  <a:lvl8pPr marL="9286921" algn="l" defTabSz="1326703" rtl="0" eaLnBrk="1" latinLnBrk="0" hangingPunct="1">
                    <a:defRPr sz="5223" kern="1200">
                      <a:solidFill>
                        <a:schemeClr val="lt1"/>
                      </a:solidFill>
                      <a:latin typeface="+mn-lt"/>
                      <a:ea typeface="+mn-ea"/>
                      <a:cs typeface="+mn-cs"/>
                    </a:defRPr>
                  </a:lvl8pPr>
                  <a:lvl9pPr marL="10613624" algn="l" defTabSz="1326703" rtl="0" eaLnBrk="1" latinLnBrk="0" hangingPunct="1">
                    <a:defRPr sz="5223" kern="1200">
                      <a:solidFill>
                        <a:schemeClr val="lt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メイリオ"/>
                    <a:cs typeface="Arial"/>
                  </a:endParaRPr>
                </a:p>
              </p:txBody>
            </p:sp>
            <p:sp>
              <p:nvSpPr>
                <p:cNvPr id="274" name="TextBox 32">
                  <a:extLst>
                    <a:ext uri="{FF2B5EF4-FFF2-40B4-BE49-F238E27FC236}">
                      <a16:creationId xmlns:a16="http://schemas.microsoft.com/office/drawing/2014/main" id="{B0E1F2B7-1813-47E5-AE55-92142B1A46E7}"/>
                    </a:ext>
                  </a:extLst>
                </p:cNvPr>
                <p:cNvSpPr txBox="1"/>
                <p:nvPr/>
              </p:nvSpPr>
              <p:spPr>
                <a:xfrm>
                  <a:off x="2286814" y="858978"/>
                  <a:ext cx="627836" cy="258216"/>
                </a:xfrm>
                <a:prstGeom prst="rect">
                  <a:avLst/>
                </a:prstGeom>
                <a:noFill/>
              </p:spPr>
              <p:txBody>
                <a:bodyPr wrap="square" lIns="0" tIns="0" rIns="0" bIns="0" rtlCol="0" anchor="t" anchorCtr="0">
                  <a:noAutofit/>
                </a:bodyPr>
                <a:lstStyle>
                  <a:defPPr>
                    <a:defRPr lang="en-US"/>
                  </a:defPPr>
                  <a:lvl1pPr marL="0" algn="l" defTabSz="1326703" rtl="0" eaLnBrk="1" latinLnBrk="0" hangingPunct="1">
                    <a:defRPr sz="5223" kern="1200">
                      <a:solidFill>
                        <a:schemeClr val="tx1"/>
                      </a:solidFill>
                      <a:latin typeface="+mn-lt"/>
                      <a:ea typeface="+mn-ea"/>
                      <a:cs typeface="+mn-cs"/>
                    </a:defRPr>
                  </a:lvl1pPr>
                  <a:lvl2pPr marL="1326703" algn="l" defTabSz="1326703" rtl="0" eaLnBrk="1" latinLnBrk="0" hangingPunct="1">
                    <a:defRPr sz="5223" kern="1200">
                      <a:solidFill>
                        <a:schemeClr val="tx1"/>
                      </a:solidFill>
                      <a:latin typeface="+mn-lt"/>
                      <a:ea typeface="+mn-ea"/>
                      <a:cs typeface="+mn-cs"/>
                    </a:defRPr>
                  </a:lvl2pPr>
                  <a:lvl3pPr marL="2653406" algn="l" defTabSz="1326703" rtl="0" eaLnBrk="1" latinLnBrk="0" hangingPunct="1">
                    <a:defRPr sz="5223" kern="1200">
                      <a:solidFill>
                        <a:schemeClr val="tx1"/>
                      </a:solidFill>
                      <a:latin typeface="+mn-lt"/>
                      <a:ea typeface="+mn-ea"/>
                      <a:cs typeface="+mn-cs"/>
                    </a:defRPr>
                  </a:lvl3pPr>
                  <a:lvl4pPr marL="3980109" algn="l" defTabSz="1326703" rtl="0" eaLnBrk="1" latinLnBrk="0" hangingPunct="1">
                    <a:defRPr sz="5223" kern="1200">
                      <a:solidFill>
                        <a:schemeClr val="tx1"/>
                      </a:solidFill>
                      <a:latin typeface="+mn-lt"/>
                      <a:ea typeface="+mn-ea"/>
                      <a:cs typeface="+mn-cs"/>
                    </a:defRPr>
                  </a:lvl4pPr>
                  <a:lvl5pPr marL="5306812" algn="l" defTabSz="1326703" rtl="0" eaLnBrk="1" latinLnBrk="0" hangingPunct="1">
                    <a:defRPr sz="5223" kern="1200">
                      <a:solidFill>
                        <a:schemeClr val="tx1"/>
                      </a:solidFill>
                      <a:latin typeface="+mn-lt"/>
                      <a:ea typeface="+mn-ea"/>
                      <a:cs typeface="+mn-cs"/>
                    </a:defRPr>
                  </a:lvl5pPr>
                  <a:lvl6pPr marL="6633515" algn="l" defTabSz="1326703" rtl="0" eaLnBrk="1" latinLnBrk="0" hangingPunct="1">
                    <a:defRPr sz="5223" kern="1200">
                      <a:solidFill>
                        <a:schemeClr val="tx1"/>
                      </a:solidFill>
                      <a:latin typeface="+mn-lt"/>
                      <a:ea typeface="+mn-ea"/>
                      <a:cs typeface="+mn-cs"/>
                    </a:defRPr>
                  </a:lvl6pPr>
                  <a:lvl7pPr marL="7960218" algn="l" defTabSz="1326703" rtl="0" eaLnBrk="1" latinLnBrk="0" hangingPunct="1">
                    <a:defRPr sz="5223" kern="1200">
                      <a:solidFill>
                        <a:schemeClr val="tx1"/>
                      </a:solidFill>
                      <a:latin typeface="+mn-lt"/>
                      <a:ea typeface="+mn-ea"/>
                      <a:cs typeface="+mn-cs"/>
                    </a:defRPr>
                  </a:lvl7pPr>
                  <a:lvl8pPr marL="9286921" algn="l" defTabSz="1326703" rtl="0" eaLnBrk="1" latinLnBrk="0" hangingPunct="1">
                    <a:defRPr sz="5223" kern="1200">
                      <a:solidFill>
                        <a:schemeClr val="tx1"/>
                      </a:solidFill>
                      <a:latin typeface="+mn-lt"/>
                      <a:ea typeface="+mn-ea"/>
                      <a:cs typeface="+mn-cs"/>
                    </a:defRPr>
                  </a:lvl8pPr>
                  <a:lvl9pPr marL="10613624" algn="l" defTabSz="1326703" rtl="0" eaLnBrk="1" latinLnBrk="0" hangingPunct="1">
                    <a:defRPr sz="5223" kern="1200">
                      <a:solidFill>
                        <a:schemeClr val="tx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開発</a:t>
                  </a:r>
                  <a:endParaRPr kumimoji="0" 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pic>
              <p:nvPicPr>
                <p:cNvPr id="275" name="Graphic 601" descr="Graphic 601">
                  <a:extLst>
                    <a:ext uri="{FF2B5EF4-FFF2-40B4-BE49-F238E27FC236}">
                      <a16:creationId xmlns:a16="http://schemas.microsoft.com/office/drawing/2014/main" id="{F5129BAB-4B72-40FE-A826-280D9377169C}"/>
                    </a:ext>
                  </a:extLst>
                </p:cNvPr>
                <p:cNvPicPr>
                  <a:picLocks/>
                </p:cNvPicPr>
                <p:nvPr/>
              </p:nvPicPr>
              <p:blipFill>
                <a:blip r:embed="rId6"/>
                <a:stretch>
                  <a:fillRect/>
                </a:stretch>
              </p:blipFill>
              <p:spPr>
                <a:xfrm>
                  <a:off x="2043015" y="846132"/>
                  <a:ext cx="230881" cy="229245"/>
                </a:xfrm>
                <a:prstGeom prst="rect">
                  <a:avLst/>
                </a:prstGeom>
                <a:ln w="12700">
                  <a:miter lim="400000"/>
                </a:ln>
              </p:spPr>
            </p:pic>
          </p:grpSp>
          <p:grpSp>
            <p:nvGrpSpPr>
              <p:cNvPr id="265" name="Group 38">
                <a:extLst>
                  <a:ext uri="{FF2B5EF4-FFF2-40B4-BE49-F238E27FC236}">
                    <a16:creationId xmlns:a16="http://schemas.microsoft.com/office/drawing/2014/main" id="{F1FEC5E6-E1E8-4E02-9676-82CFCF129934}"/>
                  </a:ext>
                </a:extLst>
              </p:cNvPr>
              <p:cNvGrpSpPr/>
              <p:nvPr/>
            </p:nvGrpSpPr>
            <p:grpSpPr>
              <a:xfrm>
                <a:off x="3060305" y="493423"/>
                <a:ext cx="941487" cy="288571"/>
                <a:chOff x="258739" y="807752"/>
                <a:chExt cx="941487" cy="288571"/>
              </a:xfrm>
            </p:grpSpPr>
            <p:sp>
              <p:nvSpPr>
                <p:cNvPr id="270" name="Rectangle 46">
                  <a:extLst>
                    <a:ext uri="{FF2B5EF4-FFF2-40B4-BE49-F238E27FC236}">
                      <a16:creationId xmlns:a16="http://schemas.microsoft.com/office/drawing/2014/main" id="{7225B1C2-CB59-43FE-9360-2E6BF2B9F256}"/>
                    </a:ext>
                  </a:extLst>
                </p:cNvPr>
                <p:cNvSpPr/>
                <p:nvPr/>
              </p:nvSpPr>
              <p:spPr>
                <a:xfrm>
                  <a:off x="285826" y="822003"/>
                  <a:ext cx="914400" cy="274320"/>
                </a:xfrm>
                <a:prstGeom prst="rect">
                  <a:avLst/>
                </a:prstGeom>
                <a:solidFill>
                  <a:srgbClr val="ED145B">
                    <a:lumMod val="20000"/>
                    <a:lumOff val="80000"/>
                  </a:srgbClr>
                </a:solidFill>
                <a:ln w="9525" cap="flat" cmpd="sng" algn="ctr">
                  <a:noFill/>
                  <a:prstDash val="solid"/>
                </a:ln>
                <a:effectLst/>
              </p:spPr>
              <p:txBody>
                <a:bodyPr lIns="0" tIns="0" rIns="0" bIns="0" rtlCol="0" anchor="ctr" anchorCtr="0"/>
                <a:lstStyle>
                  <a:defPPr>
                    <a:defRPr lang="en-US"/>
                  </a:defPPr>
                  <a:lvl1pPr marL="0" algn="l" defTabSz="1326703" rtl="0" eaLnBrk="1" latinLnBrk="0" hangingPunct="1">
                    <a:defRPr sz="5223" kern="1200">
                      <a:solidFill>
                        <a:schemeClr val="lt1"/>
                      </a:solidFill>
                      <a:latin typeface="+mn-lt"/>
                      <a:ea typeface="+mn-ea"/>
                      <a:cs typeface="+mn-cs"/>
                    </a:defRPr>
                  </a:lvl1pPr>
                  <a:lvl2pPr marL="1326703" algn="l" defTabSz="1326703" rtl="0" eaLnBrk="1" latinLnBrk="0" hangingPunct="1">
                    <a:defRPr sz="5223" kern="1200">
                      <a:solidFill>
                        <a:schemeClr val="lt1"/>
                      </a:solidFill>
                      <a:latin typeface="+mn-lt"/>
                      <a:ea typeface="+mn-ea"/>
                      <a:cs typeface="+mn-cs"/>
                    </a:defRPr>
                  </a:lvl2pPr>
                  <a:lvl3pPr marL="2653406" algn="l" defTabSz="1326703" rtl="0" eaLnBrk="1" latinLnBrk="0" hangingPunct="1">
                    <a:defRPr sz="5223" kern="1200">
                      <a:solidFill>
                        <a:schemeClr val="lt1"/>
                      </a:solidFill>
                      <a:latin typeface="+mn-lt"/>
                      <a:ea typeface="+mn-ea"/>
                      <a:cs typeface="+mn-cs"/>
                    </a:defRPr>
                  </a:lvl3pPr>
                  <a:lvl4pPr marL="3980109" algn="l" defTabSz="1326703" rtl="0" eaLnBrk="1" latinLnBrk="0" hangingPunct="1">
                    <a:defRPr sz="5223" kern="1200">
                      <a:solidFill>
                        <a:schemeClr val="lt1"/>
                      </a:solidFill>
                      <a:latin typeface="+mn-lt"/>
                      <a:ea typeface="+mn-ea"/>
                      <a:cs typeface="+mn-cs"/>
                    </a:defRPr>
                  </a:lvl4pPr>
                  <a:lvl5pPr marL="5306812" algn="l" defTabSz="1326703" rtl="0" eaLnBrk="1" latinLnBrk="0" hangingPunct="1">
                    <a:defRPr sz="5223" kern="1200">
                      <a:solidFill>
                        <a:schemeClr val="lt1"/>
                      </a:solidFill>
                      <a:latin typeface="+mn-lt"/>
                      <a:ea typeface="+mn-ea"/>
                      <a:cs typeface="+mn-cs"/>
                    </a:defRPr>
                  </a:lvl5pPr>
                  <a:lvl6pPr marL="6633515" algn="l" defTabSz="1326703" rtl="0" eaLnBrk="1" latinLnBrk="0" hangingPunct="1">
                    <a:defRPr sz="5223" kern="1200">
                      <a:solidFill>
                        <a:schemeClr val="lt1"/>
                      </a:solidFill>
                      <a:latin typeface="+mn-lt"/>
                      <a:ea typeface="+mn-ea"/>
                      <a:cs typeface="+mn-cs"/>
                    </a:defRPr>
                  </a:lvl6pPr>
                  <a:lvl7pPr marL="7960218" algn="l" defTabSz="1326703" rtl="0" eaLnBrk="1" latinLnBrk="0" hangingPunct="1">
                    <a:defRPr sz="5223" kern="1200">
                      <a:solidFill>
                        <a:schemeClr val="lt1"/>
                      </a:solidFill>
                      <a:latin typeface="+mn-lt"/>
                      <a:ea typeface="+mn-ea"/>
                      <a:cs typeface="+mn-cs"/>
                    </a:defRPr>
                  </a:lvl7pPr>
                  <a:lvl8pPr marL="9286921" algn="l" defTabSz="1326703" rtl="0" eaLnBrk="1" latinLnBrk="0" hangingPunct="1">
                    <a:defRPr sz="5223" kern="1200">
                      <a:solidFill>
                        <a:schemeClr val="lt1"/>
                      </a:solidFill>
                      <a:latin typeface="+mn-lt"/>
                      <a:ea typeface="+mn-ea"/>
                      <a:cs typeface="+mn-cs"/>
                    </a:defRPr>
                  </a:lvl8pPr>
                  <a:lvl9pPr marL="10613624" algn="l" defTabSz="1326703" rtl="0" eaLnBrk="1" latinLnBrk="0" hangingPunct="1">
                    <a:defRPr sz="5223" kern="1200">
                      <a:solidFill>
                        <a:schemeClr val="lt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メイリオ"/>
                    <a:cs typeface="Arial"/>
                  </a:endParaRPr>
                </a:p>
              </p:txBody>
            </p:sp>
            <p:sp>
              <p:nvSpPr>
                <p:cNvPr id="271" name="TextBox 45">
                  <a:extLst>
                    <a:ext uri="{FF2B5EF4-FFF2-40B4-BE49-F238E27FC236}">
                      <a16:creationId xmlns:a16="http://schemas.microsoft.com/office/drawing/2014/main" id="{2BE8B914-CFDC-4CCD-871E-0BD73FF62013}"/>
                    </a:ext>
                  </a:extLst>
                </p:cNvPr>
                <p:cNvSpPr txBox="1"/>
                <p:nvPr/>
              </p:nvSpPr>
              <p:spPr>
                <a:xfrm>
                  <a:off x="500048" y="857465"/>
                  <a:ext cx="588280" cy="233881"/>
                </a:xfrm>
                <a:prstGeom prst="rect">
                  <a:avLst/>
                </a:prstGeom>
                <a:noFill/>
              </p:spPr>
              <p:txBody>
                <a:bodyPr wrap="square" lIns="0" tIns="0" rIns="0" bIns="0" rtlCol="0" anchor="t" anchorCtr="0">
                  <a:noAutofit/>
                </a:bodyPr>
                <a:lstStyle>
                  <a:defPPr>
                    <a:defRPr lang="en-US"/>
                  </a:defPPr>
                  <a:lvl1pPr marL="0" algn="l" defTabSz="1326703" rtl="0" eaLnBrk="1" latinLnBrk="0" hangingPunct="1">
                    <a:defRPr sz="5223" kern="1200">
                      <a:solidFill>
                        <a:schemeClr val="tx1"/>
                      </a:solidFill>
                      <a:latin typeface="+mn-lt"/>
                      <a:ea typeface="+mn-ea"/>
                      <a:cs typeface="+mn-cs"/>
                    </a:defRPr>
                  </a:lvl1pPr>
                  <a:lvl2pPr marL="1326703" algn="l" defTabSz="1326703" rtl="0" eaLnBrk="1" latinLnBrk="0" hangingPunct="1">
                    <a:defRPr sz="5223" kern="1200">
                      <a:solidFill>
                        <a:schemeClr val="tx1"/>
                      </a:solidFill>
                      <a:latin typeface="+mn-lt"/>
                      <a:ea typeface="+mn-ea"/>
                      <a:cs typeface="+mn-cs"/>
                    </a:defRPr>
                  </a:lvl2pPr>
                  <a:lvl3pPr marL="2653406" algn="l" defTabSz="1326703" rtl="0" eaLnBrk="1" latinLnBrk="0" hangingPunct="1">
                    <a:defRPr sz="5223" kern="1200">
                      <a:solidFill>
                        <a:schemeClr val="tx1"/>
                      </a:solidFill>
                      <a:latin typeface="+mn-lt"/>
                      <a:ea typeface="+mn-ea"/>
                      <a:cs typeface="+mn-cs"/>
                    </a:defRPr>
                  </a:lvl3pPr>
                  <a:lvl4pPr marL="3980109" algn="l" defTabSz="1326703" rtl="0" eaLnBrk="1" latinLnBrk="0" hangingPunct="1">
                    <a:defRPr sz="5223" kern="1200">
                      <a:solidFill>
                        <a:schemeClr val="tx1"/>
                      </a:solidFill>
                      <a:latin typeface="+mn-lt"/>
                      <a:ea typeface="+mn-ea"/>
                      <a:cs typeface="+mn-cs"/>
                    </a:defRPr>
                  </a:lvl4pPr>
                  <a:lvl5pPr marL="5306812" algn="l" defTabSz="1326703" rtl="0" eaLnBrk="1" latinLnBrk="0" hangingPunct="1">
                    <a:defRPr sz="5223" kern="1200">
                      <a:solidFill>
                        <a:schemeClr val="tx1"/>
                      </a:solidFill>
                      <a:latin typeface="+mn-lt"/>
                      <a:ea typeface="+mn-ea"/>
                      <a:cs typeface="+mn-cs"/>
                    </a:defRPr>
                  </a:lvl5pPr>
                  <a:lvl6pPr marL="6633515" algn="l" defTabSz="1326703" rtl="0" eaLnBrk="1" latinLnBrk="0" hangingPunct="1">
                    <a:defRPr sz="5223" kern="1200">
                      <a:solidFill>
                        <a:schemeClr val="tx1"/>
                      </a:solidFill>
                      <a:latin typeface="+mn-lt"/>
                      <a:ea typeface="+mn-ea"/>
                      <a:cs typeface="+mn-cs"/>
                    </a:defRPr>
                  </a:lvl6pPr>
                  <a:lvl7pPr marL="7960218" algn="l" defTabSz="1326703" rtl="0" eaLnBrk="1" latinLnBrk="0" hangingPunct="1">
                    <a:defRPr sz="5223" kern="1200">
                      <a:solidFill>
                        <a:schemeClr val="tx1"/>
                      </a:solidFill>
                      <a:latin typeface="+mn-lt"/>
                      <a:ea typeface="+mn-ea"/>
                      <a:cs typeface="+mn-cs"/>
                    </a:defRPr>
                  </a:lvl7pPr>
                  <a:lvl8pPr marL="9286921" algn="l" defTabSz="1326703" rtl="0" eaLnBrk="1" latinLnBrk="0" hangingPunct="1">
                    <a:defRPr sz="5223" kern="1200">
                      <a:solidFill>
                        <a:schemeClr val="tx1"/>
                      </a:solidFill>
                      <a:latin typeface="+mn-lt"/>
                      <a:ea typeface="+mn-ea"/>
                      <a:cs typeface="+mn-cs"/>
                    </a:defRPr>
                  </a:lvl8pPr>
                  <a:lvl9pPr marL="10613624" algn="l" defTabSz="1326703" rtl="0" eaLnBrk="1" latinLnBrk="0" hangingPunct="1">
                    <a:defRPr sz="5223" kern="1200">
                      <a:solidFill>
                        <a:schemeClr val="tx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発見</a:t>
                  </a:r>
                  <a:endParaRPr kumimoji="0" 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pic>
              <p:nvPicPr>
                <p:cNvPr id="272" name="Graphic 48">
                  <a:extLst>
                    <a:ext uri="{FF2B5EF4-FFF2-40B4-BE49-F238E27FC236}">
                      <a16:creationId xmlns:a16="http://schemas.microsoft.com/office/drawing/2014/main" id="{316DFB6C-3E3D-43DC-B2B1-06AA209ED5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p:blipFill>
              <p:spPr>
                <a:xfrm>
                  <a:off x="258739" y="807752"/>
                  <a:ext cx="276397" cy="254285"/>
                </a:xfrm>
                <a:prstGeom prst="rect">
                  <a:avLst/>
                </a:prstGeom>
              </p:spPr>
            </p:pic>
          </p:grpSp>
          <p:grpSp>
            <p:nvGrpSpPr>
              <p:cNvPr id="266" name="Group 39">
                <a:extLst>
                  <a:ext uri="{FF2B5EF4-FFF2-40B4-BE49-F238E27FC236}">
                    <a16:creationId xmlns:a16="http://schemas.microsoft.com/office/drawing/2014/main" id="{9E56E7E0-7A39-4F48-AF62-6D6DE9512155}"/>
                  </a:ext>
                </a:extLst>
              </p:cNvPr>
              <p:cNvGrpSpPr/>
              <p:nvPr/>
            </p:nvGrpSpPr>
            <p:grpSpPr>
              <a:xfrm>
                <a:off x="5834220" y="507674"/>
                <a:ext cx="1051222" cy="306638"/>
                <a:chOff x="5429896" y="831343"/>
                <a:chExt cx="1051222" cy="306638"/>
              </a:xfrm>
            </p:grpSpPr>
            <p:sp>
              <p:nvSpPr>
                <p:cNvPr id="267" name="Rectangle 40">
                  <a:extLst>
                    <a:ext uri="{FF2B5EF4-FFF2-40B4-BE49-F238E27FC236}">
                      <a16:creationId xmlns:a16="http://schemas.microsoft.com/office/drawing/2014/main" id="{63867F1D-0449-4676-B232-E3582EB72DBB}"/>
                    </a:ext>
                  </a:extLst>
                </p:cNvPr>
                <p:cNvSpPr/>
                <p:nvPr/>
              </p:nvSpPr>
              <p:spPr>
                <a:xfrm>
                  <a:off x="5429896" y="831343"/>
                  <a:ext cx="914400" cy="274320"/>
                </a:xfrm>
                <a:prstGeom prst="rect">
                  <a:avLst/>
                </a:prstGeom>
                <a:solidFill>
                  <a:srgbClr val="35DE68"/>
                </a:solidFill>
                <a:ln w="9525" cap="flat" cmpd="sng" algn="ctr">
                  <a:noFill/>
                  <a:prstDash val="solid"/>
                </a:ln>
                <a:effectLst/>
              </p:spPr>
              <p:txBody>
                <a:bodyPr lIns="0" tIns="0" rIns="0" bIns="0" rtlCol="0" anchor="ctr" anchorCtr="0"/>
                <a:lstStyle>
                  <a:defPPr>
                    <a:defRPr lang="en-US"/>
                  </a:defPPr>
                  <a:lvl1pPr marL="0" algn="l" defTabSz="1326703" rtl="0" eaLnBrk="1" latinLnBrk="0" hangingPunct="1">
                    <a:defRPr sz="5223" kern="1200">
                      <a:solidFill>
                        <a:schemeClr val="lt1"/>
                      </a:solidFill>
                      <a:latin typeface="+mn-lt"/>
                      <a:ea typeface="+mn-ea"/>
                      <a:cs typeface="+mn-cs"/>
                    </a:defRPr>
                  </a:lvl1pPr>
                  <a:lvl2pPr marL="1326703" algn="l" defTabSz="1326703" rtl="0" eaLnBrk="1" latinLnBrk="0" hangingPunct="1">
                    <a:defRPr sz="5223" kern="1200">
                      <a:solidFill>
                        <a:schemeClr val="lt1"/>
                      </a:solidFill>
                      <a:latin typeface="+mn-lt"/>
                      <a:ea typeface="+mn-ea"/>
                      <a:cs typeface="+mn-cs"/>
                    </a:defRPr>
                  </a:lvl2pPr>
                  <a:lvl3pPr marL="2653406" algn="l" defTabSz="1326703" rtl="0" eaLnBrk="1" latinLnBrk="0" hangingPunct="1">
                    <a:defRPr sz="5223" kern="1200">
                      <a:solidFill>
                        <a:schemeClr val="lt1"/>
                      </a:solidFill>
                      <a:latin typeface="+mn-lt"/>
                      <a:ea typeface="+mn-ea"/>
                      <a:cs typeface="+mn-cs"/>
                    </a:defRPr>
                  </a:lvl3pPr>
                  <a:lvl4pPr marL="3980109" algn="l" defTabSz="1326703" rtl="0" eaLnBrk="1" latinLnBrk="0" hangingPunct="1">
                    <a:defRPr sz="5223" kern="1200">
                      <a:solidFill>
                        <a:schemeClr val="lt1"/>
                      </a:solidFill>
                      <a:latin typeface="+mn-lt"/>
                      <a:ea typeface="+mn-ea"/>
                      <a:cs typeface="+mn-cs"/>
                    </a:defRPr>
                  </a:lvl4pPr>
                  <a:lvl5pPr marL="5306812" algn="l" defTabSz="1326703" rtl="0" eaLnBrk="1" latinLnBrk="0" hangingPunct="1">
                    <a:defRPr sz="5223" kern="1200">
                      <a:solidFill>
                        <a:schemeClr val="lt1"/>
                      </a:solidFill>
                      <a:latin typeface="+mn-lt"/>
                      <a:ea typeface="+mn-ea"/>
                      <a:cs typeface="+mn-cs"/>
                    </a:defRPr>
                  </a:lvl5pPr>
                  <a:lvl6pPr marL="6633515" algn="l" defTabSz="1326703" rtl="0" eaLnBrk="1" latinLnBrk="0" hangingPunct="1">
                    <a:defRPr sz="5223" kern="1200">
                      <a:solidFill>
                        <a:schemeClr val="lt1"/>
                      </a:solidFill>
                      <a:latin typeface="+mn-lt"/>
                      <a:ea typeface="+mn-ea"/>
                      <a:cs typeface="+mn-cs"/>
                    </a:defRPr>
                  </a:lvl6pPr>
                  <a:lvl7pPr marL="7960218" algn="l" defTabSz="1326703" rtl="0" eaLnBrk="1" latinLnBrk="0" hangingPunct="1">
                    <a:defRPr sz="5223" kern="1200">
                      <a:solidFill>
                        <a:schemeClr val="lt1"/>
                      </a:solidFill>
                      <a:latin typeface="+mn-lt"/>
                      <a:ea typeface="+mn-ea"/>
                      <a:cs typeface="+mn-cs"/>
                    </a:defRPr>
                  </a:lvl7pPr>
                  <a:lvl8pPr marL="9286921" algn="l" defTabSz="1326703" rtl="0" eaLnBrk="1" latinLnBrk="0" hangingPunct="1">
                    <a:defRPr sz="5223" kern="1200">
                      <a:solidFill>
                        <a:schemeClr val="lt1"/>
                      </a:solidFill>
                      <a:latin typeface="+mn-lt"/>
                      <a:ea typeface="+mn-ea"/>
                      <a:cs typeface="+mn-cs"/>
                    </a:defRPr>
                  </a:lvl8pPr>
                  <a:lvl9pPr marL="10613624" algn="l" defTabSz="1326703" rtl="0" eaLnBrk="1" latinLnBrk="0" hangingPunct="1">
                    <a:defRPr sz="5223" kern="1200">
                      <a:solidFill>
                        <a:schemeClr val="lt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メイリオ"/>
                    <a:cs typeface="Arial"/>
                  </a:endParaRPr>
                </a:p>
              </p:txBody>
            </p:sp>
            <p:sp>
              <p:nvSpPr>
                <p:cNvPr id="268" name="TextBox 34">
                  <a:extLst>
                    <a:ext uri="{FF2B5EF4-FFF2-40B4-BE49-F238E27FC236}">
                      <a16:creationId xmlns:a16="http://schemas.microsoft.com/office/drawing/2014/main" id="{1FAE3CAD-A698-4FC0-A274-39988F3A4AC1}"/>
                    </a:ext>
                  </a:extLst>
                </p:cNvPr>
                <p:cNvSpPr txBox="1"/>
                <p:nvPr/>
              </p:nvSpPr>
              <p:spPr>
                <a:xfrm>
                  <a:off x="5628040" y="879769"/>
                  <a:ext cx="853078" cy="258212"/>
                </a:xfrm>
                <a:prstGeom prst="rect">
                  <a:avLst/>
                </a:prstGeom>
                <a:noFill/>
              </p:spPr>
              <p:txBody>
                <a:bodyPr wrap="square" lIns="0" tIns="0" rIns="0" bIns="0" rtlCol="0" anchor="t" anchorCtr="0">
                  <a:noAutofit/>
                </a:bodyPr>
                <a:lstStyle>
                  <a:defPPr>
                    <a:defRPr lang="en-US"/>
                  </a:defPPr>
                  <a:lvl1pPr marL="0" algn="l" defTabSz="1326703" rtl="0" eaLnBrk="1" latinLnBrk="0" hangingPunct="1">
                    <a:defRPr sz="5223" kern="1200">
                      <a:solidFill>
                        <a:schemeClr val="tx1"/>
                      </a:solidFill>
                      <a:latin typeface="+mn-lt"/>
                      <a:ea typeface="+mn-ea"/>
                      <a:cs typeface="+mn-cs"/>
                    </a:defRPr>
                  </a:lvl1pPr>
                  <a:lvl2pPr marL="1326703" algn="l" defTabSz="1326703" rtl="0" eaLnBrk="1" latinLnBrk="0" hangingPunct="1">
                    <a:defRPr sz="5223" kern="1200">
                      <a:solidFill>
                        <a:schemeClr val="tx1"/>
                      </a:solidFill>
                      <a:latin typeface="+mn-lt"/>
                      <a:ea typeface="+mn-ea"/>
                      <a:cs typeface="+mn-cs"/>
                    </a:defRPr>
                  </a:lvl2pPr>
                  <a:lvl3pPr marL="2653406" algn="l" defTabSz="1326703" rtl="0" eaLnBrk="1" latinLnBrk="0" hangingPunct="1">
                    <a:defRPr sz="5223" kern="1200">
                      <a:solidFill>
                        <a:schemeClr val="tx1"/>
                      </a:solidFill>
                      <a:latin typeface="+mn-lt"/>
                      <a:ea typeface="+mn-ea"/>
                      <a:cs typeface="+mn-cs"/>
                    </a:defRPr>
                  </a:lvl3pPr>
                  <a:lvl4pPr marL="3980109" algn="l" defTabSz="1326703" rtl="0" eaLnBrk="1" latinLnBrk="0" hangingPunct="1">
                    <a:defRPr sz="5223" kern="1200">
                      <a:solidFill>
                        <a:schemeClr val="tx1"/>
                      </a:solidFill>
                      <a:latin typeface="+mn-lt"/>
                      <a:ea typeface="+mn-ea"/>
                      <a:cs typeface="+mn-cs"/>
                    </a:defRPr>
                  </a:lvl4pPr>
                  <a:lvl5pPr marL="5306812" algn="l" defTabSz="1326703" rtl="0" eaLnBrk="1" latinLnBrk="0" hangingPunct="1">
                    <a:defRPr sz="5223" kern="1200">
                      <a:solidFill>
                        <a:schemeClr val="tx1"/>
                      </a:solidFill>
                      <a:latin typeface="+mn-lt"/>
                      <a:ea typeface="+mn-ea"/>
                      <a:cs typeface="+mn-cs"/>
                    </a:defRPr>
                  </a:lvl5pPr>
                  <a:lvl6pPr marL="6633515" algn="l" defTabSz="1326703" rtl="0" eaLnBrk="1" latinLnBrk="0" hangingPunct="1">
                    <a:defRPr sz="5223" kern="1200">
                      <a:solidFill>
                        <a:schemeClr val="tx1"/>
                      </a:solidFill>
                      <a:latin typeface="+mn-lt"/>
                      <a:ea typeface="+mn-ea"/>
                      <a:cs typeface="+mn-cs"/>
                    </a:defRPr>
                  </a:lvl6pPr>
                  <a:lvl7pPr marL="7960218" algn="l" defTabSz="1326703" rtl="0" eaLnBrk="1" latinLnBrk="0" hangingPunct="1">
                    <a:defRPr sz="5223" kern="1200">
                      <a:solidFill>
                        <a:schemeClr val="tx1"/>
                      </a:solidFill>
                      <a:latin typeface="+mn-lt"/>
                      <a:ea typeface="+mn-ea"/>
                      <a:cs typeface="+mn-cs"/>
                    </a:defRPr>
                  </a:lvl7pPr>
                  <a:lvl8pPr marL="9286921" algn="l" defTabSz="1326703" rtl="0" eaLnBrk="1" latinLnBrk="0" hangingPunct="1">
                    <a:defRPr sz="5223" kern="1200">
                      <a:solidFill>
                        <a:schemeClr val="tx1"/>
                      </a:solidFill>
                      <a:latin typeface="+mn-lt"/>
                      <a:ea typeface="+mn-ea"/>
                      <a:cs typeface="+mn-cs"/>
                    </a:defRPr>
                  </a:lvl8pPr>
                  <a:lvl9pPr marL="10613624" algn="l" defTabSz="1326703" rtl="0" eaLnBrk="1" latinLnBrk="0" hangingPunct="1">
                    <a:defRPr sz="5223" kern="1200">
                      <a:solidFill>
                        <a:schemeClr val="tx1"/>
                      </a:solidFill>
                      <a:latin typeface="+mn-lt"/>
                      <a:ea typeface="+mn-ea"/>
                      <a:cs typeface="+mn-cs"/>
                    </a:defRPr>
                  </a:lvl9pPr>
                </a:lstStyle>
                <a:p>
                  <a:pPr marL="0" marR="0" lvl="0" indent="0" algn="ctr" defTabSz="1326669"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実行</a:t>
                  </a:r>
                  <a:endParaRPr kumimoji="0" 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pic>
              <p:nvPicPr>
                <p:cNvPr id="269" name="Picture 45">
                  <a:extLst>
                    <a:ext uri="{FF2B5EF4-FFF2-40B4-BE49-F238E27FC236}">
                      <a16:creationId xmlns:a16="http://schemas.microsoft.com/office/drawing/2014/main" id="{D3592FBD-A79F-4004-BE83-525757E7028F}"/>
                    </a:ext>
                  </a:extLst>
                </p:cNvPr>
                <p:cNvPicPr>
                  <a:picLocks noChangeAspect="1"/>
                </p:cNvPicPr>
                <p:nvPr/>
              </p:nvPicPr>
              <p:blipFill>
                <a:blip r:embed="rId9"/>
                <a:stretch>
                  <a:fillRect/>
                </a:stretch>
              </p:blipFill>
              <p:spPr>
                <a:xfrm>
                  <a:off x="5475609" y="854386"/>
                  <a:ext cx="213980" cy="211433"/>
                </a:xfrm>
                <a:prstGeom prst="rect">
                  <a:avLst/>
                </a:prstGeom>
              </p:spPr>
            </p:pic>
          </p:grpSp>
        </p:grpSp>
        <p:sp>
          <p:nvSpPr>
            <p:cNvPr id="249" name="角丸四角形 64">
              <a:extLst>
                <a:ext uri="{FF2B5EF4-FFF2-40B4-BE49-F238E27FC236}">
                  <a16:creationId xmlns:a16="http://schemas.microsoft.com/office/drawing/2014/main" id="{ABD7407D-80CC-40DE-8E8C-B3D53FC642FE}"/>
                </a:ext>
              </a:extLst>
            </p:cNvPr>
            <p:cNvSpPr/>
            <p:nvPr/>
          </p:nvSpPr>
          <p:spPr>
            <a:xfrm>
              <a:off x="4643758" y="1774435"/>
              <a:ext cx="804672" cy="329184"/>
            </a:xfrm>
            <a:prstGeom prst="roundRect">
              <a:avLst/>
            </a:prstGeom>
            <a:solidFill>
              <a:srgbClr val="FA4616"/>
            </a:solidFill>
            <a:ln w="12700" cap="flat" cmpd="sng" algn="ctr">
              <a:solidFill>
                <a:srgbClr val="FA4616">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Orchestrator</a:t>
              </a:r>
            </a:p>
          </p:txBody>
        </p:sp>
        <p:sp>
          <p:nvSpPr>
            <p:cNvPr id="250" name="角丸四角形 68">
              <a:extLst>
                <a:ext uri="{FF2B5EF4-FFF2-40B4-BE49-F238E27FC236}">
                  <a16:creationId xmlns:a16="http://schemas.microsoft.com/office/drawing/2014/main" id="{1F2F7F8D-97EB-46A3-A528-7478F4B12C30}"/>
                </a:ext>
              </a:extLst>
            </p:cNvPr>
            <p:cNvSpPr/>
            <p:nvPr/>
          </p:nvSpPr>
          <p:spPr>
            <a:xfrm>
              <a:off x="3709921" y="1774435"/>
              <a:ext cx="803880" cy="329184"/>
            </a:xfrm>
            <a:prstGeom prst="roundRect">
              <a:avLst/>
            </a:prstGeom>
            <a:solidFill>
              <a:srgbClr val="0067DF"/>
            </a:solidFill>
            <a:ln w="12700" cap="flat" cmpd="sng" algn="ctr">
              <a:solidFill>
                <a:srgbClr val="0067DF">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Integration Service </a:t>
              </a:r>
            </a:p>
          </p:txBody>
        </p:sp>
        <p:sp>
          <p:nvSpPr>
            <p:cNvPr id="251" name="角丸四角形 68">
              <a:extLst>
                <a:ext uri="{FF2B5EF4-FFF2-40B4-BE49-F238E27FC236}">
                  <a16:creationId xmlns:a16="http://schemas.microsoft.com/office/drawing/2014/main" id="{50BDC5E8-A942-4DE6-8B12-8DCD4FA58CDD}"/>
                </a:ext>
              </a:extLst>
            </p:cNvPr>
            <p:cNvSpPr/>
            <p:nvPr/>
          </p:nvSpPr>
          <p:spPr>
            <a:xfrm>
              <a:off x="3709921" y="2531829"/>
              <a:ext cx="803880" cy="329184"/>
            </a:xfrm>
            <a:prstGeom prst="roundRect">
              <a:avLst/>
            </a:prstGeom>
            <a:solidFill>
              <a:srgbClr val="0067DF"/>
            </a:solidFill>
            <a:ln w="12700" cap="flat" cmpd="sng" algn="ctr">
              <a:solidFill>
                <a:srgbClr val="0067DF">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Integration Service </a:t>
              </a:r>
            </a:p>
          </p:txBody>
        </p:sp>
        <p:sp>
          <p:nvSpPr>
            <p:cNvPr id="252" name="角丸四角形 68">
              <a:extLst>
                <a:ext uri="{FF2B5EF4-FFF2-40B4-BE49-F238E27FC236}">
                  <a16:creationId xmlns:a16="http://schemas.microsoft.com/office/drawing/2014/main" id="{B3DECB9C-67A9-4625-AA61-7ABF328D81CB}"/>
                </a:ext>
              </a:extLst>
            </p:cNvPr>
            <p:cNvSpPr/>
            <p:nvPr/>
          </p:nvSpPr>
          <p:spPr>
            <a:xfrm>
              <a:off x="3709921" y="3280196"/>
              <a:ext cx="803880" cy="329184"/>
            </a:xfrm>
            <a:prstGeom prst="roundRect">
              <a:avLst/>
            </a:prstGeom>
            <a:solidFill>
              <a:srgbClr val="0067DF"/>
            </a:solidFill>
            <a:ln w="12700" cap="flat" cmpd="sng" algn="ctr">
              <a:solidFill>
                <a:srgbClr val="0067DF">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Integration Service </a:t>
              </a:r>
            </a:p>
          </p:txBody>
        </p:sp>
        <p:sp>
          <p:nvSpPr>
            <p:cNvPr id="253" name="角丸四角形 64">
              <a:extLst>
                <a:ext uri="{FF2B5EF4-FFF2-40B4-BE49-F238E27FC236}">
                  <a16:creationId xmlns:a16="http://schemas.microsoft.com/office/drawing/2014/main" id="{7E1EEC5C-091B-4F0C-907C-DE266C30FD29}"/>
                </a:ext>
              </a:extLst>
            </p:cNvPr>
            <p:cNvSpPr/>
            <p:nvPr/>
          </p:nvSpPr>
          <p:spPr>
            <a:xfrm>
              <a:off x="4643758" y="2531829"/>
              <a:ext cx="804672" cy="329184"/>
            </a:xfrm>
            <a:prstGeom prst="roundRect">
              <a:avLst/>
            </a:prstGeom>
            <a:solidFill>
              <a:srgbClr val="FA4616"/>
            </a:solidFill>
            <a:ln w="12700" cap="flat" cmpd="sng" algn="ctr">
              <a:solidFill>
                <a:srgbClr val="FA4616">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Orchestrator</a:t>
              </a:r>
            </a:p>
          </p:txBody>
        </p:sp>
        <p:sp>
          <p:nvSpPr>
            <p:cNvPr id="254" name="角丸四角形 64">
              <a:extLst>
                <a:ext uri="{FF2B5EF4-FFF2-40B4-BE49-F238E27FC236}">
                  <a16:creationId xmlns:a16="http://schemas.microsoft.com/office/drawing/2014/main" id="{0E709067-0FCD-4EAF-BD9B-468EE045ACB6}"/>
                </a:ext>
              </a:extLst>
            </p:cNvPr>
            <p:cNvSpPr/>
            <p:nvPr/>
          </p:nvSpPr>
          <p:spPr>
            <a:xfrm>
              <a:off x="4643758" y="3280196"/>
              <a:ext cx="804672" cy="329184"/>
            </a:xfrm>
            <a:prstGeom prst="roundRect">
              <a:avLst/>
            </a:prstGeom>
            <a:solidFill>
              <a:srgbClr val="FA4616"/>
            </a:solidFill>
            <a:ln w="12700" cap="flat" cmpd="sng" algn="ctr">
              <a:solidFill>
                <a:srgbClr val="FA4616">
                  <a:shade val="50000"/>
                </a:srgbClr>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Orchestrator</a:t>
              </a:r>
            </a:p>
          </p:txBody>
        </p:sp>
        <p:grpSp>
          <p:nvGrpSpPr>
            <p:cNvPr id="255" name="Group 1">
              <a:extLst>
                <a:ext uri="{FF2B5EF4-FFF2-40B4-BE49-F238E27FC236}">
                  <a16:creationId xmlns:a16="http://schemas.microsoft.com/office/drawing/2014/main" id="{1273CF2C-A2E8-4DA8-AD66-1A3DE6C1241D}"/>
                </a:ext>
              </a:extLst>
            </p:cNvPr>
            <p:cNvGrpSpPr/>
            <p:nvPr/>
          </p:nvGrpSpPr>
          <p:grpSpPr>
            <a:xfrm>
              <a:off x="5553255" y="1657464"/>
              <a:ext cx="804672" cy="563127"/>
              <a:chOff x="5524679" y="1607726"/>
              <a:chExt cx="804672" cy="563127"/>
            </a:xfrm>
          </p:grpSpPr>
          <p:sp>
            <p:nvSpPr>
              <p:cNvPr id="260" name="角丸四角形 62">
                <a:extLst>
                  <a:ext uri="{FF2B5EF4-FFF2-40B4-BE49-F238E27FC236}">
                    <a16:creationId xmlns:a16="http://schemas.microsoft.com/office/drawing/2014/main" id="{CD1CF2D1-8D0D-48F4-AAC4-B9D762A5B278}"/>
                  </a:ext>
                </a:extLst>
              </p:cNvPr>
              <p:cNvSpPr/>
              <p:nvPr/>
            </p:nvSpPr>
            <p:spPr>
              <a:xfrm>
                <a:off x="5524679" y="1607726"/>
                <a:ext cx="804672" cy="274320"/>
              </a:xfrm>
              <a:prstGeom prst="roundRect">
                <a:avLst/>
              </a:prstGeom>
              <a:solidFill>
                <a:srgbClr val="33DF69"/>
              </a:solidFill>
              <a:ln w="12700" cap="flat" cmpd="sng" algn="ctr">
                <a:solidFill>
                  <a:srgbClr val="00B050"/>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Unattended Robot</a:t>
                </a:r>
                <a:endParaRPr kumimoji="0" lang="ja-JP" altLang="en-US"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261" name="角丸四角形 62">
                <a:extLst>
                  <a:ext uri="{FF2B5EF4-FFF2-40B4-BE49-F238E27FC236}">
                    <a16:creationId xmlns:a16="http://schemas.microsoft.com/office/drawing/2014/main" id="{42DF1EC8-1617-4B08-B120-A7A06506F521}"/>
                  </a:ext>
                </a:extLst>
              </p:cNvPr>
              <p:cNvSpPr/>
              <p:nvPr/>
            </p:nvSpPr>
            <p:spPr>
              <a:xfrm>
                <a:off x="5524679" y="1896533"/>
                <a:ext cx="804672" cy="274320"/>
              </a:xfrm>
              <a:prstGeom prst="roundRect">
                <a:avLst/>
              </a:prstGeom>
              <a:solidFill>
                <a:srgbClr val="33DF69"/>
              </a:solidFill>
              <a:ln w="12700" cap="flat" cmpd="sng" algn="ctr">
                <a:solidFill>
                  <a:srgbClr val="00B050"/>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Non-Production Robot</a:t>
                </a:r>
                <a:endParaRPr kumimoji="0" lang="ja-JP" altLang="en-US"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grpSp>
        <p:grpSp>
          <p:nvGrpSpPr>
            <p:cNvPr id="256" name="Group 4">
              <a:extLst>
                <a:ext uri="{FF2B5EF4-FFF2-40B4-BE49-F238E27FC236}">
                  <a16:creationId xmlns:a16="http://schemas.microsoft.com/office/drawing/2014/main" id="{AE56BF77-3E8A-4642-BD10-454CF53412FC}"/>
                </a:ext>
              </a:extLst>
            </p:cNvPr>
            <p:cNvGrpSpPr/>
            <p:nvPr/>
          </p:nvGrpSpPr>
          <p:grpSpPr>
            <a:xfrm>
              <a:off x="5553255" y="2416088"/>
              <a:ext cx="809472" cy="560667"/>
              <a:chOff x="5524679" y="2498194"/>
              <a:chExt cx="809472" cy="560667"/>
            </a:xfrm>
          </p:grpSpPr>
          <p:sp>
            <p:nvSpPr>
              <p:cNvPr id="258" name="角丸四角形 62">
                <a:extLst>
                  <a:ext uri="{FF2B5EF4-FFF2-40B4-BE49-F238E27FC236}">
                    <a16:creationId xmlns:a16="http://schemas.microsoft.com/office/drawing/2014/main" id="{22C6F17A-0B67-49CD-9E7E-7BE2381CAAE8}"/>
                  </a:ext>
                </a:extLst>
              </p:cNvPr>
              <p:cNvSpPr/>
              <p:nvPr/>
            </p:nvSpPr>
            <p:spPr>
              <a:xfrm>
                <a:off x="5524679" y="2498194"/>
                <a:ext cx="804672" cy="274320"/>
              </a:xfrm>
              <a:prstGeom prst="roundRect">
                <a:avLst/>
              </a:prstGeom>
              <a:solidFill>
                <a:srgbClr val="33DF69"/>
              </a:solidFill>
              <a:ln w="12700" cap="flat" cmpd="sng" algn="ctr">
                <a:solidFill>
                  <a:srgbClr val="00B050"/>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Test Robot</a:t>
                </a:r>
                <a:endParaRPr kumimoji="0" lang="ja-JP" altLang="en-US"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sp>
            <p:nvSpPr>
              <p:cNvPr id="259" name="角丸四角形 62">
                <a:extLst>
                  <a:ext uri="{FF2B5EF4-FFF2-40B4-BE49-F238E27FC236}">
                    <a16:creationId xmlns:a16="http://schemas.microsoft.com/office/drawing/2014/main" id="{5E231CF3-2149-4011-BBAB-36BBA14C1133}"/>
                  </a:ext>
                </a:extLst>
              </p:cNvPr>
              <p:cNvSpPr/>
              <p:nvPr/>
            </p:nvSpPr>
            <p:spPr>
              <a:xfrm>
                <a:off x="5529479" y="2784541"/>
                <a:ext cx="804672" cy="274320"/>
              </a:xfrm>
              <a:prstGeom prst="roundRect">
                <a:avLst/>
              </a:prstGeom>
              <a:solidFill>
                <a:srgbClr val="33DF69"/>
              </a:solidFill>
              <a:ln w="12700" cap="flat" cmpd="sng" algn="ctr">
                <a:solidFill>
                  <a:srgbClr val="00B050"/>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Non-Production Robot</a:t>
                </a:r>
                <a:endParaRPr kumimoji="0" lang="ja-JP" altLang="en-US"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grpSp>
        <p:sp>
          <p:nvSpPr>
            <p:cNvPr id="257" name="角丸四角形 62">
              <a:extLst>
                <a:ext uri="{FF2B5EF4-FFF2-40B4-BE49-F238E27FC236}">
                  <a16:creationId xmlns:a16="http://schemas.microsoft.com/office/drawing/2014/main" id="{D23ED36B-49C3-4925-AFB4-9010970DEB0D}"/>
                </a:ext>
              </a:extLst>
            </p:cNvPr>
            <p:cNvSpPr/>
            <p:nvPr/>
          </p:nvSpPr>
          <p:spPr>
            <a:xfrm>
              <a:off x="5553255" y="3280196"/>
              <a:ext cx="804672" cy="329184"/>
            </a:xfrm>
            <a:prstGeom prst="roundRect">
              <a:avLst/>
            </a:prstGeom>
            <a:solidFill>
              <a:srgbClr val="33DF69"/>
            </a:solidFill>
            <a:ln w="12700" cap="flat" cmpd="sng" algn="ctr">
              <a:solidFill>
                <a:srgbClr val="00B050"/>
              </a:solidFill>
              <a:prstDash val="solid"/>
            </a:ln>
            <a:effectLst/>
          </p:spPr>
          <p:txBody>
            <a:bodyPr lIns="0" tIns="0" rIns="0" bIns="0" rtlCol="0" anchor="ctr"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altLang="ja-JP"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rPr>
                <a:t>Non-Production Robot</a:t>
              </a:r>
              <a:endParaRPr kumimoji="0" lang="ja-JP" altLang="en-US" sz="1067" b="0" i="0" u="none" strike="noStrike" kern="0" cap="none" spc="0" normalizeH="0" baseline="0" noProof="0" smtClean="0">
                <a:ln>
                  <a:noFill/>
                </a:ln>
                <a:solidFill>
                  <a:srgbClr val="FFFFFF"/>
                </a:solidFill>
                <a:effectLst/>
                <a:uLnTx/>
                <a:uFillTx/>
                <a:latin typeface="メイリオ" panose="020B0604030504040204" pitchFamily="50" charset="-128"/>
                <a:ea typeface="メイリオ" panose="020B0604030504040204" pitchFamily="50" charset="-128"/>
                <a:cs typeface="Arial"/>
              </a:endParaRPr>
            </a:p>
          </p:txBody>
        </p:sp>
      </p:grpSp>
    </p:spTree>
    <p:extLst>
      <p:ext uri="{BB962C8B-B14F-4D97-AF65-F5344CB8AC3E}">
        <p14:creationId xmlns:p14="http://schemas.microsoft.com/office/powerpoint/2010/main" val="3943765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フッター プレースホルダー 3"/>
          <p:cNvSpPr>
            <a:spLocks noGrp="1"/>
          </p:cNvSpPr>
          <p:nvPr>
            <p:ph type="ftr" sz="quarter" idx="11"/>
          </p:nvPr>
        </p:nvSpPr>
        <p:spPr>
          <a:xfrm>
            <a:off x="3124200" y="6519863"/>
            <a:ext cx="2895600" cy="268287"/>
          </a:xfrm>
        </p:spPr>
        <p:txBody>
          <a:bodyPr/>
          <a:lstStyle/>
          <a:p>
            <a:pPr>
              <a:defRPr/>
            </a:pPr>
            <a:r>
              <a:rPr lang="en-US" altLang="ja-JP" dirty="0" smtClean="0"/>
              <a:t>© 2022 Power </a:t>
            </a:r>
            <a:r>
              <a:rPr lang="en-US" altLang="ja-JP" dirty="0" err="1" smtClean="0"/>
              <a:t>Solutions,Ltd</a:t>
            </a:r>
            <a:r>
              <a:rPr lang="en-US" altLang="ja-JP" dirty="0" smtClean="0"/>
              <a:t>. All Rights Reserved</a:t>
            </a:r>
            <a:endParaRPr kumimoji="1" lang="en-US" altLang="ja-JP" dirty="0"/>
          </a:p>
        </p:txBody>
      </p:sp>
      <p:sp>
        <p:nvSpPr>
          <p:cNvPr id="62" name="Rectangle 6"/>
          <p:cNvSpPr>
            <a:spLocks noChangeArrowheads="1"/>
          </p:cNvSpPr>
          <p:nvPr/>
        </p:nvSpPr>
        <p:spPr bwMode="auto">
          <a:xfrm>
            <a:off x="6686552" y="6520652"/>
            <a:ext cx="2133600" cy="1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algn="r" eaLnBrk="1" hangingPunct="1">
              <a:lnSpc>
                <a:spcPct val="100000"/>
              </a:lnSpc>
              <a:spcBef>
                <a:spcPct val="0"/>
              </a:spcBef>
              <a:buClrTx/>
              <a:buFontTx/>
              <a:buNone/>
            </a:pPr>
            <a:fld id="{C57F365E-B9B4-4417-9545-3EC816AB5F32}" type="slidenum">
              <a:rPr lang="en-US" altLang="ja-JP" sz="1400">
                <a:latin typeface="Meiryo UI" pitchFamily="50" charset="-128"/>
                <a:ea typeface="Meiryo UI" pitchFamily="50" charset="-128"/>
                <a:cs typeface="Meiryo UI" pitchFamily="50" charset="-128"/>
              </a:rPr>
              <a:pPr algn="r" eaLnBrk="1" hangingPunct="1">
                <a:lnSpc>
                  <a:spcPct val="100000"/>
                </a:lnSpc>
                <a:spcBef>
                  <a:spcPct val="0"/>
                </a:spcBef>
                <a:buClrTx/>
                <a:buFontTx/>
                <a:buNone/>
              </a:pPr>
              <a:t>1</a:t>
            </a:fld>
            <a:endParaRPr lang="en-US" altLang="ja-JP" sz="1400" dirty="0">
              <a:latin typeface="Meiryo UI" pitchFamily="50" charset="-128"/>
              <a:ea typeface="Meiryo UI" pitchFamily="50" charset="-128"/>
              <a:cs typeface="Meiryo UI" pitchFamily="50" charset="-128"/>
            </a:endParaRPr>
          </a:p>
        </p:txBody>
      </p:sp>
      <p:sp>
        <p:nvSpPr>
          <p:cNvPr id="18" name="Rectangle 2"/>
          <p:cNvSpPr>
            <a:spLocks noChangeArrowheads="1"/>
          </p:cNvSpPr>
          <p:nvPr/>
        </p:nvSpPr>
        <p:spPr bwMode="auto">
          <a:xfrm>
            <a:off x="322263" y="376238"/>
            <a:ext cx="84963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eaLnBrk="1" hangingPunct="1">
              <a:lnSpc>
                <a:spcPct val="100000"/>
              </a:lnSpc>
              <a:spcBef>
                <a:spcPct val="0"/>
              </a:spcBef>
              <a:buClrTx/>
              <a:buFontTx/>
              <a:buNone/>
            </a:pPr>
            <a:r>
              <a:rPr lang="en-US" altLang="ja-JP" sz="2800" dirty="0" smtClean="0">
                <a:solidFill>
                  <a:schemeClr val="tx2"/>
                </a:solidFill>
                <a:latin typeface="游ゴシック" panose="020B0400000000000000" pitchFamily="50" charset="-128"/>
                <a:ea typeface="游ゴシック" panose="020B0400000000000000" pitchFamily="50" charset="-128"/>
                <a:cs typeface="Meiryo UI" pitchFamily="50" charset="-128"/>
              </a:rPr>
              <a:t>UiPath</a:t>
            </a:r>
            <a:r>
              <a:rPr lang="ja-JP" altLang="en-US" sz="2800" dirty="0" smtClean="0">
                <a:solidFill>
                  <a:schemeClr val="tx2"/>
                </a:solidFill>
                <a:latin typeface="游ゴシック" panose="020B0400000000000000" pitchFamily="50" charset="-128"/>
                <a:ea typeface="游ゴシック" panose="020B0400000000000000" pitchFamily="50" charset="-128"/>
                <a:cs typeface="Meiryo UI" pitchFamily="50" charset="-128"/>
              </a:rPr>
              <a:t>製品群のご紹介</a:t>
            </a:r>
            <a:endParaRPr lang="en-US" altLang="ja-JP" sz="2400" dirty="0">
              <a:solidFill>
                <a:schemeClr val="tx2"/>
              </a:solidFill>
              <a:latin typeface="游ゴシック" panose="020B0400000000000000" pitchFamily="50" charset="-128"/>
              <a:ea typeface="游ゴシック" panose="020B0400000000000000" pitchFamily="50" charset="-128"/>
              <a:cs typeface="Meiryo UI" pitchFamily="50" charset="-128"/>
            </a:endParaRPr>
          </a:p>
        </p:txBody>
      </p:sp>
      <p:pic>
        <p:nvPicPr>
          <p:cNvPr id="19" name="図 18"/>
          <p:cNvPicPr>
            <a:picLocks noChangeAspect="1"/>
          </p:cNvPicPr>
          <p:nvPr/>
        </p:nvPicPr>
        <p:blipFill>
          <a:blip r:embed="rId2"/>
          <a:stretch>
            <a:fillRect/>
          </a:stretch>
        </p:blipFill>
        <p:spPr>
          <a:xfrm>
            <a:off x="322263" y="1372629"/>
            <a:ext cx="8497889" cy="2697340"/>
          </a:xfrm>
          <a:prstGeom prst="rect">
            <a:avLst/>
          </a:prstGeom>
          <a:ln>
            <a:noFill/>
          </a:ln>
        </p:spPr>
      </p:pic>
      <p:sp>
        <p:nvSpPr>
          <p:cNvPr id="20" name="角丸四角形 19"/>
          <p:cNvSpPr/>
          <p:nvPr/>
        </p:nvSpPr>
        <p:spPr bwMode="auto">
          <a:xfrm>
            <a:off x="1756229" y="1285146"/>
            <a:ext cx="4267200" cy="2902857"/>
          </a:xfrm>
          <a:prstGeom prst="roundRect">
            <a:avLst>
              <a:gd name="adj" fmla="val 7917"/>
            </a:avLst>
          </a:prstGeom>
          <a:noFill/>
          <a:ln w="19050" cap="flat" cmpd="sng" algn="ctr">
            <a:solidFill>
              <a:srgbClr val="FF0000"/>
            </a:solidFill>
            <a:prstDash val="dash"/>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a:spLocks noChangeArrowheads="1"/>
          </p:cNvSpPr>
          <p:nvPr/>
        </p:nvSpPr>
        <p:spPr bwMode="auto">
          <a:xfrm>
            <a:off x="2554624" y="1001864"/>
            <a:ext cx="24384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4625" indent="-174625"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algn="ctr" eaLnBrk="1" hangingPunct="1">
              <a:lnSpc>
                <a:spcPct val="100000"/>
              </a:lnSpc>
              <a:spcBef>
                <a:spcPct val="0"/>
              </a:spcBef>
              <a:buClrTx/>
              <a:buFontTx/>
              <a:buNone/>
            </a:pPr>
            <a:r>
              <a:rPr lang="ja-JP" altLang="en-US" sz="1600" dirty="0" smtClean="0">
                <a:latin typeface="游ゴシック" panose="020B0400000000000000" pitchFamily="50" charset="-128"/>
                <a:ea typeface="游ゴシック" panose="020B0400000000000000" pitchFamily="50" charset="-128"/>
                <a:cs typeface="Meiryo UI" pitchFamily="50" charset="-128"/>
              </a:rPr>
              <a:t>従来からある</a:t>
            </a:r>
            <a:r>
              <a:rPr lang="en-US" altLang="ja-JP" sz="1600" dirty="0" smtClean="0">
                <a:latin typeface="游ゴシック" panose="020B0400000000000000" pitchFamily="50" charset="-128"/>
                <a:ea typeface="游ゴシック" panose="020B0400000000000000" pitchFamily="50" charset="-128"/>
                <a:cs typeface="Meiryo UI" pitchFamily="50" charset="-128"/>
              </a:rPr>
              <a:t>RPA</a:t>
            </a:r>
            <a:r>
              <a:rPr lang="ja-JP" altLang="en-US" sz="1600" dirty="0" smtClean="0">
                <a:latin typeface="游ゴシック" panose="020B0400000000000000" pitchFamily="50" charset="-128"/>
                <a:ea typeface="游ゴシック" panose="020B0400000000000000" pitchFamily="50" charset="-128"/>
                <a:cs typeface="Meiryo UI" pitchFamily="50" charset="-128"/>
              </a:rPr>
              <a:t>製品群</a:t>
            </a:r>
            <a:endParaRPr lang="ja-JP" altLang="en-US" sz="1600" dirty="0">
              <a:latin typeface="游ゴシック" panose="020B0400000000000000" pitchFamily="50" charset="-128"/>
              <a:ea typeface="游ゴシック" panose="020B0400000000000000" pitchFamily="50" charset="-128"/>
              <a:cs typeface="Meiryo UI" pitchFamily="50" charset="-128"/>
            </a:endParaRPr>
          </a:p>
        </p:txBody>
      </p:sp>
      <p:graphicFrame>
        <p:nvGraphicFramePr>
          <p:cNvPr id="23" name="表 22">
            <a:extLst>
              <a:ext uri="{FF2B5EF4-FFF2-40B4-BE49-F238E27FC236}">
                <a16:creationId xmlns:a16="http://schemas.microsoft.com/office/drawing/2014/main" id="{DD8E6E37-4DA8-4B55-AC41-790368EA5928}"/>
              </a:ext>
            </a:extLst>
          </p:cNvPr>
          <p:cNvGraphicFramePr>
            <a:graphicFrameLocks noGrp="1"/>
          </p:cNvGraphicFramePr>
          <p:nvPr>
            <p:extLst>
              <p:ext uri="{D42A27DB-BD31-4B8C-83A1-F6EECF244321}">
                <p14:modId xmlns:p14="http://schemas.microsoft.com/office/powerpoint/2010/main" val="3220032253"/>
              </p:ext>
            </p:extLst>
          </p:nvPr>
        </p:nvGraphicFramePr>
        <p:xfrm>
          <a:off x="353179" y="4277328"/>
          <a:ext cx="8466973" cy="2242538"/>
        </p:xfrm>
        <a:graphic>
          <a:graphicData uri="http://schemas.openxmlformats.org/drawingml/2006/table">
            <a:tbl>
              <a:tblPr firstRow="1"/>
              <a:tblGrid>
                <a:gridCol w="1079123">
                  <a:extLst>
                    <a:ext uri="{9D8B030D-6E8A-4147-A177-3AD203B41FA5}">
                      <a16:colId xmlns:a16="http://schemas.microsoft.com/office/drawing/2014/main" val="558644117"/>
                    </a:ext>
                  </a:extLst>
                </a:gridCol>
                <a:gridCol w="7387850">
                  <a:extLst>
                    <a:ext uri="{9D8B030D-6E8A-4147-A177-3AD203B41FA5}">
                      <a16:colId xmlns:a16="http://schemas.microsoft.com/office/drawing/2014/main" val="1156908001"/>
                    </a:ext>
                  </a:extLst>
                </a:gridCol>
              </a:tblGrid>
              <a:tr h="314579">
                <a:tc>
                  <a:txBody>
                    <a:bodyPr/>
                    <a:lstStyle/>
                    <a:p>
                      <a:pPr marL="180340" indent="-180340" algn="ctr">
                        <a:spcAft>
                          <a:spcPts val="0"/>
                        </a:spcAft>
                      </a:pPr>
                      <a:r>
                        <a:rPr lang="ja-JP" altLang="en-US" sz="1400" dirty="0" smtClean="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rPr>
                        <a:t>カテゴリー</a:t>
                      </a:r>
                      <a:endParaRPr lang="ja-JP" altLang="ja-JP" sz="1400" dirty="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solidFill>
                      <a:srgbClr val="0070C0"/>
                    </a:solidFill>
                  </a:tcPr>
                </a:tc>
                <a:tc>
                  <a:txBody>
                    <a:bodyPr/>
                    <a:lstStyle/>
                    <a:p>
                      <a:pPr marL="180340" indent="-180340" algn="ctr">
                        <a:spcAft>
                          <a:spcPts val="0"/>
                        </a:spcAft>
                      </a:pPr>
                      <a:r>
                        <a:rPr lang="ja-JP" altLang="en-US" sz="1400" dirty="0" smtClean="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rPr>
                        <a:t>概要</a:t>
                      </a:r>
                      <a:endParaRPr lang="ja-JP" altLang="ja-JP" sz="1400" dirty="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solidFill>
                      <a:srgbClr val="0070C0"/>
                    </a:solidFill>
                  </a:tcPr>
                </a:tc>
                <a:extLst>
                  <a:ext uri="{0D108BD9-81ED-4DB2-BD59-A6C34878D82A}">
                    <a16:rowId xmlns:a16="http://schemas.microsoft.com/office/drawing/2014/main" val="3221151296"/>
                  </a:ext>
                </a:extLst>
              </a:tr>
              <a:tr h="340249">
                <a:tc>
                  <a:txBody>
                    <a:bodyPr/>
                    <a:lstStyle/>
                    <a:p>
                      <a:pPr algn="ctr"/>
                      <a:r>
                        <a:rPr lang="ja-JP" altLang="en-US" sz="1400" dirty="0" smtClean="0">
                          <a:latin typeface="游ゴシック" panose="020B0400000000000000" pitchFamily="50" charset="-128"/>
                          <a:ea typeface="游ゴシック" panose="020B0400000000000000" pitchFamily="50" charset="-128"/>
                        </a:rPr>
                        <a:t>発見</a:t>
                      </a:r>
                      <a:endParaRPr lang="ja-JP" altLang="en-US" sz="1400" dirty="0">
                        <a:latin typeface="游ゴシック" panose="020B0400000000000000" pitchFamily="50" charset="-128"/>
                        <a:ea typeface="游ゴシック" panose="020B0400000000000000" pitchFamily="50" charset="-128"/>
                      </a:endParaRPr>
                    </a:p>
                  </a:txBody>
                  <a:tcPr marL="68580" marR="68580" marT="0" marB="0" anchor="ctr">
                    <a:noFill/>
                  </a:tcPr>
                </a:tc>
                <a:tc>
                  <a:txBody>
                    <a:bodyPr/>
                    <a:lstStyle/>
                    <a:p>
                      <a:r>
                        <a:rPr lang="en-US" altLang="ja-JP" sz="1400" dirty="0" smtClean="0">
                          <a:latin typeface="游ゴシック" panose="020B0400000000000000" pitchFamily="50" charset="-128"/>
                          <a:ea typeface="游ゴシック" panose="020B0400000000000000" pitchFamily="50" charset="-128"/>
                        </a:rPr>
                        <a:t>RPA</a:t>
                      </a:r>
                      <a:r>
                        <a:rPr lang="ja-JP" altLang="en-US" sz="1400" dirty="0" smtClean="0">
                          <a:latin typeface="游ゴシック" panose="020B0400000000000000" pitchFamily="50" charset="-128"/>
                          <a:ea typeface="游ゴシック" panose="020B0400000000000000" pitchFamily="50" charset="-128"/>
                        </a:rPr>
                        <a:t>で自動化するための業務を発見するためのツール、アイディア管理のポータル等</a:t>
                      </a:r>
                      <a:endParaRPr lang="ja-JP" altLang="en-US" sz="1400" dirty="0">
                        <a:latin typeface="游ゴシック" panose="020B0400000000000000" pitchFamily="50" charset="-128"/>
                        <a:ea typeface="游ゴシック" panose="020B0400000000000000" pitchFamily="50" charset="-128"/>
                      </a:endParaRPr>
                    </a:p>
                  </a:txBody>
                  <a:tcPr marL="68580" marR="68580" marT="0" marB="0" anchor="ctr">
                    <a:noFill/>
                  </a:tcPr>
                </a:tc>
                <a:extLst>
                  <a:ext uri="{0D108BD9-81ED-4DB2-BD59-A6C34878D82A}">
                    <a16:rowId xmlns:a16="http://schemas.microsoft.com/office/drawing/2014/main" val="2521896259"/>
                  </a:ext>
                </a:extLst>
              </a:tr>
              <a:tr h="314579">
                <a:tc>
                  <a:txBody>
                    <a:bodyPr/>
                    <a:lstStyle/>
                    <a:p>
                      <a:pPr algn="ctr"/>
                      <a:r>
                        <a:rPr lang="ja-JP" altLang="en-US" sz="1400" dirty="0" smtClean="0">
                          <a:latin typeface="游ゴシック" panose="020B0400000000000000" pitchFamily="50" charset="-128"/>
                          <a:ea typeface="游ゴシック" panose="020B0400000000000000" pitchFamily="50" charset="-128"/>
                        </a:rPr>
                        <a:t>開発</a:t>
                      </a:r>
                      <a:endParaRPr lang="ja-JP" altLang="en-US" sz="1400" dirty="0">
                        <a:latin typeface="游ゴシック" panose="020B0400000000000000" pitchFamily="50" charset="-128"/>
                        <a:ea typeface="游ゴシック" panose="020B0400000000000000" pitchFamily="50" charset="-128"/>
                      </a:endParaRPr>
                    </a:p>
                  </a:txBody>
                  <a:tcPr marL="68580" marR="68580" marT="0" marB="0" anchor="ctr">
                    <a:noFill/>
                  </a:tcPr>
                </a:tc>
                <a:tc>
                  <a:txBody>
                    <a:bodyPr/>
                    <a:lstStyle/>
                    <a:p>
                      <a:r>
                        <a:rPr lang="ja-JP" altLang="en-US" sz="1400" dirty="0" smtClean="0">
                          <a:latin typeface="游ゴシック" panose="020B0400000000000000" pitchFamily="50" charset="-128"/>
                          <a:ea typeface="游ゴシック" panose="020B0400000000000000" pitchFamily="50" charset="-128"/>
                        </a:rPr>
                        <a:t>業務を自動化するための開発環境</a:t>
                      </a:r>
                      <a:r>
                        <a:rPr lang="en-US" altLang="ja-JP" sz="1400" dirty="0" smtClean="0">
                          <a:latin typeface="游ゴシック" panose="020B0400000000000000" pitchFamily="50" charset="-128"/>
                          <a:ea typeface="游ゴシック" panose="020B0400000000000000" pitchFamily="50" charset="-128"/>
                        </a:rPr>
                        <a:t>(Studio</a:t>
                      </a:r>
                      <a:r>
                        <a:rPr lang="ja-JP" altLang="en-US" sz="1400" dirty="0" smtClean="0">
                          <a:latin typeface="游ゴシック" panose="020B0400000000000000" pitchFamily="50" charset="-128"/>
                          <a:ea typeface="游ゴシック" panose="020B0400000000000000" pitchFamily="50" charset="-128"/>
                        </a:rPr>
                        <a:t>ファミリー</a:t>
                      </a:r>
                      <a:r>
                        <a:rPr lang="en-US" altLang="ja-JP" sz="1400" dirty="0" smtClean="0">
                          <a:latin typeface="游ゴシック" panose="020B0400000000000000" pitchFamily="50" charset="-128"/>
                          <a:ea typeface="游ゴシック" panose="020B0400000000000000" pitchFamily="50" charset="-128"/>
                        </a:rPr>
                        <a:t>)</a:t>
                      </a:r>
                      <a:r>
                        <a:rPr lang="ja-JP" altLang="en-US" sz="1400" dirty="0" smtClean="0">
                          <a:latin typeface="游ゴシック" panose="020B0400000000000000" pitchFamily="50" charset="-128"/>
                          <a:ea typeface="游ゴシック" panose="020B0400000000000000" pitchFamily="50" charset="-128"/>
                        </a:rPr>
                        <a:t>でワークフロー</a:t>
                      </a:r>
                      <a:r>
                        <a:rPr lang="en-US" altLang="ja-JP" sz="1400" dirty="0" smtClean="0">
                          <a:latin typeface="游ゴシック" panose="020B0400000000000000" pitchFamily="50" charset="-128"/>
                          <a:ea typeface="游ゴシック" panose="020B0400000000000000" pitchFamily="50" charset="-128"/>
                        </a:rPr>
                        <a:t>(</a:t>
                      </a:r>
                      <a:r>
                        <a:rPr lang="ja-JP" altLang="en-US" sz="1400" dirty="0" smtClean="0">
                          <a:latin typeface="游ゴシック" panose="020B0400000000000000" pitchFamily="50" charset="-128"/>
                          <a:ea typeface="游ゴシック" panose="020B0400000000000000" pitchFamily="50" charset="-128"/>
                        </a:rPr>
                        <a:t>シナリオ</a:t>
                      </a:r>
                      <a:r>
                        <a:rPr lang="en-US" altLang="ja-JP" sz="1400" dirty="0" smtClean="0">
                          <a:latin typeface="游ゴシック" panose="020B0400000000000000" pitchFamily="50" charset="-128"/>
                          <a:ea typeface="游ゴシック" panose="020B0400000000000000" pitchFamily="50" charset="-128"/>
                        </a:rPr>
                        <a:t>)</a:t>
                      </a:r>
                      <a:r>
                        <a:rPr lang="ja-JP" altLang="en-US" sz="1400" dirty="0" smtClean="0">
                          <a:latin typeface="游ゴシック" panose="020B0400000000000000" pitchFamily="50" charset="-128"/>
                          <a:ea typeface="游ゴシック" panose="020B0400000000000000" pitchFamily="50" charset="-128"/>
                        </a:rPr>
                        <a:t>を作成</a:t>
                      </a:r>
                      <a:endParaRPr lang="ja-JP" altLang="en-US" sz="1400" dirty="0">
                        <a:latin typeface="游ゴシック" panose="020B0400000000000000" pitchFamily="50" charset="-128"/>
                        <a:ea typeface="游ゴシック" panose="020B0400000000000000" pitchFamily="50" charset="-128"/>
                      </a:endParaRPr>
                    </a:p>
                  </a:txBody>
                  <a:tcPr marL="68580" marR="68580" marT="0" marB="0" anchor="ctr">
                    <a:noFill/>
                  </a:tcPr>
                </a:tc>
                <a:extLst>
                  <a:ext uri="{0D108BD9-81ED-4DB2-BD59-A6C34878D82A}">
                    <a16:rowId xmlns:a16="http://schemas.microsoft.com/office/drawing/2014/main" val="321164785"/>
                  </a:ext>
                </a:extLst>
              </a:tr>
              <a:tr h="329394">
                <a:tc>
                  <a:txBody>
                    <a:bodyPr/>
                    <a:lstStyle/>
                    <a:p>
                      <a:pPr marL="180340" indent="-180340" algn="ctr">
                        <a:spcAft>
                          <a:spcPts val="0"/>
                        </a:spcAft>
                      </a:pP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管理</a:t>
                      </a:r>
                      <a:endParaRPr lang="ja-JP" sz="14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noFill/>
                  </a:tcPr>
                </a:tc>
                <a:tc>
                  <a:txBody>
                    <a:bodyPr/>
                    <a:lstStyle/>
                    <a:p>
                      <a:pPr marL="0" indent="0" algn="l">
                        <a:spcAft>
                          <a:spcPts val="0"/>
                        </a:spcAft>
                      </a:pP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ワークフロー、ライセンス、ログ、自動実行などを管理するサーバー</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オンプレ</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クラウド</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endParaRPr lang="ja-JP" sz="14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noFill/>
                  </a:tcPr>
                </a:tc>
                <a:extLst>
                  <a:ext uri="{0D108BD9-81ED-4DB2-BD59-A6C34878D82A}">
                    <a16:rowId xmlns:a16="http://schemas.microsoft.com/office/drawing/2014/main" val="1854402099"/>
                  </a:ext>
                </a:extLst>
              </a:tr>
              <a:tr h="314579">
                <a:tc>
                  <a:txBody>
                    <a:bodyPr/>
                    <a:lstStyle/>
                    <a:p>
                      <a:pPr marL="180340" indent="-180340" algn="ctr">
                        <a:spcAft>
                          <a:spcPts val="0"/>
                        </a:spcAft>
                      </a:pP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実行</a:t>
                      </a:r>
                      <a:endParaRPr lang="ja-JP" sz="14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noFill/>
                  </a:tcPr>
                </a:tc>
                <a:tc>
                  <a:txBody>
                    <a:bodyPr/>
                    <a:lstStyle/>
                    <a:p>
                      <a:pPr marL="180340" indent="-180340" algn="l">
                        <a:spcAft>
                          <a:spcPts val="0"/>
                        </a:spcAft>
                      </a:pP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ワークフローを実行する</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Robot(</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有人</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Attended/</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無人</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Unattended)</a:t>
                      </a:r>
                      <a:endParaRPr lang="ja-JP" sz="14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611598699"/>
                  </a:ext>
                </a:extLst>
              </a:tr>
              <a:tr h="314579">
                <a:tc>
                  <a:txBody>
                    <a:bodyPr/>
                    <a:lstStyle/>
                    <a:p>
                      <a:pPr marL="180340" indent="-180340" algn="ctr">
                        <a:spcAft>
                          <a:spcPts val="0"/>
                        </a:spcAft>
                      </a:pP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協働</a:t>
                      </a:r>
                      <a:endParaRPr lang="ja-JP" sz="14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noFill/>
                  </a:tcPr>
                </a:tc>
                <a:tc>
                  <a:txBody>
                    <a:bodyPr/>
                    <a:lstStyle/>
                    <a:p>
                      <a:pPr marL="180340" indent="-180340" algn="l">
                        <a:spcAft>
                          <a:spcPts val="0"/>
                        </a:spcAft>
                      </a:pP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Unattended Robot</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のフローの中に有人の承認フローを入れることができる協働ツール</a:t>
                      </a:r>
                      <a:endParaRPr lang="ja-JP" sz="14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3176293244"/>
                  </a:ext>
                </a:extLst>
              </a:tr>
              <a:tr h="314579">
                <a:tc>
                  <a:txBody>
                    <a:bodyPr/>
                    <a:lstStyle/>
                    <a:p>
                      <a:pPr marL="180340" indent="-180340" algn="ctr">
                        <a:spcAft>
                          <a:spcPts val="0"/>
                        </a:spcAft>
                      </a:pP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測定</a:t>
                      </a:r>
                      <a:endParaRPr lang="ja-JP" sz="14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tc>
                <a:tc>
                  <a:txBody>
                    <a:bodyPr/>
                    <a:lstStyle/>
                    <a:p>
                      <a:pPr marL="180340" indent="-180340" algn="l">
                        <a:spcAft>
                          <a:spcPts val="0"/>
                        </a:spcAft>
                      </a:pP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Orchestrator </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コンソール内で </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RPA </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の実行状況と目標の達成状況を評価、レポートする</a:t>
                      </a:r>
                      <a:endParaRPr lang="ja-JP" sz="14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799701162"/>
                  </a:ext>
                </a:extLst>
              </a:tr>
            </a:tbl>
          </a:graphicData>
        </a:graphic>
      </p:graphicFrame>
      <p:sp>
        <p:nvSpPr>
          <p:cNvPr id="9" name="角丸四角形 8"/>
          <p:cNvSpPr/>
          <p:nvPr/>
        </p:nvSpPr>
        <p:spPr bwMode="auto">
          <a:xfrm>
            <a:off x="523630" y="4962769"/>
            <a:ext cx="750277" cy="921607"/>
          </a:xfrm>
          <a:prstGeom prst="roundRect">
            <a:avLst>
              <a:gd name="adj" fmla="val 7917"/>
            </a:avLst>
          </a:prstGeom>
          <a:noFill/>
          <a:ln w="19050" cap="flat" cmpd="sng" algn="ctr">
            <a:solidFill>
              <a:srgbClr val="FF0000"/>
            </a:solidFill>
            <a:prstDash val="dash"/>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pPr>
              <a:defRPr/>
            </a:pPr>
            <a:r>
              <a:rPr lang="en-US" altLang="ja-JP" smtClean="0"/>
              <a:t>© 2022 Power Solutions,Ltd. All Rights Reserved</a:t>
            </a:r>
            <a:endParaRPr kumimoji="1" lang="en-US" altLang="ja-JP" dirty="0"/>
          </a:p>
        </p:txBody>
      </p:sp>
      <p:sp>
        <p:nvSpPr>
          <p:cNvPr id="5" name="スライド番号プレースホルダー 4"/>
          <p:cNvSpPr>
            <a:spLocks noGrp="1"/>
          </p:cNvSpPr>
          <p:nvPr>
            <p:ph type="sldNum" sz="quarter" idx="12"/>
          </p:nvPr>
        </p:nvSpPr>
        <p:spPr/>
        <p:txBody>
          <a:bodyPr/>
          <a:lstStyle/>
          <a:p>
            <a:pPr>
              <a:defRPr/>
            </a:pPr>
            <a:fld id="{A24B5CD7-0B8C-4B10-A284-07F87E62A7C9}" type="slidenum">
              <a:rPr lang="en-US" altLang="ja-JP" smtClean="0"/>
              <a:pPr>
                <a:defRPr/>
              </a:pPr>
              <a:t>19</a:t>
            </a:fld>
            <a:endParaRPr lang="en-US" altLang="ja-JP"/>
          </a:p>
        </p:txBody>
      </p:sp>
      <p:graphicFrame>
        <p:nvGraphicFramePr>
          <p:cNvPr id="6" name="Table 5">
            <a:extLst>
              <a:ext uri="{FF2B5EF4-FFF2-40B4-BE49-F238E27FC236}">
                <a16:creationId xmlns:a16="http://schemas.microsoft.com/office/drawing/2014/main" id="{3ECC4711-2A82-4085-9D77-A6431DA349C0}"/>
              </a:ext>
            </a:extLst>
          </p:cNvPr>
          <p:cNvGraphicFramePr>
            <a:graphicFrameLocks noGrp="1"/>
          </p:cNvGraphicFramePr>
          <p:nvPr>
            <p:ph idx="1"/>
            <p:extLst>
              <p:ext uri="{D42A27DB-BD31-4B8C-83A1-F6EECF244321}">
                <p14:modId xmlns:p14="http://schemas.microsoft.com/office/powerpoint/2010/main" val="3321115951"/>
              </p:ext>
            </p:extLst>
          </p:nvPr>
        </p:nvGraphicFramePr>
        <p:xfrm>
          <a:off x="187570" y="1047755"/>
          <a:ext cx="8753230" cy="5452312"/>
        </p:xfrm>
        <a:graphic>
          <a:graphicData uri="http://schemas.openxmlformats.org/drawingml/2006/table">
            <a:tbl>
              <a:tblPr firstRow="1" bandRow="1">
                <a:tableStyleId>{5C22544A-7EE6-4342-B048-85BDC9FD1C3A}</a:tableStyleId>
              </a:tblPr>
              <a:tblGrid>
                <a:gridCol w="1857136">
                  <a:extLst>
                    <a:ext uri="{9D8B030D-6E8A-4147-A177-3AD203B41FA5}">
                      <a16:colId xmlns:a16="http://schemas.microsoft.com/office/drawing/2014/main" val="1515209775"/>
                    </a:ext>
                  </a:extLst>
                </a:gridCol>
                <a:gridCol w="4516113">
                  <a:extLst>
                    <a:ext uri="{9D8B030D-6E8A-4147-A177-3AD203B41FA5}">
                      <a16:colId xmlns:a16="http://schemas.microsoft.com/office/drawing/2014/main" val="3679184884"/>
                    </a:ext>
                  </a:extLst>
                </a:gridCol>
                <a:gridCol w="2379981">
                  <a:extLst>
                    <a:ext uri="{9D8B030D-6E8A-4147-A177-3AD203B41FA5}">
                      <a16:colId xmlns:a16="http://schemas.microsoft.com/office/drawing/2014/main" val="2998332809"/>
                    </a:ext>
                  </a:extLst>
                </a:gridCol>
              </a:tblGrid>
              <a:tr h="300459">
                <a:tc>
                  <a:txBody>
                    <a:bodyPr/>
                    <a:lstStyle/>
                    <a:p>
                      <a:r>
                        <a:rPr kumimoji="1" lang="ja-JP" altLang="en-US" sz="1200" dirty="0">
                          <a:latin typeface="メイリオ" panose="020B0604030504040204" pitchFamily="50" charset="-128"/>
                          <a:ea typeface="メイリオ" panose="020B0604030504040204" pitchFamily="50" charset="-128"/>
                        </a:rPr>
                        <a:t>項目</a:t>
                      </a:r>
                    </a:p>
                  </a:txBody>
                  <a:tcPr marL="121920" marR="121920" marT="60960" marB="60960" anchor="ctr"/>
                </a:tc>
                <a:tc>
                  <a:txBody>
                    <a:bodyPr/>
                    <a:lstStyle/>
                    <a:p>
                      <a:r>
                        <a:rPr kumimoji="1" lang="ja-JP" altLang="en-US" sz="1200" dirty="0">
                          <a:latin typeface="メイリオ" panose="020B0604030504040204" pitchFamily="50" charset="-128"/>
                          <a:ea typeface="メイリオ" panose="020B0604030504040204" pitchFamily="50" charset="-128"/>
                        </a:rPr>
                        <a:t>内容</a:t>
                      </a:r>
                    </a:p>
                  </a:txBody>
                  <a:tcPr marL="121920" marR="121920" marT="60960" marB="60960" anchor="ctr"/>
                </a:tc>
                <a:tc>
                  <a:txBody>
                    <a:bodyPr/>
                    <a:lstStyle/>
                    <a:p>
                      <a:r>
                        <a:rPr kumimoji="1" lang="ja-JP" altLang="en-US" sz="1200" dirty="0">
                          <a:latin typeface="メイリオ" panose="020B0604030504040204" pitchFamily="50" charset="-128"/>
                          <a:ea typeface="メイリオ" panose="020B0604030504040204" pitchFamily="50" charset="-128"/>
                        </a:rPr>
                        <a:t>備考</a:t>
                      </a:r>
                    </a:p>
                  </a:txBody>
                  <a:tcPr marL="121920" marR="121920" marT="60960" marB="60960" anchor="ctr"/>
                </a:tc>
                <a:extLst>
                  <a:ext uri="{0D108BD9-81ED-4DB2-BD59-A6C34878D82A}">
                    <a16:rowId xmlns:a16="http://schemas.microsoft.com/office/drawing/2014/main" val="2986444737"/>
                  </a:ext>
                </a:extLst>
              </a:tr>
              <a:tr h="661011">
                <a:tc>
                  <a:txBody>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lang="en-US" altLang="ja-JP" sz="1200" b="1" i="0" u="none" strike="noStrike" kern="1200" baseline="0" dirty="0">
                          <a:solidFill>
                            <a:schemeClr val="dk1"/>
                          </a:solidFill>
                          <a:latin typeface="メイリオ" panose="020B0604030504040204" pitchFamily="50" charset="-128"/>
                          <a:ea typeface="メイリオ" panose="020B0604030504040204" pitchFamily="50" charset="-128"/>
                          <a:cs typeface="+mn-cs"/>
                        </a:rPr>
                        <a:t>Flex - Unattended Robot - </a:t>
                      </a:r>
                      <a:r>
                        <a:rPr lang="en-US" altLang="ja-JP" sz="1200" b="1" i="0" u="none" strike="noStrike" kern="1200" baseline="0" dirty="0" err="1">
                          <a:solidFill>
                            <a:schemeClr val="dk1"/>
                          </a:solidFill>
                          <a:latin typeface="メイリオ" panose="020B0604030504040204" pitchFamily="50" charset="-128"/>
                          <a:ea typeface="メイリオ" panose="020B0604030504040204" pitchFamily="50" charset="-128"/>
                          <a:cs typeface="+mn-cs"/>
                        </a:rPr>
                        <a:t>NonProduction</a:t>
                      </a:r>
                      <a:endParaRPr lang="en-US" altLang="ja-JP" sz="1200" b="1" i="0" u="none" strike="noStrike" kern="1200" baseline="0" dirty="0">
                        <a:solidFill>
                          <a:schemeClr val="dk1"/>
                        </a:solidFill>
                        <a:latin typeface="メイリオ" panose="020B0604030504040204" pitchFamily="50" charset="-128"/>
                        <a:ea typeface="メイリオ" panose="020B0604030504040204" pitchFamily="50" charset="-128"/>
                        <a:cs typeface="+mn-cs"/>
                      </a:endParaRPr>
                    </a:p>
                  </a:txBody>
                  <a:tcPr marL="121920" marR="121920" marT="60960" marB="60960" anchor="ctr"/>
                </a:tc>
                <a:tc>
                  <a:txBody>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フレックスプランのライセンス価格は基本的に従来のクラウドプランの価格と同じものの、</a:t>
                      </a:r>
                      <a:r>
                        <a:rPr kumimoji="1" lang="en-US" altLang="ja-JP" sz="1200" dirty="0">
                          <a:latin typeface="メイリオ" panose="020B0604030504040204" pitchFamily="50" charset="-128"/>
                          <a:ea typeface="メイリオ" panose="020B0604030504040204" pitchFamily="50" charset="-128"/>
                        </a:rPr>
                        <a:t>Robot Non-Production</a:t>
                      </a:r>
                      <a:r>
                        <a:rPr kumimoji="1" lang="ja-JP" altLang="en-US" sz="1200" dirty="0">
                          <a:latin typeface="メイリオ" panose="020B0604030504040204" pitchFamily="50" charset="-128"/>
                          <a:ea typeface="メイリオ" panose="020B0604030504040204" pitchFamily="50" charset="-128"/>
                        </a:rPr>
                        <a:t>のみ安価な価格へ改定</a:t>
                      </a:r>
                    </a:p>
                  </a:txBody>
                  <a:tcPr marL="121920" marR="121920" marT="60960" marB="60960" anchor="ctr"/>
                </a:tc>
                <a:tc>
                  <a:txBody>
                    <a:bodyPr/>
                    <a:lstStyle/>
                    <a:p>
                      <a:r>
                        <a:rPr kumimoji="1" lang="ja-JP" altLang="en-US" sz="1200" dirty="0">
                          <a:latin typeface="メイリオ" panose="020B0604030504040204" pitchFamily="50" charset="-128"/>
                          <a:ea typeface="メイリオ" panose="020B0604030504040204" pitchFamily="50" charset="-128"/>
                        </a:rPr>
                        <a:t>クラウドプランがフレックスプランへ統合されたが、本</a:t>
                      </a:r>
                      <a:r>
                        <a:rPr kumimoji="1" lang="en-US" altLang="ja-JP" sz="1200" dirty="0">
                          <a:latin typeface="メイリオ" panose="020B0604030504040204" pitchFamily="50" charset="-128"/>
                          <a:ea typeface="メイリオ" panose="020B0604030504040204" pitchFamily="50" charset="-128"/>
                        </a:rPr>
                        <a:t>SKU</a:t>
                      </a:r>
                      <a:r>
                        <a:rPr kumimoji="1" lang="ja-JP" altLang="en-US" sz="1200" dirty="0">
                          <a:latin typeface="メイリオ" panose="020B0604030504040204" pitchFamily="50" charset="-128"/>
                          <a:ea typeface="メイリオ" panose="020B0604030504040204" pitchFamily="50" charset="-128"/>
                        </a:rPr>
                        <a:t>のみ価格変更あり</a:t>
                      </a:r>
                    </a:p>
                  </a:txBody>
                  <a:tcPr marL="121920" marR="121920" marT="60960" marB="60960" anchor="ctr"/>
                </a:tc>
                <a:extLst>
                  <a:ext uri="{0D108BD9-81ED-4DB2-BD59-A6C34878D82A}">
                    <a16:rowId xmlns:a16="http://schemas.microsoft.com/office/drawing/2014/main" val="1486262407"/>
                  </a:ext>
                </a:extLst>
              </a:tr>
              <a:tr h="1481789">
                <a:tc>
                  <a:txBody>
                    <a:bodyPr/>
                    <a:lstStyle/>
                    <a:p>
                      <a:r>
                        <a:rPr lang="ja-JP" altLang="en-US" sz="1200" b="1" i="0" u="none" strike="noStrike" kern="1200" baseline="0" dirty="0">
                          <a:solidFill>
                            <a:schemeClr val="dk1"/>
                          </a:solidFill>
                          <a:latin typeface="メイリオ" panose="020B0604030504040204" pitchFamily="50" charset="-128"/>
                          <a:ea typeface="メイリオ" panose="020B0604030504040204" pitchFamily="50" charset="-128"/>
                          <a:cs typeface="+mn-cs"/>
                        </a:rPr>
                        <a:t>オンプレミス環境の</a:t>
                      </a:r>
                      <a:r>
                        <a:rPr lang="en-US" altLang="ja-JP" sz="1200" b="1" i="0" u="none" strike="noStrike" kern="1200" baseline="0" dirty="0">
                          <a:solidFill>
                            <a:schemeClr val="dk1"/>
                          </a:solidFill>
                          <a:latin typeface="メイリオ" panose="020B0604030504040204" pitchFamily="50" charset="-128"/>
                          <a:ea typeface="メイリオ" panose="020B0604030504040204" pitchFamily="50" charset="-128"/>
                          <a:cs typeface="+mn-cs"/>
                        </a:rPr>
                        <a:t/>
                      </a:r>
                      <a:br>
                        <a:rPr lang="en-US" altLang="ja-JP" sz="1200" b="1" i="0" u="none" strike="noStrike" kern="1200" baseline="0" dirty="0">
                          <a:solidFill>
                            <a:schemeClr val="dk1"/>
                          </a:solidFill>
                          <a:latin typeface="メイリオ" panose="020B0604030504040204" pitchFamily="50" charset="-128"/>
                          <a:ea typeface="メイリオ" panose="020B0604030504040204" pitchFamily="50" charset="-128"/>
                          <a:cs typeface="+mn-cs"/>
                        </a:rPr>
                      </a:br>
                      <a:r>
                        <a:rPr lang="ja-JP" altLang="en-US" sz="1200" b="1" i="0" u="none" strike="noStrike" kern="1200" baseline="0" dirty="0">
                          <a:solidFill>
                            <a:schemeClr val="dk1"/>
                          </a:solidFill>
                          <a:latin typeface="メイリオ" panose="020B0604030504040204" pitchFamily="50" charset="-128"/>
                          <a:ea typeface="メイリオ" panose="020B0604030504040204" pitchFamily="50" charset="-128"/>
                          <a:cs typeface="+mn-cs"/>
                        </a:rPr>
                        <a:t>非本番用ライセンス</a:t>
                      </a:r>
                      <a:endParaRPr lang="en-US" altLang="ja-JP" sz="1200" b="1" i="0" u="none" strike="noStrike" kern="1200" baseline="0" dirty="0">
                        <a:solidFill>
                          <a:schemeClr val="dk1"/>
                        </a:solidFill>
                        <a:latin typeface="メイリオ" panose="020B0604030504040204" pitchFamily="50" charset="-128"/>
                        <a:ea typeface="メイリオ" panose="020B0604030504040204" pitchFamily="50" charset="-128"/>
                        <a:cs typeface="+mn-cs"/>
                      </a:endParaRPr>
                    </a:p>
                  </a:txBody>
                  <a:tcPr marL="121920" marR="121920" marT="60960" marB="60960" anchor="ctr"/>
                </a:tc>
                <a:tc>
                  <a:txBody>
                    <a:bodyPr/>
                    <a:lstStyle/>
                    <a:p>
                      <a:r>
                        <a:rPr lang="ja-JP" altLang="en-US" sz="1200" dirty="0">
                          <a:solidFill>
                            <a:schemeClr val="tx1">
                              <a:lumMod val="85000"/>
                              <a:lumOff val="15000"/>
                            </a:schemeClr>
                          </a:solidFill>
                          <a:latin typeface="メイリオ" panose="020B0604030504040204" pitchFamily="50" charset="-128"/>
                          <a:ea typeface="メイリオ" panose="020B0604030504040204" pitchFamily="50" charset="-128"/>
                          <a:cs typeface="Arial"/>
                        </a:rPr>
                        <a:t>下記製品にて、非本番用ライセンスの提供終了</a:t>
                      </a:r>
                      <a:endParaRPr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Arial"/>
                      </a:endParaRPr>
                    </a:p>
                    <a:p>
                      <a:pPr marL="171450" marR="0" lvl="0" indent="-171450" algn="l" defTabSz="4571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dirty="0" smtClean="0">
                          <a:latin typeface="メイリオ" panose="020B0604030504040204" pitchFamily="50" charset="-128"/>
                          <a:ea typeface="メイリオ" panose="020B0604030504040204" pitchFamily="50" charset="-128"/>
                        </a:rPr>
                        <a:t>Orchestrator</a:t>
                      </a:r>
                      <a:endParaRPr kumimoji="1" lang="en-US" altLang="ja-JP" sz="1200" dirty="0">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kumimoji="1" lang="en-US" altLang="ja-JP" sz="1200" dirty="0">
                          <a:latin typeface="メイリオ" panose="020B0604030504040204" pitchFamily="50" charset="-128"/>
                          <a:ea typeface="メイリオ" panose="020B0604030504040204" pitchFamily="50" charset="-128"/>
                        </a:rPr>
                        <a:t>Insights*</a:t>
                      </a:r>
                    </a:p>
                    <a:p>
                      <a:pPr marL="171450" indent="-171450">
                        <a:buFont typeface="Arial" panose="020B0604020202020204" pitchFamily="34" charset="0"/>
                        <a:buChar char="•"/>
                      </a:pPr>
                      <a:r>
                        <a:rPr kumimoji="1" lang="en-US" altLang="ja-JP" sz="1200" dirty="0">
                          <a:latin typeface="メイリオ" panose="020B0604030504040204" pitchFamily="50" charset="-128"/>
                          <a:ea typeface="メイリオ" panose="020B0604030504040204" pitchFamily="50" charset="-128"/>
                        </a:rPr>
                        <a:t>Process Mining*</a:t>
                      </a:r>
                    </a:p>
                    <a:p>
                      <a:pPr marL="171450" indent="-171450">
                        <a:buFont typeface="Arial" panose="020B0604020202020204" pitchFamily="34" charset="0"/>
                        <a:buChar char="•"/>
                      </a:pPr>
                      <a:r>
                        <a:rPr kumimoji="1" lang="en-US" altLang="ja-JP" sz="1200" dirty="0">
                          <a:latin typeface="メイリオ" panose="020B0604030504040204" pitchFamily="50" charset="-128"/>
                          <a:ea typeface="メイリオ" panose="020B0604030504040204" pitchFamily="50" charset="-128"/>
                        </a:rPr>
                        <a:t>High Availability*</a:t>
                      </a:r>
                    </a:p>
                    <a:p>
                      <a:pPr marL="0" indent="0">
                        <a:buFont typeface="Arial" panose="020B0604020202020204" pitchFamily="34" charset="0"/>
                        <a:buNone/>
                      </a:pP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ライセンスで本番に加え、非本番用ライセンスを最大</a:t>
                      </a:r>
                      <a:r>
                        <a:rPr kumimoji="1" lang="en-US" altLang="ja-JP" sz="1200" dirty="0">
                          <a:latin typeface="メイリオ" panose="020B0604030504040204" pitchFamily="50" charset="-128"/>
                          <a:ea typeface="メイリオ" panose="020B0604030504040204" pitchFamily="50" charset="-128"/>
                        </a:rPr>
                        <a:t>3</a:t>
                      </a:r>
                      <a:r>
                        <a:rPr kumimoji="1" lang="ja-JP" altLang="en-US" sz="1200" dirty="0">
                          <a:latin typeface="メイリオ" panose="020B0604030504040204" pitchFamily="50" charset="-128"/>
                          <a:ea typeface="メイリオ" panose="020B0604030504040204" pitchFamily="50" charset="-128"/>
                        </a:rPr>
                        <a:t>ライセンス利用可能</a:t>
                      </a:r>
                      <a:endParaRPr kumimoji="1" lang="en-US" altLang="ja-JP" sz="1200" dirty="0">
                        <a:latin typeface="メイリオ" panose="020B0604030504040204" pitchFamily="50" charset="-128"/>
                        <a:ea typeface="メイリオ" panose="020B0604030504040204" pitchFamily="50" charset="-128"/>
                      </a:endParaRPr>
                    </a:p>
                  </a:txBody>
                  <a:tcPr marL="121920" marR="121920" marT="60960" marB="60960" anchor="ctr"/>
                </a:tc>
                <a:tc>
                  <a:txBody>
                    <a:bodyPr/>
                    <a:lstStyle/>
                    <a:p>
                      <a:r>
                        <a:rPr kumimoji="1" lang="ja-JP" altLang="en-US" sz="1200" dirty="0">
                          <a:latin typeface="メイリオ" panose="020B0604030504040204" pitchFamily="50" charset="-128"/>
                          <a:ea typeface="メイリオ" panose="020B0604030504040204" pitchFamily="50" charset="-128"/>
                        </a:rPr>
                        <a:t>オンプレプランご利用のお客様は従来の</a:t>
                      </a:r>
                      <a:r>
                        <a:rPr kumimoji="1" lang="en-US" altLang="ja-JP" sz="1200" dirty="0">
                          <a:latin typeface="メイリオ" panose="020B0604030504040204" pitchFamily="50" charset="-128"/>
                          <a:ea typeface="メイリオ" panose="020B0604030504040204" pitchFamily="50" charset="-128"/>
                        </a:rPr>
                        <a:t>SKU </a:t>
                      </a:r>
                      <a:r>
                        <a:rPr kumimoji="1" lang="ja-JP" altLang="en-US" sz="1200" dirty="0">
                          <a:latin typeface="メイリオ" panose="020B0604030504040204" pitchFamily="50" charset="-128"/>
                          <a:ea typeface="メイリオ" panose="020B0604030504040204" pitchFamily="50" charset="-128"/>
                        </a:rPr>
                        <a:t>継続利用も可能。</a:t>
                      </a:r>
                    </a:p>
                  </a:txBody>
                  <a:tcPr marL="121920" marR="121920" marT="60960" marB="60960" anchor="ctr"/>
                </a:tc>
                <a:extLst>
                  <a:ext uri="{0D108BD9-81ED-4DB2-BD59-A6C34878D82A}">
                    <a16:rowId xmlns:a16="http://schemas.microsoft.com/office/drawing/2014/main" val="2877108105"/>
                  </a:ext>
                </a:extLst>
              </a:tr>
              <a:tr h="678683">
                <a:tc>
                  <a:txBody>
                    <a:bodyPr/>
                    <a:lstStyle/>
                    <a:p>
                      <a:r>
                        <a:rPr kumimoji="1" lang="en-US" altLang="ja-JP" sz="1200" b="1" dirty="0">
                          <a:latin typeface="メイリオ" panose="020B0604030504040204" pitchFamily="50" charset="-128"/>
                          <a:ea typeface="メイリオ" panose="020B0604030504040204" pitchFamily="50" charset="-128"/>
                        </a:rPr>
                        <a:t>AI </a:t>
                      </a:r>
                      <a:r>
                        <a:rPr kumimoji="1" lang="ja-JP" altLang="en-US" sz="1200" b="1" dirty="0">
                          <a:latin typeface="メイリオ" panose="020B0604030504040204" pitchFamily="50" charset="-128"/>
                          <a:ea typeface="メイリオ" panose="020B0604030504040204" pitchFamily="50" charset="-128"/>
                        </a:rPr>
                        <a:t>関連製品</a:t>
                      </a:r>
                    </a:p>
                  </a:txBody>
                  <a:tcPr marL="121920" marR="121920" marT="60960" marB="60960" anchor="ctr"/>
                </a:tc>
                <a:tc>
                  <a:txBody>
                    <a:bodyPr/>
                    <a:lstStyle/>
                    <a:p>
                      <a:r>
                        <a:rPr kumimoji="1" lang="en-US" altLang="ja-JP" sz="1200" dirty="0">
                          <a:latin typeface="メイリオ" panose="020B0604030504040204" pitchFamily="50" charset="-128"/>
                          <a:ea typeface="メイリオ" panose="020B0604030504040204" pitchFamily="50" charset="-128"/>
                        </a:rPr>
                        <a:t>Document Understanding</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Task Mining</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AI Center </a:t>
                      </a:r>
                      <a:r>
                        <a:rPr kumimoji="1" lang="ja-JP" altLang="en-US" sz="1200" dirty="0">
                          <a:latin typeface="メイリオ" panose="020B0604030504040204" pitchFamily="50" charset="-128"/>
                          <a:ea typeface="メイリオ" panose="020B0604030504040204" pitchFamily="50" charset="-128"/>
                        </a:rPr>
                        <a:t>用 </a:t>
                      </a:r>
                      <a:r>
                        <a:rPr kumimoji="1" lang="en-US" altLang="ja-JP" sz="1200" dirty="0">
                          <a:latin typeface="メイリオ" panose="020B0604030504040204" pitchFamily="50" charset="-128"/>
                          <a:ea typeface="メイリオ" panose="020B0604030504040204" pitchFamily="50" charset="-128"/>
                        </a:rPr>
                        <a:t>SKU</a:t>
                      </a:r>
                      <a:r>
                        <a:rPr kumimoji="1" lang="ja-JP" altLang="en-US" sz="1200" dirty="0">
                          <a:latin typeface="メイリオ" panose="020B0604030504040204" pitchFamily="50" charset="-128"/>
                          <a:ea typeface="メイリオ" panose="020B0604030504040204" pitchFamily="50" charset="-128"/>
                        </a:rPr>
                        <a:t> が </a:t>
                      </a:r>
                      <a:r>
                        <a:rPr kumimoji="1" lang="en-US" altLang="ja-JP" sz="1200" dirty="0">
                          <a:latin typeface="メイリオ" panose="020B0604030504040204" pitchFamily="50" charset="-128"/>
                          <a:ea typeface="メイリオ" panose="020B0604030504040204" pitchFamily="50" charset="-128"/>
                        </a:rPr>
                        <a:t>Flex- AI Unit</a:t>
                      </a:r>
                      <a:r>
                        <a:rPr kumimoji="1" lang="ja-JP" altLang="en-US" sz="1200" dirty="0">
                          <a:latin typeface="メイリオ" panose="020B0604030504040204" pitchFamily="50" charset="-128"/>
                          <a:ea typeface="メイリオ" panose="020B0604030504040204" pitchFamily="50" charset="-128"/>
                        </a:rPr>
                        <a:t> </a:t>
                      </a:r>
                      <a:r>
                        <a:rPr kumimoji="1" lang="en-US" altLang="ja-JP" sz="1200" dirty="0">
                          <a:latin typeface="メイリオ" panose="020B0604030504040204" pitchFamily="50" charset="-128"/>
                          <a:ea typeface="メイリオ" panose="020B0604030504040204" pitchFamily="50" charset="-128"/>
                        </a:rPr>
                        <a:t>Bundle </a:t>
                      </a:r>
                      <a:r>
                        <a:rPr kumimoji="1" lang="ja-JP" altLang="en-US" sz="1200" dirty="0">
                          <a:latin typeface="メイリオ" panose="020B0604030504040204" pitchFamily="50" charset="-128"/>
                          <a:ea typeface="メイリオ" panose="020B0604030504040204" pitchFamily="50" charset="-128"/>
                        </a:rPr>
                        <a:t>へ統合</a:t>
                      </a:r>
                    </a:p>
                  </a:txBody>
                  <a:tcPr marL="121920" marR="121920" marT="60960" marB="60960" anchor="ctr"/>
                </a:tc>
                <a:tc>
                  <a:txBody>
                    <a:bodyPr/>
                    <a:lstStyle/>
                    <a:p>
                      <a:r>
                        <a:rPr kumimoji="1" lang="ja-JP" altLang="en-US" sz="1200" dirty="0">
                          <a:latin typeface="メイリオ" panose="020B0604030504040204" pitchFamily="50" charset="-128"/>
                          <a:ea typeface="メイリオ" panose="020B0604030504040204" pitchFamily="50" charset="-128"/>
                        </a:rPr>
                        <a:t>旧</a:t>
                      </a:r>
                      <a:r>
                        <a:rPr kumimoji="1" lang="en-US" altLang="ja-JP" sz="1200" dirty="0">
                          <a:latin typeface="メイリオ" panose="020B0604030504040204" pitchFamily="50" charset="-128"/>
                          <a:ea typeface="メイリオ" panose="020B0604030504040204" pitchFamily="50" charset="-128"/>
                        </a:rPr>
                        <a:t>SKU</a:t>
                      </a:r>
                      <a:r>
                        <a:rPr kumimoji="1" lang="ja-JP" altLang="en-US" sz="1200" dirty="0">
                          <a:latin typeface="メイリオ" panose="020B0604030504040204" pitchFamily="50" charset="-128"/>
                          <a:ea typeface="メイリオ" panose="020B0604030504040204" pitchFamily="50" charset="-128"/>
                        </a:rPr>
                        <a:t>の販売</a:t>
                      </a:r>
                      <a:r>
                        <a:rPr kumimoji="1" lang="ja-JP" altLang="en-US" sz="1200" dirty="0" smtClean="0">
                          <a:latin typeface="メイリオ" panose="020B0604030504040204" pitchFamily="50" charset="-128"/>
                          <a:ea typeface="メイリオ" panose="020B0604030504040204" pitchFamily="50" charset="-128"/>
                        </a:rPr>
                        <a:t>終了、更新</a:t>
                      </a:r>
                      <a:r>
                        <a:rPr kumimoji="1" lang="ja-JP" altLang="en-US" sz="1200" dirty="0">
                          <a:latin typeface="メイリオ" panose="020B0604030504040204" pitchFamily="50" charset="-128"/>
                          <a:ea typeface="メイリオ" panose="020B0604030504040204" pitchFamily="50" charset="-128"/>
                        </a:rPr>
                        <a:t>時に新 </a:t>
                      </a:r>
                      <a:r>
                        <a:rPr kumimoji="1" lang="en-US" altLang="ja-JP" sz="1200" dirty="0">
                          <a:latin typeface="メイリオ" panose="020B0604030504040204" pitchFamily="50" charset="-128"/>
                          <a:ea typeface="メイリオ" panose="020B0604030504040204" pitchFamily="50" charset="-128"/>
                        </a:rPr>
                        <a:t>SKU</a:t>
                      </a:r>
                      <a:r>
                        <a:rPr kumimoji="1" lang="ja-JP" altLang="en-US" sz="1200" dirty="0">
                          <a:latin typeface="メイリオ" panose="020B0604030504040204" pitchFamily="50" charset="-128"/>
                          <a:ea typeface="メイリオ" panose="020B0604030504040204" pitchFamily="50" charset="-128"/>
                        </a:rPr>
                        <a:t> へ移行</a:t>
                      </a:r>
                      <a:r>
                        <a:rPr kumimoji="1" lang="ja-JP" altLang="en-US" sz="1200" dirty="0" smtClean="0">
                          <a:latin typeface="メイリオ" panose="020B0604030504040204" pitchFamily="50" charset="-128"/>
                          <a:ea typeface="メイリオ" panose="020B0604030504040204" pitchFamily="50" charset="-128"/>
                        </a:rPr>
                        <a:t>。追加</a:t>
                      </a:r>
                      <a:r>
                        <a:rPr kumimoji="1" lang="ja-JP" altLang="en-US" sz="1200" dirty="0">
                          <a:latin typeface="メイリオ" panose="020B0604030504040204" pitchFamily="50" charset="-128"/>
                          <a:ea typeface="メイリオ" panose="020B0604030504040204" pitchFamily="50" charset="-128"/>
                        </a:rPr>
                        <a:t>購入の場合、弊社営業担当に要相談</a:t>
                      </a:r>
                    </a:p>
                  </a:txBody>
                  <a:tcPr marL="121920" marR="121920" marT="60960" marB="60960" anchor="ctr"/>
                </a:tc>
                <a:extLst>
                  <a:ext uri="{0D108BD9-81ED-4DB2-BD59-A6C34878D82A}">
                    <a16:rowId xmlns:a16="http://schemas.microsoft.com/office/drawing/2014/main" val="3017241417"/>
                  </a:ext>
                </a:extLst>
              </a:tr>
              <a:tr h="480735">
                <a:tc>
                  <a:txBody>
                    <a:bodyPr/>
                    <a:lstStyle/>
                    <a:p>
                      <a:r>
                        <a:rPr kumimoji="1" lang="ja-JP" altLang="en-US" sz="1200" b="1" dirty="0">
                          <a:latin typeface="メイリオ" panose="020B0604030504040204" pitchFamily="50" charset="-128"/>
                          <a:ea typeface="メイリオ" panose="020B0604030504040204" pitchFamily="50" charset="-128"/>
                        </a:rPr>
                        <a:t>クラウドプラン</a:t>
                      </a:r>
                    </a:p>
                  </a:txBody>
                  <a:tcPr marL="121920" marR="121920" marT="60960" marB="60960" anchor="ctr"/>
                </a:tc>
                <a:tc>
                  <a:txBody>
                    <a:bodyPr/>
                    <a:lstStyle/>
                    <a:p>
                      <a:r>
                        <a:rPr kumimoji="1" lang="ja-JP" altLang="en-US" sz="1200" dirty="0">
                          <a:latin typeface="メイリオ" panose="020B0604030504040204" pitchFamily="50" charset="-128"/>
                          <a:ea typeface="メイリオ" panose="020B0604030504040204" pitchFamily="50" charset="-128"/>
                        </a:rPr>
                        <a:t>フレックスプランへの統合により、提供終了</a:t>
                      </a:r>
                      <a:r>
                        <a:rPr kumimoji="1" lang="en-US" altLang="ja-JP" sz="1200" dirty="0">
                          <a:latin typeface="メイリオ" panose="020B0604030504040204" pitchFamily="50" charset="-128"/>
                          <a:ea typeface="メイリオ" panose="020B0604030504040204" pitchFamily="50" charset="-128"/>
                        </a:rPr>
                        <a:t/>
                      </a:r>
                      <a:br>
                        <a:rPr kumimoji="1"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ご契約更新および追加ご契約時にフレックスプランへ移行</a:t>
                      </a:r>
                    </a:p>
                  </a:txBody>
                  <a:tcPr marL="121920" marR="121920" marT="60960" marB="60960" anchor="ct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marL="121920" marR="121920" marT="60960" marB="60960" anchor="ctr"/>
                </a:tc>
                <a:extLst>
                  <a:ext uri="{0D108BD9-81ED-4DB2-BD59-A6C34878D82A}">
                    <a16:rowId xmlns:a16="http://schemas.microsoft.com/office/drawing/2014/main" val="2794106348"/>
                  </a:ext>
                </a:extLst>
              </a:tr>
              <a:tr h="661011">
                <a:tc>
                  <a:txBody>
                    <a:bodyPr/>
                    <a:lstStyle/>
                    <a:p>
                      <a:r>
                        <a:rPr kumimoji="1" lang="en-US" altLang="ja-JP" sz="1200" b="1" dirty="0">
                          <a:latin typeface="メイリオ" panose="020B0604030504040204" pitchFamily="50" charset="-128"/>
                          <a:ea typeface="メイリオ" panose="020B0604030504040204" pitchFamily="50" charset="-128"/>
                        </a:rPr>
                        <a:t>Multiuser</a:t>
                      </a:r>
                      <a:r>
                        <a:rPr kumimoji="1" lang="ja-JP" altLang="en-US" sz="1200" b="1" dirty="0">
                          <a:latin typeface="メイリオ" panose="020B0604030504040204" pitchFamily="50" charset="-128"/>
                          <a:ea typeface="メイリオ" panose="020B0604030504040204" pitchFamily="50" charset="-128"/>
                        </a:rPr>
                        <a:t> ライセンス</a:t>
                      </a:r>
                    </a:p>
                  </a:txBody>
                  <a:tcPr marL="121920" marR="121920" marT="60960" marB="60960" anchor="ctr"/>
                </a:tc>
                <a:tc>
                  <a:txBody>
                    <a:bodyPr/>
                    <a:lstStyle/>
                    <a:p>
                      <a:r>
                        <a:rPr kumimoji="1" lang="en-US" altLang="ja-JP" sz="1200" dirty="0">
                          <a:latin typeface="メイリオ" panose="020B0604030504040204" pitchFamily="50" charset="-128"/>
                          <a:ea typeface="メイリオ" panose="020B0604030504040204" pitchFamily="50" charset="-128"/>
                        </a:rPr>
                        <a:t>Flex Plan </a:t>
                      </a:r>
                      <a:r>
                        <a:rPr kumimoji="1" lang="ja-JP" altLang="en-US" sz="1200" dirty="0">
                          <a:latin typeface="メイリオ" panose="020B0604030504040204" pitchFamily="50" charset="-128"/>
                          <a:ea typeface="メイリオ" panose="020B0604030504040204" pitchFamily="50" charset="-128"/>
                        </a:rPr>
                        <a:t>のユーザーライセンスモデルは </a:t>
                      </a:r>
                      <a:r>
                        <a:rPr kumimoji="1" lang="en-US" altLang="ja-JP" sz="1200" dirty="0">
                          <a:latin typeface="メイリオ" panose="020B0604030504040204" pitchFamily="50" charset="-128"/>
                          <a:ea typeface="メイリオ" panose="020B0604030504040204" pitchFamily="50" charset="-128"/>
                        </a:rPr>
                        <a:t>Named User </a:t>
                      </a:r>
                      <a:r>
                        <a:rPr kumimoji="1" lang="ja-JP" altLang="en-US" sz="1200" dirty="0">
                          <a:latin typeface="メイリオ" panose="020B0604030504040204" pitchFamily="50" charset="-128"/>
                          <a:ea typeface="メイリオ" panose="020B0604030504040204" pitchFamily="50" charset="-128"/>
                        </a:rPr>
                        <a:t>のみ</a:t>
                      </a:r>
                      <a:r>
                        <a:rPr kumimoji="1" lang="ja-JP" altLang="en-US" sz="1200" dirty="0" smtClean="0">
                          <a:latin typeface="メイリオ" panose="020B0604030504040204" pitchFamily="50" charset="-128"/>
                          <a:ea typeface="メイリオ" panose="020B0604030504040204" pitchFamily="50" charset="-128"/>
                        </a:rPr>
                        <a:t>採用、</a:t>
                      </a:r>
                      <a:r>
                        <a:rPr kumimoji="1" lang="en-US" altLang="ja-JP" sz="1200" dirty="0" smtClean="0">
                          <a:latin typeface="メイリオ" panose="020B0604030504040204" pitchFamily="50" charset="-128"/>
                          <a:ea typeface="メイリオ" panose="020B0604030504040204" pitchFamily="50" charset="-128"/>
                        </a:rPr>
                        <a:t>Multiuser </a:t>
                      </a:r>
                      <a:r>
                        <a:rPr kumimoji="1" lang="ja-JP" altLang="en-US" sz="1200" dirty="0">
                          <a:latin typeface="メイリオ" panose="020B0604030504040204" pitchFamily="50" charset="-128"/>
                          <a:ea typeface="メイリオ" panose="020B0604030504040204" pitchFamily="50" charset="-128"/>
                        </a:rPr>
                        <a:t>ライセンスのご提供なし</a:t>
                      </a:r>
                    </a:p>
                  </a:txBody>
                  <a:tcPr marL="121920" marR="121920" marT="60960" marB="60960" anchor="ctr"/>
                </a:tc>
                <a:tc>
                  <a:txBody>
                    <a:bodyPr/>
                    <a:lstStyle/>
                    <a:p>
                      <a:r>
                        <a:rPr kumimoji="1" lang="ja-JP" altLang="en-US" sz="1200" dirty="0">
                          <a:latin typeface="メイリオ" panose="020B0604030504040204" pitchFamily="50" charset="-128"/>
                          <a:ea typeface="メイリオ" panose="020B0604030504040204" pitchFamily="50" charset="-128"/>
                        </a:rPr>
                        <a:t>オンプレプランご利用のお客様は、従来通り オンプレプランの </a:t>
                      </a:r>
                      <a:r>
                        <a:rPr kumimoji="1" lang="en-US" altLang="ja-JP" sz="1200" dirty="0">
                          <a:latin typeface="メイリオ" panose="020B0604030504040204" pitchFamily="50" charset="-128"/>
                          <a:ea typeface="メイリオ" panose="020B0604030504040204" pitchFamily="50" charset="-128"/>
                        </a:rPr>
                        <a:t>Multiuser </a:t>
                      </a:r>
                      <a:r>
                        <a:rPr kumimoji="1" lang="ja-JP" altLang="en-US" sz="1200" dirty="0">
                          <a:latin typeface="メイリオ" panose="020B0604030504040204" pitchFamily="50" charset="-128"/>
                          <a:ea typeface="メイリオ" panose="020B0604030504040204" pitchFamily="50" charset="-128"/>
                        </a:rPr>
                        <a:t>利用可能</a:t>
                      </a:r>
                    </a:p>
                  </a:txBody>
                  <a:tcPr marL="121920" marR="121920" marT="60960" marB="60960" anchor="ctr"/>
                </a:tc>
                <a:extLst>
                  <a:ext uri="{0D108BD9-81ED-4DB2-BD59-A6C34878D82A}">
                    <a16:rowId xmlns:a16="http://schemas.microsoft.com/office/drawing/2014/main" val="310209912"/>
                  </a:ext>
                </a:extLst>
              </a:tr>
              <a:tr h="480735">
                <a:tc>
                  <a:txBody>
                    <a:bodyPr/>
                    <a:lstStyle/>
                    <a:p>
                      <a:r>
                        <a:rPr kumimoji="1" lang="ja-JP" altLang="en-US" sz="1200" b="1" dirty="0">
                          <a:latin typeface="メイリオ" panose="020B0604030504040204" pitchFamily="50" charset="-128"/>
                          <a:ea typeface="メイリオ" panose="020B0604030504040204" pitchFamily="50" charset="-128"/>
                        </a:rPr>
                        <a:t>オンプレプラン</a:t>
                      </a:r>
                    </a:p>
                  </a:txBody>
                  <a:tcPr marL="121920" marR="121920" marT="60960" marB="60960" anchor="ctr"/>
                </a:tc>
                <a:tc>
                  <a:txBody>
                    <a:bodyPr/>
                    <a:lstStyle/>
                    <a:p>
                      <a:r>
                        <a:rPr kumimoji="1" lang="ja-JP" altLang="en-US" sz="1200" dirty="0">
                          <a:latin typeface="メイリオ" panose="020B0604030504040204" pitchFamily="50" charset="-128"/>
                          <a:ea typeface="メイリオ" panose="020B0604030504040204" pitchFamily="50" charset="-128"/>
                        </a:rPr>
                        <a:t>ご契約更新および追加ご契約時もオンプレプランでのご利用</a:t>
                      </a:r>
                      <a:r>
                        <a:rPr kumimoji="1" lang="ja-JP" altLang="en-US" sz="1200" dirty="0" smtClean="0">
                          <a:latin typeface="メイリオ" panose="020B0604030504040204" pitchFamily="50" charset="-128"/>
                          <a:ea typeface="メイリオ" panose="020B0604030504040204" pitchFamily="50" charset="-128"/>
                        </a:rPr>
                        <a:t>可能（</a:t>
                      </a:r>
                      <a:r>
                        <a:rPr kumimoji="1" lang="ja-JP" altLang="en-US" sz="1200" dirty="0">
                          <a:latin typeface="メイリオ" panose="020B0604030504040204" pitchFamily="50" charset="-128"/>
                          <a:ea typeface="メイリオ" panose="020B0604030504040204" pitchFamily="50" charset="-128"/>
                        </a:rPr>
                        <a:t>現在オンプレプランご利用のお客様のみ）</a:t>
                      </a:r>
                    </a:p>
                  </a:txBody>
                  <a:tcPr marL="121920" marR="121920" marT="60960" marB="60960" anchor="ct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endParaRPr kumimoji="1" lang="ja-JP" altLang="en-US" sz="1200" dirty="0">
                        <a:latin typeface="メイリオ" panose="020B0604030504040204" pitchFamily="50" charset="-128"/>
                        <a:ea typeface="メイリオ" panose="020B0604030504040204" pitchFamily="50" charset="-128"/>
                      </a:endParaRPr>
                    </a:p>
                  </a:txBody>
                  <a:tcPr marL="121920" marR="121920" marT="60960" marB="60960" anchor="ctr"/>
                </a:tc>
                <a:extLst>
                  <a:ext uri="{0D108BD9-81ED-4DB2-BD59-A6C34878D82A}">
                    <a16:rowId xmlns:a16="http://schemas.microsoft.com/office/drawing/2014/main" val="2163824550"/>
                  </a:ext>
                </a:extLst>
              </a:tr>
              <a:tr h="661011">
                <a:tc>
                  <a:txBody>
                    <a:bodyPr/>
                    <a:lstStyle/>
                    <a:p>
                      <a:r>
                        <a:rPr kumimoji="1" lang="en-US" altLang="ja-JP" sz="1200" b="1" dirty="0">
                          <a:latin typeface="メイリオ" panose="020B0604030504040204" pitchFamily="50" charset="-128"/>
                          <a:ea typeface="メイリオ" panose="020B0604030504040204" pitchFamily="50" charset="-128"/>
                        </a:rPr>
                        <a:t>Orchestrator </a:t>
                      </a:r>
                      <a:endParaRPr kumimoji="1" lang="ja-JP" altLang="en-US" sz="1200" b="1" dirty="0">
                        <a:latin typeface="メイリオ" panose="020B0604030504040204" pitchFamily="50" charset="-128"/>
                        <a:ea typeface="メイリオ" panose="020B0604030504040204" pitchFamily="50" charset="-128"/>
                      </a:endParaRPr>
                    </a:p>
                  </a:txBody>
                  <a:tcPr marL="121920" marR="121920" marT="60960" marB="60960" anchor="ctr"/>
                </a:tc>
                <a:tc>
                  <a:txBody>
                    <a:bodyPr/>
                    <a:lstStyle/>
                    <a:p>
                      <a:r>
                        <a:rPr kumimoji="1" lang="ja-JP" altLang="en-US" sz="1200" dirty="0">
                          <a:latin typeface="メイリオ" panose="020B0604030504040204" pitchFamily="50" charset="-128"/>
                          <a:ea typeface="メイリオ" panose="020B0604030504040204" pitchFamily="50" charset="-128"/>
                        </a:rPr>
                        <a:t>個別ライセンス購入不要。</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フレックスプランのユーザおよびロボットライセンスに</a:t>
                      </a:r>
                      <a:r>
                        <a:rPr kumimoji="1" lang="en-US" altLang="ja-JP" sz="1200" dirty="0">
                          <a:latin typeface="メイリオ" panose="020B0604030504040204" pitchFamily="50" charset="-128"/>
                          <a:ea typeface="メイリオ" panose="020B0604030504040204" pitchFamily="50" charset="-128"/>
                        </a:rPr>
                        <a:t>Orchestrator </a:t>
                      </a:r>
                      <a:r>
                        <a:rPr kumimoji="1" lang="ja-JP" altLang="en-US" sz="1200" dirty="0">
                          <a:latin typeface="メイリオ" panose="020B0604030504040204" pitchFamily="50" charset="-128"/>
                          <a:ea typeface="メイリオ" panose="020B0604030504040204" pitchFamily="50" charset="-128"/>
                        </a:rPr>
                        <a:t>利用権込</a:t>
                      </a:r>
                    </a:p>
                  </a:txBody>
                  <a:tcPr marL="121920" marR="121920" marT="60960" marB="60960" anchor="ct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オンプレプランご利用のお客様は従来通り オンプレプランの </a:t>
                      </a:r>
                      <a:r>
                        <a:rPr kumimoji="1" lang="en-US" altLang="ja-JP" sz="1200" dirty="0">
                          <a:latin typeface="メイリオ" panose="020B0604030504040204" pitchFamily="50" charset="-128"/>
                          <a:ea typeface="メイリオ" panose="020B0604030504040204" pitchFamily="50" charset="-128"/>
                        </a:rPr>
                        <a:t>Orchestrator </a:t>
                      </a:r>
                      <a:r>
                        <a:rPr kumimoji="1" lang="ja-JP" altLang="en-US" sz="1200" dirty="0">
                          <a:latin typeface="メイリオ" panose="020B0604030504040204" pitchFamily="50" charset="-128"/>
                          <a:ea typeface="メイリオ" panose="020B0604030504040204" pitchFamily="50" charset="-128"/>
                        </a:rPr>
                        <a:t>ライセンス必要</a:t>
                      </a:r>
                    </a:p>
                  </a:txBody>
                  <a:tcPr marL="121920" marR="121920" marT="60960" marB="60960" anchor="ctr"/>
                </a:tc>
                <a:extLst>
                  <a:ext uri="{0D108BD9-81ED-4DB2-BD59-A6C34878D82A}">
                    <a16:rowId xmlns:a16="http://schemas.microsoft.com/office/drawing/2014/main" val="3915580620"/>
                  </a:ext>
                </a:extLst>
              </a:tr>
            </a:tbl>
          </a:graphicData>
        </a:graphic>
      </p:graphicFrame>
      <p:sp>
        <p:nvSpPr>
          <p:cNvPr id="9" name="Title 2">
            <a:extLst>
              <a:ext uri="{FF2B5EF4-FFF2-40B4-BE49-F238E27FC236}">
                <a16:creationId xmlns:a16="http://schemas.microsoft.com/office/drawing/2014/main" id="{BFB7CE6F-B815-4453-8FD7-ED88AE77EAFE}"/>
              </a:ext>
            </a:extLst>
          </p:cNvPr>
          <p:cNvSpPr>
            <a:spLocks noGrp="1"/>
          </p:cNvSpPr>
          <p:nvPr>
            <p:ph type="title"/>
          </p:nvPr>
        </p:nvSpPr>
        <p:spPr>
          <a:xfrm>
            <a:off x="381101" y="357723"/>
            <a:ext cx="7977808" cy="690029"/>
          </a:xfrm>
        </p:spPr>
        <p:txBody>
          <a:bodyPr/>
          <a:lstStyle/>
          <a:p>
            <a:r>
              <a:rPr lang="ja-JP" altLang="en-US" sz="2400" dirty="0" smtClean="0">
                <a:latin typeface="メイリオ" panose="020B0604030504040204" pitchFamily="50" charset="-128"/>
                <a:ea typeface="メイリオ" panose="020B0604030504040204" pitchFamily="50" charset="-128"/>
              </a:rPr>
              <a:t>フレックスプランリリースに伴う留意点</a:t>
            </a:r>
            <a:endParaRPr 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81456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pPr>
              <a:defRPr/>
            </a:pPr>
            <a:r>
              <a:rPr lang="en-US" altLang="ja-JP" smtClean="0"/>
              <a:t>© 2022 Power Solutions,Ltd. All Rights Reserved</a:t>
            </a:r>
            <a:endParaRPr kumimoji="1" lang="en-US" altLang="ja-JP" dirty="0"/>
          </a:p>
        </p:txBody>
      </p:sp>
      <p:sp>
        <p:nvSpPr>
          <p:cNvPr id="5" name="スライド番号プレースホルダー 4"/>
          <p:cNvSpPr>
            <a:spLocks noGrp="1"/>
          </p:cNvSpPr>
          <p:nvPr>
            <p:ph type="sldNum" sz="quarter" idx="12"/>
          </p:nvPr>
        </p:nvSpPr>
        <p:spPr/>
        <p:txBody>
          <a:bodyPr/>
          <a:lstStyle/>
          <a:p>
            <a:pPr>
              <a:defRPr/>
            </a:pPr>
            <a:fld id="{A24B5CD7-0B8C-4B10-A284-07F87E62A7C9}" type="slidenum">
              <a:rPr lang="en-US" altLang="ja-JP" smtClean="0"/>
              <a:pPr>
                <a:defRPr/>
              </a:pPr>
              <a:t>2</a:t>
            </a:fld>
            <a:endParaRPr lang="en-US" altLang="ja-JP"/>
          </a:p>
        </p:txBody>
      </p:sp>
      <p:sp>
        <p:nvSpPr>
          <p:cNvPr id="6" name="テキスト ボックス 4"/>
          <p:cNvSpPr txBox="1">
            <a:spLocks noChangeArrowheads="1"/>
          </p:cNvSpPr>
          <p:nvPr/>
        </p:nvSpPr>
        <p:spPr bwMode="auto">
          <a:xfrm>
            <a:off x="323850" y="1017210"/>
            <a:ext cx="65453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4625" indent="-174625"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eaLnBrk="1" hangingPunct="1">
              <a:lnSpc>
                <a:spcPct val="100000"/>
              </a:lnSpc>
              <a:spcBef>
                <a:spcPct val="0"/>
              </a:spcBef>
              <a:buClrTx/>
              <a:buFontTx/>
              <a:buNone/>
            </a:pPr>
            <a:r>
              <a:rPr lang="ja-JP" altLang="en-US" sz="1600" dirty="0" smtClean="0">
                <a:latin typeface="游ゴシック" panose="020B0400000000000000" pitchFamily="50" charset="-128"/>
                <a:ea typeface="游ゴシック" panose="020B0400000000000000" pitchFamily="50" charset="-128"/>
                <a:cs typeface="Meiryo UI" pitchFamily="50" charset="-128"/>
              </a:rPr>
              <a:t>フレックスプラン</a:t>
            </a:r>
            <a:r>
              <a:rPr lang="ja-JP" altLang="en-US" sz="1600" dirty="0">
                <a:latin typeface="游ゴシック" panose="020B0400000000000000" pitchFamily="50" charset="-128"/>
                <a:ea typeface="游ゴシック" panose="020B0400000000000000" pitchFamily="50" charset="-128"/>
                <a:cs typeface="Meiryo UI" pitchFamily="50" charset="-128"/>
              </a:rPr>
              <a:t>の登場に伴い、契約可能なプランに変更が生じます</a:t>
            </a:r>
          </a:p>
        </p:txBody>
      </p:sp>
      <p:sp>
        <p:nvSpPr>
          <p:cNvPr id="7" name="Rectangle 2"/>
          <p:cNvSpPr>
            <a:spLocks noChangeArrowheads="1"/>
          </p:cNvSpPr>
          <p:nvPr/>
        </p:nvSpPr>
        <p:spPr bwMode="auto">
          <a:xfrm>
            <a:off x="322263" y="376238"/>
            <a:ext cx="84963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eaLnBrk="1" hangingPunct="1">
              <a:lnSpc>
                <a:spcPct val="100000"/>
              </a:lnSpc>
              <a:spcBef>
                <a:spcPct val="0"/>
              </a:spcBef>
              <a:buClrTx/>
              <a:buFontTx/>
              <a:buNone/>
            </a:pPr>
            <a:r>
              <a:rPr lang="en-US" altLang="ja-JP" sz="2400" dirty="0" smtClean="0">
                <a:solidFill>
                  <a:schemeClr val="tx2"/>
                </a:solidFill>
                <a:latin typeface="游ゴシック" panose="020B0400000000000000" pitchFamily="50" charset="-128"/>
                <a:ea typeface="游ゴシック" panose="020B0400000000000000" pitchFamily="50" charset="-128"/>
                <a:cs typeface="Meiryo UI" pitchFamily="50" charset="-128"/>
              </a:rPr>
              <a:t>UiPath</a:t>
            </a:r>
            <a:r>
              <a:rPr lang="ja-JP" altLang="en-US" sz="2400" dirty="0" smtClean="0">
                <a:solidFill>
                  <a:schemeClr val="tx2"/>
                </a:solidFill>
                <a:latin typeface="游ゴシック" panose="020B0400000000000000" pitchFamily="50" charset="-128"/>
                <a:ea typeface="游ゴシック" panose="020B0400000000000000" pitchFamily="50" charset="-128"/>
                <a:cs typeface="Meiryo UI" pitchFamily="50" charset="-128"/>
              </a:rPr>
              <a:t>ライセンスのプラン</a:t>
            </a:r>
            <a:r>
              <a:rPr lang="ja-JP" altLang="en-US" sz="2400" dirty="0">
                <a:solidFill>
                  <a:schemeClr val="tx2"/>
                </a:solidFill>
                <a:latin typeface="游ゴシック" panose="020B0400000000000000" pitchFamily="50" charset="-128"/>
                <a:ea typeface="游ゴシック" panose="020B0400000000000000" pitchFamily="50" charset="-128"/>
                <a:cs typeface="Meiryo UI" pitchFamily="50" charset="-128"/>
              </a:rPr>
              <a:t>導入</a:t>
            </a:r>
            <a:r>
              <a:rPr lang="ja-JP" altLang="en-US" sz="2400" dirty="0" smtClean="0">
                <a:solidFill>
                  <a:schemeClr val="tx2"/>
                </a:solidFill>
                <a:latin typeface="游ゴシック" panose="020B0400000000000000" pitchFamily="50" charset="-128"/>
                <a:ea typeface="游ゴシック" panose="020B0400000000000000" pitchFamily="50" charset="-128"/>
                <a:cs typeface="Meiryo UI" pitchFamily="50" charset="-128"/>
              </a:rPr>
              <a:t>と切替えのご案内</a:t>
            </a:r>
            <a:endParaRPr lang="en-US" altLang="ja-JP" sz="2400" dirty="0">
              <a:solidFill>
                <a:schemeClr val="tx2"/>
              </a:solidFill>
              <a:latin typeface="游ゴシック" panose="020B0400000000000000" pitchFamily="50" charset="-128"/>
              <a:ea typeface="游ゴシック" panose="020B0400000000000000" pitchFamily="50" charset="-128"/>
              <a:cs typeface="Meiryo UI" pitchFamily="50" charset="-128"/>
            </a:endParaRPr>
          </a:p>
        </p:txBody>
      </p:sp>
      <p:sp>
        <p:nvSpPr>
          <p:cNvPr id="22" name="Text Placeholder 5">
            <a:extLst>
              <a:ext uri="{FF2B5EF4-FFF2-40B4-BE49-F238E27FC236}">
                <a16:creationId xmlns:a16="http://schemas.microsoft.com/office/drawing/2014/main" id="{B3210F7F-1143-4729-90C1-B0554399AD87}"/>
              </a:ext>
            </a:extLst>
          </p:cNvPr>
          <p:cNvSpPr txBox="1">
            <a:spLocks/>
          </p:cNvSpPr>
          <p:nvPr/>
        </p:nvSpPr>
        <p:spPr>
          <a:xfrm>
            <a:off x="6231842" y="1732856"/>
            <a:ext cx="2776316" cy="856915"/>
          </a:xfrm>
          <a:prstGeom prst="rect">
            <a:avLst/>
          </a:prstGeom>
          <a:solidFill>
            <a:srgbClr val="0067DF"/>
          </a:solidFill>
          <a:ln>
            <a:noFill/>
          </a:ln>
          <a:effectLst/>
        </p:spPr>
        <p:txBody>
          <a:bodyPr vert="horz" lIns="36000" tIns="182880" rIns="36000" bIns="182880" rtlCol="0" anchor="ctr" anchorCtr="0">
            <a:noAutofit/>
          </a:bodyPr>
          <a:lstStyle>
            <a:lvl1pPr marL="0" indent="0" algn="ctr" defTabSz="457178" rtl="0" eaLnBrk="1" latinLnBrk="0" hangingPunct="1">
              <a:lnSpc>
                <a:spcPct val="100000"/>
              </a:lnSpc>
              <a:spcBef>
                <a:spcPts val="0"/>
              </a:spcBef>
              <a:spcAft>
                <a:spcPts val="0"/>
              </a:spcAft>
              <a:buFont typeface="Arial"/>
              <a:buNone/>
              <a:defRPr sz="2800" b="1" kern="1200">
                <a:solidFill>
                  <a:schemeClr val="bg1"/>
                </a:solidFill>
                <a:latin typeface="+mj-lt"/>
                <a:ea typeface="+mn-ea"/>
                <a:cs typeface="Arial"/>
              </a:defRPr>
            </a:lvl1pPr>
            <a:lvl2pPr marL="174617" indent="-174617" algn="l" defTabSz="457178" rtl="0" eaLnBrk="1" latinLnBrk="0" hangingPunct="1">
              <a:spcBef>
                <a:spcPts val="500"/>
              </a:spcBef>
              <a:buClr>
                <a:schemeClr val="accent1"/>
              </a:buClr>
              <a:buFont typeface="Arial"/>
              <a:buChar char="•"/>
              <a:defRPr sz="2000" kern="1200">
                <a:solidFill>
                  <a:schemeClr val="tx1"/>
                </a:solidFill>
                <a:latin typeface="+mn-ea"/>
                <a:ea typeface="+mn-ea"/>
                <a:cs typeface="Arial"/>
              </a:defRPr>
            </a:lvl2pPr>
            <a:lvl3pPr marL="339709" indent="-165092" algn="l" defTabSz="457178" rtl="0" eaLnBrk="1" latinLnBrk="0" hangingPunct="1">
              <a:spcBef>
                <a:spcPts val="300"/>
              </a:spcBef>
              <a:buClr>
                <a:schemeClr val="accent1"/>
              </a:buClr>
              <a:buFont typeface="Lucida Grande"/>
              <a:buChar char="-"/>
              <a:defRPr sz="2000" kern="1200">
                <a:solidFill>
                  <a:schemeClr val="tx1"/>
                </a:solidFill>
                <a:latin typeface="+mn-ea"/>
                <a:ea typeface="+mn-ea"/>
                <a:cs typeface="Arial"/>
              </a:defRPr>
            </a:lvl3pPr>
            <a:lvl4pPr marL="512738" indent="-173030" algn="l" defTabSz="457178" rtl="0" eaLnBrk="1" latinLnBrk="0" hangingPunct="1">
              <a:spcBef>
                <a:spcPts val="200"/>
              </a:spcBef>
              <a:buClr>
                <a:schemeClr val="accent1"/>
              </a:buClr>
              <a:buFont typeface="Arial"/>
              <a:buChar char="•"/>
              <a:defRPr sz="2000" kern="1200">
                <a:solidFill>
                  <a:schemeClr val="tx1"/>
                </a:solidFill>
                <a:latin typeface="+mn-ea"/>
                <a:ea typeface="+mn-ea"/>
                <a:cs typeface="Arial"/>
              </a:defRPr>
            </a:lvl4pPr>
            <a:lvl5pPr marL="687353" indent="-174617" algn="l" defTabSz="457178" rtl="0" eaLnBrk="1" latinLnBrk="0" hangingPunct="1">
              <a:spcBef>
                <a:spcPts val="100"/>
              </a:spcBef>
              <a:buClr>
                <a:schemeClr val="accent1"/>
              </a:buClr>
              <a:buFont typeface="Lucida Grande"/>
              <a:buChar char="-"/>
              <a:defRPr sz="2000" kern="1200">
                <a:solidFill>
                  <a:schemeClr val="tx1"/>
                </a:solidFill>
                <a:latin typeface="+mn-ea"/>
                <a:ea typeface="+mn-ea"/>
                <a:cs typeface="Arial"/>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178"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dirty="0" smtClean="0">
                <a:ln>
                  <a:noFill/>
                </a:ln>
                <a:solidFill>
                  <a:srgbClr val="FFFFFF"/>
                </a:solidFill>
                <a:effectLst/>
                <a:uLnTx/>
                <a:uFillTx/>
                <a:latin typeface="メイリオ"/>
                <a:ea typeface="メイリオ"/>
                <a:cs typeface="Arial"/>
              </a:rPr>
              <a:t>On-Premises Plan </a:t>
            </a:r>
            <a:endParaRPr kumimoji="0" lang="en-US" sz="2200" b="0" i="1" u="none" strike="noStrike" kern="1200" cap="none" spc="0" normalizeH="0" baseline="0" noProof="0" dirty="0" smtClean="0">
              <a:ln>
                <a:noFill/>
              </a:ln>
              <a:solidFill>
                <a:srgbClr val="FFFFFF"/>
              </a:solidFill>
              <a:effectLst/>
              <a:uLnTx/>
              <a:uFillTx/>
              <a:latin typeface="メイリオ"/>
              <a:ea typeface="メイリオ"/>
              <a:cs typeface="Arial"/>
            </a:endParaRPr>
          </a:p>
          <a:p>
            <a:pPr marL="0" marR="0" lvl="0" indent="0" algn="ctr" defTabSz="457178" rtl="0" eaLnBrk="1" fontAlgn="auto" latinLnBrk="0" hangingPunct="1">
              <a:lnSpc>
                <a:spcPct val="100000"/>
              </a:lnSpc>
              <a:spcBef>
                <a:spcPts val="0"/>
              </a:spcBef>
              <a:spcAft>
                <a:spcPts val="0"/>
              </a:spcAft>
              <a:buClrTx/>
              <a:buSzTx/>
              <a:buFont typeface="Arial"/>
              <a:buNone/>
              <a:tabLst/>
              <a:defRPr/>
            </a:pPr>
            <a:r>
              <a:rPr kumimoji="0" lang="ja-JP" altLang="en-US" sz="2000" b="0" i="1" u="none" strike="noStrike" kern="1200" cap="none" spc="0" normalizeH="0" baseline="0" noProof="0" dirty="0" smtClean="0">
                <a:ln>
                  <a:noFill/>
                </a:ln>
                <a:solidFill>
                  <a:srgbClr val="FFFFFF"/>
                </a:solidFill>
                <a:effectLst/>
                <a:uLnTx/>
                <a:uFillTx/>
                <a:latin typeface="メイリオ"/>
                <a:ea typeface="メイリオ"/>
                <a:cs typeface="Arial"/>
              </a:rPr>
              <a:t>オンプレプラン</a:t>
            </a:r>
            <a:endParaRPr kumimoji="0" lang="en-US" sz="2400" b="0" i="1" u="none" strike="noStrike" kern="1200" cap="none" spc="0" normalizeH="0" baseline="0" noProof="0" dirty="0">
              <a:ln>
                <a:noFill/>
              </a:ln>
              <a:solidFill>
                <a:srgbClr val="FFFFFF"/>
              </a:solidFill>
              <a:effectLst/>
              <a:uLnTx/>
              <a:uFillTx/>
              <a:latin typeface="メイリオ"/>
              <a:ea typeface="メイリオ"/>
              <a:cs typeface="Arial"/>
            </a:endParaRPr>
          </a:p>
        </p:txBody>
      </p:sp>
      <p:sp>
        <p:nvSpPr>
          <p:cNvPr id="23" name="Text Placeholder 7">
            <a:extLst>
              <a:ext uri="{FF2B5EF4-FFF2-40B4-BE49-F238E27FC236}">
                <a16:creationId xmlns:a16="http://schemas.microsoft.com/office/drawing/2014/main" id="{67D5FC0C-6185-48DB-8CCC-17AB009E2E4D}"/>
              </a:ext>
            </a:extLst>
          </p:cNvPr>
          <p:cNvSpPr txBox="1">
            <a:spLocks/>
          </p:cNvSpPr>
          <p:nvPr/>
        </p:nvSpPr>
        <p:spPr>
          <a:xfrm>
            <a:off x="3270730" y="1732856"/>
            <a:ext cx="2776315" cy="856915"/>
          </a:xfrm>
          <a:prstGeom prst="rect">
            <a:avLst/>
          </a:prstGeom>
          <a:solidFill>
            <a:srgbClr val="FA4616"/>
          </a:solidFill>
          <a:ln>
            <a:noFill/>
          </a:ln>
          <a:effectLst/>
        </p:spPr>
        <p:txBody>
          <a:bodyPr vert="horz" lIns="182880" tIns="182880" rIns="182880" bIns="182880" rtlCol="0" anchor="ctr" anchorCtr="0">
            <a:noAutofit/>
          </a:bodyPr>
          <a:lstStyle>
            <a:lvl1pPr marL="0" indent="0" algn="ctr" defTabSz="457178" rtl="0" eaLnBrk="1" latinLnBrk="0" hangingPunct="1">
              <a:lnSpc>
                <a:spcPct val="100000"/>
              </a:lnSpc>
              <a:spcBef>
                <a:spcPts val="0"/>
              </a:spcBef>
              <a:spcAft>
                <a:spcPts val="0"/>
              </a:spcAft>
              <a:buFont typeface="Arial"/>
              <a:buNone/>
              <a:defRPr sz="2800" b="1" kern="1200">
                <a:solidFill>
                  <a:schemeClr val="bg1"/>
                </a:solidFill>
                <a:latin typeface="+mj-lt"/>
                <a:ea typeface="+mn-ea"/>
                <a:cs typeface="Arial"/>
              </a:defRPr>
            </a:lvl1pPr>
            <a:lvl2pPr marL="174617" indent="-174617" algn="l" defTabSz="457178" rtl="0" eaLnBrk="1" latinLnBrk="0" hangingPunct="1">
              <a:spcBef>
                <a:spcPts val="500"/>
              </a:spcBef>
              <a:buClr>
                <a:schemeClr val="accent1"/>
              </a:buClr>
              <a:buFont typeface="Arial"/>
              <a:buChar char="•"/>
              <a:defRPr sz="2000" kern="1200">
                <a:solidFill>
                  <a:schemeClr val="tx1"/>
                </a:solidFill>
                <a:latin typeface="+mn-ea"/>
                <a:ea typeface="+mn-ea"/>
                <a:cs typeface="Arial"/>
              </a:defRPr>
            </a:lvl2pPr>
            <a:lvl3pPr marL="339709" indent="-165092" algn="l" defTabSz="457178" rtl="0" eaLnBrk="1" latinLnBrk="0" hangingPunct="1">
              <a:spcBef>
                <a:spcPts val="300"/>
              </a:spcBef>
              <a:buClr>
                <a:schemeClr val="accent1"/>
              </a:buClr>
              <a:buFont typeface="Lucida Grande"/>
              <a:buChar char="-"/>
              <a:defRPr sz="2000" kern="1200">
                <a:solidFill>
                  <a:schemeClr val="tx1"/>
                </a:solidFill>
                <a:latin typeface="+mn-ea"/>
                <a:ea typeface="+mn-ea"/>
                <a:cs typeface="Arial"/>
              </a:defRPr>
            </a:lvl3pPr>
            <a:lvl4pPr marL="512738" indent="-173030" algn="l" defTabSz="457178" rtl="0" eaLnBrk="1" latinLnBrk="0" hangingPunct="1">
              <a:spcBef>
                <a:spcPts val="200"/>
              </a:spcBef>
              <a:buClr>
                <a:schemeClr val="accent1"/>
              </a:buClr>
              <a:buFont typeface="Arial"/>
              <a:buChar char="•"/>
              <a:defRPr sz="2000" kern="1200">
                <a:solidFill>
                  <a:schemeClr val="tx1"/>
                </a:solidFill>
                <a:latin typeface="+mn-ea"/>
                <a:ea typeface="+mn-ea"/>
                <a:cs typeface="Arial"/>
              </a:defRPr>
            </a:lvl4pPr>
            <a:lvl5pPr marL="687353" indent="-174617" algn="l" defTabSz="457178" rtl="0" eaLnBrk="1" latinLnBrk="0" hangingPunct="1">
              <a:spcBef>
                <a:spcPts val="100"/>
              </a:spcBef>
              <a:buClr>
                <a:schemeClr val="accent1"/>
              </a:buClr>
              <a:buFont typeface="Lucida Grande"/>
              <a:buChar char="-"/>
              <a:defRPr sz="2000" kern="1200">
                <a:solidFill>
                  <a:schemeClr val="tx1"/>
                </a:solidFill>
                <a:latin typeface="+mn-ea"/>
                <a:ea typeface="+mn-ea"/>
                <a:cs typeface="Arial"/>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178"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smtClean="0">
                <a:ln>
                  <a:noFill/>
                </a:ln>
                <a:solidFill>
                  <a:srgbClr val="FFFFFF"/>
                </a:solidFill>
                <a:effectLst/>
                <a:uLnTx/>
                <a:uFillTx/>
                <a:latin typeface="メイリオ"/>
                <a:ea typeface="メイリオ"/>
                <a:cs typeface="Arial"/>
              </a:rPr>
              <a:t>Cloud Plan</a:t>
            </a:r>
          </a:p>
          <a:p>
            <a:pPr marL="0" marR="0" lvl="0" indent="0" algn="ctr" defTabSz="457178" rtl="0" eaLnBrk="1" fontAlgn="auto" latinLnBrk="0" hangingPunct="1">
              <a:lnSpc>
                <a:spcPct val="100000"/>
              </a:lnSpc>
              <a:spcBef>
                <a:spcPts val="0"/>
              </a:spcBef>
              <a:spcAft>
                <a:spcPts val="0"/>
              </a:spcAft>
              <a:buClrTx/>
              <a:buSzTx/>
              <a:buFont typeface="Arial"/>
              <a:buNone/>
              <a:tabLst/>
              <a:defRPr/>
            </a:pPr>
            <a:r>
              <a:rPr kumimoji="0" lang="ja-JP" altLang="en-US" sz="2000" b="0" i="1" u="none" strike="noStrike" kern="1200" cap="none" spc="0" normalizeH="0" baseline="0" noProof="0" dirty="0" smtClean="0">
                <a:ln>
                  <a:noFill/>
                </a:ln>
                <a:solidFill>
                  <a:srgbClr val="FFFFFF"/>
                </a:solidFill>
                <a:effectLst/>
                <a:uLnTx/>
                <a:uFillTx/>
                <a:latin typeface="メイリオ"/>
                <a:ea typeface="メイリオ"/>
                <a:cs typeface="Arial"/>
              </a:rPr>
              <a:t>クラウドプラン</a:t>
            </a:r>
            <a:endParaRPr kumimoji="0" lang="en-US" sz="2000" b="0" i="1" u="none" strike="noStrike" kern="1200" cap="none" spc="0" normalizeH="0" baseline="0" noProof="0" dirty="0">
              <a:ln>
                <a:noFill/>
              </a:ln>
              <a:solidFill>
                <a:srgbClr val="FFFFFF"/>
              </a:solidFill>
              <a:effectLst/>
              <a:uLnTx/>
              <a:uFillTx/>
              <a:latin typeface="メイリオ"/>
              <a:ea typeface="メイリオ"/>
              <a:cs typeface="Arial"/>
            </a:endParaRPr>
          </a:p>
        </p:txBody>
      </p:sp>
      <p:sp>
        <p:nvSpPr>
          <p:cNvPr id="24" name="Text Placeholder 10">
            <a:extLst>
              <a:ext uri="{FF2B5EF4-FFF2-40B4-BE49-F238E27FC236}">
                <a16:creationId xmlns:a16="http://schemas.microsoft.com/office/drawing/2014/main" id="{EEAF451B-865A-4C5D-932E-3C6916A7E160}"/>
              </a:ext>
            </a:extLst>
          </p:cNvPr>
          <p:cNvSpPr txBox="1">
            <a:spLocks/>
          </p:cNvSpPr>
          <p:nvPr/>
        </p:nvSpPr>
        <p:spPr>
          <a:xfrm>
            <a:off x="288441" y="1732856"/>
            <a:ext cx="2776317" cy="856915"/>
          </a:xfrm>
          <a:prstGeom prst="rect">
            <a:avLst/>
          </a:prstGeom>
          <a:solidFill>
            <a:srgbClr val="ED145B"/>
          </a:solidFill>
          <a:ln>
            <a:noFill/>
          </a:ln>
          <a:effectLst/>
        </p:spPr>
        <p:txBody>
          <a:bodyPr vert="horz" lIns="182880" tIns="182880" rIns="182880" bIns="182880" rtlCol="0" anchor="ctr" anchorCtr="0">
            <a:noAutofit/>
          </a:bodyPr>
          <a:lstStyle>
            <a:lvl1pPr marL="0" indent="0" algn="ctr" defTabSz="457178" rtl="0" eaLnBrk="1" latinLnBrk="0" hangingPunct="1">
              <a:lnSpc>
                <a:spcPct val="100000"/>
              </a:lnSpc>
              <a:spcBef>
                <a:spcPts val="0"/>
              </a:spcBef>
              <a:spcAft>
                <a:spcPts val="0"/>
              </a:spcAft>
              <a:buFont typeface="Arial"/>
              <a:buNone/>
              <a:defRPr sz="2800" b="1" kern="1200">
                <a:solidFill>
                  <a:schemeClr val="bg1"/>
                </a:solidFill>
                <a:latin typeface="+mj-lt"/>
                <a:ea typeface="+mn-ea"/>
                <a:cs typeface="Arial"/>
              </a:defRPr>
            </a:lvl1pPr>
            <a:lvl2pPr marL="174617" indent="-174617" algn="l" defTabSz="457178" rtl="0" eaLnBrk="1" latinLnBrk="0" hangingPunct="1">
              <a:spcBef>
                <a:spcPts val="500"/>
              </a:spcBef>
              <a:buClr>
                <a:schemeClr val="accent1"/>
              </a:buClr>
              <a:buFont typeface="Arial"/>
              <a:buChar char="•"/>
              <a:defRPr sz="2000" kern="1200">
                <a:solidFill>
                  <a:schemeClr val="tx1"/>
                </a:solidFill>
                <a:latin typeface="+mn-ea"/>
                <a:ea typeface="+mn-ea"/>
                <a:cs typeface="Arial"/>
              </a:defRPr>
            </a:lvl2pPr>
            <a:lvl3pPr marL="339709" indent="-165092" algn="l" defTabSz="457178" rtl="0" eaLnBrk="1" latinLnBrk="0" hangingPunct="1">
              <a:spcBef>
                <a:spcPts val="300"/>
              </a:spcBef>
              <a:buClr>
                <a:schemeClr val="accent1"/>
              </a:buClr>
              <a:buFont typeface="Lucida Grande"/>
              <a:buChar char="-"/>
              <a:defRPr sz="2000" kern="1200">
                <a:solidFill>
                  <a:schemeClr val="tx1"/>
                </a:solidFill>
                <a:latin typeface="+mn-ea"/>
                <a:ea typeface="+mn-ea"/>
                <a:cs typeface="Arial"/>
              </a:defRPr>
            </a:lvl3pPr>
            <a:lvl4pPr marL="512738" indent="-173030" algn="l" defTabSz="457178" rtl="0" eaLnBrk="1" latinLnBrk="0" hangingPunct="1">
              <a:spcBef>
                <a:spcPts val="200"/>
              </a:spcBef>
              <a:buClr>
                <a:schemeClr val="accent1"/>
              </a:buClr>
              <a:buFont typeface="Arial"/>
              <a:buChar char="•"/>
              <a:defRPr sz="2000" kern="1200">
                <a:solidFill>
                  <a:schemeClr val="tx1"/>
                </a:solidFill>
                <a:latin typeface="+mn-ea"/>
                <a:ea typeface="+mn-ea"/>
                <a:cs typeface="Arial"/>
              </a:defRPr>
            </a:lvl4pPr>
            <a:lvl5pPr marL="687353" indent="-174617" algn="l" defTabSz="457178" rtl="0" eaLnBrk="1" latinLnBrk="0" hangingPunct="1">
              <a:spcBef>
                <a:spcPts val="100"/>
              </a:spcBef>
              <a:buClr>
                <a:schemeClr val="accent1"/>
              </a:buClr>
              <a:buFont typeface="Lucida Grande"/>
              <a:buChar char="-"/>
              <a:defRPr sz="2000" kern="1200">
                <a:solidFill>
                  <a:schemeClr val="tx1"/>
                </a:solidFill>
                <a:latin typeface="+mn-ea"/>
                <a:ea typeface="+mn-ea"/>
                <a:cs typeface="Arial"/>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178"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smtClean="0">
                <a:ln>
                  <a:noFill/>
                </a:ln>
                <a:solidFill>
                  <a:srgbClr val="FFFFFF"/>
                </a:solidFill>
                <a:effectLst/>
                <a:uLnTx/>
                <a:uFillTx/>
                <a:latin typeface="メイリオ"/>
                <a:ea typeface="メイリオ"/>
                <a:cs typeface="Arial"/>
              </a:rPr>
              <a:t>Flex Plan</a:t>
            </a:r>
          </a:p>
          <a:p>
            <a:pPr marL="0" marR="0" lvl="0" indent="0" algn="ctr" defTabSz="457178" rtl="0" eaLnBrk="1" fontAlgn="auto" latinLnBrk="0" hangingPunct="1">
              <a:lnSpc>
                <a:spcPct val="100000"/>
              </a:lnSpc>
              <a:spcBef>
                <a:spcPts val="0"/>
              </a:spcBef>
              <a:spcAft>
                <a:spcPts val="0"/>
              </a:spcAft>
              <a:buClrTx/>
              <a:buSzTx/>
              <a:buFont typeface="Arial"/>
              <a:buNone/>
              <a:tabLst/>
              <a:defRPr/>
            </a:pPr>
            <a:r>
              <a:rPr kumimoji="0" lang="ja-JP" altLang="en-US" sz="2000" b="0" i="1" u="none" strike="noStrike" kern="1200" cap="none" spc="0" normalizeH="0" baseline="0" noProof="0" dirty="0" smtClean="0">
                <a:ln>
                  <a:noFill/>
                </a:ln>
                <a:solidFill>
                  <a:srgbClr val="FFFFFF"/>
                </a:solidFill>
                <a:effectLst/>
                <a:uLnTx/>
                <a:uFillTx/>
                <a:latin typeface="メイリオ"/>
                <a:ea typeface="メイリオ"/>
                <a:cs typeface="Arial"/>
              </a:rPr>
              <a:t>フレックスプラン</a:t>
            </a:r>
            <a:endParaRPr kumimoji="0" lang="en-US" sz="2000" b="0" i="1" u="none" strike="noStrike" kern="1200" cap="none" spc="0" normalizeH="0" baseline="0" noProof="0" dirty="0">
              <a:ln>
                <a:noFill/>
              </a:ln>
              <a:solidFill>
                <a:srgbClr val="FFFFFF"/>
              </a:solidFill>
              <a:effectLst/>
              <a:uLnTx/>
              <a:uFillTx/>
              <a:latin typeface="メイリオ"/>
              <a:ea typeface="メイリオ"/>
              <a:cs typeface="Arial"/>
            </a:endParaRPr>
          </a:p>
        </p:txBody>
      </p:sp>
      <p:sp>
        <p:nvSpPr>
          <p:cNvPr id="25" name="TextBox 11">
            <a:extLst>
              <a:ext uri="{FF2B5EF4-FFF2-40B4-BE49-F238E27FC236}">
                <a16:creationId xmlns:a16="http://schemas.microsoft.com/office/drawing/2014/main" id="{AC989347-5DAB-4865-ACB7-AD54C33112AE}"/>
              </a:ext>
            </a:extLst>
          </p:cNvPr>
          <p:cNvSpPr txBox="1"/>
          <p:nvPr/>
        </p:nvSpPr>
        <p:spPr>
          <a:xfrm>
            <a:off x="6185786" y="2663721"/>
            <a:ext cx="2822372" cy="1749360"/>
          </a:xfrm>
          <a:prstGeom prst="rect">
            <a:avLst/>
          </a:prstGeom>
          <a:noFill/>
        </p:spPr>
        <p:txBody>
          <a:bodyPr wrap="square" lIns="0" tIns="0" rIns="0" bIns="0" rtlCol="0">
            <a:noAutofit/>
          </a:bodyPr>
          <a:lstStyle/>
          <a:p>
            <a:pPr marL="180975" indent="-180975" defTabSz="457230" fontAlgn="auto">
              <a:spcBef>
                <a:spcPts val="0"/>
              </a:spcBef>
              <a:spcAft>
                <a:spcPts val="0"/>
              </a:spcAft>
              <a:buFont typeface="Arial" panose="020B0604020202020204" pitchFamily="34" charset="0"/>
              <a:buChar char="•"/>
            </a:pPr>
            <a:r>
              <a:rPr kumimoji="0" lang="ja-JP" altLang="en-US" sz="1400" dirty="0">
                <a:solidFill>
                  <a:srgbClr val="000000"/>
                </a:solidFill>
                <a:latin typeface="游ゴシック Light" panose="020B0300000000000000" pitchFamily="50" charset="-128"/>
                <a:ea typeface="游ゴシック Light" panose="020B0300000000000000" pitchFamily="50" charset="-128"/>
                <a:cs typeface="Arial"/>
              </a:rPr>
              <a:t>現行の オンプレ</a:t>
            </a:r>
            <a:r>
              <a:rPr kumimoji="0" lang="en-US" altLang="ja-JP" sz="1400" dirty="0">
                <a:solidFill>
                  <a:srgbClr val="000000"/>
                </a:solidFill>
                <a:latin typeface="游ゴシック Light" panose="020B0300000000000000" pitchFamily="50" charset="-128"/>
                <a:ea typeface="游ゴシック Light" panose="020B0300000000000000" pitchFamily="50" charset="-128"/>
                <a:cs typeface="Arial"/>
              </a:rPr>
              <a:t>SKU </a:t>
            </a:r>
            <a:r>
              <a:rPr kumimoji="0" lang="ja-JP" altLang="en-US" sz="1400" dirty="0" smtClean="0">
                <a:solidFill>
                  <a:srgbClr val="000000"/>
                </a:solidFill>
                <a:latin typeface="游ゴシック Light" panose="020B0300000000000000" pitchFamily="50" charset="-128"/>
                <a:ea typeface="游ゴシック Light" panose="020B0300000000000000" pitchFamily="50" charset="-128"/>
                <a:cs typeface="Arial"/>
              </a:rPr>
              <a:t>がオンプレプラン</a:t>
            </a:r>
            <a:r>
              <a:rPr kumimoji="0" lang="ja-JP" altLang="en-US" sz="1400" dirty="0">
                <a:solidFill>
                  <a:srgbClr val="000000"/>
                </a:solidFill>
                <a:latin typeface="游ゴシック Light" panose="020B0300000000000000" pitchFamily="50" charset="-128"/>
                <a:ea typeface="游ゴシック Light" panose="020B0300000000000000" pitchFamily="50" charset="-128"/>
                <a:cs typeface="Arial"/>
              </a:rPr>
              <a:t>に</a:t>
            </a:r>
            <a:r>
              <a:rPr kumimoji="0" lang="ja-JP" altLang="en-US" sz="1400" dirty="0" smtClean="0">
                <a:solidFill>
                  <a:srgbClr val="000000"/>
                </a:solidFill>
                <a:latin typeface="游ゴシック Light" panose="020B0300000000000000" pitchFamily="50" charset="-128"/>
                <a:ea typeface="游ゴシック Light" panose="020B0300000000000000" pitchFamily="50" charset="-128"/>
                <a:cs typeface="Arial"/>
              </a:rPr>
              <a:t>カテゴリ化</a:t>
            </a:r>
            <a:endParaRPr kumimoji="0" lang="en-US" altLang="ja-JP" sz="1400" dirty="0">
              <a:solidFill>
                <a:srgbClr val="000000"/>
              </a:solidFill>
              <a:latin typeface="游ゴシック Light" panose="020B0300000000000000" pitchFamily="50" charset="-128"/>
              <a:ea typeface="游ゴシック Light" panose="020B0300000000000000" pitchFamily="50" charset="-128"/>
              <a:cs typeface="Arial"/>
            </a:endParaRPr>
          </a:p>
          <a:p>
            <a:pPr marL="180975" indent="-180975" defTabSz="457230" fontAlgn="auto">
              <a:spcBef>
                <a:spcPts val="0"/>
              </a:spcBef>
              <a:spcAft>
                <a:spcPts val="0"/>
              </a:spcAft>
              <a:buFont typeface="Arial" panose="020B0604020202020204" pitchFamily="34" charset="0"/>
              <a:buChar char="•"/>
            </a:pPr>
            <a:r>
              <a:rPr kumimoji="0" lang="ja-JP" altLang="en-US" sz="1400" dirty="0">
                <a:solidFill>
                  <a:srgbClr val="000000"/>
                </a:solidFill>
                <a:latin typeface="游ゴシック Light" panose="020B0300000000000000" pitchFamily="50" charset="-128"/>
                <a:ea typeface="游ゴシック Light" panose="020B0300000000000000" pitchFamily="50" charset="-128"/>
                <a:cs typeface="Arial"/>
              </a:rPr>
              <a:t>デプロイメントは個別製品</a:t>
            </a:r>
            <a:r>
              <a:rPr kumimoji="0" lang="ja-JP" altLang="en-US" sz="1400" dirty="0" smtClean="0">
                <a:solidFill>
                  <a:srgbClr val="000000"/>
                </a:solidFill>
                <a:latin typeface="游ゴシック Light" panose="020B0300000000000000" pitchFamily="50" charset="-128"/>
                <a:ea typeface="游ゴシック Light" panose="020B0300000000000000" pitchFamily="50" charset="-128"/>
                <a:cs typeface="Arial"/>
              </a:rPr>
              <a:t>のみ</a:t>
            </a:r>
            <a:r>
              <a:rPr kumimoji="0" lang="en-US" altLang="ja-JP" sz="1400" dirty="0" smtClean="0">
                <a:solidFill>
                  <a:srgbClr val="000000"/>
                </a:solidFill>
                <a:latin typeface="游ゴシック Light" panose="020B0300000000000000" pitchFamily="50" charset="-128"/>
                <a:ea typeface="游ゴシック Light" panose="020B0300000000000000" pitchFamily="50" charset="-128"/>
                <a:cs typeface="Arial"/>
              </a:rPr>
              <a:t>(</a:t>
            </a:r>
            <a:r>
              <a:rPr kumimoji="0" lang="ja-JP" altLang="en-US" sz="1400" dirty="0">
                <a:solidFill>
                  <a:srgbClr val="000000"/>
                </a:solidFill>
                <a:latin typeface="游ゴシック Light" panose="020B0300000000000000" pitchFamily="50" charset="-128"/>
                <a:ea typeface="游ゴシック Light" panose="020B0300000000000000" pitchFamily="50" charset="-128"/>
                <a:cs typeface="Arial"/>
              </a:rPr>
              <a:t>従前どおり</a:t>
            </a:r>
            <a:r>
              <a:rPr kumimoji="0" lang="en-US" altLang="ja-JP" sz="1400" dirty="0" smtClean="0">
                <a:solidFill>
                  <a:srgbClr val="000000"/>
                </a:solidFill>
                <a:latin typeface="游ゴシック Light" panose="020B0300000000000000" pitchFamily="50" charset="-128"/>
                <a:ea typeface="游ゴシック Light" panose="020B0300000000000000" pitchFamily="50" charset="-128"/>
                <a:cs typeface="Arial"/>
              </a:rPr>
              <a:t>)</a:t>
            </a:r>
            <a:endParaRPr kumimoji="0" lang="en-US" altLang="ja-JP" sz="1400" dirty="0">
              <a:solidFill>
                <a:srgbClr val="000000"/>
              </a:solidFill>
              <a:latin typeface="游ゴシック Light" panose="020B0300000000000000" pitchFamily="50" charset="-128"/>
              <a:ea typeface="游ゴシック Light" panose="020B0300000000000000" pitchFamily="50" charset="-128"/>
              <a:cs typeface="Arial"/>
            </a:endParaRPr>
          </a:p>
          <a:p>
            <a:pPr marL="180975" indent="-180975" defTabSz="457230" fontAlgn="auto">
              <a:spcBef>
                <a:spcPts val="0"/>
              </a:spcBef>
              <a:spcAft>
                <a:spcPts val="0"/>
              </a:spcAft>
              <a:buFont typeface="Arial" panose="020B0604020202020204" pitchFamily="34" charset="0"/>
              <a:buChar char="•"/>
            </a:pPr>
            <a:r>
              <a:rPr kumimoji="0" lang="ja-JP" altLang="en-US" sz="1400" dirty="0">
                <a:solidFill>
                  <a:srgbClr val="000000"/>
                </a:solidFill>
                <a:latin typeface="游ゴシック Light" panose="020B0300000000000000" pitchFamily="50" charset="-128"/>
                <a:ea typeface="游ゴシック Light" panose="020B0300000000000000" pitchFamily="50" charset="-128"/>
                <a:cs typeface="Arial"/>
              </a:rPr>
              <a:t>ユーザーライセンス </a:t>
            </a:r>
            <a:r>
              <a:rPr kumimoji="0" lang="en-US" altLang="ja-JP" sz="1400" dirty="0">
                <a:solidFill>
                  <a:srgbClr val="000000"/>
                </a:solidFill>
                <a:latin typeface="游ゴシック Light" panose="020B0300000000000000" pitchFamily="50" charset="-128"/>
                <a:ea typeface="游ゴシック Light" panose="020B0300000000000000" pitchFamily="50" charset="-128"/>
                <a:cs typeface="Arial"/>
              </a:rPr>
              <a:t>(Named </a:t>
            </a:r>
            <a:r>
              <a:rPr kumimoji="0" lang="en-US" sz="1400" dirty="0">
                <a:solidFill>
                  <a:srgbClr val="000000"/>
                </a:solidFill>
                <a:latin typeface="游ゴシック Light" panose="020B0300000000000000" pitchFamily="50" charset="-128"/>
                <a:ea typeface="游ゴシック Light" panose="020B0300000000000000" pitchFamily="50" charset="-128"/>
                <a:cs typeface="Arial"/>
              </a:rPr>
              <a:t>User / Multiuser) </a:t>
            </a:r>
            <a:r>
              <a:rPr kumimoji="0" lang="ja-JP" altLang="en-US" sz="1400" dirty="0">
                <a:solidFill>
                  <a:srgbClr val="000000"/>
                </a:solidFill>
                <a:latin typeface="游ゴシック Light" panose="020B0300000000000000" pitchFamily="50" charset="-128"/>
                <a:ea typeface="游ゴシック Light" panose="020B0300000000000000" pitchFamily="50" charset="-128"/>
                <a:cs typeface="Arial"/>
              </a:rPr>
              <a:t>・ロボットライセンスに </a:t>
            </a:r>
            <a:r>
              <a:rPr kumimoji="0" lang="en-US" altLang="ja-JP" sz="1400" dirty="0">
                <a:solidFill>
                  <a:srgbClr val="000000"/>
                </a:solidFill>
                <a:latin typeface="游ゴシック Light" panose="020B0300000000000000" pitchFamily="50" charset="-128"/>
                <a:ea typeface="游ゴシック Light" panose="020B0300000000000000" pitchFamily="50" charset="-128"/>
                <a:cs typeface="Arial"/>
              </a:rPr>
              <a:t>Orchestrator </a:t>
            </a:r>
            <a:r>
              <a:rPr kumimoji="0" lang="ja-JP" altLang="en-US" sz="1400" dirty="0">
                <a:solidFill>
                  <a:srgbClr val="000000"/>
                </a:solidFill>
                <a:latin typeface="游ゴシック Light" panose="020B0300000000000000" pitchFamily="50" charset="-128"/>
                <a:ea typeface="游ゴシック Light" panose="020B0300000000000000" pitchFamily="50" charset="-128"/>
                <a:cs typeface="Arial"/>
              </a:rPr>
              <a:t>利用権なし </a:t>
            </a:r>
            <a:r>
              <a:rPr kumimoji="0" lang="en-US" altLang="ja-JP" sz="1400" dirty="0" smtClean="0">
                <a:solidFill>
                  <a:srgbClr val="000000"/>
                </a:solidFill>
                <a:latin typeface="游ゴシック Light" panose="020B0300000000000000" pitchFamily="50" charset="-128"/>
                <a:ea typeface="游ゴシック Light" panose="020B0300000000000000" pitchFamily="50" charset="-128"/>
                <a:cs typeface="Arial"/>
              </a:rPr>
              <a:t>(</a:t>
            </a:r>
            <a:r>
              <a:rPr kumimoji="0" lang="ja-JP" altLang="en-US" sz="1400" dirty="0">
                <a:solidFill>
                  <a:srgbClr val="000000"/>
                </a:solidFill>
                <a:latin typeface="游ゴシック Light" panose="020B0300000000000000" pitchFamily="50" charset="-128"/>
                <a:ea typeface="游ゴシック Light" panose="020B0300000000000000" pitchFamily="50" charset="-128"/>
                <a:cs typeface="Arial"/>
              </a:rPr>
              <a:t>従前どおり</a:t>
            </a:r>
            <a:r>
              <a:rPr kumimoji="0" lang="en-US" altLang="ja-JP" sz="1400" dirty="0" smtClean="0">
                <a:solidFill>
                  <a:srgbClr val="000000"/>
                </a:solidFill>
                <a:latin typeface="游ゴシック Light" panose="020B0300000000000000" pitchFamily="50" charset="-128"/>
                <a:ea typeface="游ゴシック Light" panose="020B0300000000000000" pitchFamily="50" charset="-128"/>
                <a:cs typeface="Arial"/>
              </a:rPr>
              <a:t>)</a:t>
            </a:r>
            <a:endParaRPr kumimoji="0" lang="en-US" altLang="ja-JP" sz="1400" dirty="0">
              <a:solidFill>
                <a:srgbClr val="000000"/>
              </a:solidFill>
              <a:latin typeface="游ゴシック Light" panose="020B0300000000000000" pitchFamily="50" charset="-128"/>
              <a:ea typeface="游ゴシック Light" panose="020B0300000000000000" pitchFamily="50" charset="-128"/>
              <a:cs typeface="Arial"/>
            </a:endParaRPr>
          </a:p>
        </p:txBody>
      </p:sp>
      <p:sp>
        <p:nvSpPr>
          <p:cNvPr id="26" name="TextBox 13">
            <a:extLst>
              <a:ext uri="{FF2B5EF4-FFF2-40B4-BE49-F238E27FC236}">
                <a16:creationId xmlns:a16="http://schemas.microsoft.com/office/drawing/2014/main" id="{5F6B2116-4F18-4FEB-B599-6D1C5D27DE2A}"/>
              </a:ext>
            </a:extLst>
          </p:cNvPr>
          <p:cNvSpPr txBox="1"/>
          <p:nvPr/>
        </p:nvSpPr>
        <p:spPr>
          <a:xfrm>
            <a:off x="3274756" y="2661851"/>
            <a:ext cx="2911030" cy="1781844"/>
          </a:xfrm>
          <a:prstGeom prst="rect">
            <a:avLst/>
          </a:prstGeom>
          <a:noFill/>
        </p:spPr>
        <p:txBody>
          <a:bodyPr wrap="square" lIns="0" tIns="0" rIns="0" bIns="0" rtlCol="0" anchor="t">
            <a:noAutofit/>
          </a:bodyPr>
          <a:lstStyle/>
          <a:p>
            <a:pPr marL="180975" indent="-180975" defTabSz="457230" fontAlgn="auto">
              <a:spcBef>
                <a:spcPts val="0"/>
              </a:spcBef>
              <a:spcAft>
                <a:spcPts val="0"/>
              </a:spcAft>
              <a:buFont typeface="Arial" panose="020B0604020202020204" pitchFamily="34" charset="0"/>
              <a:buChar char="•"/>
            </a:pPr>
            <a:r>
              <a:rPr kumimoji="0" lang="ja-JP" altLang="en-US" sz="1400" dirty="0">
                <a:solidFill>
                  <a:srgbClr val="000000"/>
                </a:solidFill>
                <a:latin typeface="游ゴシック Light" panose="020B0300000000000000" pitchFamily="50" charset="-128"/>
                <a:ea typeface="游ゴシック Light" panose="020B0300000000000000" pitchFamily="50" charset="-128"/>
                <a:cs typeface="Arial"/>
              </a:rPr>
              <a:t>現行の クラウド</a:t>
            </a:r>
            <a:r>
              <a:rPr kumimoji="0" lang="en-US" altLang="ja-JP" sz="1400" dirty="0">
                <a:solidFill>
                  <a:srgbClr val="000000"/>
                </a:solidFill>
                <a:latin typeface="游ゴシック Light" panose="020B0300000000000000" pitchFamily="50" charset="-128"/>
                <a:ea typeface="游ゴシック Light" panose="020B0300000000000000" pitchFamily="50" charset="-128"/>
                <a:cs typeface="Arial"/>
              </a:rPr>
              <a:t>SKU </a:t>
            </a:r>
            <a:r>
              <a:rPr kumimoji="0" lang="ja-JP" altLang="en-US" sz="1400" dirty="0" smtClean="0">
                <a:solidFill>
                  <a:srgbClr val="000000"/>
                </a:solidFill>
                <a:latin typeface="游ゴシック Light" panose="020B0300000000000000" pitchFamily="50" charset="-128"/>
                <a:ea typeface="游ゴシック Light" panose="020B0300000000000000" pitchFamily="50" charset="-128"/>
                <a:cs typeface="Arial"/>
              </a:rPr>
              <a:t>がクラウドプラン</a:t>
            </a:r>
            <a:r>
              <a:rPr kumimoji="0" lang="ja-JP" altLang="en-US" sz="1400" dirty="0">
                <a:solidFill>
                  <a:srgbClr val="000000"/>
                </a:solidFill>
                <a:latin typeface="游ゴシック Light" panose="020B0300000000000000" pitchFamily="50" charset="-128"/>
                <a:ea typeface="游ゴシック Light" panose="020B0300000000000000" pitchFamily="50" charset="-128"/>
                <a:cs typeface="Arial"/>
              </a:rPr>
              <a:t>に</a:t>
            </a:r>
            <a:r>
              <a:rPr kumimoji="0" lang="ja-JP" altLang="en-US" sz="1400" dirty="0" smtClean="0">
                <a:solidFill>
                  <a:srgbClr val="000000"/>
                </a:solidFill>
                <a:latin typeface="游ゴシック Light" panose="020B0300000000000000" pitchFamily="50" charset="-128"/>
                <a:ea typeface="游ゴシック Light" panose="020B0300000000000000" pitchFamily="50" charset="-128"/>
                <a:cs typeface="Arial"/>
              </a:rPr>
              <a:t>カテゴリ化</a:t>
            </a:r>
            <a:endParaRPr kumimoji="0" lang="en-US" altLang="ja-JP" sz="1400" dirty="0" smtClean="0">
              <a:solidFill>
                <a:srgbClr val="000000"/>
              </a:solidFill>
              <a:latin typeface="游ゴシック Light" panose="020B0300000000000000" pitchFamily="50" charset="-128"/>
              <a:ea typeface="游ゴシック Light" panose="020B0300000000000000" pitchFamily="50" charset="-128"/>
              <a:cs typeface="Arial"/>
            </a:endParaRPr>
          </a:p>
          <a:p>
            <a:pPr marL="180975" indent="-180975" defTabSz="457230" fontAlgn="auto">
              <a:spcBef>
                <a:spcPts val="0"/>
              </a:spcBef>
              <a:spcAft>
                <a:spcPts val="0"/>
              </a:spcAft>
              <a:buFont typeface="Arial" panose="020B0604020202020204" pitchFamily="34" charset="0"/>
              <a:buChar char="•"/>
            </a:pPr>
            <a:endParaRPr kumimoji="0" lang="en-US" altLang="ja-JP" sz="1400" dirty="0" smtClean="0">
              <a:solidFill>
                <a:srgbClr val="000000"/>
              </a:solidFill>
              <a:latin typeface="游ゴシック Light" panose="020B0300000000000000" pitchFamily="50" charset="-128"/>
              <a:ea typeface="游ゴシック Light" panose="020B0300000000000000" pitchFamily="50" charset="-128"/>
              <a:cs typeface="Arial"/>
            </a:endParaRPr>
          </a:p>
          <a:p>
            <a:pPr marL="180975" indent="-180975" defTabSz="457230" fontAlgn="auto">
              <a:spcBef>
                <a:spcPts val="0"/>
              </a:spcBef>
              <a:spcAft>
                <a:spcPts val="0"/>
              </a:spcAft>
              <a:buFont typeface="Arial" panose="020B0604020202020204" pitchFamily="34" charset="0"/>
              <a:buChar char="•"/>
            </a:pPr>
            <a:r>
              <a:rPr kumimoji="0" lang="ja-JP" altLang="en-US" sz="1400" dirty="0" smtClean="0">
                <a:solidFill>
                  <a:srgbClr val="000000"/>
                </a:solidFill>
                <a:latin typeface="游ゴシック Light" panose="020B0300000000000000" pitchFamily="50" charset="-128"/>
                <a:ea typeface="游ゴシック Light" panose="020B0300000000000000" pitchFamily="50" charset="-128"/>
                <a:cs typeface="Arial"/>
              </a:rPr>
              <a:t>フレックスプラン</a:t>
            </a:r>
            <a:r>
              <a:rPr kumimoji="0" lang="ja-JP" altLang="en-US" sz="1400" dirty="0">
                <a:solidFill>
                  <a:srgbClr val="000000"/>
                </a:solidFill>
                <a:latin typeface="游ゴシック Light" panose="020B0300000000000000" pitchFamily="50" charset="-128"/>
                <a:ea typeface="游ゴシック Light" panose="020B0300000000000000" pitchFamily="50" charset="-128"/>
                <a:cs typeface="Arial"/>
              </a:rPr>
              <a:t>と同等プラン</a:t>
            </a:r>
            <a:r>
              <a:rPr kumimoji="0" lang="ja-JP" altLang="en-US" sz="1400" dirty="0" smtClean="0">
                <a:solidFill>
                  <a:srgbClr val="000000"/>
                </a:solidFill>
                <a:latin typeface="游ゴシック Light" panose="020B0300000000000000" pitchFamily="50" charset="-128"/>
                <a:ea typeface="游ゴシック Light" panose="020B0300000000000000" pitchFamily="50" charset="-128"/>
                <a:cs typeface="Arial"/>
              </a:rPr>
              <a:t>に</a:t>
            </a:r>
            <a:endParaRPr kumimoji="0" lang="en-US" altLang="ja-JP" sz="1400" dirty="0">
              <a:solidFill>
                <a:srgbClr val="FA4616"/>
              </a:solidFill>
              <a:latin typeface="游ゴシック Light" panose="020B0300000000000000" pitchFamily="50" charset="-128"/>
              <a:ea typeface="游ゴシック Light" panose="020B0300000000000000" pitchFamily="50" charset="-128"/>
              <a:cs typeface="Arial"/>
            </a:endParaRPr>
          </a:p>
          <a:p>
            <a:pPr marL="355600" lvl="1" indent="-174625" defTabSz="457230" fontAlgn="auto">
              <a:spcBef>
                <a:spcPts val="0"/>
              </a:spcBef>
              <a:spcAft>
                <a:spcPts val="0"/>
              </a:spcAft>
              <a:buFont typeface="Arial" panose="020B0604020202020204" pitchFamily="34" charset="0"/>
              <a:buChar char="•"/>
            </a:pPr>
            <a:r>
              <a:rPr kumimoji="0" lang="ja-JP" altLang="en-US" dirty="0">
                <a:solidFill>
                  <a:srgbClr val="000000"/>
                </a:solidFill>
                <a:latin typeface="游ゴシック Light" panose="020B0300000000000000" pitchFamily="50" charset="-128"/>
                <a:ea typeface="游ゴシック Light" panose="020B0300000000000000" pitchFamily="50" charset="-128"/>
              </a:rPr>
              <a:t>個別ライセンス購入で任意</a:t>
            </a:r>
            <a:r>
              <a:rPr kumimoji="0" lang="ja-JP" altLang="en-US" dirty="0" smtClean="0">
                <a:solidFill>
                  <a:srgbClr val="000000"/>
                </a:solidFill>
                <a:latin typeface="游ゴシック Light" panose="020B0300000000000000" pitchFamily="50" charset="-128"/>
                <a:ea typeface="游ゴシック Light" panose="020B0300000000000000" pitchFamily="50" charset="-128"/>
              </a:rPr>
              <a:t>のデプロイメント</a:t>
            </a:r>
            <a:r>
              <a:rPr kumimoji="0" lang="ja-JP" altLang="en-US" dirty="0">
                <a:solidFill>
                  <a:srgbClr val="000000"/>
                </a:solidFill>
                <a:latin typeface="游ゴシック Light" panose="020B0300000000000000" pitchFamily="50" charset="-128"/>
                <a:ea typeface="游ゴシック Light" panose="020B0300000000000000" pitchFamily="50" charset="-128"/>
              </a:rPr>
              <a:t>の選択が</a:t>
            </a:r>
            <a:r>
              <a:rPr kumimoji="0" lang="ja-JP" altLang="en-US" dirty="0" smtClean="0">
                <a:solidFill>
                  <a:srgbClr val="000000"/>
                </a:solidFill>
                <a:latin typeface="游ゴシック Light" panose="020B0300000000000000" pitchFamily="50" charset="-128"/>
                <a:ea typeface="游ゴシック Light" panose="020B0300000000000000" pitchFamily="50" charset="-128"/>
              </a:rPr>
              <a:t>可能</a:t>
            </a:r>
            <a:endParaRPr kumimoji="0" lang="en-US" altLang="ja-JP" dirty="0">
              <a:solidFill>
                <a:srgbClr val="000000"/>
              </a:solidFill>
              <a:latin typeface="游ゴシック Light" panose="020B0300000000000000" pitchFamily="50" charset="-128"/>
              <a:ea typeface="游ゴシック Light" panose="020B0300000000000000" pitchFamily="50" charset="-128"/>
            </a:endParaRPr>
          </a:p>
          <a:p>
            <a:pPr marL="355600" lvl="1" indent="-174625" defTabSz="457230" fontAlgn="auto">
              <a:spcBef>
                <a:spcPts val="0"/>
              </a:spcBef>
              <a:spcAft>
                <a:spcPts val="0"/>
              </a:spcAft>
              <a:buFont typeface="Arial" panose="020B0604020202020204" pitchFamily="34" charset="0"/>
              <a:buChar char="•"/>
            </a:pPr>
            <a:r>
              <a:rPr kumimoji="0" lang="ja-JP" altLang="en-US" dirty="0">
                <a:solidFill>
                  <a:srgbClr val="000000"/>
                </a:solidFill>
                <a:latin typeface="游ゴシック Light" panose="020B0300000000000000" pitchFamily="50" charset="-128"/>
                <a:ea typeface="游ゴシック Light" panose="020B0300000000000000" pitchFamily="50" charset="-128"/>
              </a:rPr>
              <a:t>ユーザーライセンス </a:t>
            </a:r>
            <a:r>
              <a:rPr kumimoji="0" lang="en-US" altLang="ja-JP" dirty="0">
                <a:solidFill>
                  <a:srgbClr val="000000"/>
                </a:solidFill>
                <a:latin typeface="游ゴシック Light" panose="020B0300000000000000" pitchFamily="50" charset="-128"/>
                <a:ea typeface="游ゴシック Light" panose="020B0300000000000000" pitchFamily="50" charset="-128"/>
              </a:rPr>
              <a:t>(Named User)</a:t>
            </a:r>
            <a:r>
              <a:rPr kumimoji="0" lang="ja-JP" altLang="en-US" dirty="0">
                <a:solidFill>
                  <a:srgbClr val="000000"/>
                </a:solidFill>
                <a:latin typeface="游ゴシック Light" panose="020B0300000000000000" pitchFamily="50" charset="-128"/>
                <a:ea typeface="游ゴシック Light" panose="020B0300000000000000" pitchFamily="50" charset="-128"/>
              </a:rPr>
              <a:t>・ロボットライセンスに </a:t>
            </a:r>
            <a:r>
              <a:rPr kumimoji="0" lang="en-US" altLang="ja-JP" b="1" u="sng" dirty="0">
                <a:solidFill>
                  <a:srgbClr val="000000"/>
                </a:solidFill>
                <a:latin typeface="游ゴシック Light" panose="020B0300000000000000" pitchFamily="50" charset="-128"/>
                <a:ea typeface="游ゴシック Light" panose="020B0300000000000000" pitchFamily="50" charset="-128"/>
              </a:rPr>
              <a:t>Orchestrator </a:t>
            </a:r>
            <a:r>
              <a:rPr kumimoji="0" lang="ja-JP" altLang="en-US" b="1" u="sng" dirty="0">
                <a:solidFill>
                  <a:srgbClr val="000000"/>
                </a:solidFill>
                <a:latin typeface="游ゴシック Light" panose="020B0300000000000000" pitchFamily="50" charset="-128"/>
                <a:ea typeface="游ゴシック Light" panose="020B0300000000000000" pitchFamily="50" charset="-128"/>
              </a:rPr>
              <a:t>利用権</a:t>
            </a:r>
            <a:r>
              <a:rPr kumimoji="0" lang="ja-JP" altLang="en-US" b="1" u="sng" dirty="0" smtClean="0">
                <a:solidFill>
                  <a:srgbClr val="000000"/>
                </a:solidFill>
                <a:latin typeface="游ゴシック Light" panose="020B0300000000000000" pitchFamily="50" charset="-128"/>
                <a:ea typeface="游ゴシック Light" panose="020B0300000000000000" pitchFamily="50" charset="-128"/>
              </a:rPr>
              <a:t>あり</a:t>
            </a:r>
            <a:endParaRPr kumimoji="0" lang="en-US" altLang="ja-JP" b="1" u="sng" dirty="0" smtClean="0">
              <a:solidFill>
                <a:srgbClr val="000000"/>
              </a:solidFill>
              <a:latin typeface="游ゴシック Light" panose="020B0300000000000000" pitchFamily="50" charset="-128"/>
              <a:ea typeface="游ゴシック Light" panose="020B0300000000000000" pitchFamily="50" charset="-128"/>
            </a:endParaRPr>
          </a:p>
        </p:txBody>
      </p:sp>
      <p:sp>
        <p:nvSpPr>
          <p:cNvPr id="27" name="TextBox 14">
            <a:extLst>
              <a:ext uri="{FF2B5EF4-FFF2-40B4-BE49-F238E27FC236}">
                <a16:creationId xmlns:a16="http://schemas.microsoft.com/office/drawing/2014/main" id="{C327498F-6E80-44D2-A629-4FA9410C0DAE}"/>
              </a:ext>
            </a:extLst>
          </p:cNvPr>
          <p:cNvSpPr txBox="1"/>
          <p:nvPr/>
        </p:nvSpPr>
        <p:spPr>
          <a:xfrm>
            <a:off x="288442" y="2661850"/>
            <a:ext cx="2776316" cy="1835008"/>
          </a:xfrm>
          <a:prstGeom prst="rect">
            <a:avLst/>
          </a:prstGeom>
          <a:noFill/>
        </p:spPr>
        <p:txBody>
          <a:bodyPr wrap="square" lIns="0" tIns="0" rIns="0" bIns="0" rtlCol="0">
            <a:noAutofit/>
          </a:bodyPr>
          <a:lstStyle/>
          <a:p>
            <a:pPr marL="180975" indent="-180975" defTabSz="457230" fontAlgn="auto">
              <a:spcBef>
                <a:spcPts val="0"/>
              </a:spcBef>
              <a:spcAft>
                <a:spcPts val="0"/>
              </a:spcAft>
              <a:buFont typeface="Arial" panose="020B0604020202020204" pitchFamily="34" charset="0"/>
              <a:buChar char="•"/>
            </a:pPr>
            <a:r>
              <a:rPr kumimoji="0" lang="en-US" altLang="ja-JP" sz="1400" dirty="0">
                <a:solidFill>
                  <a:srgbClr val="000000"/>
                </a:solidFill>
                <a:latin typeface="游ゴシック Light" panose="020B0300000000000000" pitchFamily="50" charset="-128"/>
                <a:ea typeface="游ゴシック Light" panose="020B0300000000000000" pitchFamily="50" charset="-128"/>
              </a:rPr>
              <a:t>Cloud </a:t>
            </a:r>
            <a:r>
              <a:rPr kumimoji="0" lang="en-US" altLang="ja-JP" sz="1400" dirty="0" smtClean="0">
                <a:solidFill>
                  <a:srgbClr val="000000"/>
                </a:solidFill>
                <a:latin typeface="游ゴシック Light" panose="020B0300000000000000" pitchFamily="50" charset="-128"/>
                <a:ea typeface="游ゴシック Light" panose="020B0300000000000000" pitchFamily="50" charset="-128"/>
              </a:rPr>
              <a:t>Plan</a:t>
            </a:r>
            <a:r>
              <a:rPr kumimoji="0" lang="ja-JP" altLang="en-US" sz="1400" dirty="0" smtClean="0">
                <a:solidFill>
                  <a:srgbClr val="000000"/>
                </a:solidFill>
                <a:latin typeface="游ゴシック Light" panose="020B0300000000000000" pitchFamily="50" charset="-128"/>
                <a:ea typeface="游ゴシック Light" panose="020B0300000000000000" pitchFamily="50" charset="-128"/>
              </a:rPr>
              <a:t>からの移行対象</a:t>
            </a:r>
            <a:endParaRPr kumimoji="0" lang="en-US" altLang="ja-JP" sz="1400" dirty="0" smtClean="0">
              <a:solidFill>
                <a:srgbClr val="000000"/>
              </a:solidFill>
              <a:latin typeface="游ゴシック Light" panose="020B0300000000000000" pitchFamily="50" charset="-128"/>
              <a:ea typeface="游ゴシック Light" panose="020B0300000000000000" pitchFamily="50" charset="-128"/>
            </a:endParaRPr>
          </a:p>
          <a:p>
            <a:pPr marL="180975" indent="-180975" defTabSz="457230" fontAlgn="auto">
              <a:spcBef>
                <a:spcPts val="0"/>
              </a:spcBef>
              <a:spcAft>
                <a:spcPts val="0"/>
              </a:spcAft>
              <a:buFont typeface="Arial" panose="020B0604020202020204" pitchFamily="34" charset="0"/>
              <a:buChar char="•"/>
            </a:pPr>
            <a:r>
              <a:rPr kumimoji="0" lang="ja-JP" altLang="en-US" sz="1400" dirty="0" smtClean="0">
                <a:solidFill>
                  <a:srgbClr val="000000"/>
                </a:solidFill>
                <a:latin typeface="游ゴシック Light" panose="020B0300000000000000" pitchFamily="50" charset="-128"/>
                <a:ea typeface="游ゴシック Light" panose="020B0300000000000000" pitchFamily="50" charset="-128"/>
              </a:rPr>
              <a:t>個別</a:t>
            </a:r>
            <a:r>
              <a:rPr kumimoji="0" lang="ja-JP" altLang="en-US" sz="1400" dirty="0">
                <a:solidFill>
                  <a:srgbClr val="000000"/>
                </a:solidFill>
                <a:latin typeface="游ゴシック Light" panose="020B0300000000000000" pitchFamily="50" charset="-128"/>
                <a:ea typeface="游ゴシック Light" panose="020B0300000000000000" pitchFamily="50" charset="-128"/>
              </a:rPr>
              <a:t>ライセンス購入で任意</a:t>
            </a:r>
            <a:r>
              <a:rPr kumimoji="0" lang="ja-JP" altLang="en-US" sz="1400" dirty="0" smtClean="0">
                <a:solidFill>
                  <a:srgbClr val="000000"/>
                </a:solidFill>
                <a:latin typeface="游ゴシック Light" panose="020B0300000000000000" pitchFamily="50" charset="-128"/>
                <a:ea typeface="游ゴシック Light" panose="020B0300000000000000" pitchFamily="50" charset="-128"/>
              </a:rPr>
              <a:t>のデプロイメント</a:t>
            </a:r>
            <a:r>
              <a:rPr kumimoji="0" lang="ja-JP" altLang="en-US" sz="1400" dirty="0">
                <a:solidFill>
                  <a:srgbClr val="000000"/>
                </a:solidFill>
                <a:latin typeface="游ゴシック Light" panose="020B0300000000000000" pitchFamily="50" charset="-128"/>
                <a:ea typeface="游ゴシック Light" panose="020B0300000000000000" pitchFamily="50" charset="-128"/>
              </a:rPr>
              <a:t>の選択が</a:t>
            </a:r>
            <a:r>
              <a:rPr kumimoji="0" lang="ja-JP" altLang="en-US" sz="1400" dirty="0" smtClean="0">
                <a:solidFill>
                  <a:srgbClr val="000000"/>
                </a:solidFill>
                <a:latin typeface="游ゴシック Light" panose="020B0300000000000000" pitchFamily="50" charset="-128"/>
                <a:ea typeface="游ゴシック Light" panose="020B0300000000000000" pitchFamily="50" charset="-128"/>
              </a:rPr>
              <a:t>可能</a:t>
            </a:r>
            <a:r>
              <a:rPr kumimoji="0" lang="en-US" altLang="ja-JP" sz="1400" dirty="0" smtClean="0">
                <a:solidFill>
                  <a:srgbClr val="000000"/>
                </a:solidFill>
                <a:latin typeface="游ゴシック Light" panose="020B0300000000000000" pitchFamily="50" charset="-128"/>
                <a:ea typeface="游ゴシック Light" panose="020B0300000000000000" pitchFamily="50" charset="-128"/>
              </a:rPr>
              <a:t>(Automation Cloud/ Automation </a:t>
            </a:r>
            <a:r>
              <a:rPr kumimoji="0" lang="en-US" altLang="ja-JP" sz="1400" dirty="0">
                <a:solidFill>
                  <a:srgbClr val="000000"/>
                </a:solidFill>
                <a:latin typeface="游ゴシック Light" panose="020B0300000000000000" pitchFamily="50" charset="-128"/>
                <a:ea typeface="游ゴシック Light" panose="020B0300000000000000" pitchFamily="50" charset="-128"/>
              </a:rPr>
              <a:t>Suite/</a:t>
            </a:r>
            <a:r>
              <a:rPr kumimoji="0" lang="ja-JP" altLang="en-US" sz="1400" dirty="0">
                <a:solidFill>
                  <a:srgbClr val="000000"/>
                </a:solidFill>
                <a:latin typeface="游ゴシック Light" panose="020B0300000000000000" pitchFamily="50" charset="-128"/>
                <a:ea typeface="游ゴシック Light" panose="020B0300000000000000" pitchFamily="50" charset="-128"/>
              </a:rPr>
              <a:t>個別</a:t>
            </a:r>
            <a:r>
              <a:rPr kumimoji="0" lang="ja-JP" altLang="en-US" sz="1400" dirty="0" smtClean="0">
                <a:solidFill>
                  <a:srgbClr val="000000"/>
                </a:solidFill>
                <a:latin typeface="游ゴシック Light" panose="020B0300000000000000" pitchFamily="50" charset="-128"/>
                <a:ea typeface="游ゴシック Light" panose="020B0300000000000000" pitchFamily="50" charset="-128"/>
              </a:rPr>
              <a:t>製品</a:t>
            </a:r>
            <a:r>
              <a:rPr kumimoji="0" lang="en-US" altLang="ja-JP" sz="1400" dirty="0">
                <a:solidFill>
                  <a:srgbClr val="000000"/>
                </a:solidFill>
                <a:latin typeface="游ゴシック Light" panose="020B0300000000000000" pitchFamily="50" charset="-128"/>
                <a:ea typeface="游ゴシック Light" panose="020B0300000000000000" pitchFamily="50" charset="-128"/>
              </a:rPr>
              <a:t>)</a:t>
            </a:r>
          </a:p>
          <a:p>
            <a:pPr marL="180975" indent="-180975" defTabSz="457230" fontAlgn="auto">
              <a:spcBef>
                <a:spcPts val="0"/>
              </a:spcBef>
              <a:spcAft>
                <a:spcPts val="0"/>
              </a:spcAft>
              <a:buFont typeface="Arial" panose="020B0604020202020204" pitchFamily="34" charset="0"/>
              <a:buChar char="•"/>
            </a:pPr>
            <a:r>
              <a:rPr kumimoji="0" lang="ja-JP" altLang="en-US" sz="1400" dirty="0" smtClean="0">
                <a:solidFill>
                  <a:srgbClr val="000000"/>
                </a:solidFill>
                <a:latin typeface="游ゴシック Light" panose="020B0300000000000000" pitchFamily="50" charset="-128"/>
                <a:ea typeface="游ゴシック Light" panose="020B0300000000000000" pitchFamily="50" charset="-128"/>
              </a:rPr>
              <a:t>ユーザーライセンス </a:t>
            </a:r>
            <a:r>
              <a:rPr kumimoji="0" lang="en-US" altLang="ja-JP" sz="1400" dirty="0">
                <a:solidFill>
                  <a:srgbClr val="000000"/>
                </a:solidFill>
                <a:latin typeface="游ゴシック Light" panose="020B0300000000000000" pitchFamily="50" charset="-128"/>
                <a:ea typeface="游ゴシック Light" panose="020B0300000000000000" pitchFamily="50" charset="-128"/>
              </a:rPr>
              <a:t>(Named User)</a:t>
            </a:r>
            <a:r>
              <a:rPr kumimoji="0" lang="ja-JP" altLang="en-US" sz="1400" dirty="0">
                <a:solidFill>
                  <a:srgbClr val="000000"/>
                </a:solidFill>
                <a:latin typeface="游ゴシック Light" panose="020B0300000000000000" pitchFamily="50" charset="-128"/>
                <a:ea typeface="游ゴシック Light" panose="020B0300000000000000" pitchFamily="50" charset="-128"/>
              </a:rPr>
              <a:t>・ロボットライセンスに </a:t>
            </a:r>
            <a:r>
              <a:rPr kumimoji="0" lang="en-US" altLang="ja-JP" sz="1400" b="1" u="sng" dirty="0">
                <a:solidFill>
                  <a:srgbClr val="000000"/>
                </a:solidFill>
                <a:latin typeface="游ゴシック Light" panose="020B0300000000000000" pitchFamily="50" charset="-128"/>
                <a:ea typeface="游ゴシック Light" panose="020B0300000000000000" pitchFamily="50" charset="-128"/>
              </a:rPr>
              <a:t>Orchestrator </a:t>
            </a:r>
            <a:r>
              <a:rPr kumimoji="0" lang="ja-JP" altLang="en-US" sz="1400" b="1" u="sng" dirty="0">
                <a:solidFill>
                  <a:srgbClr val="000000"/>
                </a:solidFill>
                <a:latin typeface="游ゴシック Light" panose="020B0300000000000000" pitchFamily="50" charset="-128"/>
                <a:ea typeface="游ゴシック Light" panose="020B0300000000000000" pitchFamily="50" charset="-128"/>
              </a:rPr>
              <a:t>利用権あり</a:t>
            </a:r>
            <a:endParaRPr kumimoji="0" lang="en-US" altLang="ja-JP" sz="1400" b="1" u="sng" dirty="0">
              <a:solidFill>
                <a:srgbClr val="000000"/>
              </a:solidFill>
              <a:latin typeface="游ゴシック Light" panose="020B0300000000000000" pitchFamily="50" charset="-128"/>
              <a:ea typeface="游ゴシック Light" panose="020B0300000000000000" pitchFamily="50" charset="-128"/>
            </a:endParaRPr>
          </a:p>
        </p:txBody>
      </p:sp>
      <p:cxnSp>
        <p:nvCxnSpPr>
          <p:cNvPr id="28" name="Straight Connector 15">
            <a:extLst>
              <a:ext uri="{FF2B5EF4-FFF2-40B4-BE49-F238E27FC236}">
                <a16:creationId xmlns:a16="http://schemas.microsoft.com/office/drawing/2014/main" id="{30FB14AB-D4ED-4976-835E-953200A0A426}"/>
              </a:ext>
            </a:extLst>
          </p:cNvPr>
          <p:cNvCxnSpPr>
            <a:cxnSpLocks/>
          </p:cNvCxnSpPr>
          <p:nvPr/>
        </p:nvCxnSpPr>
        <p:spPr>
          <a:xfrm>
            <a:off x="6144603" y="1717226"/>
            <a:ext cx="0" cy="2695855"/>
          </a:xfrm>
          <a:prstGeom prst="line">
            <a:avLst/>
          </a:prstGeom>
          <a:noFill/>
          <a:ln w="3175" cap="flat" cmpd="sng" algn="ctr">
            <a:solidFill>
              <a:srgbClr val="000000">
                <a:lumMod val="50000"/>
                <a:lumOff val="50000"/>
              </a:srgbClr>
            </a:solidFill>
            <a:prstDash val="sysDash"/>
            <a:round/>
            <a:headEnd type="none" w="med" len="med"/>
            <a:tailEnd type="none" w="med" len="med"/>
          </a:ln>
          <a:effectLst/>
        </p:spPr>
      </p:cxnSp>
      <p:sp>
        <p:nvSpPr>
          <p:cNvPr id="29" name="Rectangle 20">
            <a:extLst>
              <a:ext uri="{FF2B5EF4-FFF2-40B4-BE49-F238E27FC236}">
                <a16:creationId xmlns:a16="http://schemas.microsoft.com/office/drawing/2014/main" id="{9FAF570C-C8EC-48E2-9B29-2FDB57B8464D}"/>
              </a:ext>
            </a:extLst>
          </p:cNvPr>
          <p:cNvSpPr/>
          <p:nvPr/>
        </p:nvSpPr>
        <p:spPr>
          <a:xfrm>
            <a:off x="180986" y="1651078"/>
            <a:ext cx="2943214" cy="2845780"/>
          </a:xfrm>
          <a:prstGeom prst="rect">
            <a:avLst/>
          </a:prstGeom>
          <a:noFill/>
          <a:ln w="38100" cap="flat" cmpd="sng" algn="ctr">
            <a:solidFill>
              <a:srgbClr val="ED145B"/>
            </a:solidFill>
            <a:prstDash val="solid"/>
            <a:round/>
            <a:headEnd type="none" w="med" len="med"/>
            <a:tailEnd type="none" w="med" len="med"/>
          </a:ln>
          <a:effectLst/>
        </p:spPr>
        <p:txBody>
          <a:bodyPr lIns="0" tIns="0" rIns="0" bIns="0" rtlCol="0" anchor="ctr" anchorCtr="0"/>
          <a:lstStyle/>
          <a:p>
            <a:pPr marL="0" marR="0" lvl="0" indent="0" algn="ctr" defTabSz="45723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err="1" smtClean="0">
              <a:ln>
                <a:noFill/>
              </a:ln>
              <a:solidFill>
                <a:srgbClr val="FFB40E"/>
              </a:solidFill>
              <a:effectLst/>
              <a:uLnTx/>
              <a:uFillTx/>
              <a:latin typeface="Arial"/>
              <a:ea typeface="メイリオ"/>
              <a:cs typeface="Arial"/>
            </a:endParaRPr>
          </a:p>
        </p:txBody>
      </p:sp>
      <p:sp>
        <p:nvSpPr>
          <p:cNvPr id="30" name="Rectangle 21">
            <a:extLst>
              <a:ext uri="{FF2B5EF4-FFF2-40B4-BE49-F238E27FC236}">
                <a16:creationId xmlns:a16="http://schemas.microsoft.com/office/drawing/2014/main" id="{D5EA0AC5-428C-41D3-B1CA-D1978BEFB65F}"/>
              </a:ext>
            </a:extLst>
          </p:cNvPr>
          <p:cNvSpPr/>
          <p:nvPr/>
        </p:nvSpPr>
        <p:spPr>
          <a:xfrm>
            <a:off x="3231655" y="1663553"/>
            <a:ext cx="5866458" cy="2833305"/>
          </a:xfrm>
          <a:prstGeom prst="rect">
            <a:avLst/>
          </a:prstGeom>
          <a:noFill/>
          <a:ln w="19050" cap="flat" cmpd="sng" algn="ctr">
            <a:solidFill>
              <a:srgbClr val="000000">
                <a:lumMod val="50000"/>
                <a:lumOff val="50000"/>
              </a:srgbClr>
            </a:solidFill>
            <a:prstDash val="sysDash"/>
            <a:round/>
            <a:headEnd type="none" w="med" len="med"/>
            <a:tailEnd type="none" w="med" len="med"/>
          </a:ln>
          <a:effectLst/>
        </p:spPr>
        <p:txBody>
          <a:bodyPr lIns="0" tIns="0" rIns="0" bIns="0" rtlCol="0" anchor="ctr" anchorCtr="0"/>
          <a:lstStyle/>
          <a:p>
            <a:pPr marL="0" marR="0" lvl="0" indent="0" algn="ctr" defTabSz="45723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err="1" smtClean="0">
              <a:ln>
                <a:noFill/>
              </a:ln>
              <a:solidFill>
                <a:srgbClr val="FFB40E"/>
              </a:solidFill>
              <a:effectLst/>
              <a:uLnTx/>
              <a:uFillTx/>
              <a:latin typeface="Arial"/>
              <a:ea typeface="メイリオ"/>
              <a:cs typeface="Arial"/>
            </a:endParaRPr>
          </a:p>
        </p:txBody>
      </p:sp>
      <p:sp>
        <p:nvSpPr>
          <p:cNvPr id="31" name="TextBox 22">
            <a:extLst>
              <a:ext uri="{FF2B5EF4-FFF2-40B4-BE49-F238E27FC236}">
                <a16:creationId xmlns:a16="http://schemas.microsoft.com/office/drawing/2014/main" id="{B0FEC501-A811-4ACA-BA51-B061BAAA6DA8}"/>
              </a:ext>
            </a:extLst>
          </p:cNvPr>
          <p:cNvSpPr txBox="1"/>
          <p:nvPr/>
        </p:nvSpPr>
        <p:spPr>
          <a:xfrm>
            <a:off x="728198" y="1371847"/>
            <a:ext cx="1848789" cy="248808"/>
          </a:xfrm>
          <a:prstGeom prst="rect">
            <a:avLst/>
          </a:prstGeom>
          <a:noFill/>
        </p:spPr>
        <p:txBody>
          <a:bodyPr wrap="square" lIns="0" tIns="0" rIns="0" bIns="0" rtlCol="0">
            <a:noAutofit/>
          </a:bodyPr>
          <a:lstStyle/>
          <a:p>
            <a:pPr algn="ctr" defTabSz="457230" fontAlgn="auto">
              <a:spcBef>
                <a:spcPts val="0"/>
              </a:spcBef>
              <a:spcAft>
                <a:spcPts val="0"/>
              </a:spcAft>
            </a:pPr>
            <a:r>
              <a:rPr lang="ja-JP" altLang="en-US" sz="1400" b="1" dirty="0">
                <a:solidFill>
                  <a:srgbClr val="ED145B"/>
                </a:solidFill>
                <a:latin typeface="Arial"/>
                <a:ea typeface="メイリオ"/>
                <a:cs typeface="Arial"/>
              </a:rPr>
              <a:t>スタンダードプラン</a:t>
            </a:r>
          </a:p>
        </p:txBody>
      </p:sp>
      <p:sp>
        <p:nvSpPr>
          <p:cNvPr id="32" name="TextBox 23">
            <a:extLst>
              <a:ext uri="{FF2B5EF4-FFF2-40B4-BE49-F238E27FC236}">
                <a16:creationId xmlns:a16="http://schemas.microsoft.com/office/drawing/2014/main" id="{4A3F62AA-4DE1-4681-A1B1-82904487C0EA}"/>
              </a:ext>
            </a:extLst>
          </p:cNvPr>
          <p:cNvSpPr txBox="1"/>
          <p:nvPr/>
        </p:nvSpPr>
        <p:spPr>
          <a:xfrm>
            <a:off x="5220208" y="1384131"/>
            <a:ext cx="1848789" cy="248808"/>
          </a:xfrm>
          <a:prstGeom prst="rect">
            <a:avLst/>
          </a:prstGeom>
          <a:noFill/>
        </p:spPr>
        <p:txBody>
          <a:bodyPr wrap="square" lIns="0" tIns="0" rIns="0" bIns="0" rtlCol="0">
            <a:noAutofit/>
          </a:bodyPr>
          <a:lstStyle/>
          <a:p>
            <a:pPr algn="ctr" defTabSz="457230" fontAlgn="auto">
              <a:spcBef>
                <a:spcPts val="0"/>
              </a:spcBef>
              <a:spcAft>
                <a:spcPts val="0"/>
              </a:spcAft>
            </a:pPr>
            <a:r>
              <a:rPr lang="ja-JP" altLang="en-US" sz="1400" b="1" dirty="0">
                <a:solidFill>
                  <a:srgbClr val="000000">
                    <a:lumMod val="50000"/>
                    <a:lumOff val="50000"/>
                  </a:srgbClr>
                </a:solidFill>
                <a:latin typeface="Arial"/>
                <a:ea typeface="メイリオ"/>
                <a:cs typeface="Arial"/>
              </a:rPr>
              <a:t>レガシープラン</a:t>
            </a:r>
          </a:p>
        </p:txBody>
      </p:sp>
      <p:sp>
        <p:nvSpPr>
          <p:cNvPr id="33" name="Rectangle: Rounded Corners 4">
            <a:extLst>
              <a:ext uri="{FF2B5EF4-FFF2-40B4-BE49-F238E27FC236}">
                <a16:creationId xmlns:a16="http://schemas.microsoft.com/office/drawing/2014/main" id="{E627DCCF-3B68-43C6-B641-0C4A3684B8D9}"/>
              </a:ext>
            </a:extLst>
          </p:cNvPr>
          <p:cNvSpPr/>
          <p:nvPr/>
        </p:nvSpPr>
        <p:spPr>
          <a:xfrm>
            <a:off x="323850" y="1807637"/>
            <a:ext cx="487973" cy="216663"/>
          </a:xfrm>
          <a:prstGeom prst="roundRect">
            <a:avLst/>
          </a:prstGeom>
          <a:solidFill>
            <a:srgbClr val="00B050"/>
          </a:solidFill>
          <a:ln w="25400" cap="flat" cmpd="sng" algn="ctr">
            <a:solidFill>
              <a:srgbClr val="00B050"/>
            </a:solidFill>
            <a:prstDash val="solid"/>
          </a:ln>
          <a:effectLst/>
        </p:spPr>
        <p:txBody>
          <a:bodyPr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dirty="0" smtClean="0">
                <a:ln>
                  <a:noFill/>
                </a:ln>
                <a:solidFill>
                  <a:srgbClr val="FFFFFF"/>
                </a:solidFill>
                <a:effectLst/>
                <a:uLnTx/>
                <a:uFillTx/>
                <a:latin typeface="Arial"/>
                <a:ea typeface="メイリオ"/>
                <a:cs typeface="Arial"/>
              </a:rPr>
              <a:t>NEW</a:t>
            </a:r>
            <a:endParaRPr kumimoji="0" lang="ja-JP" altLang="en-US" b="1" i="0" u="none" strike="noStrike" kern="0" cap="none" spc="0" normalizeH="0" baseline="0" noProof="0" dirty="0" err="1" smtClean="0">
              <a:ln>
                <a:noFill/>
              </a:ln>
              <a:solidFill>
                <a:srgbClr val="FFFFFF"/>
              </a:solidFill>
              <a:effectLst/>
              <a:uLnTx/>
              <a:uFillTx/>
              <a:latin typeface="Arial"/>
              <a:ea typeface="メイリオ"/>
              <a:cs typeface="Arial"/>
            </a:endParaRPr>
          </a:p>
        </p:txBody>
      </p:sp>
      <p:sp>
        <p:nvSpPr>
          <p:cNvPr id="34" name="Rectangle: Rounded Corners 24">
            <a:extLst>
              <a:ext uri="{FF2B5EF4-FFF2-40B4-BE49-F238E27FC236}">
                <a16:creationId xmlns:a16="http://schemas.microsoft.com/office/drawing/2014/main" id="{3ABDC77C-9C25-4EDF-9527-02FDA45262C6}"/>
              </a:ext>
            </a:extLst>
          </p:cNvPr>
          <p:cNvSpPr/>
          <p:nvPr/>
        </p:nvSpPr>
        <p:spPr>
          <a:xfrm>
            <a:off x="3308998" y="3119002"/>
            <a:ext cx="417035" cy="195485"/>
          </a:xfrm>
          <a:prstGeom prst="roundRect">
            <a:avLst/>
          </a:prstGeom>
          <a:solidFill>
            <a:srgbClr val="00B050"/>
          </a:solidFill>
          <a:ln w="25400" cap="flat" cmpd="sng" algn="ctr">
            <a:solidFill>
              <a:srgbClr val="00B050"/>
            </a:solidFill>
            <a:prstDash val="solid"/>
          </a:ln>
          <a:effectLst/>
        </p:spPr>
        <p:txBody>
          <a:bodyPr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dirty="0" smtClean="0">
                <a:ln>
                  <a:noFill/>
                </a:ln>
                <a:solidFill>
                  <a:srgbClr val="FFFFFF"/>
                </a:solidFill>
                <a:effectLst/>
                <a:uLnTx/>
                <a:uFillTx/>
                <a:latin typeface="Arial"/>
                <a:ea typeface="メイリオ"/>
                <a:cs typeface="Arial"/>
              </a:rPr>
              <a:t>NEW</a:t>
            </a:r>
            <a:endParaRPr kumimoji="0" lang="ja-JP" altLang="en-US" sz="1050" b="1" i="0" u="none" strike="noStrike" kern="0" cap="none" spc="0" normalizeH="0" baseline="0" noProof="0" dirty="0" err="1" smtClean="0">
              <a:ln>
                <a:noFill/>
              </a:ln>
              <a:solidFill>
                <a:srgbClr val="FFFFFF"/>
              </a:solidFill>
              <a:effectLst/>
              <a:uLnTx/>
              <a:uFillTx/>
              <a:latin typeface="Arial"/>
              <a:ea typeface="メイリオ"/>
              <a:cs typeface="Arial"/>
            </a:endParaRPr>
          </a:p>
        </p:txBody>
      </p:sp>
      <p:graphicFrame>
        <p:nvGraphicFramePr>
          <p:cNvPr id="37" name="表 36">
            <a:extLst>
              <a:ext uri="{FF2B5EF4-FFF2-40B4-BE49-F238E27FC236}">
                <a16:creationId xmlns:a16="http://schemas.microsoft.com/office/drawing/2014/main" id="{DD8E6E37-4DA8-4B55-AC41-790368EA5928}"/>
              </a:ext>
            </a:extLst>
          </p:cNvPr>
          <p:cNvGraphicFramePr>
            <a:graphicFrameLocks noGrp="1"/>
          </p:cNvGraphicFramePr>
          <p:nvPr>
            <p:extLst>
              <p:ext uri="{D42A27DB-BD31-4B8C-83A1-F6EECF244321}">
                <p14:modId xmlns:p14="http://schemas.microsoft.com/office/powerpoint/2010/main" val="1335057635"/>
              </p:ext>
            </p:extLst>
          </p:nvPr>
        </p:nvGraphicFramePr>
        <p:xfrm>
          <a:off x="246065" y="4666906"/>
          <a:ext cx="8762093" cy="1786282"/>
        </p:xfrm>
        <a:graphic>
          <a:graphicData uri="http://schemas.openxmlformats.org/drawingml/2006/table">
            <a:tbl>
              <a:tblPr firstRow="1"/>
              <a:tblGrid>
                <a:gridCol w="2143760">
                  <a:extLst>
                    <a:ext uri="{9D8B030D-6E8A-4147-A177-3AD203B41FA5}">
                      <a16:colId xmlns:a16="http://schemas.microsoft.com/office/drawing/2014/main" val="558644117"/>
                    </a:ext>
                  </a:extLst>
                </a:gridCol>
                <a:gridCol w="3432637">
                  <a:extLst>
                    <a:ext uri="{9D8B030D-6E8A-4147-A177-3AD203B41FA5}">
                      <a16:colId xmlns:a16="http://schemas.microsoft.com/office/drawing/2014/main" val="3618063845"/>
                    </a:ext>
                  </a:extLst>
                </a:gridCol>
                <a:gridCol w="3185696">
                  <a:extLst>
                    <a:ext uri="{9D8B030D-6E8A-4147-A177-3AD203B41FA5}">
                      <a16:colId xmlns:a16="http://schemas.microsoft.com/office/drawing/2014/main" val="1128970386"/>
                    </a:ext>
                  </a:extLst>
                </a:gridCol>
              </a:tblGrid>
              <a:tr h="349291">
                <a:tc>
                  <a:txBody>
                    <a:bodyPr/>
                    <a:lstStyle/>
                    <a:p>
                      <a:pPr marL="180340" indent="-180340" algn="ctr">
                        <a:spcAft>
                          <a:spcPts val="0"/>
                        </a:spcAft>
                      </a:pPr>
                      <a:r>
                        <a:rPr lang="ja-JP" altLang="en-US" sz="1400" b="1" dirty="0" smtClean="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rPr>
                        <a:t>契約済みライセンス</a:t>
                      </a:r>
                      <a:endParaRPr lang="ja-JP" altLang="ja-JP" sz="1400" b="1" dirty="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solidFill>
                      <a:srgbClr val="0070C0"/>
                    </a:solidFill>
                  </a:tcPr>
                </a:tc>
                <a:tc>
                  <a:txBody>
                    <a:bodyPr/>
                    <a:lstStyle/>
                    <a:p>
                      <a:pPr marL="180340" marR="0" lvl="0" indent="-180340" algn="ctr" defTabSz="914400" rtl="0" eaLnBrk="1" fontAlgn="auto" latinLnBrk="0" hangingPunct="1">
                        <a:lnSpc>
                          <a:spcPct val="100000"/>
                        </a:lnSpc>
                        <a:spcBef>
                          <a:spcPts val="0"/>
                        </a:spcBef>
                        <a:spcAft>
                          <a:spcPts val="0"/>
                        </a:spcAft>
                        <a:buClrTx/>
                        <a:buSzTx/>
                        <a:buFontTx/>
                        <a:buNone/>
                        <a:tabLst/>
                        <a:defRPr/>
                      </a:pPr>
                      <a:r>
                        <a:rPr lang="ja-JP" altLang="en-US" sz="1400" b="1" dirty="0" smtClean="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rPr>
                        <a:t>切り替え日前</a:t>
                      </a:r>
                      <a:r>
                        <a:rPr lang="en-US" altLang="ja-JP" sz="1400" b="1" dirty="0" smtClean="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rPr>
                        <a:t>(6/14</a:t>
                      </a:r>
                      <a:r>
                        <a:rPr lang="ja-JP" altLang="en-US" sz="1400" b="1" dirty="0" smtClean="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rPr>
                        <a:t>開始分まで</a:t>
                      </a:r>
                      <a:r>
                        <a:rPr lang="en-US" altLang="ja-JP" sz="1400" b="1" dirty="0" smtClean="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rPr>
                        <a:t>)</a:t>
                      </a:r>
                      <a:endParaRPr lang="ja-JP" altLang="ja-JP" sz="1400" b="1" dirty="0" smtClean="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solidFill>
                      <a:srgbClr val="0070C0"/>
                    </a:solidFill>
                  </a:tcPr>
                </a:tc>
                <a:tc>
                  <a:txBody>
                    <a:bodyPr/>
                    <a:lstStyle/>
                    <a:p>
                      <a:pPr marL="180340" indent="-180340" algn="ctr">
                        <a:spcAft>
                          <a:spcPts val="0"/>
                        </a:spcAft>
                      </a:pPr>
                      <a:r>
                        <a:rPr lang="ja-JP" altLang="en-US" sz="1400" b="1" dirty="0" smtClean="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rPr>
                        <a:t>切り替え日後</a:t>
                      </a:r>
                      <a:r>
                        <a:rPr lang="en-US" altLang="ja-JP" sz="1400" b="1" dirty="0" smtClean="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rPr>
                        <a:t>(6/15</a:t>
                      </a:r>
                      <a:r>
                        <a:rPr lang="ja-JP" altLang="en-US" sz="1400" b="1" dirty="0" smtClean="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rPr>
                        <a:t>以降</a:t>
                      </a:r>
                      <a:r>
                        <a:rPr lang="en-US" altLang="ja-JP" sz="1400" b="1" dirty="0" smtClean="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rPr>
                        <a:t>)</a:t>
                      </a:r>
                      <a:endParaRPr lang="ja-JP" sz="1400" b="1" dirty="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solidFill>
                      <a:srgbClr val="0070C0"/>
                    </a:solidFill>
                  </a:tcPr>
                </a:tc>
                <a:extLst>
                  <a:ext uri="{0D108BD9-81ED-4DB2-BD59-A6C34878D82A}">
                    <a16:rowId xmlns:a16="http://schemas.microsoft.com/office/drawing/2014/main" val="3221151296"/>
                  </a:ext>
                </a:extLst>
              </a:tr>
              <a:tr h="478997">
                <a:tc>
                  <a:txBody>
                    <a:bodyPr/>
                    <a:lstStyle/>
                    <a:p>
                      <a:pPr algn="ctr"/>
                      <a:r>
                        <a:rPr lang="ja-JP" altLang="en-US" sz="1400" dirty="0" smtClean="0">
                          <a:latin typeface="游ゴシック" panose="020B0400000000000000" pitchFamily="50" charset="-128"/>
                          <a:ea typeface="游ゴシック" panose="020B0400000000000000" pitchFamily="50" charset="-128"/>
                        </a:rPr>
                        <a:t>オンプレミス</a:t>
                      </a:r>
                      <a:r>
                        <a:rPr lang="en-US" altLang="ja-JP" sz="1400" dirty="0" smtClean="0">
                          <a:latin typeface="游ゴシック" panose="020B0400000000000000" pitchFamily="50" charset="-128"/>
                          <a:ea typeface="游ゴシック" panose="020B0400000000000000" pitchFamily="50" charset="-128"/>
                        </a:rPr>
                        <a:t>/</a:t>
                      </a:r>
                      <a:br>
                        <a:rPr lang="en-US" altLang="ja-JP" sz="1400" dirty="0" smtClean="0">
                          <a:latin typeface="游ゴシック" panose="020B0400000000000000" pitchFamily="50" charset="-128"/>
                          <a:ea typeface="游ゴシック" panose="020B0400000000000000" pitchFamily="50" charset="-128"/>
                        </a:rPr>
                      </a:br>
                      <a:r>
                        <a:rPr lang="ja-JP" altLang="en-US" sz="1400" dirty="0" smtClean="0">
                          <a:latin typeface="游ゴシック" panose="020B0400000000000000" pitchFamily="50" charset="-128"/>
                          <a:ea typeface="游ゴシック" panose="020B0400000000000000" pitchFamily="50" charset="-128"/>
                        </a:rPr>
                        <a:t>スタンドアロン</a:t>
                      </a:r>
                      <a:endParaRPr lang="ja-JP" altLang="en-US" sz="1400" dirty="0">
                        <a:latin typeface="游ゴシック" panose="020B0400000000000000" pitchFamily="50" charset="-128"/>
                        <a:ea typeface="游ゴシック" panose="020B0400000000000000" pitchFamily="50" charset="-128"/>
                      </a:endParaRPr>
                    </a:p>
                  </a:txBody>
                  <a:tcPr marL="68580" marR="6858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游ゴシック" panose="020B0400000000000000" pitchFamily="50" charset="-128"/>
                          <a:ea typeface="游ゴシック" panose="020B0400000000000000" pitchFamily="50" charset="-128"/>
                        </a:rPr>
                        <a:t>オンプレプランとして更新・追加購入可</a:t>
                      </a:r>
                    </a:p>
                  </a:txBody>
                  <a:tcPr marL="68580" marR="68580" marT="0" marB="0" anchor="ctr"/>
                </a:tc>
                <a:tc>
                  <a:txBody>
                    <a:bodyPr/>
                    <a:lstStyle/>
                    <a:p>
                      <a:r>
                        <a:rPr lang="ja-JP" altLang="en-US" sz="1400" u="sng" dirty="0" smtClean="0">
                          <a:latin typeface="游ゴシック" panose="020B0400000000000000" pitchFamily="50" charset="-128"/>
                          <a:ea typeface="游ゴシック" panose="020B0400000000000000" pitchFamily="50" charset="-128"/>
                        </a:rPr>
                        <a:t>既存契約がある場合に限り</a:t>
                      </a:r>
                      <a:r>
                        <a:rPr lang="ja-JP" altLang="en-US" sz="1400" dirty="0" smtClean="0">
                          <a:latin typeface="游ゴシック" panose="020B0400000000000000" pitchFamily="50" charset="-128"/>
                          <a:ea typeface="游ゴシック" panose="020B0400000000000000" pitchFamily="50" charset="-128"/>
                        </a:rPr>
                        <a:t>、オンプレプランとして更新・追加購入可</a:t>
                      </a:r>
                      <a:endParaRPr lang="ja-JP" altLang="en-US" sz="1400" dirty="0">
                        <a:latin typeface="游ゴシック" panose="020B0400000000000000" pitchFamily="50" charset="-128"/>
                        <a:ea typeface="游ゴシック" panose="020B0400000000000000" pitchFamily="50" charset="-128"/>
                      </a:endParaRPr>
                    </a:p>
                  </a:txBody>
                  <a:tcPr marL="68580" marR="68580" marT="0" marB="0" anchor="ctr">
                    <a:solidFill>
                      <a:srgbClr val="FFFF00"/>
                    </a:solidFill>
                  </a:tcPr>
                </a:tc>
                <a:extLst>
                  <a:ext uri="{0D108BD9-81ED-4DB2-BD59-A6C34878D82A}">
                    <a16:rowId xmlns:a16="http://schemas.microsoft.com/office/drawing/2014/main" val="3046935346"/>
                  </a:ext>
                </a:extLst>
              </a:tr>
              <a:tr h="478997">
                <a:tc>
                  <a:txBody>
                    <a:bodyPr/>
                    <a:lstStyle/>
                    <a:p>
                      <a:pPr algn="ctr"/>
                      <a:r>
                        <a:rPr lang="ja-JP" altLang="en-US" sz="1400" dirty="0" smtClean="0">
                          <a:latin typeface="游ゴシック" panose="020B0400000000000000" pitchFamily="50" charset="-128"/>
                          <a:ea typeface="游ゴシック" panose="020B0400000000000000" pitchFamily="50" charset="-128"/>
                        </a:rPr>
                        <a:t>クラウドライセンス</a:t>
                      </a:r>
                      <a:endParaRPr lang="ja-JP" altLang="en-US" sz="1400" dirty="0">
                        <a:latin typeface="游ゴシック" panose="020B0400000000000000" pitchFamily="50" charset="-128"/>
                        <a:ea typeface="游ゴシック" panose="020B0400000000000000" pitchFamily="50" charset="-128"/>
                      </a:endParaRPr>
                    </a:p>
                  </a:txBody>
                  <a:tcPr marL="68580" marR="68580" marT="0" marB="0" anchor="ctr">
                    <a:noFill/>
                  </a:tcPr>
                </a:tc>
                <a:tc>
                  <a:txBody>
                    <a:bodyPr/>
                    <a:lstStyle/>
                    <a:p>
                      <a:r>
                        <a:rPr lang="ja-JP" altLang="en-US" sz="1400" dirty="0" smtClean="0">
                          <a:latin typeface="游ゴシック" panose="020B0400000000000000" pitchFamily="50" charset="-128"/>
                          <a:ea typeface="游ゴシック" panose="020B0400000000000000" pitchFamily="50" charset="-128"/>
                        </a:rPr>
                        <a:t>クラウドプランとして更新・追加購入可</a:t>
                      </a:r>
                      <a:r>
                        <a:rPr lang="en-US" altLang="ja-JP" sz="1400" dirty="0" smtClean="0">
                          <a:latin typeface="游ゴシック" panose="020B0400000000000000" pitchFamily="50" charset="-128"/>
                          <a:ea typeface="游ゴシック" panose="020B0400000000000000" pitchFamily="50" charset="-128"/>
                        </a:rPr>
                        <a:t/>
                      </a:r>
                      <a:br>
                        <a:rPr lang="en-US" altLang="ja-JP" sz="1400" dirty="0" smtClean="0">
                          <a:latin typeface="游ゴシック" panose="020B0400000000000000" pitchFamily="50" charset="-128"/>
                          <a:ea typeface="游ゴシック" panose="020B0400000000000000" pitchFamily="50" charset="-128"/>
                        </a:rPr>
                      </a:br>
                      <a:r>
                        <a:rPr lang="en-US" altLang="ja-JP" sz="1400" dirty="0" smtClean="0">
                          <a:latin typeface="游ゴシック" panose="020B0400000000000000" pitchFamily="50" charset="-128"/>
                          <a:ea typeface="游ゴシック" panose="020B0400000000000000" pitchFamily="50" charset="-128"/>
                        </a:rPr>
                        <a:t>Flex</a:t>
                      </a:r>
                      <a:r>
                        <a:rPr lang="ja-JP" altLang="en-US" sz="1400" dirty="0" smtClean="0">
                          <a:latin typeface="游ゴシック" panose="020B0400000000000000" pitchFamily="50" charset="-128"/>
                          <a:ea typeface="游ゴシック" panose="020B0400000000000000" pitchFamily="50" charset="-128"/>
                        </a:rPr>
                        <a:t>プランでの契約も可能</a:t>
                      </a:r>
                      <a:endParaRPr lang="ja-JP" altLang="en-US" sz="1400" dirty="0">
                        <a:latin typeface="游ゴシック" panose="020B0400000000000000" pitchFamily="50" charset="-128"/>
                        <a:ea typeface="游ゴシック" panose="020B0400000000000000" pitchFamily="50" charset="-128"/>
                      </a:endParaRPr>
                    </a:p>
                  </a:txBody>
                  <a:tcPr marL="68580" marR="68580" marT="0" marB="0" anchor="ctr"/>
                </a:tc>
                <a:tc>
                  <a:txBody>
                    <a:bodyPr/>
                    <a:lstStyle/>
                    <a:p>
                      <a:r>
                        <a:rPr lang="ja-JP" altLang="en-US" sz="1400" dirty="0" smtClean="0">
                          <a:latin typeface="游ゴシック" panose="020B0400000000000000" pitchFamily="50" charset="-128"/>
                          <a:ea typeface="游ゴシック" panose="020B0400000000000000" pitchFamily="50" charset="-128"/>
                        </a:rPr>
                        <a:t>追加：</a:t>
                      </a:r>
                      <a:r>
                        <a:rPr lang="en-US" altLang="ja-JP" sz="1400" dirty="0" smtClean="0">
                          <a:latin typeface="游ゴシック" panose="020B0400000000000000" pitchFamily="50" charset="-128"/>
                          <a:ea typeface="游ゴシック" panose="020B0400000000000000" pitchFamily="50" charset="-128"/>
                        </a:rPr>
                        <a:t>Flex</a:t>
                      </a:r>
                      <a:r>
                        <a:rPr lang="ja-JP" altLang="en-US" sz="1400" dirty="0" smtClean="0">
                          <a:latin typeface="游ゴシック" panose="020B0400000000000000" pitchFamily="50" charset="-128"/>
                          <a:ea typeface="游ゴシック" panose="020B0400000000000000" pitchFamily="50" charset="-128"/>
                        </a:rPr>
                        <a:t>プランでの契約</a:t>
                      </a:r>
                      <a:r>
                        <a:rPr lang="en-US" altLang="ja-JP" sz="1400" dirty="0" smtClean="0">
                          <a:latin typeface="游ゴシック" panose="020B0400000000000000" pitchFamily="50" charset="-128"/>
                          <a:ea typeface="游ゴシック" panose="020B0400000000000000" pitchFamily="50" charset="-128"/>
                        </a:rPr>
                        <a:t/>
                      </a:r>
                      <a:br>
                        <a:rPr lang="en-US" altLang="ja-JP" sz="1400" dirty="0" smtClean="0">
                          <a:latin typeface="游ゴシック" panose="020B0400000000000000" pitchFamily="50" charset="-128"/>
                          <a:ea typeface="游ゴシック" panose="020B0400000000000000" pitchFamily="50" charset="-128"/>
                        </a:rPr>
                      </a:br>
                      <a:r>
                        <a:rPr lang="ja-JP" altLang="en-US" sz="1400" dirty="0" smtClean="0">
                          <a:latin typeface="游ゴシック" panose="020B0400000000000000" pitchFamily="50" charset="-128"/>
                          <a:ea typeface="游ゴシック" panose="020B0400000000000000" pitchFamily="50" charset="-128"/>
                        </a:rPr>
                        <a:t>更新：</a:t>
                      </a:r>
                      <a:r>
                        <a:rPr lang="en-US" altLang="ja-JP" sz="1400" dirty="0" smtClean="0">
                          <a:latin typeface="游ゴシック" panose="020B0400000000000000" pitchFamily="50" charset="-128"/>
                          <a:ea typeface="游ゴシック" panose="020B0400000000000000" pitchFamily="50" charset="-128"/>
                        </a:rPr>
                        <a:t>Flex</a:t>
                      </a:r>
                      <a:r>
                        <a:rPr lang="ja-JP" altLang="en-US" sz="1400" dirty="0" smtClean="0">
                          <a:latin typeface="游ゴシック" panose="020B0400000000000000" pitchFamily="50" charset="-128"/>
                          <a:ea typeface="游ゴシック" panose="020B0400000000000000" pitchFamily="50" charset="-128"/>
                        </a:rPr>
                        <a:t>プランに切り替え</a:t>
                      </a:r>
                      <a:endParaRPr lang="ja-JP" altLang="en-US" sz="1400" dirty="0">
                        <a:latin typeface="游ゴシック" panose="020B0400000000000000" pitchFamily="50" charset="-128"/>
                        <a:ea typeface="游ゴシック" panose="020B0400000000000000" pitchFamily="50" charset="-128"/>
                      </a:endParaRPr>
                    </a:p>
                  </a:txBody>
                  <a:tcPr marL="68580" marR="68580" marT="0" marB="0" anchor="ctr"/>
                </a:tc>
                <a:extLst>
                  <a:ext uri="{0D108BD9-81ED-4DB2-BD59-A6C34878D82A}">
                    <a16:rowId xmlns:a16="http://schemas.microsoft.com/office/drawing/2014/main" val="3232420426"/>
                  </a:ext>
                </a:extLst>
              </a:tr>
              <a:tr h="478997">
                <a:tc>
                  <a:txBody>
                    <a:bodyPr/>
                    <a:lstStyle/>
                    <a:p>
                      <a:pPr algn="ctr"/>
                      <a:r>
                        <a:rPr lang="ja-JP" altLang="en-US" sz="1400" dirty="0" smtClean="0">
                          <a:latin typeface="游ゴシック" panose="020B0400000000000000" pitchFamily="50" charset="-128"/>
                          <a:ea typeface="游ゴシック" panose="020B0400000000000000" pitchFamily="50" charset="-128"/>
                        </a:rPr>
                        <a:t>なし</a:t>
                      </a:r>
                      <a:r>
                        <a:rPr lang="en-US" altLang="ja-JP" sz="1400" dirty="0" smtClean="0">
                          <a:latin typeface="游ゴシック" panose="020B0400000000000000" pitchFamily="50" charset="-128"/>
                          <a:ea typeface="游ゴシック" panose="020B0400000000000000" pitchFamily="50" charset="-128"/>
                        </a:rPr>
                        <a:t/>
                      </a:r>
                      <a:br>
                        <a:rPr lang="en-US" altLang="ja-JP" sz="1400" dirty="0" smtClean="0">
                          <a:latin typeface="游ゴシック" panose="020B0400000000000000" pitchFamily="50" charset="-128"/>
                          <a:ea typeface="游ゴシック" panose="020B0400000000000000" pitchFamily="50" charset="-128"/>
                        </a:rPr>
                      </a:br>
                      <a:r>
                        <a:rPr lang="en-US" altLang="ja-JP" sz="1400" dirty="0" smtClean="0">
                          <a:latin typeface="游ゴシック" panose="020B0400000000000000" pitchFamily="50" charset="-128"/>
                          <a:ea typeface="游ゴシック" panose="020B0400000000000000" pitchFamily="50" charset="-128"/>
                        </a:rPr>
                        <a:t>(</a:t>
                      </a:r>
                      <a:r>
                        <a:rPr lang="ja-JP" altLang="en-US" sz="1400" dirty="0" smtClean="0">
                          <a:latin typeface="游ゴシック" panose="020B0400000000000000" pitchFamily="50" charset="-128"/>
                          <a:ea typeface="游ゴシック" panose="020B0400000000000000" pitchFamily="50" charset="-128"/>
                        </a:rPr>
                        <a:t>新規契約のお客様</a:t>
                      </a:r>
                      <a:r>
                        <a:rPr lang="en-US" altLang="ja-JP" sz="1400" dirty="0" smtClean="0">
                          <a:latin typeface="游ゴシック" panose="020B0400000000000000" pitchFamily="50" charset="-128"/>
                          <a:ea typeface="游ゴシック" panose="020B0400000000000000" pitchFamily="50" charset="-128"/>
                        </a:rPr>
                        <a:t>)</a:t>
                      </a:r>
                      <a:endParaRPr lang="ja-JP" altLang="en-US" sz="1400" dirty="0">
                        <a:latin typeface="游ゴシック" panose="020B0400000000000000" pitchFamily="50" charset="-128"/>
                        <a:ea typeface="游ゴシック" panose="020B0400000000000000" pitchFamily="50" charset="-128"/>
                      </a:endParaRPr>
                    </a:p>
                  </a:txBody>
                  <a:tcPr marL="68580" marR="68580" marT="0" marB="0" anchor="ctr">
                    <a:noFill/>
                  </a:tcPr>
                </a:tc>
                <a:tc>
                  <a:txBody>
                    <a:bodyPr/>
                    <a:lstStyle/>
                    <a:p>
                      <a:r>
                        <a:rPr lang="en-US" altLang="ja-JP" sz="1400" dirty="0" smtClean="0">
                          <a:latin typeface="游ゴシック" panose="020B0400000000000000" pitchFamily="50" charset="-128"/>
                          <a:ea typeface="游ゴシック" panose="020B0400000000000000" pitchFamily="50" charset="-128"/>
                        </a:rPr>
                        <a:t>Flex/Cloud/</a:t>
                      </a:r>
                      <a:r>
                        <a:rPr lang="ja-JP" altLang="en-US" sz="1400" dirty="0" smtClean="0">
                          <a:latin typeface="游ゴシック" panose="020B0400000000000000" pitchFamily="50" charset="-128"/>
                          <a:ea typeface="游ゴシック" panose="020B0400000000000000" pitchFamily="50" charset="-128"/>
                        </a:rPr>
                        <a:t>オンプレの各プラン契約可</a:t>
                      </a:r>
                      <a:endParaRPr lang="ja-JP" altLang="en-US" sz="1400" dirty="0">
                        <a:latin typeface="游ゴシック" panose="020B0400000000000000" pitchFamily="50" charset="-128"/>
                        <a:ea typeface="游ゴシック" panose="020B0400000000000000" pitchFamily="50" charset="-128"/>
                      </a:endParaRPr>
                    </a:p>
                  </a:txBody>
                  <a:tcPr marL="68580" marR="68580" marT="0" marB="0" anchor="ctr"/>
                </a:tc>
                <a:tc>
                  <a:txBody>
                    <a:bodyPr/>
                    <a:lstStyle/>
                    <a:p>
                      <a:r>
                        <a:rPr lang="en-US" altLang="ja-JP" sz="1400" dirty="0" smtClean="0">
                          <a:latin typeface="游ゴシック" panose="020B0400000000000000" pitchFamily="50" charset="-128"/>
                          <a:ea typeface="游ゴシック" panose="020B0400000000000000" pitchFamily="50" charset="-128"/>
                        </a:rPr>
                        <a:t>Flex</a:t>
                      </a:r>
                      <a:r>
                        <a:rPr lang="ja-JP" altLang="en-US" sz="1400" dirty="0" smtClean="0">
                          <a:latin typeface="游ゴシック" panose="020B0400000000000000" pitchFamily="50" charset="-128"/>
                          <a:ea typeface="游ゴシック" panose="020B0400000000000000" pitchFamily="50" charset="-128"/>
                        </a:rPr>
                        <a:t>プランのみ契約可</a:t>
                      </a:r>
                      <a:endParaRPr lang="ja-JP" altLang="en-US" sz="1400" dirty="0">
                        <a:latin typeface="游ゴシック" panose="020B0400000000000000" pitchFamily="50" charset="-128"/>
                        <a:ea typeface="游ゴシック" panose="020B0400000000000000" pitchFamily="50" charset="-128"/>
                      </a:endParaRPr>
                    </a:p>
                  </a:txBody>
                  <a:tcPr marL="68580" marR="68580" marT="0" marB="0" anchor="ctr">
                    <a:solidFill>
                      <a:srgbClr val="FFFF00"/>
                    </a:solidFill>
                  </a:tcPr>
                </a:tc>
                <a:extLst>
                  <a:ext uri="{0D108BD9-81ED-4DB2-BD59-A6C34878D82A}">
                    <a16:rowId xmlns:a16="http://schemas.microsoft.com/office/drawing/2014/main" val="2432994460"/>
                  </a:ext>
                </a:extLst>
              </a:tr>
            </a:tbl>
          </a:graphicData>
        </a:graphic>
      </p:graphicFrame>
    </p:spTree>
    <p:extLst>
      <p:ext uri="{BB962C8B-B14F-4D97-AF65-F5344CB8AC3E}">
        <p14:creationId xmlns:p14="http://schemas.microsoft.com/office/powerpoint/2010/main" val="1363076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pPr>
              <a:defRPr/>
            </a:pPr>
            <a:r>
              <a:rPr lang="en-US" altLang="ja-JP" smtClean="0"/>
              <a:t>© 2022 Power Solutions,Ltd. All Rights Reserved</a:t>
            </a:r>
            <a:endParaRPr kumimoji="1" lang="en-US" altLang="ja-JP" dirty="0"/>
          </a:p>
        </p:txBody>
      </p:sp>
      <p:sp>
        <p:nvSpPr>
          <p:cNvPr id="5" name="スライド番号プレースホルダー 4"/>
          <p:cNvSpPr>
            <a:spLocks noGrp="1"/>
          </p:cNvSpPr>
          <p:nvPr>
            <p:ph type="sldNum" sz="quarter" idx="12"/>
          </p:nvPr>
        </p:nvSpPr>
        <p:spPr/>
        <p:txBody>
          <a:bodyPr/>
          <a:lstStyle/>
          <a:p>
            <a:pPr>
              <a:defRPr/>
            </a:pPr>
            <a:fld id="{A24B5CD7-0B8C-4B10-A284-07F87E62A7C9}" type="slidenum">
              <a:rPr lang="en-US" altLang="ja-JP" smtClean="0"/>
              <a:pPr>
                <a:defRPr/>
              </a:pPr>
              <a:t>3</a:t>
            </a:fld>
            <a:endParaRPr lang="en-US" altLang="ja-JP"/>
          </a:p>
        </p:txBody>
      </p:sp>
      <p:sp>
        <p:nvSpPr>
          <p:cNvPr id="6" name="テキスト ボックス 4"/>
          <p:cNvSpPr txBox="1">
            <a:spLocks noChangeArrowheads="1"/>
          </p:cNvSpPr>
          <p:nvPr/>
        </p:nvSpPr>
        <p:spPr bwMode="auto">
          <a:xfrm>
            <a:off x="323850" y="1017210"/>
            <a:ext cx="80602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4625" indent="-174625"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eaLnBrk="1" hangingPunct="1">
              <a:lnSpc>
                <a:spcPct val="100000"/>
              </a:lnSpc>
              <a:spcBef>
                <a:spcPct val="0"/>
              </a:spcBef>
              <a:buClrTx/>
              <a:buFontTx/>
              <a:buNone/>
            </a:pPr>
            <a:r>
              <a:rPr lang="ja-JP" altLang="en-US" sz="1600" dirty="0" smtClean="0">
                <a:latin typeface="游ゴシック" panose="020B0400000000000000" pitchFamily="50" charset="-128"/>
                <a:ea typeface="游ゴシック" panose="020B0400000000000000" pitchFamily="50" charset="-128"/>
                <a:cs typeface="Meiryo UI" pitchFamily="50" charset="-128"/>
              </a:rPr>
              <a:t>フレックスプランでは以下からデプロイメント</a:t>
            </a:r>
            <a:r>
              <a:rPr lang="en-US" altLang="ja-JP" sz="1600" dirty="0" smtClean="0">
                <a:latin typeface="游ゴシック" panose="020B0400000000000000" pitchFamily="50" charset="-128"/>
                <a:ea typeface="游ゴシック" panose="020B0400000000000000" pitchFamily="50" charset="-128"/>
                <a:cs typeface="Meiryo UI" pitchFamily="50" charset="-128"/>
              </a:rPr>
              <a:t>(</a:t>
            </a:r>
            <a:r>
              <a:rPr lang="ja-JP" altLang="en-US" sz="1600" dirty="0" smtClean="0">
                <a:latin typeface="游ゴシック" panose="020B0400000000000000" pitchFamily="50" charset="-128"/>
                <a:ea typeface="游ゴシック" panose="020B0400000000000000" pitchFamily="50" charset="-128"/>
                <a:cs typeface="Meiryo UI" pitchFamily="50" charset="-128"/>
              </a:rPr>
              <a:t>利用環境</a:t>
            </a:r>
            <a:r>
              <a:rPr lang="en-US" altLang="ja-JP" sz="1600" dirty="0" smtClean="0">
                <a:latin typeface="游ゴシック" panose="020B0400000000000000" pitchFamily="50" charset="-128"/>
                <a:ea typeface="游ゴシック" panose="020B0400000000000000" pitchFamily="50" charset="-128"/>
                <a:cs typeface="Meiryo UI" pitchFamily="50" charset="-128"/>
              </a:rPr>
              <a:t>)</a:t>
            </a:r>
            <a:r>
              <a:rPr lang="ja-JP" altLang="en-US" sz="1600" dirty="0" smtClean="0">
                <a:latin typeface="游ゴシック" panose="020B0400000000000000" pitchFamily="50" charset="-128"/>
                <a:ea typeface="游ゴシック" panose="020B0400000000000000" pitchFamily="50" charset="-128"/>
                <a:cs typeface="Meiryo UI" pitchFamily="50" charset="-128"/>
              </a:rPr>
              <a:t>を選択することが可能です</a:t>
            </a:r>
            <a:endParaRPr lang="ja-JP" altLang="en-US" sz="1600" dirty="0">
              <a:latin typeface="游ゴシック" panose="020B0400000000000000" pitchFamily="50" charset="-128"/>
              <a:ea typeface="游ゴシック" panose="020B0400000000000000" pitchFamily="50" charset="-128"/>
              <a:cs typeface="Meiryo UI" pitchFamily="50" charset="-128"/>
            </a:endParaRPr>
          </a:p>
        </p:txBody>
      </p:sp>
      <p:sp>
        <p:nvSpPr>
          <p:cNvPr id="7" name="Rectangle 2"/>
          <p:cNvSpPr>
            <a:spLocks noChangeArrowheads="1"/>
          </p:cNvSpPr>
          <p:nvPr/>
        </p:nvSpPr>
        <p:spPr bwMode="auto">
          <a:xfrm>
            <a:off x="322263" y="376238"/>
            <a:ext cx="84963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eaLnBrk="1" hangingPunct="1">
              <a:lnSpc>
                <a:spcPct val="100000"/>
              </a:lnSpc>
              <a:spcBef>
                <a:spcPct val="0"/>
              </a:spcBef>
              <a:buClrTx/>
              <a:buFontTx/>
              <a:buNone/>
            </a:pPr>
            <a:r>
              <a:rPr lang="ja-JP" altLang="en-US" sz="2400" dirty="0" smtClean="0">
                <a:solidFill>
                  <a:schemeClr val="tx2"/>
                </a:solidFill>
                <a:latin typeface="游ゴシック" panose="020B0400000000000000" pitchFamily="50" charset="-128"/>
                <a:ea typeface="游ゴシック" panose="020B0400000000000000" pitchFamily="50" charset="-128"/>
                <a:cs typeface="Meiryo UI" pitchFamily="50" charset="-128"/>
              </a:rPr>
              <a:t>フレックスプラン　デプロイメント選択のご紹介</a:t>
            </a:r>
            <a:endParaRPr lang="en-US" altLang="ja-JP" sz="2400" dirty="0">
              <a:solidFill>
                <a:schemeClr val="tx2"/>
              </a:solidFill>
              <a:latin typeface="游ゴシック" panose="020B0400000000000000" pitchFamily="50" charset="-128"/>
              <a:ea typeface="游ゴシック" panose="020B0400000000000000" pitchFamily="50" charset="-128"/>
              <a:cs typeface="Meiryo UI"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670698162"/>
              </p:ext>
            </p:extLst>
          </p:nvPr>
        </p:nvGraphicFramePr>
        <p:xfrm>
          <a:off x="322261" y="1397001"/>
          <a:ext cx="8497891" cy="3400864"/>
        </p:xfrm>
        <a:graphic>
          <a:graphicData uri="http://schemas.openxmlformats.org/drawingml/2006/table">
            <a:tbl>
              <a:tblPr firstRow="1" bandRow="1">
                <a:tableStyleId>{5C22544A-7EE6-4342-B048-85BDC9FD1C3A}</a:tableStyleId>
              </a:tblPr>
              <a:tblGrid>
                <a:gridCol w="952636">
                  <a:extLst>
                    <a:ext uri="{9D8B030D-6E8A-4147-A177-3AD203B41FA5}">
                      <a16:colId xmlns:a16="http://schemas.microsoft.com/office/drawing/2014/main" val="1931405857"/>
                    </a:ext>
                  </a:extLst>
                </a:gridCol>
                <a:gridCol w="2377733">
                  <a:extLst>
                    <a:ext uri="{9D8B030D-6E8A-4147-A177-3AD203B41FA5}">
                      <a16:colId xmlns:a16="http://schemas.microsoft.com/office/drawing/2014/main" val="3037181199"/>
                    </a:ext>
                  </a:extLst>
                </a:gridCol>
                <a:gridCol w="2523109">
                  <a:extLst>
                    <a:ext uri="{9D8B030D-6E8A-4147-A177-3AD203B41FA5}">
                      <a16:colId xmlns:a16="http://schemas.microsoft.com/office/drawing/2014/main" val="2987771379"/>
                    </a:ext>
                  </a:extLst>
                </a:gridCol>
                <a:gridCol w="2644413">
                  <a:extLst>
                    <a:ext uri="{9D8B030D-6E8A-4147-A177-3AD203B41FA5}">
                      <a16:colId xmlns:a16="http://schemas.microsoft.com/office/drawing/2014/main" val="73717199"/>
                    </a:ext>
                  </a:extLst>
                </a:gridCol>
              </a:tblGrid>
              <a:tr h="352410">
                <a:tc>
                  <a:txBody>
                    <a:bodyPr/>
                    <a:lstStyle/>
                    <a:p>
                      <a:pPr algn="ctr"/>
                      <a:r>
                        <a:rPr kumimoji="1" lang="ja-JP" altLang="en-US" sz="1400" dirty="0" smtClean="0">
                          <a:solidFill>
                            <a:schemeClr val="tx1"/>
                          </a:solidFill>
                          <a:latin typeface="游ゴシック" panose="020B0400000000000000" pitchFamily="50" charset="-128"/>
                          <a:ea typeface="游ゴシック" panose="020B0400000000000000" pitchFamily="50" charset="-128"/>
                        </a:rPr>
                        <a:t>呼称</a:t>
                      </a:r>
                      <a:endParaRPr kumimoji="1" lang="en-US" altLang="ja-JP" sz="1400" dirty="0" smtClean="0">
                        <a:solidFill>
                          <a:schemeClr val="tx1"/>
                        </a:solidFill>
                        <a:latin typeface="游ゴシック" panose="020B0400000000000000" pitchFamily="50" charset="-128"/>
                        <a:ea typeface="游ゴシック" panose="020B0400000000000000" pitchFamily="50" charset="-128"/>
                      </a:endParaRPr>
                    </a:p>
                  </a:txBody>
                  <a:tcPr/>
                </a:tc>
                <a:tc>
                  <a:txBody>
                    <a:bodyPr/>
                    <a:lstStyle/>
                    <a:p>
                      <a:pPr algn="ctr"/>
                      <a:r>
                        <a:rPr kumimoji="1" lang="en-US" altLang="ja-JP" sz="1400" dirty="0" smtClean="0">
                          <a:solidFill>
                            <a:schemeClr val="tx1"/>
                          </a:solidFill>
                          <a:latin typeface="游ゴシック" panose="020B0400000000000000" pitchFamily="50" charset="-128"/>
                          <a:ea typeface="游ゴシック" panose="020B0400000000000000" pitchFamily="50" charset="-128"/>
                        </a:rPr>
                        <a:t>Automation Cloud</a:t>
                      </a:r>
                      <a:endParaRPr kumimoji="1" lang="ja-JP" altLang="en-US" sz="1400" dirty="0">
                        <a:solidFill>
                          <a:schemeClr val="tx1"/>
                        </a:solidFill>
                        <a:latin typeface="游ゴシック" panose="020B0400000000000000" pitchFamily="50" charset="-128"/>
                        <a:ea typeface="游ゴシック" panose="020B0400000000000000" pitchFamily="50" charset="-128"/>
                      </a:endParaRPr>
                    </a:p>
                  </a:txBody>
                  <a:tcPr/>
                </a:tc>
                <a:tc>
                  <a:txBody>
                    <a:bodyPr/>
                    <a:lstStyle/>
                    <a:p>
                      <a:pPr algn="ctr"/>
                      <a:r>
                        <a:rPr kumimoji="1" lang="en-US" altLang="ja-JP" sz="1400" dirty="0" smtClean="0">
                          <a:solidFill>
                            <a:schemeClr val="tx1"/>
                          </a:solidFill>
                          <a:latin typeface="游ゴシック" panose="020B0400000000000000" pitchFamily="50" charset="-128"/>
                          <a:ea typeface="游ゴシック" panose="020B0400000000000000" pitchFamily="50" charset="-128"/>
                        </a:rPr>
                        <a:t>Automation Suite</a:t>
                      </a:r>
                      <a:endParaRPr kumimoji="1" lang="ja-JP" altLang="en-US" sz="1400" dirty="0">
                        <a:solidFill>
                          <a:schemeClr val="tx1"/>
                        </a:solidFill>
                        <a:latin typeface="游ゴシック" panose="020B0400000000000000" pitchFamily="50" charset="-128"/>
                        <a:ea typeface="游ゴシック" panose="020B0400000000000000" pitchFamily="50" charset="-128"/>
                      </a:endParaRPr>
                    </a:p>
                  </a:txBody>
                  <a:tcPr/>
                </a:tc>
                <a:tc>
                  <a:txBody>
                    <a:bodyPr/>
                    <a:lstStyle/>
                    <a:p>
                      <a:pPr algn="ctr"/>
                      <a:r>
                        <a:rPr kumimoji="1" lang="ja-JP" altLang="en-US" sz="1400" dirty="0" smtClean="0">
                          <a:solidFill>
                            <a:schemeClr val="tx1"/>
                          </a:solidFill>
                          <a:latin typeface="游ゴシック" panose="020B0400000000000000" pitchFamily="50" charset="-128"/>
                          <a:ea typeface="游ゴシック" panose="020B0400000000000000" pitchFamily="50" charset="-128"/>
                        </a:rPr>
                        <a:t>個別製品</a:t>
                      </a:r>
                      <a:endParaRPr kumimoji="1" lang="ja-JP" altLang="en-US" sz="1400" dirty="0">
                        <a:solidFill>
                          <a:schemeClr val="tx1"/>
                        </a:solidFill>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1646272197"/>
                  </a:ext>
                </a:extLst>
              </a:tr>
              <a:tr h="352410">
                <a:tc>
                  <a:txBody>
                    <a:bodyPr/>
                    <a:lstStyle/>
                    <a:p>
                      <a:pPr algn="ctr"/>
                      <a:r>
                        <a:rPr kumimoji="1" lang="ja-JP" altLang="en-US" sz="1400" dirty="0" smtClean="0">
                          <a:solidFill>
                            <a:schemeClr val="tx1"/>
                          </a:solidFill>
                          <a:latin typeface="游ゴシック" panose="020B0400000000000000" pitchFamily="50" charset="-128"/>
                          <a:ea typeface="游ゴシック" panose="020B0400000000000000" pitchFamily="50" charset="-128"/>
                        </a:rPr>
                        <a:t>環境</a:t>
                      </a:r>
                      <a:endParaRPr kumimoji="1" lang="ja-JP" altLang="en-US" sz="1400" dirty="0">
                        <a:solidFill>
                          <a:schemeClr val="tx1"/>
                        </a:solidFill>
                        <a:latin typeface="游ゴシック" panose="020B0400000000000000" pitchFamily="50" charset="-128"/>
                        <a:ea typeface="游ゴシック" panose="020B0400000000000000" pitchFamily="50" charset="-128"/>
                      </a:endParaRPr>
                    </a:p>
                  </a:txBody>
                  <a:tcPr/>
                </a:tc>
                <a:tc>
                  <a:txBody>
                    <a:bodyPr/>
                    <a:lstStyle/>
                    <a:p>
                      <a:pPr algn="ctr"/>
                      <a:r>
                        <a:rPr kumimoji="1" lang="en-US" altLang="ja-JP" sz="1400" dirty="0" smtClean="0">
                          <a:solidFill>
                            <a:schemeClr val="tx1"/>
                          </a:solidFill>
                          <a:latin typeface="游ゴシック" panose="020B0400000000000000" pitchFamily="50" charset="-128"/>
                          <a:ea typeface="游ゴシック" panose="020B0400000000000000" pitchFamily="50" charset="-128"/>
                        </a:rPr>
                        <a:t>Cloud(</a:t>
                      </a:r>
                      <a:r>
                        <a:rPr kumimoji="1" lang="en-US" altLang="ja-JP" sz="1400" dirty="0" err="1" smtClean="0">
                          <a:solidFill>
                            <a:schemeClr val="tx1"/>
                          </a:solidFill>
                          <a:latin typeface="游ゴシック" panose="020B0400000000000000" pitchFamily="50" charset="-128"/>
                          <a:ea typeface="游ゴシック" panose="020B0400000000000000" pitchFamily="50" charset="-128"/>
                        </a:rPr>
                        <a:t>Saas</a:t>
                      </a:r>
                      <a:r>
                        <a:rPr kumimoji="1" lang="en-US" altLang="ja-JP" sz="1400" dirty="0" smtClean="0">
                          <a:solidFill>
                            <a:schemeClr val="tx1"/>
                          </a:solidFill>
                          <a:latin typeface="游ゴシック" panose="020B0400000000000000" pitchFamily="50" charset="-128"/>
                          <a:ea typeface="游ゴシック" panose="020B0400000000000000" pitchFamily="50" charset="-128"/>
                        </a:rPr>
                        <a:t>)</a:t>
                      </a:r>
                      <a:endParaRPr kumimoji="1" lang="ja-JP" altLang="en-US" sz="1400" dirty="0">
                        <a:solidFill>
                          <a:schemeClr val="tx1"/>
                        </a:solidFill>
                        <a:latin typeface="游ゴシック" panose="020B0400000000000000" pitchFamily="50" charset="-128"/>
                        <a:ea typeface="游ゴシック" panose="020B0400000000000000" pitchFamily="50" charset="-128"/>
                      </a:endParaRPr>
                    </a:p>
                  </a:txBody>
                  <a:tcPr/>
                </a:tc>
                <a:tc>
                  <a:txBody>
                    <a:bodyPr/>
                    <a:lstStyle/>
                    <a:p>
                      <a:pPr algn="ctr"/>
                      <a:r>
                        <a:rPr kumimoji="1" lang="ja-JP" altLang="en-US" sz="1400" dirty="0" smtClean="0">
                          <a:solidFill>
                            <a:schemeClr val="tx1"/>
                          </a:solidFill>
                          <a:latin typeface="游ゴシック" panose="020B0400000000000000" pitchFamily="50" charset="-128"/>
                          <a:ea typeface="游ゴシック" panose="020B0400000000000000" pitchFamily="50" charset="-128"/>
                        </a:rPr>
                        <a:t>オンプレ</a:t>
                      </a:r>
                      <a:r>
                        <a:rPr kumimoji="1" lang="en-US" altLang="ja-JP" sz="1400" dirty="0" smtClean="0">
                          <a:solidFill>
                            <a:schemeClr val="tx1"/>
                          </a:solidFill>
                          <a:latin typeface="游ゴシック" panose="020B0400000000000000" pitchFamily="50" charset="-128"/>
                          <a:ea typeface="游ゴシック" panose="020B0400000000000000" pitchFamily="50" charset="-128"/>
                        </a:rPr>
                        <a:t>(Linux)</a:t>
                      </a:r>
                      <a:endParaRPr kumimoji="1" lang="ja-JP" altLang="en-US" sz="1400" dirty="0">
                        <a:solidFill>
                          <a:schemeClr val="tx1"/>
                        </a:solidFill>
                        <a:latin typeface="游ゴシック" panose="020B0400000000000000" pitchFamily="50" charset="-128"/>
                        <a:ea typeface="游ゴシック" panose="020B0400000000000000" pitchFamily="50" charset="-128"/>
                      </a:endParaRPr>
                    </a:p>
                  </a:txBody>
                  <a:tcPr/>
                </a:tc>
                <a:tc>
                  <a:txBody>
                    <a:bodyPr/>
                    <a:lstStyle/>
                    <a:p>
                      <a:pPr algn="ctr"/>
                      <a:r>
                        <a:rPr kumimoji="1" lang="ja-JP" altLang="en-US" sz="1400" dirty="0" smtClean="0">
                          <a:solidFill>
                            <a:schemeClr val="tx1"/>
                          </a:solidFill>
                          <a:latin typeface="游ゴシック" panose="020B0400000000000000" pitchFamily="50" charset="-128"/>
                          <a:ea typeface="游ゴシック" panose="020B0400000000000000" pitchFamily="50" charset="-128"/>
                        </a:rPr>
                        <a:t>オンプレ</a:t>
                      </a:r>
                      <a:r>
                        <a:rPr kumimoji="1" lang="en-US" altLang="ja-JP" sz="1400" dirty="0" smtClean="0">
                          <a:solidFill>
                            <a:schemeClr val="tx1"/>
                          </a:solidFill>
                          <a:latin typeface="游ゴシック" panose="020B0400000000000000" pitchFamily="50" charset="-128"/>
                          <a:ea typeface="游ゴシック" panose="020B0400000000000000" pitchFamily="50" charset="-128"/>
                        </a:rPr>
                        <a:t>(Windows)</a:t>
                      </a:r>
                      <a:endParaRPr kumimoji="1" lang="ja-JP" altLang="en-US" sz="1400" dirty="0">
                        <a:solidFill>
                          <a:schemeClr val="tx1"/>
                        </a:solidFill>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4138667142"/>
                  </a:ext>
                </a:extLst>
              </a:tr>
              <a:tr h="1141564">
                <a:tc>
                  <a:txBody>
                    <a:bodyPr/>
                    <a:lstStyle/>
                    <a:p>
                      <a:pPr algn="ctr" defTabSz="914104">
                        <a:defRPr/>
                      </a:pPr>
                      <a:r>
                        <a:rPr kumimoji="0" lang="ja-JP" altLang="en-US" sz="1400" dirty="0" smtClean="0">
                          <a:solidFill>
                            <a:srgbClr val="000000"/>
                          </a:solidFill>
                          <a:latin typeface="游ゴシック" panose="020B0400000000000000" pitchFamily="50" charset="-128"/>
                          <a:ea typeface="游ゴシック" panose="020B0400000000000000" pitchFamily="50" charset="-128"/>
                          <a:cs typeface="Arial"/>
                        </a:rPr>
                        <a:t>イメージ</a:t>
                      </a:r>
                      <a:endParaRPr kumimoji="0" lang="en-US" altLang="ja-JP" sz="1400" dirty="0" smtClean="0">
                        <a:solidFill>
                          <a:srgbClr val="000000"/>
                        </a:solidFill>
                        <a:latin typeface="游ゴシック" panose="020B0400000000000000" pitchFamily="50" charset="-128"/>
                        <a:ea typeface="游ゴシック" panose="020B0400000000000000" pitchFamily="50" charset="-128"/>
                        <a:cs typeface="Arial"/>
                      </a:endParaRPr>
                    </a:p>
                  </a:txBody>
                  <a:tcPr/>
                </a:tc>
                <a:tc>
                  <a:txBody>
                    <a:bodyPr/>
                    <a:lstStyle/>
                    <a:p>
                      <a:pPr algn="l" defTabSz="914104">
                        <a:defRPr/>
                      </a:pPr>
                      <a:endParaRPr kumimoji="0" lang="en-US" altLang="ja-JP" sz="1200" dirty="0" smtClean="0">
                        <a:solidFill>
                          <a:srgbClr val="000000"/>
                        </a:solidFill>
                        <a:latin typeface="游ゴシック" panose="020B0400000000000000" pitchFamily="50" charset="-128"/>
                        <a:ea typeface="游ゴシック" panose="020B0400000000000000" pitchFamily="50" charset="-128"/>
                        <a:cs typeface="Arial"/>
                      </a:endParaRPr>
                    </a:p>
                  </a:txBody>
                  <a:tcPr/>
                </a:tc>
                <a:tc>
                  <a:txBody>
                    <a:bodyPr/>
                    <a:lstStyle/>
                    <a:p>
                      <a:endParaRPr kumimoji="1" lang="ja-JP" altLang="en-US" sz="1200" dirty="0">
                        <a:solidFill>
                          <a:schemeClr val="tx1"/>
                        </a:solidFill>
                        <a:latin typeface="游ゴシック" panose="020B0400000000000000" pitchFamily="50" charset="-128"/>
                        <a:ea typeface="游ゴシック" panose="020B0400000000000000" pitchFamily="50" charset="-128"/>
                      </a:endParaRPr>
                    </a:p>
                  </a:txBody>
                  <a:tcPr/>
                </a:tc>
                <a:tc>
                  <a:txBody>
                    <a:bodyPr/>
                    <a:lstStyle/>
                    <a:p>
                      <a:endParaRPr kumimoji="1" lang="ja-JP" altLang="en-US" sz="1200" dirty="0">
                        <a:solidFill>
                          <a:schemeClr val="tx1"/>
                        </a:solidFill>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1060407078"/>
                  </a:ext>
                </a:extLst>
              </a:tr>
              <a:tr h="1477225">
                <a:tc>
                  <a:txBody>
                    <a:bodyPr/>
                    <a:lstStyle/>
                    <a:p>
                      <a:pPr algn="ctr" defTabSz="914104">
                        <a:defRPr/>
                      </a:pPr>
                      <a:r>
                        <a:rPr kumimoji="0" lang="ja-JP" altLang="en-US" sz="1400" kern="0" dirty="0" smtClean="0">
                          <a:solidFill>
                            <a:srgbClr val="000000"/>
                          </a:solidFill>
                          <a:latin typeface="游ゴシック" panose="020B0400000000000000" pitchFamily="50" charset="-128"/>
                          <a:ea typeface="游ゴシック" panose="020B0400000000000000" pitchFamily="50" charset="-128"/>
                          <a:sym typeface="Arial"/>
                        </a:rPr>
                        <a:t>説明</a:t>
                      </a:r>
                      <a:endParaRPr kumimoji="1" lang="ja-JP" altLang="en-US" sz="1400" dirty="0">
                        <a:solidFill>
                          <a:schemeClr val="tx1"/>
                        </a:solidFill>
                        <a:latin typeface="游ゴシック" panose="020B0400000000000000" pitchFamily="50" charset="-128"/>
                        <a:ea typeface="游ゴシック" panose="020B0400000000000000" pitchFamily="50" charset="-128"/>
                      </a:endParaRPr>
                    </a:p>
                  </a:txBody>
                  <a:tcPr/>
                </a:tc>
                <a:tc>
                  <a:txBody>
                    <a:bodyPr/>
                    <a:lstStyle/>
                    <a:p>
                      <a:pPr algn="l" defTabSz="914104">
                        <a:defRPr/>
                      </a:pPr>
                      <a:r>
                        <a:rPr kumimoji="0" lang="en-US" altLang="ja-JP" sz="1200" kern="0" dirty="0" smtClean="0">
                          <a:solidFill>
                            <a:srgbClr val="000000"/>
                          </a:solidFill>
                          <a:latin typeface="游ゴシック" panose="020B0400000000000000" pitchFamily="50" charset="-128"/>
                          <a:ea typeface="游ゴシック" panose="020B0400000000000000" pitchFamily="50" charset="-128"/>
                          <a:sym typeface="Arial"/>
                        </a:rPr>
                        <a:t>UiPath</a:t>
                      </a:r>
                      <a:r>
                        <a:rPr kumimoji="0" lang="ja-JP" altLang="en-US" sz="1200" kern="0" dirty="0" smtClean="0">
                          <a:solidFill>
                            <a:srgbClr val="000000"/>
                          </a:solidFill>
                          <a:latin typeface="游ゴシック" panose="020B0400000000000000" pitchFamily="50" charset="-128"/>
                          <a:ea typeface="游ゴシック" panose="020B0400000000000000" pitchFamily="50" charset="-128"/>
                          <a:sym typeface="Arial"/>
                        </a:rPr>
                        <a:t> が </a:t>
                      </a:r>
                      <a:r>
                        <a:rPr kumimoji="0" lang="en-US" altLang="ja-JP" sz="1200" kern="0" dirty="0" smtClean="0">
                          <a:solidFill>
                            <a:srgbClr val="000000"/>
                          </a:solidFill>
                          <a:latin typeface="游ゴシック" panose="020B0400000000000000" pitchFamily="50" charset="-128"/>
                          <a:ea typeface="游ゴシック" panose="020B0400000000000000" pitchFamily="50" charset="-128"/>
                          <a:sym typeface="Arial"/>
                        </a:rPr>
                        <a:t>SaaS </a:t>
                      </a:r>
                      <a:r>
                        <a:rPr kumimoji="0" lang="ja-JP" altLang="en-US" sz="1200" kern="0" dirty="0" smtClean="0">
                          <a:solidFill>
                            <a:srgbClr val="000000"/>
                          </a:solidFill>
                          <a:latin typeface="游ゴシック" panose="020B0400000000000000" pitchFamily="50" charset="-128"/>
                          <a:ea typeface="游ゴシック" panose="020B0400000000000000" pitchFamily="50" charset="-128"/>
                          <a:sym typeface="Arial"/>
                        </a:rPr>
                        <a:t>として提供するクラウドネイティブの</a:t>
                      </a:r>
                      <a:r>
                        <a:rPr kumimoji="0" lang="en-US" altLang="ja-JP" sz="1200" kern="0" dirty="0" smtClean="0">
                          <a:solidFill>
                            <a:srgbClr val="000000"/>
                          </a:solidFill>
                          <a:latin typeface="游ゴシック" panose="020B0400000000000000" pitchFamily="50" charset="-128"/>
                          <a:ea typeface="游ゴシック" panose="020B0400000000000000" pitchFamily="50" charset="-128"/>
                          <a:sym typeface="Arial"/>
                        </a:rPr>
                        <a:t>UiPath </a:t>
                      </a:r>
                      <a:r>
                        <a:rPr kumimoji="0" lang="ja-JP" altLang="en-US" sz="1200" kern="0" dirty="0" smtClean="0">
                          <a:solidFill>
                            <a:srgbClr val="000000"/>
                          </a:solidFill>
                          <a:latin typeface="游ゴシック" panose="020B0400000000000000" pitchFamily="50" charset="-128"/>
                          <a:ea typeface="游ゴシック" panose="020B0400000000000000" pitchFamily="50" charset="-128"/>
                          <a:sym typeface="Arial"/>
                        </a:rPr>
                        <a:t>プラットフォーム</a:t>
                      </a:r>
                      <a:r>
                        <a:rPr kumimoji="0" lang="en-US" altLang="ja-JP" sz="1200" kern="0" dirty="0" smtClean="0">
                          <a:solidFill>
                            <a:srgbClr val="000000"/>
                          </a:solidFill>
                          <a:latin typeface="游ゴシック" panose="020B0400000000000000" pitchFamily="50" charset="-128"/>
                          <a:ea typeface="游ゴシック" panose="020B0400000000000000" pitchFamily="50" charset="-128"/>
                          <a:sym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dirty="0" smtClean="0">
                          <a:solidFill>
                            <a:srgbClr val="000000"/>
                          </a:solidFill>
                          <a:latin typeface="游ゴシック" panose="020B0400000000000000" pitchFamily="50" charset="-128"/>
                          <a:ea typeface="游ゴシック" panose="020B0400000000000000" pitchFamily="50" charset="-128"/>
                          <a:cs typeface="Arial"/>
                        </a:rPr>
                        <a:t>Orchestrator</a:t>
                      </a:r>
                      <a:r>
                        <a:rPr kumimoji="0" lang="ja-JP" altLang="en-US" sz="1200" dirty="0" smtClean="0">
                          <a:solidFill>
                            <a:srgbClr val="000000"/>
                          </a:solidFill>
                          <a:latin typeface="游ゴシック" panose="020B0400000000000000" pitchFamily="50" charset="-128"/>
                          <a:ea typeface="游ゴシック" panose="020B0400000000000000" pitchFamily="50" charset="-128"/>
                          <a:cs typeface="Arial"/>
                        </a:rPr>
                        <a:t>はインストール不要で、即利用開始かつ無限大にスケール</a:t>
                      </a:r>
                      <a:endParaRPr kumimoji="1" lang="ja-JP" altLang="en-US" sz="1200" dirty="0">
                        <a:solidFill>
                          <a:schemeClr val="tx1"/>
                        </a:solidFill>
                        <a:latin typeface="游ゴシック" panose="020B0400000000000000" pitchFamily="50" charset="-128"/>
                        <a:ea typeface="游ゴシック" panose="020B0400000000000000" pitchFamily="50" charset="-128"/>
                      </a:endParaRPr>
                    </a:p>
                  </a:txBody>
                  <a:tcPr/>
                </a:tc>
                <a:tc>
                  <a:txBody>
                    <a:bodyPr/>
                    <a:lstStyle/>
                    <a:p>
                      <a:pPr algn="l" defTabSz="914104">
                        <a:defRPr/>
                      </a:pPr>
                      <a:r>
                        <a:rPr kumimoji="0" lang="ja-JP" altLang="en-US" sz="1200" kern="0" dirty="0" smtClean="0">
                          <a:solidFill>
                            <a:srgbClr val="000000"/>
                          </a:solidFill>
                          <a:latin typeface="游ゴシック" panose="020B0400000000000000" pitchFamily="50" charset="-128"/>
                          <a:ea typeface="游ゴシック" panose="020B0400000000000000" pitchFamily="50" charset="-128"/>
                          <a:sym typeface="Arial"/>
                        </a:rPr>
                        <a:t>単一のコンテナ化されたスイートとして提供するクラウドネイティブの</a:t>
                      </a:r>
                      <a:r>
                        <a:rPr kumimoji="0" lang="en-US" altLang="ja-JP" sz="1200" kern="0" dirty="0" smtClean="0">
                          <a:solidFill>
                            <a:srgbClr val="000000"/>
                          </a:solidFill>
                          <a:latin typeface="游ゴシック" panose="020B0400000000000000" pitchFamily="50" charset="-128"/>
                          <a:ea typeface="游ゴシック" panose="020B0400000000000000" pitchFamily="50" charset="-128"/>
                          <a:sym typeface="Arial"/>
                        </a:rPr>
                        <a:t>UiPath</a:t>
                      </a:r>
                      <a:r>
                        <a:rPr kumimoji="0" lang="ja-JP" altLang="en-US" sz="1200" kern="0" dirty="0" smtClean="0">
                          <a:solidFill>
                            <a:srgbClr val="000000"/>
                          </a:solidFill>
                          <a:latin typeface="游ゴシック" panose="020B0400000000000000" pitchFamily="50" charset="-128"/>
                          <a:ea typeface="游ゴシック" panose="020B0400000000000000" pitchFamily="50" charset="-128"/>
                          <a:sym typeface="Arial"/>
                        </a:rPr>
                        <a:t> プラットフォーム</a:t>
                      </a:r>
                      <a:endParaRPr kumimoji="0" lang="en-US" altLang="ja-JP" sz="1200" kern="0" dirty="0" smtClean="0">
                        <a:solidFill>
                          <a:srgbClr val="000000"/>
                        </a:solidFill>
                        <a:latin typeface="游ゴシック" panose="020B0400000000000000" pitchFamily="50" charset="-128"/>
                        <a:ea typeface="游ゴシック" panose="020B0400000000000000" pitchFamily="50" charset="-128"/>
                        <a:sym typeface="Arial"/>
                      </a:endParaRPr>
                    </a:p>
                    <a:p>
                      <a:pPr algn="l" defTabSz="914104">
                        <a:defRPr/>
                      </a:pPr>
                      <a:endParaRPr kumimoji="0" lang="en-US" altLang="ja-JP" sz="1200" dirty="0" smtClean="0">
                        <a:solidFill>
                          <a:srgbClr val="000000"/>
                        </a:solidFill>
                        <a:latin typeface="游ゴシック" panose="020B0400000000000000" pitchFamily="50" charset="-128"/>
                        <a:ea typeface="游ゴシック" panose="020B0400000000000000" pitchFamily="50" charset="-128"/>
                        <a:cs typeface="Arial"/>
                      </a:endParaRPr>
                    </a:p>
                    <a:p>
                      <a:pPr algn="l" defTabSz="914104">
                        <a:defRPr/>
                      </a:pPr>
                      <a:r>
                        <a:rPr kumimoji="0" lang="en-US" altLang="ja-JP" sz="1200" dirty="0" smtClean="0">
                          <a:solidFill>
                            <a:srgbClr val="000000"/>
                          </a:solidFill>
                          <a:latin typeface="游ゴシック" panose="020B0400000000000000" pitchFamily="50" charset="-128"/>
                          <a:ea typeface="游ゴシック" panose="020B0400000000000000" pitchFamily="50" charset="-128"/>
                          <a:cs typeface="Arial"/>
                        </a:rPr>
                        <a:t>1</a:t>
                      </a:r>
                      <a:r>
                        <a:rPr kumimoji="0" lang="ja-JP" altLang="en-US" sz="1200" dirty="0" err="1" smtClean="0">
                          <a:solidFill>
                            <a:srgbClr val="000000"/>
                          </a:solidFill>
                          <a:latin typeface="游ゴシック" panose="020B0400000000000000" pitchFamily="50" charset="-128"/>
                          <a:ea typeface="游ゴシック" panose="020B0400000000000000" pitchFamily="50" charset="-128"/>
                          <a:cs typeface="Arial"/>
                        </a:rPr>
                        <a:t>つの</a:t>
                      </a:r>
                      <a:r>
                        <a:rPr kumimoji="0" lang="ja-JP" altLang="en-US" sz="1200" dirty="0" smtClean="0">
                          <a:solidFill>
                            <a:srgbClr val="000000"/>
                          </a:solidFill>
                          <a:latin typeface="游ゴシック" panose="020B0400000000000000" pitchFamily="50" charset="-128"/>
                          <a:ea typeface="游ゴシック" panose="020B0400000000000000" pitchFamily="50" charset="-128"/>
                          <a:cs typeface="Arial"/>
                        </a:rPr>
                        <a:t>パッケージをオンプレミス</a:t>
                      </a:r>
                      <a:r>
                        <a:rPr kumimoji="0" lang="en-US" altLang="ja-JP" sz="1200" dirty="0" smtClean="0">
                          <a:solidFill>
                            <a:srgbClr val="000000"/>
                          </a:solidFill>
                          <a:latin typeface="游ゴシック" panose="020B0400000000000000" pitchFamily="50" charset="-128"/>
                          <a:ea typeface="游ゴシック" panose="020B0400000000000000" pitchFamily="50" charset="-128"/>
                          <a:cs typeface="Arial"/>
                        </a:rPr>
                        <a:t>(Air-gapped </a:t>
                      </a:r>
                      <a:r>
                        <a:rPr kumimoji="0" lang="ja-JP" altLang="en-US" sz="1200" dirty="0" smtClean="0">
                          <a:solidFill>
                            <a:srgbClr val="000000"/>
                          </a:solidFill>
                          <a:latin typeface="游ゴシック" panose="020B0400000000000000" pitchFamily="50" charset="-128"/>
                          <a:ea typeface="游ゴシック" panose="020B0400000000000000" pitchFamily="50" charset="-128"/>
                          <a:cs typeface="Arial"/>
                        </a:rPr>
                        <a:t>対応）またはパブリッククラウドの </a:t>
                      </a:r>
                      <a:r>
                        <a:rPr kumimoji="0" lang="en-US" altLang="ja-JP" sz="1200" dirty="0" smtClean="0">
                          <a:solidFill>
                            <a:srgbClr val="000000"/>
                          </a:solidFill>
                          <a:latin typeface="游ゴシック" panose="020B0400000000000000" pitchFamily="50" charset="-128"/>
                          <a:ea typeface="游ゴシック" panose="020B0400000000000000" pitchFamily="50" charset="-128"/>
                          <a:cs typeface="Arial"/>
                        </a:rPr>
                        <a:t>Linux VM </a:t>
                      </a:r>
                      <a:r>
                        <a:rPr kumimoji="0" lang="ja-JP" altLang="en-US" sz="1200" dirty="0" smtClean="0">
                          <a:solidFill>
                            <a:srgbClr val="000000"/>
                          </a:solidFill>
                          <a:latin typeface="游ゴシック" panose="020B0400000000000000" pitchFamily="50" charset="-128"/>
                          <a:ea typeface="游ゴシック" panose="020B0400000000000000" pitchFamily="50" charset="-128"/>
                          <a:cs typeface="Arial"/>
                        </a:rPr>
                        <a:t>へインストール</a:t>
                      </a:r>
                      <a:endParaRPr kumimoji="0" lang="en-US" altLang="ja-JP" sz="1200" dirty="0" smtClean="0">
                        <a:solidFill>
                          <a:srgbClr val="000000"/>
                        </a:solidFill>
                        <a:latin typeface="游ゴシック" panose="020B0400000000000000" pitchFamily="50" charset="-128"/>
                        <a:ea typeface="游ゴシック" panose="020B0400000000000000" pitchFamily="50" charset="-128"/>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kern="0" dirty="0" smtClean="0">
                          <a:solidFill>
                            <a:srgbClr val="000000"/>
                          </a:solidFill>
                          <a:latin typeface="游ゴシック" panose="020B0400000000000000" pitchFamily="50" charset="-128"/>
                          <a:ea typeface="游ゴシック" panose="020B0400000000000000" pitchFamily="50" charset="-128"/>
                          <a:cs typeface="Arial"/>
                        </a:rPr>
                        <a:t>個別にインストール・管理される </a:t>
                      </a:r>
                      <a:r>
                        <a:rPr kumimoji="0" lang="en-US" altLang="ja-JP" sz="1200" kern="0" dirty="0" smtClean="0">
                          <a:solidFill>
                            <a:srgbClr val="000000"/>
                          </a:solidFill>
                          <a:latin typeface="游ゴシック" panose="020B0400000000000000" pitchFamily="50" charset="-128"/>
                          <a:ea typeface="游ゴシック" panose="020B0400000000000000" pitchFamily="50" charset="-128"/>
                          <a:cs typeface="Arial"/>
                        </a:rPr>
                        <a:t>UiPath </a:t>
                      </a:r>
                      <a:r>
                        <a:rPr kumimoji="0" lang="ja-JP" altLang="en-US" sz="1200" kern="0" dirty="0" smtClean="0">
                          <a:solidFill>
                            <a:srgbClr val="000000"/>
                          </a:solidFill>
                          <a:latin typeface="游ゴシック" panose="020B0400000000000000" pitchFamily="50" charset="-128"/>
                          <a:ea typeface="游ゴシック" panose="020B0400000000000000" pitchFamily="50" charset="-128"/>
                          <a:cs typeface="Arial"/>
                        </a:rPr>
                        <a:t>プラットフォーム製品</a:t>
                      </a:r>
                      <a:endParaRPr kumimoji="0" lang="en-US" altLang="ja-JP" sz="700" kern="0" dirty="0" smtClean="0">
                        <a:solidFill>
                          <a:srgbClr val="000000"/>
                        </a:solidFill>
                        <a:latin typeface="游ゴシック" panose="020B0400000000000000" pitchFamily="50" charset="-128"/>
                        <a:ea typeface="游ゴシック" panose="020B0400000000000000" pitchFamily="50" charset="-128"/>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dirty="0" smtClean="0">
                          <a:solidFill>
                            <a:srgbClr val="000000"/>
                          </a:solidFill>
                          <a:latin typeface="游ゴシック" panose="020B0400000000000000" pitchFamily="50" charset="-128"/>
                          <a:ea typeface="游ゴシック" panose="020B0400000000000000" pitchFamily="50" charset="-128"/>
                          <a:cs typeface="Arial"/>
                        </a:rPr>
                        <a:t>対応製品を物理</a:t>
                      </a:r>
                      <a:r>
                        <a:rPr kumimoji="0" lang="en-US" altLang="ja-JP" sz="1200" dirty="0" smtClean="0">
                          <a:solidFill>
                            <a:srgbClr val="000000"/>
                          </a:solidFill>
                          <a:latin typeface="游ゴシック" panose="020B0400000000000000" pitchFamily="50" charset="-128"/>
                          <a:ea typeface="游ゴシック" panose="020B0400000000000000" pitchFamily="50" charset="-128"/>
                          <a:cs typeface="Arial"/>
                        </a:rPr>
                        <a:t>/</a:t>
                      </a:r>
                      <a:r>
                        <a:rPr kumimoji="0" lang="ja-JP" altLang="en-US" sz="1200" dirty="0" smtClean="0">
                          <a:solidFill>
                            <a:srgbClr val="000000"/>
                          </a:solidFill>
                          <a:latin typeface="游ゴシック" panose="020B0400000000000000" pitchFamily="50" charset="-128"/>
                          <a:ea typeface="游ゴシック" panose="020B0400000000000000" pitchFamily="50" charset="-128"/>
                          <a:cs typeface="Arial"/>
                        </a:rPr>
                        <a:t>仮想ハードウェア上のサポート対象 </a:t>
                      </a:r>
                      <a:r>
                        <a:rPr kumimoji="0" lang="en-US" altLang="ja-JP" sz="1200" dirty="0" smtClean="0">
                          <a:solidFill>
                            <a:srgbClr val="000000"/>
                          </a:solidFill>
                          <a:latin typeface="游ゴシック" panose="020B0400000000000000" pitchFamily="50" charset="-128"/>
                          <a:ea typeface="游ゴシック" panose="020B0400000000000000" pitchFamily="50" charset="-128"/>
                          <a:cs typeface="Arial"/>
                        </a:rPr>
                        <a:t>OS</a:t>
                      </a:r>
                      <a:r>
                        <a:rPr kumimoji="0" lang="ja-JP" altLang="en-US" sz="1200" dirty="0" smtClean="0">
                          <a:solidFill>
                            <a:srgbClr val="000000"/>
                          </a:solidFill>
                          <a:latin typeface="游ゴシック" panose="020B0400000000000000" pitchFamily="50" charset="-128"/>
                          <a:ea typeface="游ゴシック" panose="020B0400000000000000" pitchFamily="50" charset="-128"/>
                          <a:cs typeface="Arial"/>
                        </a:rPr>
                        <a:t> へインストール</a:t>
                      </a:r>
                      <a:endParaRPr kumimoji="0" lang="en-US" altLang="ja-JP" sz="1200" dirty="0" smtClean="0">
                        <a:solidFill>
                          <a:srgbClr val="000000"/>
                        </a:solidFill>
                        <a:latin typeface="游ゴシック" panose="020B0400000000000000" pitchFamily="50" charset="-128"/>
                        <a:ea typeface="游ゴシック" panose="020B0400000000000000" pitchFamily="50" charset="-128"/>
                        <a:cs typeface="Arial"/>
                      </a:endParaRPr>
                    </a:p>
                  </a:txBody>
                  <a:tcPr/>
                </a:tc>
                <a:extLst>
                  <a:ext uri="{0D108BD9-81ED-4DB2-BD59-A6C34878D82A}">
                    <a16:rowId xmlns:a16="http://schemas.microsoft.com/office/drawing/2014/main" val="229669614"/>
                  </a:ext>
                </a:extLst>
              </a:tr>
            </a:tbl>
          </a:graphicData>
        </a:graphic>
      </p:graphicFrame>
      <p:grpSp>
        <p:nvGrpSpPr>
          <p:cNvPr id="180" name="Group 17">
            <a:extLst>
              <a:ext uri="{FF2B5EF4-FFF2-40B4-BE49-F238E27FC236}">
                <a16:creationId xmlns:a16="http://schemas.microsoft.com/office/drawing/2014/main" id="{79D63D22-8399-4858-A461-73B9CB00E1A7}"/>
              </a:ext>
            </a:extLst>
          </p:cNvPr>
          <p:cNvGrpSpPr/>
          <p:nvPr/>
        </p:nvGrpSpPr>
        <p:grpSpPr>
          <a:xfrm>
            <a:off x="1608660" y="2195466"/>
            <a:ext cx="1370598" cy="882631"/>
            <a:chOff x="482529" y="1673567"/>
            <a:chExt cx="2606040" cy="1678225"/>
          </a:xfrm>
        </p:grpSpPr>
        <p:sp>
          <p:nvSpPr>
            <p:cNvPr id="181" name="Freeform 56">
              <a:extLst>
                <a:ext uri="{FF2B5EF4-FFF2-40B4-BE49-F238E27FC236}">
                  <a16:creationId xmlns:a16="http://schemas.microsoft.com/office/drawing/2014/main" id="{B53692E4-9388-4404-AEE0-3F2387CD42AF}"/>
                </a:ext>
              </a:extLst>
            </p:cNvPr>
            <p:cNvSpPr>
              <a:spLocks noChangeAspect="1"/>
            </p:cNvSpPr>
            <p:nvPr/>
          </p:nvSpPr>
          <p:spPr bwMode="auto">
            <a:xfrm flipH="1">
              <a:off x="482529" y="1673567"/>
              <a:ext cx="2606040" cy="1678225"/>
            </a:xfrm>
            <a:custGeom>
              <a:avLst/>
              <a:gdLst>
                <a:gd name="T0" fmla="*/ 2028 w 3259"/>
                <a:gd name="T1" fmla="*/ 2089 h 2098"/>
                <a:gd name="T2" fmla="*/ 2199 w 3259"/>
                <a:gd name="T3" fmla="*/ 2034 h 2098"/>
                <a:gd name="T4" fmla="*/ 2349 w 3259"/>
                <a:gd name="T5" fmla="*/ 2083 h 2098"/>
                <a:gd name="T6" fmla="*/ 2505 w 3259"/>
                <a:gd name="T7" fmla="*/ 2098 h 2098"/>
                <a:gd name="T8" fmla="*/ 2693 w 3259"/>
                <a:gd name="T9" fmla="*/ 2075 h 2098"/>
                <a:gd name="T10" fmla="*/ 2864 w 3259"/>
                <a:gd name="T11" fmla="*/ 2008 h 2098"/>
                <a:gd name="T12" fmla="*/ 3012 w 3259"/>
                <a:gd name="T13" fmla="*/ 1903 h 2098"/>
                <a:gd name="T14" fmla="*/ 3130 w 3259"/>
                <a:gd name="T15" fmla="*/ 1766 h 2098"/>
                <a:gd name="T16" fmla="*/ 3213 w 3259"/>
                <a:gd name="T17" fmla="*/ 1603 h 2098"/>
                <a:gd name="T18" fmla="*/ 3255 w 3259"/>
                <a:gd name="T19" fmla="*/ 1421 h 2098"/>
                <a:gd name="T20" fmla="*/ 3255 w 3259"/>
                <a:gd name="T21" fmla="*/ 1272 h 2098"/>
                <a:gd name="T22" fmla="*/ 3217 w 3259"/>
                <a:gd name="T23" fmla="*/ 1096 h 2098"/>
                <a:gd name="T24" fmla="*/ 3137 w 3259"/>
                <a:gd name="T25" fmla="*/ 936 h 2098"/>
                <a:gd name="T26" fmla="*/ 3047 w 3259"/>
                <a:gd name="T27" fmla="*/ 822 h 2098"/>
                <a:gd name="T28" fmla="*/ 2913 w 3259"/>
                <a:gd name="T29" fmla="*/ 712 h 2098"/>
                <a:gd name="T30" fmla="*/ 2763 w 3259"/>
                <a:gd name="T31" fmla="*/ 636 h 2098"/>
                <a:gd name="T32" fmla="*/ 2596 w 3259"/>
                <a:gd name="T33" fmla="*/ 596 h 2098"/>
                <a:gd name="T34" fmla="*/ 2539 w 3259"/>
                <a:gd name="T35" fmla="*/ 504 h 2098"/>
                <a:gd name="T36" fmla="*/ 2475 w 3259"/>
                <a:gd name="T37" fmla="*/ 365 h 2098"/>
                <a:gd name="T38" fmla="*/ 2384 w 3259"/>
                <a:gd name="T39" fmla="*/ 242 h 2098"/>
                <a:gd name="T40" fmla="*/ 2291 w 3259"/>
                <a:gd name="T41" fmla="*/ 157 h 2098"/>
                <a:gd name="T42" fmla="*/ 2152 w 3259"/>
                <a:gd name="T43" fmla="*/ 70 h 2098"/>
                <a:gd name="T44" fmla="*/ 1999 w 3259"/>
                <a:gd name="T45" fmla="*/ 18 h 2098"/>
                <a:gd name="T46" fmla="*/ 1838 w 3259"/>
                <a:gd name="T47" fmla="*/ 0 h 2098"/>
                <a:gd name="T48" fmla="*/ 1717 w 3259"/>
                <a:gd name="T49" fmla="*/ 9 h 2098"/>
                <a:gd name="T50" fmla="*/ 1574 w 3259"/>
                <a:gd name="T51" fmla="*/ 48 h 2098"/>
                <a:gd name="T52" fmla="*/ 1442 w 3259"/>
                <a:gd name="T53" fmla="*/ 115 h 2098"/>
                <a:gd name="T54" fmla="*/ 1349 w 3259"/>
                <a:gd name="T55" fmla="*/ 184 h 2098"/>
                <a:gd name="T56" fmla="*/ 1255 w 3259"/>
                <a:gd name="T57" fmla="*/ 284 h 2098"/>
                <a:gd name="T58" fmla="*/ 1181 w 3259"/>
                <a:gd name="T59" fmla="*/ 398 h 2098"/>
                <a:gd name="T60" fmla="*/ 1138 w 3259"/>
                <a:gd name="T61" fmla="*/ 500 h 2098"/>
                <a:gd name="T62" fmla="*/ 1014 w 3259"/>
                <a:gd name="T63" fmla="*/ 484 h 2098"/>
                <a:gd name="T64" fmla="*/ 892 w 3259"/>
                <a:gd name="T65" fmla="*/ 499 h 2098"/>
                <a:gd name="T66" fmla="*/ 779 w 3259"/>
                <a:gd name="T67" fmla="*/ 543 h 2098"/>
                <a:gd name="T68" fmla="*/ 684 w 3259"/>
                <a:gd name="T69" fmla="*/ 611 h 2098"/>
                <a:gd name="T70" fmla="*/ 606 w 3259"/>
                <a:gd name="T71" fmla="*/ 702 h 2098"/>
                <a:gd name="T72" fmla="*/ 551 w 3259"/>
                <a:gd name="T73" fmla="*/ 807 h 2098"/>
                <a:gd name="T74" fmla="*/ 524 w 3259"/>
                <a:gd name="T75" fmla="*/ 926 h 2098"/>
                <a:gd name="T76" fmla="*/ 522 w 3259"/>
                <a:gd name="T77" fmla="*/ 991 h 2098"/>
                <a:gd name="T78" fmla="*/ 391 w 3259"/>
                <a:gd name="T79" fmla="*/ 1015 h 2098"/>
                <a:gd name="T80" fmla="*/ 272 w 3259"/>
                <a:gd name="T81" fmla="*/ 1069 h 2098"/>
                <a:gd name="T82" fmla="*/ 170 w 3259"/>
                <a:gd name="T83" fmla="*/ 1146 h 2098"/>
                <a:gd name="T84" fmla="*/ 89 w 3259"/>
                <a:gd name="T85" fmla="*/ 1245 h 2098"/>
                <a:gd name="T86" fmla="*/ 31 w 3259"/>
                <a:gd name="T87" fmla="*/ 1361 h 2098"/>
                <a:gd name="T88" fmla="*/ 2 w 3259"/>
                <a:gd name="T89" fmla="*/ 1490 h 2098"/>
                <a:gd name="T90" fmla="*/ 2 w 3259"/>
                <a:gd name="T91" fmla="*/ 1602 h 2098"/>
                <a:gd name="T92" fmla="*/ 34 w 3259"/>
                <a:gd name="T93" fmla="*/ 1735 h 2098"/>
                <a:gd name="T94" fmla="*/ 94 w 3259"/>
                <a:gd name="T95" fmla="*/ 1855 h 2098"/>
                <a:gd name="T96" fmla="*/ 182 w 3259"/>
                <a:gd name="T97" fmla="*/ 1954 h 2098"/>
                <a:gd name="T98" fmla="*/ 289 w 3259"/>
                <a:gd name="T99" fmla="*/ 2031 h 2098"/>
                <a:gd name="T100" fmla="*/ 415 w 3259"/>
                <a:gd name="T101" fmla="*/ 2081 h 2098"/>
                <a:gd name="T102" fmla="*/ 554 w 3259"/>
                <a:gd name="T103" fmla="*/ 2098 h 2098"/>
                <a:gd name="T104" fmla="*/ 718 w 3259"/>
                <a:gd name="T105" fmla="*/ 2075 h 2098"/>
                <a:gd name="T106" fmla="*/ 866 w 3259"/>
                <a:gd name="T107" fmla="*/ 2003 h 2098"/>
                <a:gd name="T108" fmla="*/ 1070 w 3259"/>
                <a:gd name="T109" fmla="*/ 2085 h 2098"/>
                <a:gd name="T110" fmla="*/ 1227 w 3259"/>
                <a:gd name="T111" fmla="*/ 2098 h 2098"/>
                <a:gd name="T112" fmla="*/ 1345 w 3259"/>
                <a:gd name="T113" fmla="*/ 2083 h 2098"/>
                <a:gd name="T114" fmla="*/ 1458 w 3259"/>
                <a:gd name="T115" fmla="*/ 2046 h 2098"/>
                <a:gd name="T116" fmla="*/ 1561 w 3259"/>
                <a:gd name="T117" fmla="*/ 1988 h 2098"/>
                <a:gd name="T118" fmla="*/ 1644 w 3259"/>
                <a:gd name="T119" fmla="*/ 2037 h 2098"/>
                <a:gd name="T120" fmla="*/ 1755 w 3259"/>
                <a:gd name="T121" fmla="*/ 2077 h 2098"/>
                <a:gd name="T122" fmla="*/ 1872 w 3259"/>
                <a:gd name="T123" fmla="*/ 2097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59" h="2098">
                  <a:moveTo>
                    <a:pt x="1920" y="2098"/>
                  </a:moveTo>
                  <a:lnTo>
                    <a:pt x="1920" y="2098"/>
                  </a:lnTo>
                  <a:lnTo>
                    <a:pt x="1956" y="2098"/>
                  </a:lnTo>
                  <a:lnTo>
                    <a:pt x="1992" y="2094"/>
                  </a:lnTo>
                  <a:lnTo>
                    <a:pt x="2028" y="2089"/>
                  </a:lnTo>
                  <a:lnTo>
                    <a:pt x="2063" y="2083"/>
                  </a:lnTo>
                  <a:lnTo>
                    <a:pt x="2099" y="2073"/>
                  </a:lnTo>
                  <a:lnTo>
                    <a:pt x="2133" y="2063"/>
                  </a:lnTo>
                  <a:lnTo>
                    <a:pt x="2167" y="2050"/>
                  </a:lnTo>
                  <a:lnTo>
                    <a:pt x="2199" y="2034"/>
                  </a:lnTo>
                  <a:lnTo>
                    <a:pt x="2199" y="2034"/>
                  </a:lnTo>
                  <a:lnTo>
                    <a:pt x="2236" y="2050"/>
                  </a:lnTo>
                  <a:lnTo>
                    <a:pt x="2273" y="2063"/>
                  </a:lnTo>
                  <a:lnTo>
                    <a:pt x="2311" y="2073"/>
                  </a:lnTo>
                  <a:lnTo>
                    <a:pt x="2349" y="2083"/>
                  </a:lnTo>
                  <a:lnTo>
                    <a:pt x="2387" y="2090"/>
                  </a:lnTo>
                  <a:lnTo>
                    <a:pt x="2426" y="2094"/>
                  </a:lnTo>
                  <a:lnTo>
                    <a:pt x="2465" y="2098"/>
                  </a:lnTo>
                  <a:lnTo>
                    <a:pt x="2505" y="2098"/>
                  </a:lnTo>
                  <a:lnTo>
                    <a:pt x="2505" y="2098"/>
                  </a:lnTo>
                  <a:lnTo>
                    <a:pt x="2543" y="2098"/>
                  </a:lnTo>
                  <a:lnTo>
                    <a:pt x="2582" y="2094"/>
                  </a:lnTo>
                  <a:lnTo>
                    <a:pt x="2619" y="2090"/>
                  </a:lnTo>
                  <a:lnTo>
                    <a:pt x="2657" y="2084"/>
                  </a:lnTo>
                  <a:lnTo>
                    <a:pt x="2693" y="2075"/>
                  </a:lnTo>
                  <a:lnTo>
                    <a:pt x="2729" y="2066"/>
                  </a:lnTo>
                  <a:lnTo>
                    <a:pt x="2764" y="2052"/>
                  </a:lnTo>
                  <a:lnTo>
                    <a:pt x="2798" y="2039"/>
                  </a:lnTo>
                  <a:lnTo>
                    <a:pt x="2831" y="2025"/>
                  </a:lnTo>
                  <a:lnTo>
                    <a:pt x="2864" y="2008"/>
                  </a:lnTo>
                  <a:lnTo>
                    <a:pt x="2895" y="1990"/>
                  </a:lnTo>
                  <a:lnTo>
                    <a:pt x="2927" y="1970"/>
                  </a:lnTo>
                  <a:lnTo>
                    <a:pt x="2955" y="1949"/>
                  </a:lnTo>
                  <a:lnTo>
                    <a:pt x="2984" y="1927"/>
                  </a:lnTo>
                  <a:lnTo>
                    <a:pt x="3012" y="1903"/>
                  </a:lnTo>
                  <a:lnTo>
                    <a:pt x="3038" y="1878"/>
                  </a:lnTo>
                  <a:lnTo>
                    <a:pt x="3063" y="1852"/>
                  </a:lnTo>
                  <a:lnTo>
                    <a:pt x="3086" y="1824"/>
                  </a:lnTo>
                  <a:lnTo>
                    <a:pt x="3109" y="1796"/>
                  </a:lnTo>
                  <a:lnTo>
                    <a:pt x="3130" y="1766"/>
                  </a:lnTo>
                  <a:lnTo>
                    <a:pt x="3149" y="1735"/>
                  </a:lnTo>
                  <a:lnTo>
                    <a:pt x="3168" y="1704"/>
                  </a:lnTo>
                  <a:lnTo>
                    <a:pt x="3185" y="1671"/>
                  </a:lnTo>
                  <a:lnTo>
                    <a:pt x="3199" y="1638"/>
                  </a:lnTo>
                  <a:lnTo>
                    <a:pt x="3213" y="1603"/>
                  </a:lnTo>
                  <a:lnTo>
                    <a:pt x="3225" y="1569"/>
                  </a:lnTo>
                  <a:lnTo>
                    <a:pt x="3236" y="1532"/>
                  </a:lnTo>
                  <a:lnTo>
                    <a:pt x="3244" y="1496"/>
                  </a:lnTo>
                  <a:lnTo>
                    <a:pt x="3250" y="1459"/>
                  </a:lnTo>
                  <a:lnTo>
                    <a:pt x="3255" y="1421"/>
                  </a:lnTo>
                  <a:lnTo>
                    <a:pt x="3258" y="1383"/>
                  </a:lnTo>
                  <a:lnTo>
                    <a:pt x="3259" y="1345"/>
                  </a:lnTo>
                  <a:lnTo>
                    <a:pt x="3259" y="1345"/>
                  </a:lnTo>
                  <a:lnTo>
                    <a:pt x="3258" y="1308"/>
                  </a:lnTo>
                  <a:lnTo>
                    <a:pt x="3255" y="1272"/>
                  </a:lnTo>
                  <a:lnTo>
                    <a:pt x="3251" y="1236"/>
                  </a:lnTo>
                  <a:lnTo>
                    <a:pt x="3245" y="1201"/>
                  </a:lnTo>
                  <a:lnTo>
                    <a:pt x="3237" y="1166"/>
                  </a:lnTo>
                  <a:lnTo>
                    <a:pt x="3228" y="1130"/>
                  </a:lnTo>
                  <a:lnTo>
                    <a:pt x="3217" y="1096"/>
                  </a:lnTo>
                  <a:lnTo>
                    <a:pt x="3204" y="1063"/>
                  </a:lnTo>
                  <a:lnTo>
                    <a:pt x="3190" y="1031"/>
                  </a:lnTo>
                  <a:lnTo>
                    <a:pt x="3174" y="998"/>
                  </a:lnTo>
                  <a:lnTo>
                    <a:pt x="3157" y="966"/>
                  </a:lnTo>
                  <a:lnTo>
                    <a:pt x="3137" y="936"/>
                  </a:lnTo>
                  <a:lnTo>
                    <a:pt x="3116" y="906"/>
                  </a:lnTo>
                  <a:lnTo>
                    <a:pt x="3096" y="877"/>
                  </a:lnTo>
                  <a:lnTo>
                    <a:pt x="3072" y="849"/>
                  </a:lnTo>
                  <a:lnTo>
                    <a:pt x="3047" y="822"/>
                  </a:lnTo>
                  <a:lnTo>
                    <a:pt x="3047" y="822"/>
                  </a:lnTo>
                  <a:lnTo>
                    <a:pt x="3022" y="797"/>
                  </a:lnTo>
                  <a:lnTo>
                    <a:pt x="2996" y="774"/>
                  </a:lnTo>
                  <a:lnTo>
                    <a:pt x="2970" y="752"/>
                  </a:lnTo>
                  <a:lnTo>
                    <a:pt x="2942" y="731"/>
                  </a:lnTo>
                  <a:lnTo>
                    <a:pt x="2913" y="712"/>
                  </a:lnTo>
                  <a:lnTo>
                    <a:pt x="2885" y="694"/>
                  </a:lnTo>
                  <a:lnTo>
                    <a:pt x="2856" y="677"/>
                  </a:lnTo>
                  <a:lnTo>
                    <a:pt x="2824" y="663"/>
                  </a:lnTo>
                  <a:lnTo>
                    <a:pt x="2794" y="648"/>
                  </a:lnTo>
                  <a:lnTo>
                    <a:pt x="2763" y="636"/>
                  </a:lnTo>
                  <a:lnTo>
                    <a:pt x="2730" y="625"/>
                  </a:lnTo>
                  <a:lnTo>
                    <a:pt x="2697" y="615"/>
                  </a:lnTo>
                  <a:lnTo>
                    <a:pt x="2664" y="608"/>
                  </a:lnTo>
                  <a:lnTo>
                    <a:pt x="2630" y="601"/>
                  </a:lnTo>
                  <a:lnTo>
                    <a:pt x="2596" y="596"/>
                  </a:lnTo>
                  <a:lnTo>
                    <a:pt x="2562" y="592"/>
                  </a:lnTo>
                  <a:lnTo>
                    <a:pt x="2562" y="592"/>
                  </a:lnTo>
                  <a:lnTo>
                    <a:pt x="2556" y="563"/>
                  </a:lnTo>
                  <a:lnTo>
                    <a:pt x="2548" y="533"/>
                  </a:lnTo>
                  <a:lnTo>
                    <a:pt x="2539" y="504"/>
                  </a:lnTo>
                  <a:lnTo>
                    <a:pt x="2528" y="475"/>
                  </a:lnTo>
                  <a:lnTo>
                    <a:pt x="2516" y="446"/>
                  </a:lnTo>
                  <a:lnTo>
                    <a:pt x="2503" y="419"/>
                  </a:lnTo>
                  <a:lnTo>
                    <a:pt x="2490" y="391"/>
                  </a:lnTo>
                  <a:lnTo>
                    <a:pt x="2475" y="365"/>
                  </a:lnTo>
                  <a:lnTo>
                    <a:pt x="2459" y="339"/>
                  </a:lnTo>
                  <a:lnTo>
                    <a:pt x="2442" y="314"/>
                  </a:lnTo>
                  <a:lnTo>
                    <a:pt x="2423" y="289"/>
                  </a:lnTo>
                  <a:lnTo>
                    <a:pt x="2404" y="264"/>
                  </a:lnTo>
                  <a:lnTo>
                    <a:pt x="2384" y="242"/>
                  </a:lnTo>
                  <a:lnTo>
                    <a:pt x="2363" y="220"/>
                  </a:lnTo>
                  <a:lnTo>
                    <a:pt x="2341" y="198"/>
                  </a:lnTo>
                  <a:lnTo>
                    <a:pt x="2317" y="178"/>
                  </a:lnTo>
                  <a:lnTo>
                    <a:pt x="2317" y="178"/>
                  </a:lnTo>
                  <a:lnTo>
                    <a:pt x="2291" y="157"/>
                  </a:lnTo>
                  <a:lnTo>
                    <a:pt x="2265" y="137"/>
                  </a:lnTo>
                  <a:lnTo>
                    <a:pt x="2239" y="119"/>
                  </a:lnTo>
                  <a:lnTo>
                    <a:pt x="2210" y="101"/>
                  </a:lnTo>
                  <a:lnTo>
                    <a:pt x="2182" y="85"/>
                  </a:lnTo>
                  <a:lnTo>
                    <a:pt x="2152" y="70"/>
                  </a:lnTo>
                  <a:lnTo>
                    <a:pt x="2123" y="57"/>
                  </a:lnTo>
                  <a:lnTo>
                    <a:pt x="2093" y="46"/>
                  </a:lnTo>
                  <a:lnTo>
                    <a:pt x="2062" y="35"/>
                  </a:lnTo>
                  <a:lnTo>
                    <a:pt x="2030" y="26"/>
                  </a:lnTo>
                  <a:lnTo>
                    <a:pt x="1999" y="18"/>
                  </a:lnTo>
                  <a:lnTo>
                    <a:pt x="1968" y="12"/>
                  </a:lnTo>
                  <a:lnTo>
                    <a:pt x="1936" y="6"/>
                  </a:lnTo>
                  <a:lnTo>
                    <a:pt x="1903" y="2"/>
                  </a:lnTo>
                  <a:lnTo>
                    <a:pt x="1871" y="1"/>
                  </a:lnTo>
                  <a:lnTo>
                    <a:pt x="1838" y="0"/>
                  </a:lnTo>
                  <a:lnTo>
                    <a:pt x="1838" y="0"/>
                  </a:lnTo>
                  <a:lnTo>
                    <a:pt x="1808" y="0"/>
                  </a:lnTo>
                  <a:lnTo>
                    <a:pt x="1778" y="2"/>
                  </a:lnTo>
                  <a:lnTo>
                    <a:pt x="1747" y="5"/>
                  </a:lnTo>
                  <a:lnTo>
                    <a:pt x="1717" y="9"/>
                  </a:lnTo>
                  <a:lnTo>
                    <a:pt x="1688" y="14"/>
                  </a:lnTo>
                  <a:lnTo>
                    <a:pt x="1660" y="21"/>
                  </a:lnTo>
                  <a:lnTo>
                    <a:pt x="1631" y="29"/>
                  </a:lnTo>
                  <a:lnTo>
                    <a:pt x="1602" y="38"/>
                  </a:lnTo>
                  <a:lnTo>
                    <a:pt x="1574" y="48"/>
                  </a:lnTo>
                  <a:lnTo>
                    <a:pt x="1547" y="59"/>
                  </a:lnTo>
                  <a:lnTo>
                    <a:pt x="1519" y="70"/>
                  </a:lnTo>
                  <a:lnTo>
                    <a:pt x="1493" y="85"/>
                  </a:lnTo>
                  <a:lnTo>
                    <a:pt x="1467" y="99"/>
                  </a:lnTo>
                  <a:lnTo>
                    <a:pt x="1442" y="115"/>
                  </a:lnTo>
                  <a:lnTo>
                    <a:pt x="1416" y="131"/>
                  </a:lnTo>
                  <a:lnTo>
                    <a:pt x="1392" y="149"/>
                  </a:lnTo>
                  <a:lnTo>
                    <a:pt x="1392" y="149"/>
                  </a:lnTo>
                  <a:lnTo>
                    <a:pt x="1370" y="166"/>
                  </a:lnTo>
                  <a:lnTo>
                    <a:pt x="1349" y="184"/>
                  </a:lnTo>
                  <a:lnTo>
                    <a:pt x="1328" y="203"/>
                  </a:lnTo>
                  <a:lnTo>
                    <a:pt x="1309" y="222"/>
                  </a:lnTo>
                  <a:lnTo>
                    <a:pt x="1290" y="242"/>
                  </a:lnTo>
                  <a:lnTo>
                    <a:pt x="1272" y="262"/>
                  </a:lnTo>
                  <a:lnTo>
                    <a:pt x="1255" y="284"/>
                  </a:lnTo>
                  <a:lnTo>
                    <a:pt x="1238" y="305"/>
                  </a:lnTo>
                  <a:lnTo>
                    <a:pt x="1222" y="327"/>
                  </a:lnTo>
                  <a:lnTo>
                    <a:pt x="1208" y="351"/>
                  </a:lnTo>
                  <a:lnTo>
                    <a:pt x="1195" y="374"/>
                  </a:lnTo>
                  <a:lnTo>
                    <a:pt x="1181" y="398"/>
                  </a:lnTo>
                  <a:lnTo>
                    <a:pt x="1168" y="423"/>
                  </a:lnTo>
                  <a:lnTo>
                    <a:pt x="1158" y="448"/>
                  </a:lnTo>
                  <a:lnTo>
                    <a:pt x="1147" y="474"/>
                  </a:lnTo>
                  <a:lnTo>
                    <a:pt x="1138" y="500"/>
                  </a:lnTo>
                  <a:lnTo>
                    <a:pt x="1138" y="500"/>
                  </a:lnTo>
                  <a:lnTo>
                    <a:pt x="1108" y="492"/>
                  </a:lnTo>
                  <a:lnTo>
                    <a:pt x="1077" y="488"/>
                  </a:lnTo>
                  <a:lnTo>
                    <a:pt x="1045" y="484"/>
                  </a:lnTo>
                  <a:lnTo>
                    <a:pt x="1014" y="484"/>
                  </a:lnTo>
                  <a:lnTo>
                    <a:pt x="1014" y="484"/>
                  </a:lnTo>
                  <a:lnTo>
                    <a:pt x="989" y="484"/>
                  </a:lnTo>
                  <a:lnTo>
                    <a:pt x="964" y="487"/>
                  </a:lnTo>
                  <a:lnTo>
                    <a:pt x="939" y="490"/>
                  </a:lnTo>
                  <a:lnTo>
                    <a:pt x="915" y="494"/>
                  </a:lnTo>
                  <a:lnTo>
                    <a:pt x="892" y="499"/>
                  </a:lnTo>
                  <a:lnTo>
                    <a:pt x="868" y="507"/>
                  </a:lnTo>
                  <a:lnTo>
                    <a:pt x="845" y="513"/>
                  </a:lnTo>
                  <a:lnTo>
                    <a:pt x="822" y="522"/>
                  </a:lnTo>
                  <a:lnTo>
                    <a:pt x="802" y="533"/>
                  </a:lnTo>
                  <a:lnTo>
                    <a:pt x="779" y="543"/>
                  </a:lnTo>
                  <a:lnTo>
                    <a:pt x="760" y="555"/>
                  </a:lnTo>
                  <a:lnTo>
                    <a:pt x="739" y="568"/>
                  </a:lnTo>
                  <a:lnTo>
                    <a:pt x="720" y="581"/>
                  </a:lnTo>
                  <a:lnTo>
                    <a:pt x="701" y="597"/>
                  </a:lnTo>
                  <a:lnTo>
                    <a:pt x="684" y="611"/>
                  </a:lnTo>
                  <a:lnTo>
                    <a:pt x="667" y="629"/>
                  </a:lnTo>
                  <a:lnTo>
                    <a:pt x="650" y="646"/>
                  </a:lnTo>
                  <a:lnTo>
                    <a:pt x="634" y="664"/>
                  </a:lnTo>
                  <a:lnTo>
                    <a:pt x="619" y="682"/>
                  </a:lnTo>
                  <a:lnTo>
                    <a:pt x="606" y="702"/>
                  </a:lnTo>
                  <a:lnTo>
                    <a:pt x="593" y="722"/>
                  </a:lnTo>
                  <a:lnTo>
                    <a:pt x="581" y="742"/>
                  </a:lnTo>
                  <a:lnTo>
                    <a:pt x="571" y="763"/>
                  </a:lnTo>
                  <a:lnTo>
                    <a:pt x="560" y="784"/>
                  </a:lnTo>
                  <a:lnTo>
                    <a:pt x="551" y="807"/>
                  </a:lnTo>
                  <a:lnTo>
                    <a:pt x="543" y="830"/>
                  </a:lnTo>
                  <a:lnTo>
                    <a:pt x="537" y="854"/>
                  </a:lnTo>
                  <a:lnTo>
                    <a:pt x="532" y="877"/>
                  </a:lnTo>
                  <a:lnTo>
                    <a:pt x="528" y="901"/>
                  </a:lnTo>
                  <a:lnTo>
                    <a:pt x="524" y="926"/>
                  </a:lnTo>
                  <a:lnTo>
                    <a:pt x="522" y="951"/>
                  </a:lnTo>
                  <a:lnTo>
                    <a:pt x="521" y="977"/>
                  </a:lnTo>
                  <a:lnTo>
                    <a:pt x="521" y="977"/>
                  </a:lnTo>
                  <a:lnTo>
                    <a:pt x="522" y="991"/>
                  </a:lnTo>
                  <a:lnTo>
                    <a:pt x="522" y="991"/>
                  </a:lnTo>
                  <a:lnTo>
                    <a:pt x="495" y="994"/>
                  </a:lnTo>
                  <a:lnTo>
                    <a:pt x="469" y="997"/>
                  </a:lnTo>
                  <a:lnTo>
                    <a:pt x="443" y="1002"/>
                  </a:lnTo>
                  <a:lnTo>
                    <a:pt x="416" y="1008"/>
                  </a:lnTo>
                  <a:lnTo>
                    <a:pt x="391" y="1015"/>
                  </a:lnTo>
                  <a:lnTo>
                    <a:pt x="367" y="1024"/>
                  </a:lnTo>
                  <a:lnTo>
                    <a:pt x="342" y="1033"/>
                  </a:lnTo>
                  <a:lnTo>
                    <a:pt x="318" y="1044"/>
                  </a:lnTo>
                  <a:lnTo>
                    <a:pt x="294" y="1056"/>
                  </a:lnTo>
                  <a:lnTo>
                    <a:pt x="272" y="1069"/>
                  </a:lnTo>
                  <a:lnTo>
                    <a:pt x="250" y="1082"/>
                  </a:lnTo>
                  <a:lnTo>
                    <a:pt x="229" y="1096"/>
                  </a:lnTo>
                  <a:lnTo>
                    <a:pt x="208" y="1112"/>
                  </a:lnTo>
                  <a:lnTo>
                    <a:pt x="188" y="1129"/>
                  </a:lnTo>
                  <a:lnTo>
                    <a:pt x="170" y="1146"/>
                  </a:lnTo>
                  <a:lnTo>
                    <a:pt x="152" y="1164"/>
                  </a:lnTo>
                  <a:lnTo>
                    <a:pt x="135" y="1184"/>
                  </a:lnTo>
                  <a:lnTo>
                    <a:pt x="118" y="1204"/>
                  </a:lnTo>
                  <a:lnTo>
                    <a:pt x="103" y="1223"/>
                  </a:lnTo>
                  <a:lnTo>
                    <a:pt x="89" y="1245"/>
                  </a:lnTo>
                  <a:lnTo>
                    <a:pt x="74" y="1266"/>
                  </a:lnTo>
                  <a:lnTo>
                    <a:pt x="63" y="1290"/>
                  </a:lnTo>
                  <a:lnTo>
                    <a:pt x="51" y="1314"/>
                  </a:lnTo>
                  <a:lnTo>
                    <a:pt x="40" y="1337"/>
                  </a:lnTo>
                  <a:lnTo>
                    <a:pt x="31" y="1361"/>
                  </a:lnTo>
                  <a:lnTo>
                    <a:pt x="23" y="1386"/>
                  </a:lnTo>
                  <a:lnTo>
                    <a:pt x="15" y="1412"/>
                  </a:lnTo>
                  <a:lnTo>
                    <a:pt x="10" y="1437"/>
                  </a:lnTo>
                  <a:lnTo>
                    <a:pt x="5" y="1464"/>
                  </a:lnTo>
                  <a:lnTo>
                    <a:pt x="2" y="1490"/>
                  </a:lnTo>
                  <a:lnTo>
                    <a:pt x="0" y="1518"/>
                  </a:lnTo>
                  <a:lnTo>
                    <a:pt x="0" y="1544"/>
                  </a:lnTo>
                  <a:lnTo>
                    <a:pt x="0" y="1544"/>
                  </a:lnTo>
                  <a:lnTo>
                    <a:pt x="0" y="1573"/>
                  </a:lnTo>
                  <a:lnTo>
                    <a:pt x="2" y="1602"/>
                  </a:lnTo>
                  <a:lnTo>
                    <a:pt x="6" y="1629"/>
                  </a:lnTo>
                  <a:lnTo>
                    <a:pt x="10" y="1657"/>
                  </a:lnTo>
                  <a:lnTo>
                    <a:pt x="17" y="1683"/>
                  </a:lnTo>
                  <a:lnTo>
                    <a:pt x="25" y="1709"/>
                  </a:lnTo>
                  <a:lnTo>
                    <a:pt x="34" y="1735"/>
                  </a:lnTo>
                  <a:lnTo>
                    <a:pt x="43" y="1760"/>
                  </a:lnTo>
                  <a:lnTo>
                    <a:pt x="55" y="1785"/>
                  </a:lnTo>
                  <a:lnTo>
                    <a:pt x="67" y="1809"/>
                  </a:lnTo>
                  <a:lnTo>
                    <a:pt x="80" y="1832"/>
                  </a:lnTo>
                  <a:lnTo>
                    <a:pt x="94" y="1855"/>
                  </a:lnTo>
                  <a:lnTo>
                    <a:pt x="110" y="1876"/>
                  </a:lnTo>
                  <a:lnTo>
                    <a:pt x="127" y="1897"/>
                  </a:lnTo>
                  <a:lnTo>
                    <a:pt x="144" y="1918"/>
                  </a:lnTo>
                  <a:lnTo>
                    <a:pt x="162" y="1936"/>
                  </a:lnTo>
                  <a:lnTo>
                    <a:pt x="182" y="1954"/>
                  </a:lnTo>
                  <a:lnTo>
                    <a:pt x="201" y="1973"/>
                  </a:lnTo>
                  <a:lnTo>
                    <a:pt x="222" y="1988"/>
                  </a:lnTo>
                  <a:lnTo>
                    <a:pt x="243" y="2004"/>
                  </a:lnTo>
                  <a:lnTo>
                    <a:pt x="267" y="2018"/>
                  </a:lnTo>
                  <a:lnTo>
                    <a:pt x="289" y="2031"/>
                  </a:lnTo>
                  <a:lnTo>
                    <a:pt x="314" y="2045"/>
                  </a:lnTo>
                  <a:lnTo>
                    <a:pt x="338" y="2055"/>
                  </a:lnTo>
                  <a:lnTo>
                    <a:pt x="364" y="2066"/>
                  </a:lnTo>
                  <a:lnTo>
                    <a:pt x="389" y="2073"/>
                  </a:lnTo>
                  <a:lnTo>
                    <a:pt x="415" y="2081"/>
                  </a:lnTo>
                  <a:lnTo>
                    <a:pt x="443" y="2088"/>
                  </a:lnTo>
                  <a:lnTo>
                    <a:pt x="469" y="2093"/>
                  </a:lnTo>
                  <a:lnTo>
                    <a:pt x="498" y="2096"/>
                  </a:lnTo>
                  <a:lnTo>
                    <a:pt x="525" y="2098"/>
                  </a:lnTo>
                  <a:lnTo>
                    <a:pt x="554" y="2098"/>
                  </a:lnTo>
                  <a:lnTo>
                    <a:pt x="554" y="2098"/>
                  </a:lnTo>
                  <a:lnTo>
                    <a:pt x="596" y="2097"/>
                  </a:lnTo>
                  <a:lnTo>
                    <a:pt x="636" y="2093"/>
                  </a:lnTo>
                  <a:lnTo>
                    <a:pt x="677" y="2085"/>
                  </a:lnTo>
                  <a:lnTo>
                    <a:pt x="718" y="2075"/>
                  </a:lnTo>
                  <a:lnTo>
                    <a:pt x="757" y="2060"/>
                  </a:lnTo>
                  <a:lnTo>
                    <a:pt x="794" y="2045"/>
                  </a:lnTo>
                  <a:lnTo>
                    <a:pt x="830" y="2025"/>
                  </a:lnTo>
                  <a:lnTo>
                    <a:pt x="866" y="2003"/>
                  </a:lnTo>
                  <a:lnTo>
                    <a:pt x="866" y="2003"/>
                  </a:lnTo>
                  <a:lnTo>
                    <a:pt x="905" y="2025"/>
                  </a:lnTo>
                  <a:lnTo>
                    <a:pt x="944" y="2045"/>
                  </a:lnTo>
                  <a:lnTo>
                    <a:pt x="986" y="2060"/>
                  </a:lnTo>
                  <a:lnTo>
                    <a:pt x="1028" y="2075"/>
                  </a:lnTo>
                  <a:lnTo>
                    <a:pt x="1070" y="2085"/>
                  </a:lnTo>
                  <a:lnTo>
                    <a:pt x="1115" y="2093"/>
                  </a:lnTo>
                  <a:lnTo>
                    <a:pt x="1159" y="2097"/>
                  </a:lnTo>
                  <a:lnTo>
                    <a:pt x="1204" y="2098"/>
                  </a:lnTo>
                  <a:lnTo>
                    <a:pt x="1204" y="2098"/>
                  </a:lnTo>
                  <a:lnTo>
                    <a:pt x="1227" y="2098"/>
                  </a:lnTo>
                  <a:lnTo>
                    <a:pt x="1252" y="2097"/>
                  </a:lnTo>
                  <a:lnTo>
                    <a:pt x="1276" y="2094"/>
                  </a:lnTo>
                  <a:lnTo>
                    <a:pt x="1299" y="2092"/>
                  </a:lnTo>
                  <a:lnTo>
                    <a:pt x="1323" y="2088"/>
                  </a:lnTo>
                  <a:lnTo>
                    <a:pt x="1345" y="2083"/>
                  </a:lnTo>
                  <a:lnTo>
                    <a:pt x="1369" y="2077"/>
                  </a:lnTo>
                  <a:lnTo>
                    <a:pt x="1391" y="2071"/>
                  </a:lnTo>
                  <a:lnTo>
                    <a:pt x="1413" y="2063"/>
                  </a:lnTo>
                  <a:lnTo>
                    <a:pt x="1436" y="2055"/>
                  </a:lnTo>
                  <a:lnTo>
                    <a:pt x="1458" y="2046"/>
                  </a:lnTo>
                  <a:lnTo>
                    <a:pt x="1479" y="2037"/>
                  </a:lnTo>
                  <a:lnTo>
                    <a:pt x="1501" y="2026"/>
                  </a:lnTo>
                  <a:lnTo>
                    <a:pt x="1521" y="2014"/>
                  </a:lnTo>
                  <a:lnTo>
                    <a:pt x="1542" y="2001"/>
                  </a:lnTo>
                  <a:lnTo>
                    <a:pt x="1561" y="1988"/>
                  </a:lnTo>
                  <a:lnTo>
                    <a:pt x="1561" y="1988"/>
                  </a:lnTo>
                  <a:lnTo>
                    <a:pt x="1582" y="2001"/>
                  </a:lnTo>
                  <a:lnTo>
                    <a:pt x="1602" y="2014"/>
                  </a:lnTo>
                  <a:lnTo>
                    <a:pt x="1623" y="2026"/>
                  </a:lnTo>
                  <a:lnTo>
                    <a:pt x="1644" y="2037"/>
                  </a:lnTo>
                  <a:lnTo>
                    <a:pt x="1666" y="2046"/>
                  </a:lnTo>
                  <a:lnTo>
                    <a:pt x="1687" y="2055"/>
                  </a:lnTo>
                  <a:lnTo>
                    <a:pt x="1709" y="2063"/>
                  </a:lnTo>
                  <a:lnTo>
                    <a:pt x="1732" y="2071"/>
                  </a:lnTo>
                  <a:lnTo>
                    <a:pt x="1755" y="2077"/>
                  </a:lnTo>
                  <a:lnTo>
                    <a:pt x="1778" y="2083"/>
                  </a:lnTo>
                  <a:lnTo>
                    <a:pt x="1801" y="2088"/>
                  </a:lnTo>
                  <a:lnTo>
                    <a:pt x="1825" y="2092"/>
                  </a:lnTo>
                  <a:lnTo>
                    <a:pt x="1848" y="2094"/>
                  </a:lnTo>
                  <a:lnTo>
                    <a:pt x="1872" y="2097"/>
                  </a:lnTo>
                  <a:lnTo>
                    <a:pt x="1895" y="2098"/>
                  </a:lnTo>
                  <a:lnTo>
                    <a:pt x="1920" y="2098"/>
                  </a:lnTo>
                  <a:lnTo>
                    <a:pt x="1920" y="2098"/>
                  </a:lnTo>
                  <a:close/>
                </a:path>
              </a:pathLst>
            </a:custGeom>
            <a:solidFill>
              <a:schemeClr val="bg1"/>
            </a:solidFill>
            <a:ln w="19050">
              <a:noFill/>
              <a:prstDash val="solid"/>
              <a:round/>
              <a:headEnd/>
              <a:tailEnd/>
            </a:ln>
            <a:effectLst>
              <a:outerShdw blurRad="127000" sx="103000" sy="103000" algn="ctr" rotWithShape="0">
                <a:prstClr val="black">
                  <a:alpha val="25000"/>
                </a:prstClr>
              </a:outerShdw>
            </a:effectLst>
          </p:spPr>
          <p:txBody>
            <a:bodyPr vert="horz" wrap="square" lIns="91416" tIns="45708" rIns="91416" bIns="45708" numCol="1" anchor="t" anchorCtr="0" compatLnSpc="1">
              <a:prstTxWarp prst="textNoShape">
                <a:avLst/>
              </a:prstTxWarp>
            </a:bodyPr>
            <a:lstStyle/>
            <a:p>
              <a:pPr defTabSz="457189"/>
              <a:endParaRPr kumimoji="0" lang="en-US" sz="1799">
                <a:solidFill>
                  <a:srgbClr val="000000"/>
                </a:solidFill>
                <a:latin typeface="メイリオ" panose="020B0604030504040204" pitchFamily="50" charset="-128"/>
                <a:ea typeface="メイリオ" panose="020B0604030504040204" pitchFamily="50" charset="-128"/>
              </a:endParaRPr>
            </a:p>
          </p:txBody>
        </p:sp>
        <p:pic>
          <p:nvPicPr>
            <p:cNvPr id="182" name="Picture 8" descr="WIT - UiPath Consulting &amp; Professional Services">
              <a:extLst>
                <a:ext uri="{FF2B5EF4-FFF2-40B4-BE49-F238E27FC236}">
                  <a16:creationId xmlns:a16="http://schemas.microsoft.com/office/drawing/2014/main" id="{744BE1BD-EAD9-4BC4-91C6-0187E1130C5A}"/>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860" y="2423168"/>
              <a:ext cx="1463040" cy="530569"/>
            </a:xfrm>
            <a:prstGeom prst="rect">
              <a:avLst/>
            </a:prstGeom>
            <a:noFill/>
            <a:extLst>
              <a:ext uri="{909E8E84-426E-40DD-AFC4-6F175D3DCCD1}">
                <a14:hiddenFill xmlns:a14="http://schemas.microsoft.com/office/drawing/2010/main">
                  <a:solidFill>
                    <a:srgbClr val="FFFFFF"/>
                  </a:solidFill>
                </a14:hiddenFill>
              </a:ext>
            </a:extLst>
          </p:spPr>
        </p:pic>
      </p:grpSp>
      <p:pic>
        <p:nvPicPr>
          <p:cNvPr id="183" name="Picture 7">
            <a:extLst>
              <a:ext uri="{FF2B5EF4-FFF2-40B4-BE49-F238E27FC236}">
                <a16:creationId xmlns:a16="http://schemas.microsoft.com/office/drawing/2014/main" id="{CF3C7175-BD86-43D4-A5C6-0712EAAB2A1D}"/>
              </a:ext>
            </a:extLst>
          </p:cNvPr>
          <p:cNvPicPr>
            <a:picLocks noChangeAspect="1"/>
          </p:cNvPicPr>
          <p:nvPr/>
        </p:nvPicPr>
        <p:blipFill>
          <a:blip r:embed="rId4"/>
          <a:stretch>
            <a:fillRect/>
          </a:stretch>
        </p:blipFill>
        <p:spPr>
          <a:xfrm>
            <a:off x="4084491" y="2084773"/>
            <a:ext cx="1671677" cy="1115936"/>
          </a:xfrm>
          <a:custGeom>
            <a:avLst/>
            <a:gdLst>
              <a:gd name="connsiteX0" fmla="*/ -69 w 1613627"/>
              <a:gd name="connsiteY0" fmla="*/ -49 h 1040196"/>
              <a:gd name="connsiteX1" fmla="*/ 1613558 w 1613627"/>
              <a:gd name="connsiteY1" fmla="*/ -49 h 1040196"/>
              <a:gd name="connsiteX2" fmla="*/ 1613558 w 1613627"/>
              <a:gd name="connsiteY2" fmla="*/ 1040147 h 1040196"/>
              <a:gd name="connsiteX3" fmla="*/ -69 w 1613627"/>
              <a:gd name="connsiteY3" fmla="*/ 1040147 h 1040196"/>
            </a:gdLst>
            <a:ahLst/>
            <a:cxnLst>
              <a:cxn ang="0">
                <a:pos x="connsiteX0" y="connsiteY0"/>
              </a:cxn>
              <a:cxn ang="0">
                <a:pos x="connsiteX1" y="connsiteY1"/>
              </a:cxn>
              <a:cxn ang="0">
                <a:pos x="connsiteX2" y="connsiteY2"/>
              </a:cxn>
              <a:cxn ang="0">
                <a:pos x="connsiteX3" y="connsiteY3"/>
              </a:cxn>
            </a:cxnLst>
            <a:rect l="l" t="t" r="r" b="b"/>
            <a:pathLst>
              <a:path w="1613627" h="1040196">
                <a:moveTo>
                  <a:pt x="-69" y="-49"/>
                </a:moveTo>
                <a:lnTo>
                  <a:pt x="1613558" y="-49"/>
                </a:lnTo>
                <a:lnTo>
                  <a:pt x="1613558" y="1040147"/>
                </a:lnTo>
                <a:lnTo>
                  <a:pt x="-69" y="1040147"/>
                </a:lnTo>
                <a:close/>
              </a:path>
            </a:pathLst>
          </a:custGeom>
        </p:spPr>
      </p:pic>
      <p:grpSp>
        <p:nvGrpSpPr>
          <p:cNvPr id="184" name="Group 151">
            <a:extLst>
              <a:ext uri="{FF2B5EF4-FFF2-40B4-BE49-F238E27FC236}">
                <a16:creationId xmlns:a16="http://schemas.microsoft.com/office/drawing/2014/main" id="{BB65A55A-73E1-4941-B94B-5DCC869D5331}"/>
              </a:ext>
            </a:extLst>
          </p:cNvPr>
          <p:cNvGrpSpPr/>
          <p:nvPr/>
        </p:nvGrpSpPr>
        <p:grpSpPr>
          <a:xfrm>
            <a:off x="6690545" y="2120160"/>
            <a:ext cx="1513709" cy="1094119"/>
            <a:chOff x="6510838" y="484477"/>
            <a:chExt cx="1461144" cy="1056125"/>
          </a:xfrm>
        </p:grpSpPr>
        <p:pic>
          <p:nvPicPr>
            <p:cNvPr id="185" name="Picture 152">
              <a:extLst>
                <a:ext uri="{FF2B5EF4-FFF2-40B4-BE49-F238E27FC236}">
                  <a16:creationId xmlns:a16="http://schemas.microsoft.com/office/drawing/2014/main" id="{A5C081C7-FE64-463D-96AE-3BE1EA53FAEF}"/>
                </a:ext>
              </a:extLst>
            </p:cNvPr>
            <p:cNvPicPr>
              <a:picLocks noChangeAspect="1"/>
            </p:cNvPicPr>
            <p:nvPr/>
          </p:nvPicPr>
          <p:blipFill rotWithShape="1">
            <a:blip r:embed="rId5"/>
            <a:srcRect r="29890"/>
            <a:stretch/>
          </p:blipFill>
          <p:spPr>
            <a:xfrm>
              <a:off x="6510838" y="484477"/>
              <a:ext cx="1100433" cy="1056125"/>
            </a:xfrm>
            <a:prstGeom prst="rect">
              <a:avLst/>
            </a:prstGeom>
          </p:spPr>
        </p:pic>
        <p:grpSp>
          <p:nvGrpSpPr>
            <p:cNvPr id="186" name="Group 10">
              <a:extLst>
                <a:ext uri="{FF2B5EF4-FFF2-40B4-BE49-F238E27FC236}">
                  <a16:creationId xmlns:a16="http://schemas.microsoft.com/office/drawing/2014/main" id="{BCC13D94-1BE4-4D74-A2FC-CC9C7DB61F4A}"/>
                </a:ext>
              </a:extLst>
            </p:cNvPr>
            <p:cNvGrpSpPr>
              <a:grpSpLocks noChangeAspect="1"/>
            </p:cNvGrpSpPr>
            <p:nvPr/>
          </p:nvGrpSpPr>
          <p:grpSpPr bwMode="auto">
            <a:xfrm>
              <a:off x="7379744" y="789110"/>
              <a:ext cx="592238" cy="567102"/>
              <a:chOff x="4698" y="990"/>
              <a:chExt cx="330" cy="316"/>
            </a:xfrm>
            <a:noFill/>
          </p:grpSpPr>
          <p:sp>
            <p:nvSpPr>
              <p:cNvPr id="188" name="Freeform 11">
                <a:extLst>
                  <a:ext uri="{FF2B5EF4-FFF2-40B4-BE49-F238E27FC236}">
                    <a16:creationId xmlns:a16="http://schemas.microsoft.com/office/drawing/2014/main" id="{74D3DF5A-6C0C-438F-ADB0-20192C3B0B87}"/>
                  </a:ext>
                </a:extLst>
              </p:cNvPr>
              <p:cNvSpPr>
                <a:spLocks/>
              </p:cNvSpPr>
              <p:nvPr/>
            </p:nvSpPr>
            <p:spPr bwMode="auto">
              <a:xfrm>
                <a:off x="4890" y="1045"/>
                <a:ext cx="11" cy="14"/>
              </a:xfrm>
              <a:custGeom>
                <a:avLst/>
                <a:gdLst>
                  <a:gd name="T0" fmla="*/ 11 w 11"/>
                  <a:gd name="T1" fmla="*/ 14 h 14"/>
                  <a:gd name="T2" fmla="*/ 0 w 11"/>
                  <a:gd name="T3" fmla="*/ 14 h 14"/>
                  <a:gd name="T4" fmla="*/ 0 w 11"/>
                  <a:gd name="T5" fmla="*/ 0 h 14"/>
                  <a:gd name="T6" fmla="*/ 11 w 11"/>
                  <a:gd name="T7" fmla="*/ 0 h 14"/>
                  <a:gd name="T8" fmla="*/ 11 w 11"/>
                  <a:gd name="T9" fmla="*/ 14 h 14"/>
                  <a:gd name="T10" fmla="*/ 11 w 11"/>
                  <a:gd name="T11" fmla="*/ 14 h 14"/>
                  <a:gd name="T12" fmla="*/ 11 w 11"/>
                  <a:gd name="T13" fmla="*/ 14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lnTo>
                      <a:pt x="0" y="14"/>
                    </a:lnTo>
                    <a:lnTo>
                      <a:pt x="0" y="0"/>
                    </a:lnTo>
                    <a:lnTo>
                      <a:pt x="11" y="0"/>
                    </a:lnTo>
                    <a:lnTo>
                      <a:pt x="11" y="14"/>
                    </a:lnTo>
                    <a:lnTo>
                      <a:pt x="11" y="14"/>
                    </a:lnTo>
                    <a:lnTo>
                      <a:pt x="11" y="14"/>
                    </a:lnTo>
                    <a:lnTo>
                      <a:pt x="11" y="14"/>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189" name="Freeform 12">
                <a:extLst>
                  <a:ext uri="{FF2B5EF4-FFF2-40B4-BE49-F238E27FC236}">
                    <a16:creationId xmlns:a16="http://schemas.microsoft.com/office/drawing/2014/main" id="{3C919934-B6E6-4DCA-81BF-E4298C1501AD}"/>
                  </a:ext>
                </a:extLst>
              </p:cNvPr>
              <p:cNvSpPr>
                <a:spLocks/>
              </p:cNvSpPr>
              <p:nvPr/>
            </p:nvSpPr>
            <p:spPr bwMode="auto">
              <a:xfrm>
                <a:off x="4914" y="1045"/>
                <a:ext cx="11" cy="14"/>
              </a:xfrm>
              <a:custGeom>
                <a:avLst/>
                <a:gdLst>
                  <a:gd name="T0" fmla="*/ 11 w 11"/>
                  <a:gd name="T1" fmla="*/ 14 h 14"/>
                  <a:gd name="T2" fmla="*/ 0 w 11"/>
                  <a:gd name="T3" fmla="*/ 14 h 14"/>
                  <a:gd name="T4" fmla="*/ 0 w 11"/>
                  <a:gd name="T5" fmla="*/ 0 h 14"/>
                  <a:gd name="T6" fmla="*/ 11 w 11"/>
                  <a:gd name="T7" fmla="*/ 0 h 14"/>
                  <a:gd name="T8" fmla="*/ 11 w 11"/>
                  <a:gd name="T9" fmla="*/ 14 h 14"/>
                  <a:gd name="T10" fmla="*/ 11 w 11"/>
                  <a:gd name="T11" fmla="*/ 14 h 14"/>
                  <a:gd name="T12" fmla="*/ 11 w 11"/>
                  <a:gd name="T13" fmla="*/ 14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lnTo>
                      <a:pt x="0" y="14"/>
                    </a:lnTo>
                    <a:lnTo>
                      <a:pt x="0" y="0"/>
                    </a:lnTo>
                    <a:lnTo>
                      <a:pt x="11" y="0"/>
                    </a:lnTo>
                    <a:lnTo>
                      <a:pt x="11" y="14"/>
                    </a:lnTo>
                    <a:lnTo>
                      <a:pt x="11" y="14"/>
                    </a:lnTo>
                    <a:lnTo>
                      <a:pt x="11" y="14"/>
                    </a:lnTo>
                    <a:lnTo>
                      <a:pt x="11" y="14"/>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190" name="Freeform 13">
                <a:extLst>
                  <a:ext uri="{FF2B5EF4-FFF2-40B4-BE49-F238E27FC236}">
                    <a16:creationId xmlns:a16="http://schemas.microsoft.com/office/drawing/2014/main" id="{31570ADD-EFFA-4F95-B879-1076B9976385}"/>
                  </a:ext>
                </a:extLst>
              </p:cNvPr>
              <p:cNvSpPr>
                <a:spLocks/>
              </p:cNvSpPr>
              <p:nvPr/>
            </p:nvSpPr>
            <p:spPr bwMode="auto">
              <a:xfrm>
                <a:off x="4938" y="1045"/>
                <a:ext cx="12" cy="14"/>
              </a:xfrm>
              <a:custGeom>
                <a:avLst/>
                <a:gdLst>
                  <a:gd name="T0" fmla="*/ 12 w 12"/>
                  <a:gd name="T1" fmla="*/ 14 h 14"/>
                  <a:gd name="T2" fmla="*/ 0 w 12"/>
                  <a:gd name="T3" fmla="*/ 14 h 14"/>
                  <a:gd name="T4" fmla="*/ 0 w 12"/>
                  <a:gd name="T5" fmla="*/ 0 h 14"/>
                  <a:gd name="T6" fmla="*/ 12 w 12"/>
                  <a:gd name="T7" fmla="*/ 0 h 14"/>
                  <a:gd name="T8" fmla="*/ 12 w 12"/>
                  <a:gd name="T9" fmla="*/ 14 h 14"/>
                  <a:gd name="T10" fmla="*/ 12 w 12"/>
                  <a:gd name="T11" fmla="*/ 14 h 14"/>
                  <a:gd name="T12" fmla="*/ 12 w 12"/>
                  <a:gd name="T13" fmla="*/ 14 h 14"/>
                  <a:gd name="T14" fmla="*/ 12 w 1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4">
                    <a:moveTo>
                      <a:pt x="12" y="14"/>
                    </a:moveTo>
                    <a:lnTo>
                      <a:pt x="0" y="14"/>
                    </a:lnTo>
                    <a:lnTo>
                      <a:pt x="0" y="0"/>
                    </a:lnTo>
                    <a:lnTo>
                      <a:pt x="12" y="0"/>
                    </a:lnTo>
                    <a:lnTo>
                      <a:pt x="12" y="14"/>
                    </a:lnTo>
                    <a:lnTo>
                      <a:pt x="12" y="14"/>
                    </a:lnTo>
                    <a:lnTo>
                      <a:pt x="12" y="14"/>
                    </a:lnTo>
                    <a:lnTo>
                      <a:pt x="12" y="14"/>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191" name="Freeform 14">
                <a:extLst>
                  <a:ext uri="{FF2B5EF4-FFF2-40B4-BE49-F238E27FC236}">
                    <a16:creationId xmlns:a16="http://schemas.microsoft.com/office/drawing/2014/main" id="{378F14B4-675D-4AE1-B919-0758A72633B4}"/>
                  </a:ext>
                </a:extLst>
              </p:cNvPr>
              <p:cNvSpPr>
                <a:spLocks/>
              </p:cNvSpPr>
              <p:nvPr/>
            </p:nvSpPr>
            <p:spPr bwMode="auto">
              <a:xfrm>
                <a:off x="4872" y="990"/>
                <a:ext cx="97" cy="316"/>
              </a:xfrm>
              <a:custGeom>
                <a:avLst/>
                <a:gdLst>
                  <a:gd name="T0" fmla="*/ 63 w 97"/>
                  <a:gd name="T1" fmla="*/ 316 h 316"/>
                  <a:gd name="T2" fmla="*/ 63 w 97"/>
                  <a:gd name="T3" fmla="*/ 154 h 316"/>
                  <a:gd name="T4" fmla="*/ 57 w 97"/>
                  <a:gd name="T5" fmla="*/ 154 h 316"/>
                  <a:gd name="T6" fmla="*/ 57 w 97"/>
                  <a:gd name="T7" fmla="*/ 136 h 316"/>
                  <a:gd name="T8" fmla="*/ 97 w 97"/>
                  <a:gd name="T9" fmla="*/ 136 h 316"/>
                  <a:gd name="T10" fmla="*/ 97 w 97"/>
                  <a:gd name="T11" fmla="*/ 44 h 316"/>
                  <a:gd name="T12" fmla="*/ 86 w 97"/>
                  <a:gd name="T13" fmla="*/ 44 h 316"/>
                  <a:gd name="T14" fmla="*/ 86 w 97"/>
                  <a:gd name="T15" fmla="*/ 18 h 316"/>
                  <a:gd name="T16" fmla="*/ 61 w 97"/>
                  <a:gd name="T17" fmla="*/ 18 h 316"/>
                  <a:gd name="T18" fmla="*/ 61 w 97"/>
                  <a:gd name="T19" fmla="*/ 0 h 316"/>
                  <a:gd name="T20" fmla="*/ 34 w 97"/>
                  <a:gd name="T21" fmla="*/ 0 h 316"/>
                  <a:gd name="T22" fmla="*/ 34 w 97"/>
                  <a:gd name="T23" fmla="*/ 18 h 316"/>
                  <a:gd name="T24" fmla="*/ 11 w 97"/>
                  <a:gd name="T25" fmla="*/ 18 h 316"/>
                  <a:gd name="T26" fmla="*/ 11 w 97"/>
                  <a:gd name="T27" fmla="*/ 44 h 316"/>
                  <a:gd name="T28" fmla="*/ 0 w 97"/>
                  <a:gd name="T29" fmla="*/ 44 h 316"/>
                  <a:gd name="T30" fmla="*/ 0 w 97"/>
                  <a:gd name="T31" fmla="*/ 31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316">
                    <a:moveTo>
                      <a:pt x="63" y="316"/>
                    </a:moveTo>
                    <a:lnTo>
                      <a:pt x="63" y="154"/>
                    </a:lnTo>
                    <a:lnTo>
                      <a:pt x="57" y="154"/>
                    </a:lnTo>
                    <a:lnTo>
                      <a:pt x="57" y="136"/>
                    </a:lnTo>
                    <a:lnTo>
                      <a:pt x="97" y="136"/>
                    </a:lnTo>
                    <a:lnTo>
                      <a:pt x="97" y="44"/>
                    </a:lnTo>
                    <a:lnTo>
                      <a:pt x="86" y="44"/>
                    </a:lnTo>
                    <a:lnTo>
                      <a:pt x="86" y="18"/>
                    </a:lnTo>
                    <a:lnTo>
                      <a:pt x="61" y="18"/>
                    </a:lnTo>
                    <a:lnTo>
                      <a:pt x="61" y="0"/>
                    </a:lnTo>
                    <a:lnTo>
                      <a:pt x="34" y="0"/>
                    </a:lnTo>
                    <a:lnTo>
                      <a:pt x="34" y="18"/>
                    </a:lnTo>
                    <a:lnTo>
                      <a:pt x="11" y="18"/>
                    </a:lnTo>
                    <a:lnTo>
                      <a:pt x="11" y="44"/>
                    </a:lnTo>
                    <a:lnTo>
                      <a:pt x="0" y="44"/>
                    </a:lnTo>
                    <a:lnTo>
                      <a:pt x="0" y="316"/>
                    </a:lnTo>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192" name="Line 15">
                <a:extLst>
                  <a:ext uri="{FF2B5EF4-FFF2-40B4-BE49-F238E27FC236}">
                    <a16:creationId xmlns:a16="http://schemas.microsoft.com/office/drawing/2014/main" id="{B7D4E03F-79B5-49ED-8F5D-BE50D4856F8E}"/>
                  </a:ext>
                </a:extLst>
              </p:cNvPr>
              <p:cNvSpPr>
                <a:spLocks noChangeShapeType="1"/>
              </p:cNvSpPr>
              <p:nvPr/>
            </p:nvSpPr>
            <p:spPr bwMode="auto">
              <a:xfrm>
                <a:off x="4872" y="1306"/>
                <a:ext cx="0" cy="0"/>
              </a:xfrm>
              <a:prstGeom prst="line">
                <a:avLst/>
              </a:pr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193" name="Line 16">
                <a:extLst>
                  <a:ext uri="{FF2B5EF4-FFF2-40B4-BE49-F238E27FC236}">
                    <a16:creationId xmlns:a16="http://schemas.microsoft.com/office/drawing/2014/main" id="{BD4E508F-49B1-4985-850F-C7827899E21A}"/>
                  </a:ext>
                </a:extLst>
              </p:cNvPr>
              <p:cNvSpPr>
                <a:spLocks noChangeShapeType="1"/>
              </p:cNvSpPr>
              <p:nvPr/>
            </p:nvSpPr>
            <p:spPr bwMode="auto">
              <a:xfrm>
                <a:off x="5028" y="1126"/>
                <a:ext cx="0" cy="0"/>
              </a:xfrm>
              <a:prstGeom prst="line">
                <a:avLst/>
              </a:pr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194" name="Freeform 17">
                <a:extLst>
                  <a:ext uri="{FF2B5EF4-FFF2-40B4-BE49-F238E27FC236}">
                    <a16:creationId xmlns:a16="http://schemas.microsoft.com/office/drawing/2014/main" id="{2AE9ED77-B191-496D-8D02-E3F5342C0A10}"/>
                  </a:ext>
                </a:extLst>
              </p:cNvPr>
              <p:cNvSpPr>
                <a:spLocks/>
              </p:cNvSpPr>
              <p:nvPr/>
            </p:nvSpPr>
            <p:spPr bwMode="auto">
              <a:xfrm>
                <a:off x="4890" y="1069"/>
                <a:ext cx="11" cy="11"/>
              </a:xfrm>
              <a:custGeom>
                <a:avLst/>
                <a:gdLst>
                  <a:gd name="T0" fmla="*/ 11 w 11"/>
                  <a:gd name="T1" fmla="*/ 11 h 11"/>
                  <a:gd name="T2" fmla="*/ 0 w 11"/>
                  <a:gd name="T3" fmla="*/ 11 h 11"/>
                  <a:gd name="T4" fmla="*/ 0 w 11"/>
                  <a:gd name="T5" fmla="*/ 0 h 11"/>
                  <a:gd name="T6" fmla="*/ 11 w 11"/>
                  <a:gd name="T7" fmla="*/ 0 h 11"/>
                  <a:gd name="T8" fmla="*/ 11 w 11"/>
                  <a:gd name="T9" fmla="*/ 11 h 11"/>
                  <a:gd name="T10" fmla="*/ 11 w 11"/>
                  <a:gd name="T11" fmla="*/ 11 h 11"/>
                  <a:gd name="T12" fmla="*/ 11 w 11"/>
                  <a:gd name="T13" fmla="*/ 11 h 11"/>
                  <a:gd name="T14" fmla="*/ 11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11" y="11"/>
                    </a:moveTo>
                    <a:lnTo>
                      <a:pt x="0" y="11"/>
                    </a:lnTo>
                    <a:lnTo>
                      <a:pt x="0" y="0"/>
                    </a:lnTo>
                    <a:lnTo>
                      <a:pt x="11" y="0"/>
                    </a:lnTo>
                    <a:lnTo>
                      <a:pt x="11" y="11"/>
                    </a:lnTo>
                    <a:lnTo>
                      <a:pt x="11" y="11"/>
                    </a:lnTo>
                    <a:lnTo>
                      <a:pt x="11" y="11"/>
                    </a:lnTo>
                    <a:lnTo>
                      <a:pt x="11"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195" name="Freeform 18">
                <a:extLst>
                  <a:ext uri="{FF2B5EF4-FFF2-40B4-BE49-F238E27FC236}">
                    <a16:creationId xmlns:a16="http://schemas.microsoft.com/office/drawing/2014/main" id="{1E17DF8C-64E4-4666-9080-BEEAEC03763B}"/>
                  </a:ext>
                </a:extLst>
              </p:cNvPr>
              <p:cNvSpPr>
                <a:spLocks/>
              </p:cNvSpPr>
              <p:nvPr/>
            </p:nvSpPr>
            <p:spPr bwMode="auto">
              <a:xfrm>
                <a:off x="4914" y="1069"/>
                <a:ext cx="11" cy="11"/>
              </a:xfrm>
              <a:custGeom>
                <a:avLst/>
                <a:gdLst>
                  <a:gd name="T0" fmla="*/ 11 w 11"/>
                  <a:gd name="T1" fmla="*/ 11 h 11"/>
                  <a:gd name="T2" fmla="*/ 0 w 11"/>
                  <a:gd name="T3" fmla="*/ 11 h 11"/>
                  <a:gd name="T4" fmla="*/ 0 w 11"/>
                  <a:gd name="T5" fmla="*/ 0 h 11"/>
                  <a:gd name="T6" fmla="*/ 11 w 11"/>
                  <a:gd name="T7" fmla="*/ 0 h 11"/>
                  <a:gd name="T8" fmla="*/ 11 w 11"/>
                  <a:gd name="T9" fmla="*/ 11 h 11"/>
                  <a:gd name="T10" fmla="*/ 11 w 11"/>
                  <a:gd name="T11" fmla="*/ 11 h 11"/>
                  <a:gd name="T12" fmla="*/ 11 w 11"/>
                  <a:gd name="T13" fmla="*/ 11 h 11"/>
                  <a:gd name="T14" fmla="*/ 11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11" y="11"/>
                    </a:moveTo>
                    <a:lnTo>
                      <a:pt x="0" y="11"/>
                    </a:lnTo>
                    <a:lnTo>
                      <a:pt x="0" y="0"/>
                    </a:lnTo>
                    <a:lnTo>
                      <a:pt x="11" y="0"/>
                    </a:lnTo>
                    <a:lnTo>
                      <a:pt x="11" y="11"/>
                    </a:lnTo>
                    <a:lnTo>
                      <a:pt x="11" y="11"/>
                    </a:lnTo>
                    <a:lnTo>
                      <a:pt x="11" y="11"/>
                    </a:lnTo>
                    <a:lnTo>
                      <a:pt x="11"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196" name="Freeform 19">
                <a:extLst>
                  <a:ext uri="{FF2B5EF4-FFF2-40B4-BE49-F238E27FC236}">
                    <a16:creationId xmlns:a16="http://schemas.microsoft.com/office/drawing/2014/main" id="{3540FBB2-C454-4196-A964-83F597B50789}"/>
                  </a:ext>
                </a:extLst>
              </p:cNvPr>
              <p:cNvSpPr>
                <a:spLocks/>
              </p:cNvSpPr>
              <p:nvPr/>
            </p:nvSpPr>
            <p:spPr bwMode="auto">
              <a:xfrm>
                <a:off x="4938" y="1069"/>
                <a:ext cx="12" cy="11"/>
              </a:xfrm>
              <a:custGeom>
                <a:avLst/>
                <a:gdLst>
                  <a:gd name="T0" fmla="*/ 12 w 12"/>
                  <a:gd name="T1" fmla="*/ 11 h 11"/>
                  <a:gd name="T2" fmla="*/ 0 w 12"/>
                  <a:gd name="T3" fmla="*/ 11 h 11"/>
                  <a:gd name="T4" fmla="*/ 0 w 12"/>
                  <a:gd name="T5" fmla="*/ 0 h 11"/>
                  <a:gd name="T6" fmla="*/ 12 w 12"/>
                  <a:gd name="T7" fmla="*/ 0 h 11"/>
                  <a:gd name="T8" fmla="*/ 12 w 12"/>
                  <a:gd name="T9" fmla="*/ 11 h 11"/>
                  <a:gd name="T10" fmla="*/ 12 w 12"/>
                  <a:gd name="T11" fmla="*/ 11 h 11"/>
                  <a:gd name="T12" fmla="*/ 12 w 12"/>
                  <a:gd name="T13" fmla="*/ 11 h 11"/>
                  <a:gd name="T14" fmla="*/ 12 w 12"/>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12" y="11"/>
                    </a:moveTo>
                    <a:lnTo>
                      <a:pt x="0" y="11"/>
                    </a:lnTo>
                    <a:lnTo>
                      <a:pt x="0" y="0"/>
                    </a:lnTo>
                    <a:lnTo>
                      <a:pt x="12" y="0"/>
                    </a:lnTo>
                    <a:lnTo>
                      <a:pt x="12" y="11"/>
                    </a:lnTo>
                    <a:lnTo>
                      <a:pt x="12" y="11"/>
                    </a:lnTo>
                    <a:lnTo>
                      <a:pt x="12" y="11"/>
                    </a:lnTo>
                    <a:lnTo>
                      <a:pt x="12"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197" name="Freeform 20">
                <a:extLst>
                  <a:ext uri="{FF2B5EF4-FFF2-40B4-BE49-F238E27FC236}">
                    <a16:creationId xmlns:a16="http://schemas.microsoft.com/office/drawing/2014/main" id="{D910472B-08D0-4AB2-A421-4803EE4F948F}"/>
                  </a:ext>
                </a:extLst>
              </p:cNvPr>
              <p:cNvSpPr>
                <a:spLocks/>
              </p:cNvSpPr>
              <p:nvPr/>
            </p:nvSpPr>
            <p:spPr bwMode="auto">
              <a:xfrm>
                <a:off x="4890" y="1090"/>
                <a:ext cx="11" cy="12"/>
              </a:xfrm>
              <a:custGeom>
                <a:avLst/>
                <a:gdLst>
                  <a:gd name="T0" fmla="*/ 11 w 11"/>
                  <a:gd name="T1" fmla="*/ 12 h 12"/>
                  <a:gd name="T2" fmla="*/ 0 w 11"/>
                  <a:gd name="T3" fmla="*/ 12 h 12"/>
                  <a:gd name="T4" fmla="*/ 0 w 11"/>
                  <a:gd name="T5" fmla="*/ 0 h 12"/>
                  <a:gd name="T6" fmla="*/ 11 w 11"/>
                  <a:gd name="T7" fmla="*/ 0 h 12"/>
                  <a:gd name="T8" fmla="*/ 11 w 11"/>
                  <a:gd name="T9" fmla="*/ 12 h 12"/>
                  <a:gd name="T10" fmla="*/ 11 w 11"/>
                  <a:gd name="T11" fmla="*/ 12 h 12"/>
                  <a:gd name="T12" fmla="*/ 11 w 11"/>
                  <a:gd name="T13" fmla="*/ 12 h 12"/>
                  <a:gd name="T14" fmla="*/ 11 w 11"/>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11" y="12"/>
                    </a:moveTo>
                    <a:lnTo>
                      <a:pt x="0" y="12"/>
                    </a:lnTo>
                    <a:lnTo>
                      <a:pt x="0" y="0"/>
                    </a:lnTo>
                    <a:lnTo>
                      <a:pt x="11" y="0"/>
                    </a:lnTo>
                    <a:lnTo>
                      <a:pt x="11" y="12"/>
                    </a:lnTo>
                    <a:lnTo>
                      <a:pt x="11" y="12"/>
                    </a:lnTo>
                    <a:lnTo>
                      <a:pt x="11" y="12"/>
                    </a:lnTo>
                    <a:lnTo>
                      <a:pt x="11" y="12"/>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198" name="Freeform 21">
                <a:extLst>
                  <a:ext uri="{FF2B5EF4-FFF2-40B4-BE49-F238E27FC236}">
                    <a16:creationId xmlns:a16="http://schemas.microsoft.com/office/drawing/2014/main" id="{8DFD1D2C-F4FB-4AB3-A800-E462AE8CF841}"/>
                  </a:ext>
                </a:extLst>
              </p:cNvPr>
              <p:cNvSpPr>
                <a:spLocks/>
              </p:cNvSpPr>
              <p:nvPr/>
            </p:nvSpPr>
            <p:spPr bwMode="auto">
              <a:xfrm>
                <a:off x="4914" y="1090"/>
                <a:ext cx="11" cy="11"/>
              </a:xfrm>
              <a:custGeom>
                <a:avLst/>
                <a:gdLst>
                  <a:gd name="T0" fmla="*/ 11 w 11"/>
                  <a:gd name="T1" fmla="*/ 11 h 11"/>
                  <a:gd name="T2" fmla="*/ 0 w 11"/>
                  <a:gd name="T3" fmla="*/ 11 h 11"/>
                  <a:gd name="T4" fmla="*/ 0 w 11"/>
                  <a:gd name="T5" fmla="*/ 0 h 11"/>
                  <a:gd name="T6" fmla="*/ 11 w 11"/>
                  <a:gd name="T7" fmla="*/ 0 h 11"/>
                  <a:gd name="T8" fmla="*/ 11 w 11"/>
                  <a:gd name="T9" fmla="*/ 11 h 11"/>
                  <a:gd name="T10" fmla="*/ 11 w 11"/>
                  <a:gd name="T11" fmla="*/ 11 h 11"/>
                  <a:gd name="T12" fmla="*/ 11 w 11"/>
                  <a:gd name="T13" fmla="*/ 11 h 11"/>
                  <a:gd name="T14" fmla="*/ 11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11" y="11"/>
                    </a:moveTo>
                    <a:lnTo>
                      <a:pt x="0" y="11"/>
                    </a:lnTo>
                    <a:lnTo>
                      <a:pt x="0" y="0"/>
                    </a:lnTo>
                    <a:lnTo>
                      <a:pt x="11" y="0"/>
                    </a:lnTo>
                    <a:lnTo>
                      <a:pt x="11" y="11"/>
                    </a:lnTo>
                    <a:lnTo>
                      <a:pt x="11" y="11"/>
                    </a:lnTo>
                    <a:lnTo>
                      <a:pt x="11" y="11"/>
                    </a:lnTo>
                    <a:lnTo>
                      <a:pt x="11"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199" name="Freeform 22">
                <a:extLst>
                  <a:ext uri="{FF2B5EF4-FFF2-40B4-BE49-F238E27FC236}">
                    <a16:creationId xmlns:a16="http://schemas.microsoft.com/office/drawing/2014/main" id="{8119C695-9E95-4950-8422-9AA7E0EA8894}"/>
                  </a:ext>
                </a:extLst>
              </p:cNvPr>
              <p:cNvSpPr>
                <a:spLocks/>
              </p:cNvSpPr>
              <p:nvPr/>
            </p:nvSpPr>
            <p:spPr bwMode="auto">
              <a:xfrm>
                <a:off x="4938" y="1090"/>
                <a:ext cx="12" cy="12"/>
              </a:xfrm>
              <a:custGeom>
                <a:avLst/>
                <a:gdLst>
                  <a:gd name="T0" fmla="*/ 12 w 12"/>
                  <a:gd name="T1" fmla="*/ 12 h 12"/>
                  <a:gd name="T2" fmla="*/ 0 w 12"/>
                  <a:gd name="T3" fmla="*/ 12 h 12"/>
                  <a:gd name="T4" fmla="*/ 0 w 12"/>
                  <a:gd name="T5" fmla="*/ 0 h 12"/>
                  <a:gd name="T6" fmla="*/ 12 w 12"/>
                  <a:gd name="T7" fmla="*/ 0 h 12"/>
                  <a:gd name="T8" fmla="*/ 12 w 12"/>
                  <a:gd name="T9" fmla="*/ 12 h 12"/>
                  <a:gd name="T10" fmla="*/ 12 w 12"/>
                  <a:gd name="T11" fmla="*/ 12 h 12"/>
                  <a:gd name="T12" fmla="*/ 12 w 12"/>
                  <a:gd name="T13" fmla="*/ 12 h 12"/>
                  <a:gd name="T14" fmla="*/ 12 w 1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12" y="12"/>
                    </a:moveTo>
                    <a:lnTo>
                      <a:pt x="0" y="12"/>
                    </a:lnTo>
                    <a:lnTo>
                      <a:pt x="0" y="0"/>
                    </a:lnTo>
                    <a:lnTo>
                      <a:pt x="12" y="0"/>
                    </a:lnTo>
                    <a:lnTo>
                      <a:pt x="12" y="12"/>
                    </a:lnTo>
                    <a:lnTo>
                      <a:pt x="12" y="12"/>
                    </a:lnTo>
                    <a:lnTo>
                      <a:pt x="12" y="12"/>
                    </a:lnTo>
                    <a:lnTo>
                      <a:pt x="12" y="12"/>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00" name="Freeform 23">
                <a:extLst>
                  <a:ext uri="{FF2B5EF4-FFF2-40B4-BE49-F238E27FC236}">
                    <a16:creationId xmlns:a16="http://schemas.microsoft.com/office/drawing/2014/main" id="{31037876-C39E-4588-9B7E-13160BFF81E3}"/>
                  </a:ext>
                </a:extLst>
              </p:cNvPr>
              <p:cNvSpPr>
                <a:spLocks/>
              </p:cNvSpPr>
              <p:nvPr/>
            </p:nvSpPr>
            <p:spPr bwMode="auto">
              <a:xfrm>
                <a:off x="4889" y="1111"/>
                <a:ext cx="12" cy="13"/>
              </a:xfrm>
              <a:custGeom>
                <a:avLst/>
                <a:gdLst>
                  <a:gd name="T0" fmla="*/ 12 w 12"/>
                  <a:gd name="T1" fmla="*/ 13 h 13"/>
                  <a:gd name="T2" fmla="*/ 0 w 12"/>
                  <a:gd name="T3" fmla="*/ 13 h 13"/>
                  <a:gd name="T4" fmla="*/ 0 w 12"/>
                  <a:gd name="T5" fmla="*/ 0 h 13"/>
                  <a:gd name="T6" fmla="*/ 12 w 12"/>
                  <a:gd name="T7" fmla="*/ 0 h 13"/>
                  <a:gd name="T8" fmla="*/ 12 w 12"/>
                  <a:gd name="T9" fmla="*/ 13 h 13"/>
                  <a:gd name="T10" fmla="*/ 12 w 12"/>
                  <a:gd name="T11" fmla="*/ 13 h 13"/>
                  <a:gd name="T12" fmla="*/ 12 w 12"/>
                  <a:gd name="T13" fmla="*/ 13 h 13"/>
                  <a:gd name="T14" fmla="*/ 12 w 12"/>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3">
                    <a:moveTo>
                      <a:pt x="12" y="13"/>
                    </a:moveTo>
                    <a:lnTo>
                      <a:pt x="0" y="13"/>
                    </a:lnTo>
                    <a:lnTo>
                      <a:pt x="0" y="0"/>
                    </a:lnTo>
                    <a:lnTo>
                      <a:pt x="12" y="0"/>
                    </a:lnTo>
                    <a:lnTo>
                      <a:pt x="12" y="13"/>
                    </a:lnTo>
                    <a:lnTo>
                      <a:pt x="12" y="13"/>
                    </a:lnTo>
                    <a:lnTo>
                      <a:pt x="12" y="13"/>
                    </a:lnTo>
                    <a:lnTo>
                      <a:pt x="12" y="13"/>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01" name="Freeform 24">
                <a:extLst>
                  <a:ext uri="{FF2B5EF4-FFF2-40B4-BE49-F238E27FC236}">
                    <a16:creationId xmlns:a16="http://schemas.microsoft.com/office/drawing/2014/main" id="{F8335865-F42C-4C95-A2AC-26528EFF2A5C}"/>
                  </a:ext>
                </a:extLst>
              </p:cNvPr>
              <p:cNvSpPr>
                <a:spLocks/>
              </p:cNvSpPr>
              <p:nvPr/>
            </p:nvSpPr>
            <p:spPr bwMode="auto">
              <a:xfrm>
                <a:off x="4914" y="1111"/>
                <a:ext cx="11" cy="13"/>
              </a:xfrm>
              <a:custGeom>
                <a:avLst/>
                <a:gdLst>
                  <a:gd name="T0" fmla="*/ 11 w 11"/>
                  <a:gd name="T1" fmla="*/ 13 h 13"/>
                  <a:gd name="T2" fmla="*/ 0 w 11"/>
                  <a:gd name="T3" fmla="*/ 13 h 13"/>
                  <a:gd name="T4" fmla="*/ 0 w 11"/>
                  <a:gd name="T5" fmla="*/ 0 h 13"/>
                  <a:gd name="T6" fmla="*/ 11 w 11"/>
                  <a:gd name="T7" fmla="*/ 0 h 13"/>
                  <a:gd name="T8" fmla="*/ 11 w 11"/>
                  <a:gd name="T9" fmla="*/ 13 h 13"/>
                  <a:gd name="T10" fmla="*/ 11 w 11"/>
                  <a:gd name="T11" fmla="*/ 13 h 13"/>
                  <a:gd name="T12" fmla="*/ 11 w 11"/>
                  <a:gd name="T13" fmla="*/ 13 h 13"/>
                  <a:gd name="T14" fmla="*/ 11 w 11"/>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3">
                    <a:moveTo>
                      <a:pt x="11" y="13"/>
                    </a:moveTo>
                    <a:lnTo>
                      <a:pt x="0" y="13"/>
                    </a:lnTo>
                    <a:lnTo>
                      <a:pt x="0" y="0"/>
                    </a:lnTo>
                    <a:lnTo>
                      <a:pt x="11" y="0"/>
                    </a:lnTo>
                    <a:lnTo>
                      <a:pt x="11" y="13"/>
                    </a:lnTo>
                    <a:lnTo>
                      <a:pt x="11" y="13"/>
                    </a:lnTo>
                    <a:lnTo>
                      <a:pt x="11" y="13"/>
                    </a:lnTo>
                    <a:lnTo>
                      <a:pt x="11" y="13"/>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02" name="Freeform 25">
                <a:extLst>
                  <a:ext uri="{FF2B5EF4-FFF2-40B4-BE49-F238E27FC236}">
                    <a16:creationId xmlns:a16="http://schemas.microsoft.com/office/drawing/2014/main" id="{2DE81718-61DF-415C-BE67-03EAB58462A8}"/>
                  </a:ext>
                </a:extLst>
              </p:cNvPr>
              <p:cNvSpPr>
                <a:spLocks/>
              </p:cNvSpPr>
              <p:nvPr/>
            </p:nvSpPr>
            <p:spPr bwMode="auto">
              <a:xfrm>
                <a:off x="4938" y="1111"/>
                <a:ext cx="12" cy="13"/>
              </a:xfrm>
              <a:custGeom>
                <a:avLst/>
                <a:gdLst>
                  <a:gd name="T0" fmla="*/ 12 w 12"/>
                  <a:gd name="T1" fmla="*/ 13 h 13"/>
                  <a:gd name="T2" fmla="*/ 0 w 12"/>
                  <a:gd name="T3" fmla="*/ 13 h 13"/>
                  <a:gd name="T4" fmla="*/ 0 w 12"/>
                  <a:gd name="T5" fmla="*/ 0 h 13"/>
                  <a:gd name="T6" fmla="*/ 12 w 12"/>
                  <a:gd name="T7" fmla="*/ 0 h 13"/>
                  <a:gd name="T8" fmla="*/ 12 w 12"/>
                  <a:gd name="T9" fmla="*/ 13 h 13"/>
                  <a:gd name="T10" fmla="*/ 12 w 12"/>
                  <a:gd name="T11" fmla="*/ 13 h 13"/>
                  <a:gd name="T12" fmla="*/ 12 w 12"/>
                  <a:gd name="T13" fmla="*/ 13 h 13"/>
                  <a:gd name="T14" fmla="*/ 12 w 12"/>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3">
                    <a:moveTo>
                      <a:pt x="12" y="13"/>
                    </a:moveTo>
                    <a:lnTo>
                      <a:pt x="0" y="13"/>
                    </a:lnTo>
                    <a:lnTo>
                      <a:pt x="0" y="0"/>
                    </a:lnTo>
                    <a:lnTo>
                      <a:pt x="12" y="0"/>
                    </a:lnTo>
                    <a:lnTo>
                      <a:pt x="12" y="13"/>
                    </a:lnTo>
                    <a:lnTo>
                      <a:pt x="12" y="13"/>
                    </a:lnTo>
                    <a:lnTo>
                      <a:pt x="12" y="13"/>
                    </a:lnTo>
                    <a:lnTo>
                      <a:pt x="12" y="13"/>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03" name="Freeform 26">
                <a:extLst>
                  <a:ext uri="{FF2B5EF4-FFF2-40B4-BE49-F238E27FC236}">
                    <a16:creationId xmlns:a16="http://schemas.microsoft.com/office/drawing/2014/main" id="{23E70B2E-005E-48FF-93A9-64CCF74488BC}"/>
                  </a:ext>
                </a:extLst>
              </p:cNvPr>
              <p:cNvSpPr>
                <a:spLocks/>
              </p:cNvSpPr>
              <p:nvPr/>
            </p:nvSpPr>
            <p:spPr bwMode="auto">
              <a:xfrm>
                <a:off x="4890" y="1133"/>
                <a:ext cx="11" cy="13"/>
              </a:xfrm>
              <a:custGeom>
                <a:avLst/>
                <a:gdLst>
                  <a:gd name="T0" fmla="*/ 11 w 11"/>
                  <a:gd name="T1" fmla="*/ 13 h 13"/>
                  <a:gd name="T2" fmla="*/ 0 w 11"/>
                  <a:gd name="T3" fmla="*/ 13 h 13"/>
                  <a:gd name="T4" fmla="*/ 0 w 11"/>
                  <a:gd name="T5" fmla="*/ 0 h 13"/>
                  <a:gd name="T6" fmla="*/ 11 w 11"/>
                  <a:gd name="T7" fmla="*/ 0 h 13"/>
                  <a:gd name="T8" fmla="*/ 11 w 11"/>
                  <a:gd name="T9" fmla="*/ 13 h 13"/>
                  <a:gd name="T10" fmla="*/ 11 w 11"/>
                  <a:gd name="T11" fmla="*/ 13 h 13"/>
                  <a:gd name="T12" fmla="*/ 11 w 11"/>
                  <a:gd name="T13" fmla="*/ 13 h 13"/>
                  <a:gd name="T14" fmla="*/ 11 w 11"/>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3">
                    <a:moveTo>
                      <a:pt x="11" y="13"/>
                    </a:moveTo>
                    <a:lnTo>
                      <a:pt x="0" y="13"/>
                    </a:lnTo>
                    <a:lnTo>
                      <a:pt x="0" y="0"/>
                    </a:lnTo>
                    <a:lnTo>
                      <a:pt x="11" y="0"/>
                    </a:lnTo>
                    <a:lnTo>
                      <a:pt x="11" y="13"/>
                    </a:lnTo>
                    <a:lnTo>
                      <a:pt x="11" y="13"/>
                    </a:lnTo>
                    <a:lnTo>
                      <a:pt x="11" y="13"/>
                    </a:lnTo>
                    <a:lnTo>
                      <a:pt x="11" y="13"/>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04" name="Freeform 27">
                <a:extLst>
                  <a:ext uri="{FF2B5EF4-FFF2-40B4-BE49-F238E27FC236}">
                    <a16:creationId xmlns:a16="http://schemas.microsoft.com/office/drawing/2014/main" id="{D638EBB9-17CE-4E7C-9ED4-D5B29E586BFA}"/>
                  </a:ext>
                </a:extLst>
              </p:cNvPr>
              <p:cNvSpPr>
                <a:spLocks/>
              </p:cNvSpPr>
              <p:nvPr/>
            </p:nvSpPr>
            <p:spPr bwMode="auto">
              <a:xfrm>
                <a:off x="4914" y="1133"/>
                <a:ext cx="11" cy="13"/>
              </a:xfrm>
              <a:custGeom>
                <a:avLst/>
                <a:gdLst>
                  <a:gd name="T0" fmla="*/ 11 w 11"/>
                  <a:gd name="T1" fmla="*/ 13 h 13"/>
                  <a:gd name="T2" fmla="*/ 0 w 11"/>
                  <a:gd name="T3" fmla="*/ 13 h 13"/>
                  <a:gd name="T4" fmla="*/ 0 w 11"/>
                  <a:gd name="T5" fmla="*/ 0 h 13"/>
                  <a:gd name="T6" fmla="*/ 11 w 11"/>
                  <a:gd name="T7" fmla="*/ 0 h 13"/>
                  <a:gd name="T8" fmla="*/ 11 w 11"/>
                  <a:gd name="T9" fmla="*/ 13 h 13"/>
                  <a:gd name="T10" fmla="*/ 11 w 11"/>
                  <a:gd name="T11" fmla="*/ 13 h 13"/>
                  <a:gd name="T12" fmla="*/ 11 w 11"/>
                  <a:gd name="T13" fmla="*/ 13 h 13"/>
                  <a:gd name="T14" fmla="*/ 11 w 11"/>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3">
                    <a:moveTo>
                      <a:pt x="11" y="13"/>
                    </a:moveTo>
                    <a:lnTo>
                      <a:pt x="0" y="13"/>
                    </a:lnTo>
                    <a:lnTo>
                      <a:pt x="0" y="0"/>
                    </a:lnTo>
                    <a:lnTo>
                      <a:pt x="11" y="0"/>
                    </a:lnTo>
                    <a:lnTo>
                      <a:pt x="11" y="13"/>
                    </a:lnTo>
                    <a:lnTo>
                      <a:pt x="11" y="13"/>
                    </a:lnTo>
                    <a:lnTo>
                      <a:pt x="11" y="13"/>
                    </a:lnTo>
                    <a:lnTo>
                      <a:pt x="11" y="13"/>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05" name="Freeform 28">
                <a:extLst>
                  <a:ext uri="{FF2B5EF4-FFF2-40B4-BE49-F238E27FC236}">
                    <a16:creationId xmlns:a16="http://schemas.microsoft.com/office/drawing/2014/main" id="{C84F11AE-8CED-463C-B8DF-57241F1275FB}"/>
                  </a:ext>
                </a:extLst>
              </p:cNvPr>
              <p:cNvSpPr>
                <a:spLocks/>
              </p:cNvSpPr>
              <p:nvPr/>
            </p:nvSpPr>
            <p:spPr bwMode="auto">
              <a:xfrm>
                <a:off x="4890" y="1155"/>
                <a:ext cx="11" cy="11"/>
              </a:xfrm>
              <a:custGeom>
                <a:avLst/>
                <a:gdLst>
                  <a:gd name="T0" fmla="*/ 11 w 11"/>
                  <a:gd name="T1" fmla="*/ 11 h 11"/>
                  <a:gd name="T2" fmla="*/ 0 w 11"/>
                  <a:gd name="T3" fmla="*/ 11 h 11"/>
                  <a:gd name="T4" fmla="*/ 0 w 11"/>
                  <a:gd name="T5" fmla="*/ 0 h 11"/>
                  <a:gd name="T6" fmla="*/ 11 w 11"/>
                  <a:gd name="T7" fmla="*/ 0 h 11"/>
                  <a:gd name="T8" fmla="*/ 11 w 11"/>
                  <a:gd name="T9" fmla="*/ 11 h 11"/>
                  <a:gd name="T10" fmla="*/ 11 w 11"/>
                  <a:gd name="T11" fmla="*/ 11 h 11"/>
                  <a:gd name="T12" fmla="*/ 11 w 11"/>
                  <a:gd name="T13" fmla="*/ 11 h 11"/>
                  <a:gd name="T14" fmla="*/ 11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11" y="11"/>
                    </a:moveTo>
                    <a:lnTo>
                      <a:pt x="0" y="11"/>
                    </a:lnTo>
                    <a:lnTo>
                      <a:pt x="0" y="0"/>
                    </a:lnTo>
                    <a:lnTo>
                      <a:pt x="11" y="0"/>
                    </a:lnTo>
                    <a:lnTo>
                      <a:pt x="11" y="11"/>
                    </a:lnTo>
                    <a:lnTo>
                      <a:pt x="11" y="11"/>
                    </a:lnTo>
                    <a:lnTo>
                      <a:pt x="11" y="11"/>
                    </a:lnTo>
                    <a:lnTo>
                      <a:pt x="11"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06" name="Freeform 29">
                <a:extLst>
                  <a:ext uri="{FF2B5EF4-FFF2-40B4-BE49-F238E27FC236}">
                    <a16:creationId xmlns:a16="http://schemas.microsoft.com/office/drawing/2014/main" id="{2C89E579-59CB-446B-9E86-59924C2ED7BD}"/>
                  </a:ext>
                </a:extLst>
              </p:cNvPr>
              <p:cNvSpPr>
                <a:spLocks/>
              </p:cNvSpPr>
              <p:nvPr/>
            </p:nvSpPr>
            <p:spPr bwMode="auto">
              <a:xfrm>
                <a:off x="4914" y="1155"/>
                <a:ext cx="11" cy="11"/>
              </a:xfrm>
              <a:custGeom>
                <a:avLst/>
                <a:gdLst>
                  <a:gd name="T0" fmla="*/ 11 w 11"/>
                  <a:gd name="T1" fmla="*/ 11 h 11"/>
                  <a:gd name="T2" fmla="*/ 0 w 11"/>
                  <a:gd name="T3" fmla="*/ 11 h 11"/>
                  <a:gd name="T4" fmla="*/ 0 w 11"/>
                  <a:gd name="T5" fmla="*/ 0 h 11"/>
                  <a:gd name="T6" fmla="*/ 11 w 11"/>
                  <a:gd name="T7" fmla="*/ 0 h 11"/>
                  <a:gd name="T8" fmla="*/ 11 w 11"/>
                  <a:gd name="T9" fmla="*/ 11 h 11"/>
                  <a:gd name="T10" fmla="*/ 11 w 11"/>
                  <a:gd name="T11" fmla="*/ 11 h 11"/>
                  <a:gd name="T12" fmla="*/ 11 w 11"/>
                  <a:gd name="T13" fmla="*/ 11 h 11"/>
                  <a:gd name="T14" fmla="*/ 11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11" y="11"/>
                    </a:moveTo>
                    <a:lnTo>
                      <a:pt x="0" y="11"/>
                    </a:lnTo>
                    <a:lnTo>
                      <a:pt x="0" y="0"/>
                    </a:lnTo>
                    <a:lnTo>
                      <a:pt x="11" y="0"/>
                    </a:lnTo>
                    <a:lnTo>
                      <a:pt x="11" y="11"/>
                    </a:lnTo>
                    <a:lnTo>
                      <a:pt x="11" y="11"/>
                    </a:lnTo>
                    <a:lnTo>
                      <a:pt x="11" y="11"/>
                    </a:lnTo>
                    <a:lnTo>
                      <a:pt x="11"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07" name="Freeform 30">
                <a:extLst>
                  <a:ext uri="{FF2B5EF4-FFF2-40B4-BE49-F238E27FC236}">
                    <a16:creationId xmlns:a16="http://schemas.microsoft.com/office/drawing/2014/main" id="{0571FF8B-E42D-4A5E-982F-69F5DF53493E}"/>
                  </a:ext>
                </a:extLst>
              </p:cNvPr>
              <p:cNvSpPr>
                <a:spLocks/>
              </p:cNvSpPr>
              <p:nvPr/>
            </p:nvSpPr>
            <p:spPr bwMode="auto">
              <a:xfrm>
                <a:off x="4890" y="1176"/>
                <a:ext cx="11" cy="12"/>
              </a:xfrm>
              <a:custGeom>
                <a:avLst/>
                <a:gdLst>
                  <a:gd name="T0" fmla="*/ 11 w 11"/>
                  <a:gd name="T1" fmla="*/ 12 h 12"/>
                  <a:gd name="T2" fmla="*/ 0 w 11"/>
                  <a:gd name="T3" fmla="*/ 12 h 12"/>
                  <a:gd name="T4" fmla="*/ 0 w 11"/>
                  <a:gd name="T5" fmla="*/ 0 h 12"/>
                  <a:gd name="T6" fmla="*/ 11 w 11"/>
                  <a:gd name="T7" fmla="*/ 0 h 12"/>
                  <a:gd name="T8" fmla="*/ 11 w 11"/>
                  <a:gd name="T9" fmla="*/ 12 h 12"/>
                  <a:gd name="T10" fmla="*/ 11 w 11"/>
                  <a:gd name="T11" fmla="*/ 12 h 12"/>
                  <a:gd name="T12" fmla="*/ 11 w 11"/>
                  <a:gd name="T13" fmla="*/ 12 h 12"/>
                  <a:gd name="T14" fmla="*/ 11 w 11"/>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11" y="12"/>
                    </a:moveTo>
                    <a:lnTo>
                      <a:pt x="0" y="12"/>
                    </a:lnTo>
                    <a:lnTo>
                      <a:pt x="0" y="0"/>
                    </a:lnTo>
                    <a:lnTo>
                      <a:pt x="11" y="0"/>
                    </a:lnTo>
                    <a:lnTo>
                      <a:pt x="11" y="12"/>
                    </a:lnTo>
                    <a:lnTo>
                      <a:pt x="11" y="12"/>
                    </a:lnTo>
                    <a:lnTo>
                      <a:pt x="11" y="12"/>
                    </a:lnTo>
                    <a:lnTo>
                      <a:pt x="11" y="12"/>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08" name="Freeform 31">
                <a:extLst>
                  <a:ext uri="{FF2B5EF4-FFF2-40B4-BE49-F238E27FC236}">
                    <a16:creationId xmlns:a16="http://schemas.microsoft.com/office/drawing/2014/main" id="{EB931EEA-6241-48D1-8E63-5B6FAE657943}"/>
                  </a:ext>
                </a:extLst>
              </p:cNvPr>
              <p:cNvSpPr>
                <a:spLocks/>
              </p:cNvSpPr>
              <p:nvPr/>
            </p:nvSpPr>
            <p:spPr bwMode="auto">
              <a:xfrm>
                <a:off x="4914" y="1176"/>
                <a:ext cx="11" cy="11"/>
              </a:xfrm>
              <a:custGeom>
                <a:avLst/>
                <a:gdLst>
                  <a:gd name="T0" fmla="*/ 11 w 11"/>
                  <a:gd name="T1" fmla="*/ 11 h 11"/>
                  <a:gd name="T2" fmla="*/ 0 w 11"/>
                  <a:gd name="T3" fmla="*/ 11 h 11"/>
                  <a:gd name="T4" fmla="*/ 0 w 11"/>
                  <a:gd name="T5" fmla="*/ 0 h 11"/>
                  <a:gd name="T6" fmla="*/ 11 w 11"/>
                  <a:gd name="T7" fmla="*/ 0 h 11"/>
                  <a:gd name="T8" fmla="*/ 11 w 11"/>
                  <a:gd name="T9" fmla="*/ 11 h 11"/>
                  <a:gd name="T10" fmla="*/ 11 w 11"/>
                  <a:gd name="T11" fmla="*/ 11 h 11"/>
                  <a:gd name="T12" fmla="*/ 11 w 11"/>
                  <a:gd name="T13" fmla="*/ 11 h 11"/>
                  <a:gd name="T14" fmla="*/ 11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11" y="11"/>
                    </a:moveTo>
                    <a:lnTo>
                      <a:pt x="0" y="11"/>
                    </a:lnTo>
                    <a:lnTo>
                      <a:pt x="0" y="0"/>
                    </a:lnTo>
                    <a:lnTo>
                      <a:pt x="11" y="0"/>
                    </a:lnTo>
                    <a:lnTo>
                      <a:pt x="11" y="11"/>
                    </a:lnTo>
                    <a:lnTo>
                      <a:pt x="11" y="11"/>
                    </a:lnTo>
                    <a:lnTo>
                      <a:pt x="11" y="11"/>
                    </a:lnTo>
                    <a:lnTo>
                      <a:pt x="11"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09" name="Freeform 32">
                <a:extLst>
                  <a:ext uri="{FF2B5EF4-FFF2-40B4-BE49-F238E27FC236}">
                    <a16:creationId xmlns:a16="http://schemas.microsoft.com/office/drawing/2014/main" id="{B4CACFA6-EE7B-4A7B-A8BB-D87729B2266C}"/>
                  </a:ext>
                </a:extLst>
              </p:cNvPr>
              <p:cNvSpPr>
                <a:spLocks/>
              </p:cNvSpPr>
              <p:nvPr/>
            </p:nvSpPr>
            <p:spPr bwMode="auto">
              <a:xfrm>
                <a:off x="4890" y="1197"/>
                <a:ext cx="11" cy="13"/>
              </a:xfrm>
              <a:custGeom>
                <a:avLst/>
                <a:gdLst>
                  <a:gd name="T0" fmla="*/ 11 w 11"/>
                  <a:gd name="T1" fmla="*/ 13 h 13"/>
                  <a:gd name="T2" fmla="*/ 0 w 11"/>
                  <a:gd name="T3" fmla="*/ 13 h 13"/>
                  <a:gd name="T4" fmla="*/ 0 w 11"/>
                  <a:gd name="T5" fmla="*/ 0 h 13"/>
                  <a:gd name="T6" fmla="*/ 11 w 11"/>
                  <a:gd name="T7" fmla="*/ 0 h 13"/>
                  <a:gd name="T8" fmla="*/ 11 w 11"/>
                  <a:gd name="T9" fmla="*/ 13 h 13"/>
                  <a:gd name="T10" fmla="*/ 11 w 11"/>
                  <a:gd name="T11" fmla="*/ 13 h 13"/>
                  <a:gd name="T12" fmla="*/ 11 w 11"/>
                  <a:gd name="T13" fmla="*/ 13 h 13"/>
                  <a:gd name="T14" fmla="*/ 11 w 11"/>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3">
                    <a:moveTo>
                      <a:pt x="11" y="13"/>
                    </a:moveTo>
                    <a:lnTo>
                      <a:pt x="0" y="13"/>
                    </a:lnTo>
                    <a:lnTo>
                      <a:pt x="0" y="0"/>
                    </a:lnTo>
                    <a:lnTo>
                      <a:pt x="11" y="0"/>
                    </a:lnTo>
                    <a:lnTo>
                      <a:pt x="11" y="13"/>
                    </a:lnTo>
                    <a:lnTo>
                      <a:pt x="11" y="13"/>
                    </a:lnTo>
                    <a:lnTo>
                      <a:pt x="11" y="13"/>
                    </a:lnTo>
                    <a:lnTo>
                      <a:pt x="11" y="13"/>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10" name="Freeform 33">
                <a:extLst>
                  <a:ext uri="{FF2B5EF4-FFF2-40B4-BE49-F238E27FC236}">
                    <a16:creationId xmlns:a16="http://schemas.microsoft.com/office/drawing/2014/main" id="{4CCFA70A-3B0E-4968-89C1-F55E640A92F8}"/>
                  </a:ext>
                </a:extLst>
              </p:cNvPr>
              <p:cNvSpPr>
                <a:spLocks/>
              </p:cNvSpPr>
              <p:nvPr/>
            </p:nvSpPr>
            <p:spPr bwMode="auto">
              <a:xfrm>
                <a:off x="4914" y="1197"/>
                <a:ext cx="11" cy="13"/>
              </a:xfrm>
              <a:custGeom>
                <a:avLst/>
                <a:gdLst>
                  <a:gd name="T0" fmla="*/ 11 w 11"/>
                  <a:gd name="T1" fmla="*/ 13 h 13"/>
                  <a:gd name="T2" fmla="*/ 0 w 11"/>
                  <a:gd name="T3" fmla="*/ 13 h 13"/>
                  <a:gd name="T4" fmla="*/ 0 w 11"/>
                  <a:gd name="T5" fmla="*/ 0 h 13"/>
                  <a:gd name="T6" fmla="*/ 11 w 11"/>
                  <a:gd name="T7" fmla="*/ 0 h 13"/>
                  <a:gd name="T8" fmla="*/ 11 w 11"/>
                  <a:gd name="T9" fmla="*/ 13 h 13"/>
                  <a:gd name="T10" fmla="*/ 11 w 11"/>
                  <a:gd name="T11" fmla="*/ 13 h 13"/>
                  <a:gd name="T12" fmla="*/ 11 w 11"/>
                  <a:gd name="T13" fmla="*/ 13 h 13"/>
                  <a:gd name="T14" fmla="*/ 11 w 11"/>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3">
                    <a:moveTo>
                      <a:pt x="11" y="13"/>
                    </a:moveTo>
                    <a:lnTo>
                      <a:pt x="0" y="13"/>
                    </a:lnTo>
                    <a:lnTo>
                      <a:pt x="0" y="0"/>
                    </a:lnTo>
                    <a:lnTo>
                      <a:pt x="11" y="0"/>
                    </a:lnTo>
                    <a:lnTo>
                      <a:pt x="11" y="13"/>
                    </a:lnTo>
                    <a:lnTo>
                      <a:pt x="11" y="13"/>
                    </a:lnTo>
                    <a:lnTo>
                      <a:pt x="11" y="13"/>
                    </a:lnTo>
                    <a:lnTo>
                      <a:pt x="11" y="13"/>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11" name="Freeform 34">
                <a:extLst>
                  <a:ext uri="{FF2B5EF4-FFF2-40B4-BE49-F238E27FC236}">
                    <a16:creationId xmlns:a16="http://schemas.microsoft.com/office/drawing/2014/main" id="{87F28AD3-2FAE-4CEE-84F5-7DACBEBD587E}"/>
                  </a:ext>
                </a:extLst>
              </p:cNvPr>
              <p:cNvSpPr>
                <a:spLocks/>
              </p:cNvSpPr>
              <p:nvPr/>
            </p:nvSpPr>
            <p:spPr bwMode="auto">
              <a:xfrm>
                <a:off x="4890" y="1221"/>
                <a:ext cx="11" cy="11"/>
              </a:xfrm>
              <a:custGeom>
                <a:avLst/>
                <a:gdLst>
                  <a:gd name="T0" fmla="*/ 11 w 11"/>
                  <a:gd name="T1" fmla="*/ 11 h 11"/>
                  <a:gd name="T2" fmla="*/ 0 w 11"/>
                  <a:gd name="T3" fmla="*/ 11 h 11"/>
                  <a:gd name="T4" fmla="*/ 0 w 11"/>
                  <a:gd name="T5" fmla="*/ 0 h 11"/>
                  <a:gd name="T6" fmla="*/ 11 w 11"/>
                  <a:gd name="T7" fmla="*/ 0 h 11"/>
                  <a:gd name="T8" fmla="*/ 11 w 11"/>
                  <a:gd name="T9" fmla="*/ 11 h 11"/>
                  <a:gd name="T10" fmla="*/ 11 w 11"/>
                  <a:gd name="T11" fmla="*/ 11 h 11"/>
                  <a:gd name="T12" fmla="*/ 11 w 11"/>
                  <a:gd name="T13" fmla="*/ 11 h 11"/>
                  <a:gd name="T14" fmla="*/ 11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11" y="11"/>
                    </a:moveTo>
                    <a:lnTo>
                      <a:pt x="0" y="11"/>
                    </a:lnTo>
                    <a:lnTo>
                      <a:pt x="0" y="0"/>
                    </a:lnTo>
                    <a:lnTo>
                      <a:pt x="11" y="0"/>
                    </a:lnTo>
                    <a:lnTo>
                      <a:pt x="11" y="11"/>
                    </a:lnTo>
                    <a:lnTo>
                      <a:pt x="11" y="11"/>
                    </a:lnTo>
                    <a:lnTo>
                      <a:pt x="11" y="11"/>
                    </a:lnTo>
                    <a:lnTo>
                      <a:pt x="11"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12" name="Freeform 35">
                <a:extLst>
                  <a:ext uri="{FF2B5EF4-FFF2-40B4-BE49-F238E27FC236}">
                    <a16:creationId xmlns:a16="http://schemas.microsoft.com/office/drawing/2014/main" id="{EEEAFDC0-C571-4C9C-86AF-0A1C2401175E}"/>
                  </a:ext>
                </a:extLst>
              </p:cNvPr>
              <p:cNvSpPr>
                <a:spLocks/>
              </p:cNvSpPr>
              <p:nvPr/>
            </p:nvSpPr>
            <p:spPr bwMode="auto">
              <a:xfrm>
                <a:off x="4914" y="1221"/>
                <a:ext cx="11" cy="11"/>
              </a:xfrm>
              <a:custGeom>
                <a:avLst/>
                <a:gdLst>
                  <a:gd name="T0" fmla="*/ 11 w 11"/>
                  <a:gd name="T1" fmla="*/ 11 h 11"/>
                  <a:gd name="T2" fmla="*/ 0 w 11"/>
                  <a:gd name="T3" fmla="*/ 11 h 11"/>
                  <a:gd name="T4" fmla="*/ 0 w 11"/>
                  <a:gd name="T5" fmla="*/ 0 h 11"/>
                  <a:gd name="T6" fmla="*/ 11 w 11"/>
                  <a:gd name="T7" fmla="*/ 0 h 11"/>
                  <a:gd name="T8" fmla="*/ 11 w 11"/>
                  <a:gd name="T9" fmla="*/ 11 h 11"/>
                  <a:gd name="T10" fmla="*/ 11 w 11"/>
                  <a:gd name="T11" fmla="*/ 11 h 11"/>
                  <a:gd name="T12" fmla="*/ 11 w 11"/>
                  <a:gd name="T13" fmla="*/ 11 h 11"/>
                  <a:gd name="T14" fmla="*/ 11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11" y="11"/>
                    </a:moveTo>
                    <a:lnTo>
                      <a:pt x="0" y="11"/>
                    </a:lnTo>
                    <a:lnTo>
                      <a:pt x="0" y="0"/>
                    </a:lnTo>
                    <a:lnTo>
                      <a:pt x="11" y="0"/>
                    </a:lnTo>
                    <a:lnTo>
                      <a:pt x="11" y="11"/>
                    </a:lnTo>
                    <a:lnTo>
                      <a:pt x="11" y="11"/>
                    </a:lnTo>
                    <a:lnTo>
                      <a:pt x="11" y="11"/>
                    </a:lnTo>
                    <a:lnTo>
                      <a:pt x="11"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13" name="Freeform 36">
                <a:extLst>
                  <a:ext uri="{FF2B5EF4-FFF2-40B4-BE49-F238E27FC236}">
                    <a16:creationId xmlns:a16="http://schemas.microsoft.com/office/drawing/2014/main" id="{E7088BC1-4C40-4DD4-879A-46DED2691148}"/>
                  </a:ext>
                </a:extLst>
              </p:cNvPr>
              <p:cNvSpPr>
                <a:spLocks/>
              </p:cNvSpPr>
              <p:nvPr/>
            </p:nvSpPr>
            <p:spPr bwMode="auto">
              <a:xfrm>
                <a:off x="4890" y="1242"/>
                <a:ext cx="11" cy="12"/>
              </a:xfrm>
              <a:custGeom>
                <a:avLst/>
                <a:gdLst>
                  <a:gd name="T0" fmla="*/ 11 w 11"/>
                  <a:gd name="T1" fmla="*/ 12 h 12"/>
                  <a:gd name="T2" fmla="*/ 0 w 11"/>
                  <a:gd name="T3" fmla="*/ 12 h 12"/>
                  <a:gd name="T4" fmla="*/ 0 w 11"/>
                  <a:gd name="T5" fmla="*/ 0 h 12"/>
                  <a:gd name="T6" fmla="*/ 11 w 11"/>
                  <a:gd name="T7" fmla="*/ 0 h 12"/>
                  <a:gd name="T8" fmla="*/ 11 w 11"/>
                  <a:gd name="T9" fmla="*/ 12 h 12"/>
                  <a:gd name="T10" fmla="*/ 11 w 11"/>
                  <a:gd name="T11" fmla="*/ 12 h 12"/>
                  <a:gd name="T12" fmla="*/ 11 w 11"/>
                  <a:gd name="T13" fmla="*/ 12 h 12"/>
                  <a:gd name="T14" fmla="*/ 11 w 11"/>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11" y="12"/>
                    </a:moveTo>
                    <a:lnTo>
                      <a:pt x="0" y="12"/>
                    </a:lnTo>
                    <a:lnTo>
                      <a:pt x="0" y="0"/>
                    </a:lnTo>
                    <a:lnTo>
                      <a:pt x="11" y="0"/>
                    </a:lnTo>
                    <a:lnTo>
                      <a:pt x="11" y="12"/>
                    </a:lnTo>
                    <a:lnTo>
                      <a:pt x="11" y="12"/>
                    </a:lnTo>
                    <a:lnTo>
                      <a:pt x="11" y="12"/>
                    </a:lnTo>
                    <a:lnTo>
                      <a:pt x="11" y="12"/>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14" name="Freeform 37">
                <a:extLst>
                  <a:ext uri="{FF2B5EF4-FFF2-40B4-BE49-F238E27FC236}">
                    <a16:creationId xmlns:a16="http://schemas.microsoft.com/office/drawing/2014/main" id="{B1907CB4-5370-47C2-9C16-ADBA1790AB79}"/>
                  </a:ext>
                </a:extLst>
              </p:cNvPr>
              <p:cNvSpPr>
                <a:spLocks/>
              </p:cNvSpPr>
              <p:nvPr/>
            </p:nvSpPr>
            <p:spPr bwMode="auto">
              <a:xfrm>
                <a:off x="4914" y="1242"/>
                <a:ext cx="11" cy="12"/>
              </a:xfrm>
              <a:custGeom>
                <a:avLst/>
                <a:gdLst>
                  <a:gd name="T0" fmla="*/ 11 w 11"/>
                  <a:gd name="T1" fmla="*/ 12 h 12"/>
                  <a:gd name="T2" fmla="*/ 0 w 11"/>
                  <a:gd name="T3" fmla="*/ 12 h 12"/>
                  <a:gd name="T4" fmla="*/ 0 w 11"/>
                  <a:gd name="T5" fmla="*/ 0 h 12"/>
                  <a:gd name="T6" fmla="*/ 11 w 11"/>
                  <a:gd name="T7" fmla="*/ 0 h 12"/>
                  <a:gd name="T8" fmla="*/ 11 w 11"/>
                  <a:gd name="T9" fmla="*/ 12 h 12"/>
                  <a:gd name="T10" fmla="*/ 11 w 11"/>
                  <a:gd name="T11" fmla="*/ 12 h 12"/>
                  <a:gd name="T12" fmla="*/ 11 w 11"/>
                  <a:gd name="T13" fmla="*/ 12 h 12"/>
                  <a:gd name="T14" fmla="*/ 11 w 11"/>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11" y="12"/>
                    </a:moveTo>
                    <a:lnTo>
                      <a:pt x="0" y="12"/>
                    </a:lnTo>
                    <a:lnTo>
                      <a:pt x="0" y="0"/>
                    </a:lnTo>
                    <a:lnTo>
                      <a:pt x="11" y="0"/>
                    </a:lnTo>
                    <a:lnTo>
                      <a:pt x="11" y="12"/>
                    </a:lnTo>
                    <a:lnTo>
                      <a:pt x="11" y="12"/>
                    </a:lnTo>
                    <a:lnTo>
                      <a:pt x="11" y="12"/>
                    </a:lnTo>
                    <a:lnTo>
                      <a:pt x="11" y="12"/>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15" name="Freeform 38">
                <a:extLst>
                  <a:ext uri="{FF2B5EF4-FFF2-40B4-BE49-F238E27FC236}">
                    <a16:creationId xmlns:a16="http://schemas.microsoft.com/office/drawing/2014/main" id="{B1F5415F-E0A7-4EE6-B1A2-3107435C0785}"/>
                  </a:ext>
                </a:extLst>
              </p:cNvPr>
              <p:cNvSpPr>
                <a:spLocks/>
              </p:cNvSpPr>
              <p:nvPr/>
            </p:nvSpPr>
            <p:spPr bwMode="auto">
              <a:xfrm>
                <a:off x="4953" y="1153"/>
                <a:ext cx="12" cy="10"/>
              </a:xfrm>
              <a:custGeom>
                <a:avLst/>
                <a:gdLst>
                  <a:gd name="T0" fmla="*/ 12 w 12"/>
                  <a:gd name="T1" fmla="*/ 10 h 10"/>
                  <a:gd name="T2" fmla="*/ 0 w 12"/>
                  <a:gd name="T3" fmla="*/ 10 h 10"/>
                  <a:gd name="T4" fmla="*/ 0 w 12"/>
                  <a:gd name="T5" fmla="*/ 0 h 10"/>
                  <a:gd name="T6" fmla="*/ 12 w 12"/>
                  <a:gd name="T7" fmla="*/ 0 h 10"/>
                  <a:gd name="T8" fmla="*/ 12 w 12"/>
                  <a:gd name="T9" fmla="*/ 10 h 10"/>
                  <a:gd name="T10" fmla="*/ 12 w 12"/>
                  <a:gd name="T11" fmla="*/ 10 h 10"/>
                  <a:gd name="T12" fmla="*/ 12 w 12"/>
                  <a:gd name="T13" fmla="*/ 10 h 10"/>
                  <a:gd name="T14" fmla="*/ 12 w 1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12" y="10"/>
                    </a:moveTo>
                    <a:lnTo>
                      <a:pt x="0" y="10"/>
                    </a:lnTo>
                    <a:lnTo>
                      <a:pt x="0" y="0"/>
                    </a:lnTo>
                    <a:lnTo>
                      <a:pt x="12" y="0"/>
                    </a:lnTo>
                    <a:lnTo>
                      <a:pt x="12" y="10"/>
                    </a:lnTo>
                    <a:lnTo>
                      <a:pt x="12" y="10"/>
                    </a:lnTo>
                    <a:lnTo>
                      <a:pt x="12" y="10"/>
                    </a:lnTo>
                    <a:lnTo>
                      <a:pt x="12" y="10"/>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16" name="Freeform 39">
                <a:extLst>
                  <a:ext uri="{FF2B5EF4-FFF2-40B4-BE49-F238E27FC236}">
                    <a16:creationId xmlns:a16="http://schemas.microsoft.com/office/drawing/2014/main" id="{F729A20D-C24A-4BD6-B90E-907AC831A75B}"/>
                  </a:ext>
                </a:extLst>
              </p:cNvPr>
              <p:cNvSpPr>
                <a:spLocks/>
              </p:cNvSpPr>
              <p:nvPr/>
            </p:nvSpPr>
            <p:spPr bwMode="auto">
              <a:xfrm>
                <a:off x="4975" y="1153"/>
                <a:ext cx="10" cy="10"/>
              </a:xfrm>
              <a:custGeom>
                <a:avLst/>
                <a:gdLst>
                  <a:gd name="T0" fmla="*/ 10 w 10"/>
                  <a:gd name="T1" fmla="*/ 10 h 10"/>
                  <a:gd name="T2" fmla="*/ 0 w 10"/>
                  <a:gd name="T3" fmla="*/ 10 h 10"/>
                  <a:gd name="T4" fmla="*/ 0 w 10"/>
                  <a:gd name="T5" fmla="*/ 0 h 10"/>
                  <a:gd name="T6" fmla="*/ 10 w 10"/>
                  <a:gd name="T7" fmla="*/ 0 h 10"/>
                  <a:gd name="T8" fmla="*/ 10 w 10"/>
                  <a:gd name="T9" fmla="*/ 10 h 10"/>
                  <a:gd name="T10" fmla="*/ 10 w 10"/>
                  <a:gd name="T11" fmla="*/ 10 h 10"/>
                  <a:gd name="T12" fmla="*/ 10 w 10"/>
                  <a:gd name="T13" fmla="*/ 10 h 10"/>
                  <a:gd name="T14" fmla="*/ 10 w 10"/>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10" y="10"/>
                    </a:moveTo>
                    <a:lnTo>
                      <a:pt x="0" y="10"/>
                    </a:lnTo>
                    <a:lnTo>
                      <a:pt x="0" y="0"/>
                    </a:lnTo>
                    <a:lnTo>
                      <a:pt x="10" y="0"/>
                    </a:lnTo>
                    <a:lnTo>
                      <a:pt x="10" y="10"/>
                    </a:lnTo>
                    <a:lnTo>
                      <a:pt x="10" y="10"/>
                    </a:lnTo>
                    <a:lnTo>
                      <a:pt x="10" y="10"/>
                    </a:lnTo>
                    <a:lnTo>
                      <a:pt x="10" y="10"/>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17" name="Freeform 40">
                <a:extLst>
                  <a:ext uri="{FF2B5EF4-FFF2-40B4-BE49-F238E27FC236}">
                    <a16:creationId xmlns:a16="http://schemas.microsoft.com/office/drawing/2014/main" id="{EA8027AA-171A-40BC-AAB3-D47FB0E287F3}"/>
                  </a:ext>
                </a:extLst>
              </p:cNvPr>
              <p:cNvSpPr>
                <a:spLocks/>
              </p:cNvSpPr>
              <p:nvPr/>
            </p:nvSpPr>
            <p:spPr bwMode="auto">
              <a:xfrm>
                <a:off x="4995" y="1153"/>
                <a:ext cx="11" cy="10"/>
              </a:xfrm>
              <a:custGeom>
                <a:avLst/>
                <a:gdLst>
                  <a:gd name="T0" fmla="*/ 11 w 11"/>
                  <a:gd name="T1" fmla="*/ 10 h 10"/>
                  <a:gd name="T2" fmla="*/ 0 w 11"/>
                  <a:gd name="T3" fmla="*/ 10 h 10"/>
                  <a:gd name="T4" fmla="*/ 0 w 11"/>
                  <a:gd name="T5" fmla="*/ 0 h 10"/>
                  <a:gd name="T6" fmla="*/ 11 w 11"/>
                  <a:gd name="T7" fmla="*/ 0 h 10"/>
                  <a:gd name="T8" fmla="*/ 11 w 11"/>
                  <a:gd name="T9" fmla="*/ 10 h 10"/>
                  <a:gd name="T10" fmla="*/ 11 w 11"/>
                  <a:gd name="T11" fmla="*/ 10 h 10"/>
                  <a:gd name="T12" fmla="*/ 11 w 11"/>
                  <a:gd name="T13" fmla="*/ 10 h 10"/>
                  <a:gd name="T14" fmla="*/ 11 w 11"/>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0">
                    <a:moveTo>
                      <a:pt x="11" y="10"/>
                    </a:moveTo>
                    <a:lnTo>
                      <a:pt x="0" y="10"/>
                    </a:lnTo>
                    <a:lnTo>
                      <a:pt x="0" y="0"/>
                    </a:lnTo>
                    <a:lnTo>
                      <a:pt x="11" y="0"/>
                    </a:lnTo>
                    <a:lnTo>
                      <a:pt x="11" y="10"/>
                    </a:lnTo>
                    <a:lnTo>
                      <a:pt x="11" y="10"/>
                    </a:lnTo>
                    <a:lnTo>
                      <a:pt x="11" y="10"/>
                    </a:lnTo>
                    <a:lnTo>
                      <a:pt x="11" y="10"/>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18" name="Freeform 41">
                <a:extLst>
                  <a:ext uri="{FF2B5EF4-FFF2-40B4-BE49-F238E27FC236}">
                    <a16:creationId xmlns:a16="http://schemas.microsoft.com/office/drawing/2014/main" id="{152E58D6-69D1-4F52-88B5-F2339DC0201F}"/>
                  </a:ext>
                </a:extLst>
              </p:cNvPr>
              <p:cNvSpPr>
                <a:spLocks/>
              </p:cNvSpPr>
              <p:nvPr/>
            </p:nvSpPr>
            <p:spPr bwMode="auto">
              <a:xfrm>
                <a:off x="4995" y="1172"/>
                <a:ext cx="11" cy="11"/>
              </a:xfrm>
              <a:custGeom>
                <a:avLst/>
                <a:gdLst>
                  <a:gd name="T0" fmla="*/ 11 w 11"/>
                  <a:gd name="T1" fmla="*/ 11 h 11"/>
                  <a:gd name="T2" fmla="*/ 0 w 11"/>
                  <a:gd name="T3" fmla="*/ 11 h 11"/>
                  <a:gd name="T4" fmla="*/ 0 w 11"/>
                  <a:gd name="T5" fmla="*/ 0 h 11"/>
                  <a:gd name="T6" fmla="*/ 11 w 11"/>
                  <a:gd name="T7" fmla="*/ 0 h 11"/>
                  <a:gd name="T8" fmla="*/ 11 w 11"/>
                  <a:gd name="T9" fmla="*/ 11 h 11"/>
                  <a:gd name="T10" fmla="*/ 11 w 11"/>
                  <a:gd name="T11" fmla="*/ 11 h 11"/>
                  <a:gd name="T12" fmla="*/ 11 w 11"/>
                  <a:gd name="T13" fmla="*/ 11 h 11"/>
                  <a:gd name="T14" fmla="*/ 11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11" y="11"/>
                    </a:moveTo>
                    <a:lnTo>
                      <a:pt x="0" y="11"/>
                    </a:lnTo>
                    <a:lnTo>
                      <a:pt x="0" y="0"/>
                    </a:lnTo>
                    <a:lnTo>
                      <a:pt x="11" y="0"/>
                    </a:lnTo>
                    <a:lnTo>
                      <a:pt x="11" y="11"/>
                    </a:lnTo>
                    <a:lnTo>
                      <a:pt x="11" y="11"/>
                    </a:lnTo>
                    <a:lnTo>
                      <a:pt x="11" y="11"/>
                    </a:lnTo>
                    <a:lnTo>
                      <a:pt x="11"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19" name="Freeform 42">
                <a:extLst>
                  <a:ext uri="{FF2B5EF4-FFF2-40B4-BE49-F238E27FC236}">
                    <a16:creationId xmlns:a16="http://schemas.microsoft.com/office/drawing/2014/main" id="{5DBF3E20-16A0-4D95-8CDD-F2942C6BD3CF}"/>
                  </a:ext>
                </a:extLst>
              </p:cNvPr>
              <p:cNvSpPr>
                <a:spLocks/>
              </p:cNvSpPr>
              <p:nvPr/>
            </p:nvSpPr>
            <p:spPr bwMode="auto">
              <a:xfrm>
                <a:off x="4975" y="1171"/>
                <a:ext cx="10" cy="12"/>
              </a:xfrm>
              <a:custGeom>
                <a:avLst/>
                <a:gdLst>
                  <a:gd name="T0" fmla="*/ 10 w 10"/>
                  <a:gd name="T1" fmla="*/ 12 h 12"/>
                  <a:gd name="T2" fmla="*/ 0 w 10"/>
                  <a:gd name="T3" fmla="*/ 12 h 12"/>
                  <a:gd name="T4" fmla="*/ 0 w 10"/>
                  <a:gd name="T5" fmla="*/ 0 h 12"/>
                  <a:gd name="T6" fmla="*/ 10 w 10"/>
                  <a:gd name="T7" fmla="*/ 0 h 12"/>
                  <a:gd name="T8" fmla="*/ 10 w 10"/>
                  <a:gd name="T9" fmla="*/ 12 h 12"/>
                  <a:gd name="T10" fmla="*/ 10 w 10"/>
                  <a:gd name="T11" fmla="*/ 12 h 12"/>
                  <a:gd name="T12" fmla="*/ 10 w 10"/>
                  <a:gd name="T13" fmla="*/ 12 h 12"/>
                  <a:gd name="T14" fmla="*/ 10 w 10"/>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0" y="12"/>
                    </a:moveTo>
                    <a:lnTo>
                      <a:pt x="0" y="12"/>
                    </a:lnTo>
                    <a:lnTo>
                      <a:pt x="0" y="0"/>
                    </a:lnTo>
                    <a:lnTo>
                      <a:pt x="10" y="0"/>
                    </a:lnTo>
                    <a:lnTo>
                      <a:pt x="10" y="12"/>
                    </a:lnTo>
                    <a:lnTo>
                      <a:pt x="10" y="12"/>
                    </a:lnTo>
                    <a:lnTo>
                      <a:pt x="10" y="12"/>
                    </a:lnTo>
                    <a:lnTo>
                      <a:pt x="10" y="12"/>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20" name="Freeform 43">
                <a:extLst>
                  <a:ext uri="{FF2B5EF4-FFF2-40B4-BE49-F238E27FC236}">
                    <a16:creationId xmlns:a16="http://schemas.microsoft.com/office/drawing/2014/main" id="{AAD0FC86-F164-4CBD-BC11-AFCECE42ED38}"/>
                  </a:ext>
                </a:extLst>
              </p:cNvPr>
              <p:cNvSpPr>
                <a:spLocks/>
              </p:cNvSpPr>
              <p:nvPr/>
            </p:nvSpPr>
            <p:spPr bwMode="auto">
              <a:xfrm>
                <a:off x="4953" y="1172"/>
                <a:ext cx="12" cy="11"/>
              </a:xfrm>
              <a:custGeom>
                <a:avLst/>
                <a:gdLst>
                  <a:gd name="T0" fmla="*/ 12 w 12"/>
                  <a:gd name="T1" fmla="*/ 11 h 11"/>
                  <a:gd name="T2" fmla="*/ 0 w 12"/>
                  <a:gd name="T3" fmla="*/ 11 h 11"/>
                  <a:gd name="T4" fmla="*/ 0 w 12"/>
                  <a:gd name="T5" fmla="*/ 0 h 11"/>
                  <a:gd name="T6" fmla="*/ 12 w 12"/>
                  <a:gd name="T7" fmla="*/ 0 h 11"/>
                  <a:gd name="T8" fmla="*/ 12 w 12"/>
                  <a:gd name="T9" fmla="*/ 11 h 11"/>
                  <a:gd name="T10" fmla="*/ 12 w 12"/>
                  <a:gd name="T11" fmla="*/ 11 h 11"/>
                  <a:gd name="T12" fmla="*/ 12 w 12"/>
                  <a:gd name="T13" fmla="*/ 11 h 11"/>
                  <a:gd name="T14" fmla="*/ 12 w 12"/>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12" y="11"/>
                    </a:moveTo>
                    <a:lnTo>
                      <a:pt x="0" y="11"/>
                    </a:lnTo>
                    <a:lnTo>
                      <a:pt x="0" y="0"/>
                    </a:lnTo>
                    <a:lnTo>
                      <a:pt x="12" y="0"/>
                    </a:lnTo>
                    <a:lnTo>
                      <a:pt x="12" y="11"/>
                    </a:lnTo>
                    <a:lnTo>
                      <a:pt x="12" y="11"/>
                    </a:lnTo>
                    <a:lnTo>
                      <a:pt x="12" y="11"/>
                    </a:lnTo>
                    <a:lnTo>
                      <a:pt x="12"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21" name="Freeform 44">
                <a:extLst>
                  <a:ext uri="{FF2B5EF4-FFF2-40B4-BE49-F238E27FC236}">
                    <a16:creationId xmlns:a16="http://schemas.microsoft.com/office/drawing/2014/main" id="{F6DB5B3B-F0D8-460F-80B5-7530B52F4010}"/>
                  </a:ext>
                </a:extLst>
              </p:cNvPr>
              <p:cNvSpPr>
                <a:spLocks/>
              </p:cNvSpPr>
              <p:nvPr/>
            </p:nvSpPr>
            <p:spPr bwMode="auto">
              <a:xfrm>
                <a:off x="4953" y="1190"/>
                <a:ext cx="12" cy="11"/>
              </a:xfrm>
              <a:custGeom>
                <a:avLst/>
                <a:gdLst>
                  <a:gd name="T0" fmla="*/ 12 w 12"/>
                  <a:gd name="T1" fmla="*/ 11 h 11"/>
                  <a:gd name="T2" fmla="*/ 0 w 12"/>
                  <a:gd name="T3" fmla="*/ 11 h 11"/>
                  <a:gd name="T4" fmla="*/ 0 w 12"/>
                  <a:gd name="T5" fmla="*/ 0 h 11"/>
                  <a:gd name="T6" fmla="*/ 12 w 12"/>
                  <a:gd name="T7" fmla="*/ 0 h 11"/>
                  <a:gd name="T8" fmla="*/ 12 w 12"/>
                  <a:gd name="T9" fmla="*/ 11 h 11"/>
                  <a:gd name="T10" fmla="*/ 12 w 12"/>
                  <a:gd name="T11" fmla="*/ 11 h 11"/>
                  <a:gd name="T12" fmla="*/ 12 w 12"/>
                  <a:gd name="T13" fmla="*/ 11 h 11"/>
                  <a:gd name="T14" fmla="*/ 12 w 12"/>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12" y="11"/>
                    </a:moveTo>
                    <a:lnTo>
                      <a:pt x="0" y="11"/>
                    </a:lnTo>
                    <a:lnTo>
                      <a:pt x="0" y="0"/>
                    </a:lnTo>
                    <a:lnTo>
                      <a:pt x="12" y="0"/>
                    </a:lnTo>
                    <a:lnTo>
                      <a:pt x="12" y="11"/>
                    </a:lnTo>
                    <a:lnTo>
                      <a:pt x="12" y="11"/>
                    </a:lnTo>
                    <a:lnTo>
                      <a:pt x="12" y="11"/>
                    </a:lnTo>
                    <a:lnTo>
                      <a:pt x="12"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22" name="Freeform 45">
                <a:extLst>
                  <a:ext uri="{FF2B5EF4-FFF2-40B4-BE49-F238E27FC236}">
                    <a16:creationId xmlns:a16="http://schemas.microsoft.com/office/drawing/2014/main" id="{8735AE12-1DEE-4A06-B698-B6231AD78B2E}"/>
                  </a:ext>
                </a:extLst>
              </p:cNvPr>
              <p:cNvSpPr>
                <a:spLocks/>
              </p:cNvSpPr>
              <p:nvPr/>
            </p:nvSpPr>
            <p:spPr bwMode="auto">
              <a:xfrm>
                <a:off x="4975" y="1190"/>
                <a:ext cx="10" cy="11"/>
              </a:xfrm>
              <a:custGeom>
                <a:avLst/>
                <a:gdLst>
                  <a:gd name="T0" fmla="*/ 10 w 10"/>
                  <a:gd name="T1" fmla="*/ 11 h 11"/>
                  <a:gd name="T2" fmla="*/ 0 w 10"/>
                  <a:gd name="T3" fmla="*/ 11 h 11"/>
                  <a:gd name="T4" fmla="*/ 0 w 10"/>
                  <a:gd name="T5" fmla="*/ 0 h 11"/>
                  <a:gd name="T6" fmla="*/ 10 w 10"/>
                  <a:gd name="T7" fmla="*/ 0 h 11"/>
                  <a:gd name="T8" fmla="*/ 10 w 10"/>
                  <a:gd name="T9" fmla="*/ 11 h 11"/>
                  <a:gd name="T10" fmla="*/ 10 w 10"/>
                  <a:gd name="T11" fmla="*/ 11 h 11"/>
                  <a:gd name="T12" fmla="*/ 10 w 10"/>
                  <a:gd name="T13" fmla="*/ 11 h 11"/>
                  <a:gd name="T14" fmla="*/ 10 w 10"/>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1">
                    <a:moveTo>
                      <a:pt x="10" y="11"/>
                    </a:moveTo>
                    <a:lnTo>
                      <a:pt x="0" y="11"/>
                    </a:lnTo>
                    <a:lnTo>
                      <a:pt x="0" y="0"/>
                    </a:lnTo>
                    <a:lnTo>
                      <a:pt x="10" y="0"/>
                    </a:lnTo>
                    <a:lnTo>
                      <a:pt x="10" y="11"/>
                    </a:lnTo>
                    <a:lnTo>
                      <a:pt x="10" y="11"/>
                    </a:lnTo>
                    <a:lnTo>
                      <a:pt x="10" y="11"/>
                    </a:lnTo>
                    <a:lnTo>
                      <a:pt x="10"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23" name="Freeform 46">
                <a:extLst>
                  <a:ext uri="{FF2B5EF4-FFF2-40B4-BE49-F238E27FC236}">
                    <a16:creationId xmlns:a16="http://schemas.microsoft.com/office/drawing/2014/main" id="{BC2F4065-1462-4BC2-9A61-D614E205822A}"/>
                  </a:ext>
                </a:extLst>
              </p:cNvPr>
              <p:cNvSpPr>
                <a:spLocks/>
              </p:cNvSpPr>
              <p:nvPr/>
            </p:nvSpPr>
            <p:spPr bwMode="auto">
              <a:xfrm>
                <a:off x="4995" y="1190"/>
                <a:ext cx="11" cy="11"/>
              </a:xfrm>
              <a:custGeom>
                <a:avLst/>
                <a:gdLst>
                  <a:gd name="T0" fmla="*/ 11 w 11"/>
                  <a:gd name="T1" fmla="*/ 11 h 11"/>
                  <a:gd name="T2" fmla="*/ 0 w 11"/>
                  <a:gd name="T3" fmla="*/ 11 h 11"/>
                  <a:gd name="T4" fmla="*/ 0 w 11"/>
                  <a:gd name="T5" fmla="*/ 0 h 11"/>
                  <a:gd name="T6" fmla="*/ 11 w 11"/>
                  <a:gd name="T7" fmla="*/ 0 h 11"/>
                  <a:gd name="T8" fmla="*/ 11 w 11"/>
                  <a:gd name="T9" fmla="*/ 11 h 11"/>
                  <a:gd name="T10" fmla="*/ 11 w 11"/>
                  <a:gd name="T11" fmla="*/ 11 h 11"/>
                  <a:gd name="T12" fmla="*/ 11 w 11"/>
                  <a:gd name="T13" fmla="*/ 11 h 11"/>
                  <a:gd name="T14" fmla="*/ 11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11" y="11"/>
                    </a:moveTo>
                    <a:lnTo>
                      <a:pt x="0" y="11"/>
                    </a:lnTo>
                    <a:lnTo>
                      <a:pt x="0" y="0"/>
                    </a:lnTo>
                    <a:lnTo>
                      <a:pt x="11" y="0"/>
                    </a:lnTo>
                    <a:lnTo>
                      <a:pt x="11" y="11"/>
                    </a:lnTo>
                    <a:lnTo>
                      <a:pt x="11" y="11"/>
                    </a:lnTo>
                    <a:lnTo>
                      <a:pt x="11" y="11"/>
                    </a:lnTo>
                    <a:lnTo>
                      <a:pt x="11"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24" name="Freeform 47">
                <a:extLst>
                  <a:ext uri="{FF2B5EF4-FFF2-40B4-BE49-F238E27FC236}">
                    <a16:creationId xmlns:a16="http://schemas.microsoft.com/office/drawing/2014/main" id="{222AE034-CB98-44FC-8B96-9342282A2D97}"/>
                  </a:ext>
                </a:extLst>
              </p:cNvPr>
              <p:cNvSpPr>
                <a:spLocks/>
              </p:cNvSpPr>
              <p:nvPr/>
            </p:nvSpPr>
            <p:spPr bwMode="auto">
              <a:xfrm>
                <a:off x="4953" y="1210"/>
                <a:ext cx="12" cy="11"/>
              </a:xfrm>
              <a:custGeom>
                <a:avLst/>
                <a:gdLst>
                  <a:gd name="T0" fmla="*/ 12 w 12"/>
                  <a:gd name="T1" fmla="*/ 11 h 11"/>
                  <a:gd name="T2" fmla="*/ 0 w 12"/>
                  <a:gd name="T3" fmla="*/ 11 h 11"/>
                  <a:gd name="T4" fmla="*/ 0 w 12"/>
                  <a:gd name="T5" fmla="*/ 0 h 11"/>
                  <a:gd name="T6" fmla="*/ 12 w 12"/>
                  <a:gd name="T7" fmla="*/ 0 h 11"/>
                  <a:gd name="T8" fmla="*/ 12 w 12"/>
                  <a:gd name="T9" fmla="*/ 11 h 11"/>
                  <a:gd name="T10" fmla="*/ 12 w 12"/>
                  <a:gd name="T11" fmla="*/ 11 h 11"/>
                  <a:gd name="T12" fmla="*/ 12 w 12"/>
                  <a:gd name="T13" fmla="*/ 11 h 11"/>
                  <a:gd name="T14" fmla="*/ 12 w 12"/>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12" y="11"/>
                    </a:moveTo>
                    <a:lnTo>
                      <a:pt x="0" y="11"/>
                    </a:lnTo>
                    <a:lnTo>
                      <a:pt x="0" y="0"/>
                    </a:lnTo>
                    <a:lnTo>
                      <a:pt x="12" y="0"/>
                    </a:lnTo>
                    <a:lnTo>
                      <a:pt x="12" y="11"/>
                    </a:lnTo>
                    <a:lnTo>
                      <a:pt x="12" y="11"/>
                    </a:lnTo>
                    <a:lnTo>
                      <a:pt x="12" y="11"/>
                    </a:lnTo>
                    <a:lnTo>
                      <a:pt x="12"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25" name="Freeform 48">
                <a:extLst>
                  <a:ext uri="{FF2B5EF4-FFF2-40B4-BE49-F238E27FC236}">
                    <a16:creationId xmlns:a16="http://schemas.microsoft.com/office/drawing/2014/main" id="{20F17A5D-AF1E-4513-955B-57EEA4459FAD}"/>
                  </a:ext>
                </a:extLst>
              </p:cNvPr>
              <p:cNvSpPr>
                <a:spLocks/>
              </p:cNvSpPr>
              <p:nvPr/>
            </p:nvSpPr>
            <p:spPr bwMode="auto">
              <a:xfrm>
                <a:off x="4975" y="1210"/>
                <a:ext cx="10" cy="11"/>
              </a:xfrm>
              <a:custGeom>
                <a:avLst/>
                <a:gdLst>
                  <a:gd name="T0" fmla="*/ 10 w 10"/>
                  <a:gd name="T1" fmla="*/ 11 h 11"/>
                  <a:gd name="T2" fmla="*/ 0 w 10"/>
                  <a:gd name="T3" fmla="*/ 11 h 11"/>
                  <a:gd name="T4" fmla="*/ 0 w 10"/>
                  <a:gd name="T5" fmla="*/ 0 h 11"/>
                  <a:gd name="T6" fmla="*/ 10 w 10"/>
                  <a:gd name="T7" fmla="*/ 0 h 11"/>
                  <a:gd name="T8" fmla="*/ 10 w 10"/>
                  <a:gd name="T9" fmla="*/ 11 h 11"/>
                  <a:gd name="T10" fmla="*/ 10 w 10"/>
                  <a:gd name="T11" fmla="*/ 11 h 11"/>
                  <a:gd name="T12" fmla="*/ 10 w 10"/>
                  <a:gd name="T13" fmla="*/ 11 h 11"/>
                  <a:gd name="T14" fmla="*/ 10 w 10"/>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1">
                    <a:moveTo>
                      <a:pt x="10" y="11"/>
                    </a:moveTo>
                    <a:lnTo>
                      <a:pt x="0" y="11"/>
                    </a:lnTo>
                    <a:lnTo>
                      <a:pt x="0" y="0"/>
                    </a:lnTo>
                    <a:lnTo>
                      <a:pt x="10" y="0"/>
                    </a:lnTo>
                    <a:lnTo>
                      <a:pt x="10" y="11"/>
                    </a:lnTo>
                    <a:lnTo>
                      <a:pt x="10" y="11"/>
                    </a:lnTo>
                    <a:lnTo>
                      <a:pt x="10" y="11"/>
                    </a:lnTo>
                    <a:lnTo>
                      <a:pt x="10"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26" name="Freeform 49">
                <a:extLst>
                  <a:ext uri="{FF2B5EF4-FFF2-40B4-BE49-F238E27FC236}">
                    <a16:creationId xmlns:a16="http://schemas.microsoft.com/office/drawing/2014/main" id="{25344F3A-AF2A-4316-BAFE-CAA6ABEC5A0F}"/>
                  </a:ext>
                </a:extLst>
              </p:cNvPr>
              <p:cNvSpPr>
                <a:spLocks/>
              </p:cNvSpPr>
              <p:nvPr/>
            </p:nvSpPr>
            <p:spPr bwMode="auto">
              <a:xfrm>
                <a:off x="4995" y="1210"/>
                <a:ext cx="11" cy="11"/>
              </a:xfrm>
              <a:custGeom>
                <a:avLst/>
                <a:gdLst>
                  <a:gd name="T0" fmla="*/ 11 w 11"/>
                  <a:gd name="T1" fmla="*/ 11 h 11"/>
                  <a:gd name="T2" fmla="*/ 0 w 11"/>
                  <a:gd name="T3" fmla="*/ 11 h 11"/>
                  <a:gd name="T4" fmla="*/ 0 w 11"/>
                  <a:gd name="T5" fmla="*/ 0 h 11"/>
                  <a:gd name="T6" fmla="*/ 11 w 11"/>
                  <a:gd name="T7" fmla="*/ 0 h 11"/>
                  <a:gd name="T8" fmla="*/ 11 w 11"/>
                  <a:gd name="T9" fmla="*/ 11 h 11"/>
                  <a:gd name="T10" fmla="*/ 11 w 11"/>
                  <a:gd name="T11" fmla="*/ 11 h 11"/>
                  <a:gd name="T12" fmla="*/ 11 w 11"/>
                  <a:gd name="T13" fmla="*/ 11 h 11"/>
                  <a:gd name="T14" fmla="*/ 11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11" y="11"/>
                    </a:moveTo>
                    <a:lnTo>
                      <a:pt x="0" y="11"/>
                    </a:lnTo>
                    <a:lnTo>
                      <a:pt x="0" y="0"/>
                    </a:lnTo>
                    <a:lnTo>
                      <a:pt x="11" y="0"/>
                    </a:lnTo>
                    <a:lnTo>
                      <a:pt x="11" y="11"/>
                    </a:lnTo>
                    <a:lnTo>
                      <a:pt x="11" y="11"/>
                    </a:lnTo>
                    <a:lnTo>
                      <a:pt x="11" y="11"/>
                    </a:lnTo>
                    <a:lnTo>
                      <a:pt x="11"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27" name="Freeform 50">
                <a:extLst>
                  <a:ext uri="{FF2B5EF4-FFF2-40B4-BE49-F238E27FC236}">
                    <a16:creationId xmlns:a16="http://schemas.microsoft.com/office/drawing/2014/main" id="{BC9B6012-ED6A-4C84-9A5B-6BEA660FE97F}"/>
                  </a:ext>
                </a:extLst>
              </p:cNvPr>
              <p:cNvSpPr>
                <a:spLocks/>
              </p:cNvSpPr>
              <p:nvPr/>
            </p:nvSpPr>
            <p:spPr bwMode="auto">
              <a:xfrm>
                <a:off x="4953" y="1230"/>
                <a:ext cx="12" cy="11"/>
              </a:xfrm>
              <a:custGeom>
                <a:avLst/>
                <a:gdLst>
                  <a:gd name="T0" fmla="*/ 12 w 12"/>
                  <a:gd name="T1" fmla="*/ 11 h 11"/>
                  <a:gd name="T2" fmla="*/ 0 w 12"/>
                  <a:gd name="T3" fmla="*/ 11 h 11"/>
                  <a:gd name="T4" fmla="*/ 0 w 12"/>
                  <a:gd name="T5" fmla="*/ 0 h 11"/>
                  <a:gd name="T6" fmla="*/ 12 w 12"/>
                  <a:gd name="T7" fmla="*/ 0 h 11"/>
                  <a:gd name="T8" fmla="*/ 12 w 12"/>
                  <a:gd name="T9" fmla="*/ 11 h 11"/>
                  <a:gd name="T10" fmla="*/ 12 w 12"/>
                  <a:gd name="T11" fmla="*/ 11 h 11"/>
                  <a:gd name="T12" fmla="*/ 12 w 12"/>
                  <a:gd name="T13" fmla="*/ 11 h 11"/>
                  <a:gd name="T14" fmla="*/ 12 w 12"/>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12" y="11"/>
                    </a:moveTo>
                    <a:lnTo>
                      <a:pt x="0" y="11"/>
                    </a:lnTo>
                    <a:lnTo>
                      <a:pt x="0" y="0"/>
                    </a:lnTo>
                    <a:lnTo>
                      <a:pt x="12" y="0"/>
                    </a:lnTo>
                    <a:lnTo>
                      <a:pt x="12" y="11"/>
                    </a:lnTo>
                    <a:lnTo>
                      <a:pt x="12" y="11"/>
                    </a:lnTo>
                    <a:lnTo>
                      <a:pt x="12" y="11"/>
                    </a:lnTo>
                    <a:lnTo>
                      <a:pt x="12"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28" name="Freeform 51">
                <a:extLst>
                  <a:ext uri="{FF2B5EF4-FFF2-40B4-BE49-F238E27FC236}">
                    <a16:creationId xmlns:a16="http://schemas.microsoft.com/office/drawing/2014/main" id="{3A0634C2-5341-4184-84FB-4E6C19150ECA}"/>
                  </a:ext>
                </a:extLst>
              </p:cNvPr>
              <p:cNvSpPr>
                <a:spLocks/>
              </p:cNvSpPr>
              <p:nvPr/>
            </p:nvSpPr>
            <p:spPr bwMode="auto">
              <a:xfrm>
                <a:off x="4975" y="1230"/>
                <a:ext cx="10" cy="10"/>
              </a:xfrm>
              <a:custGeom>
                <a:avLst/>
                <a:gdLst>
                  <a:gd name="T0" fmla="*/ 10 w 10"/>
                  <a:gd name="T1" fmla="*/ 10 h 10"/>
                  <a:gd name="T2" fmla="*/ 0 w 10"/>
                  <a:gd name="T3" fmla="*/ 10 h 10"/>
                  <a:gd name="T4" fmla="*/ 0 w 10"/>
                  <a:gd name="T5" fmla="*/ 0 h 10"/>
                  <a:gd name="T6" fmla="*/ 10 w 10"/>
                  <a:gd name="T7" fmla="*/ 0 h 10"/>
                  <a:gd name="T8" fmla="*/ 10 w 10"/>
                  <a:gd name="T9" fmla="*/ 10 h 10"/>
                  <a:gd name="T10" fmla="*/ 10 w 10"/>
                  <a:gd name="T11" fmla="*/ 10 h 10"/>
                  <a:gd name="T12" fmla="*/ 10 w 10"/>
                  <a:gd name="T13" fmla="*/ 10 h 10"/>
                  <a:gd name="T14" fmla="*/ 10 w 10"/>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10" y="10"/>
                    </a:moveTo>
                    <a:lnTo>
                      <a:pt x="0" y="10"/>
                    </a:lnTo>
                    <a:lnTo>
                      <a:pt x="0" y="0"/>
                    </a:lnTo>
                    <a:lnTo>
                      <a:pt x="10" y="0"/>
                    </a:lnTo>
                    <a:lnTo>
                      <a:pt x="10" y="10"/>
                    </a:lnTo>
                    <a:lnTo>
                      <a:pt x="10" y="10"/>
                    </a:lnTo>
                    <a:lnTo>
                      <a:pt x="10" y="10"/>
                    </a:lnTo>
                    <a:lnTo>
                      <a:pt x="10" y="10"/>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29" name="Freeform 52">
                <a:extLst>
                  <a:ext uri="{FF2B5EF4-FFF2-40B4-BE49-F238E27FC236}">
                    <a16:creationId xmlns:a16="http://schemas.microsoft.com/office/drawing/2014/main" id="{6CD8533A-B369-40BB-AA5C-5D700C23800C}"/>
                  </a:ext>
                </a:extLst>
              </p:cNvPr>
              <p:cNvSpPr>
                <a:spLocks/>
              </p:cNvSpPr>
              <p:nvPr/>
            </p:nvSpPr>
            <p:spPr bwMode="auto">
              <a:xfrm>
                <a:off x="4995" y="1230"/>
                <a:ext cx="11" cy="10"/>
              </a:xfrm>
              <a:custGeom>
                <a:avLst/>
                <a:gdLst>
                  <a:gd name="T0" fmla="*/ 11 w 11"/>
                  <a:gd name="T1" fmla="*/ 10 h 10"/>
                  <a:gd name="T2" fmla="*/ 0 w 11"/>
                  <a:gd name="T3" fmla="*/ 10 h 10"/>
                  <a:gd name="T4" fmla="*/ 0 w 11"/>
                  <a:gd name="T5" fmla="*/ 0 h 10"/>
                  <a:gd name="T6" fmla="*/ 11 w 11"/>
                  <a:gd name="T7" fmla="*/ 0 h 10"/>
                  <a:gd name="T8" fmla="*/ 11 w 11"/>
                  <a:gd name="T9" fmla="*/ 10 h 10"/>
                  <a:gd name="T10" fmla="*/ 11 w 11"/>
                  <a:gd name="T11" fmla="*/ 10 h 10"/>
                  <a:gd name="T12" fmla="*/ 11 w 11"/>
                  <a:gd name="T13" fmla="*/ 10 h 10"/>
                  <a:gd name="T14" fmla="*/ 11 w 11"/>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0">
                    <a:moveTo>
                      <a:pt x="11" y="10"/>
                    </a:moveTo>
                    <a:lnTo>
                      <a:pt x="0" y="10"/>
                    </a:lnTo>
                    <a:lnTo>
                      <a:pt x="0" y="0"/>
                    </a:lnTo>
                    <a:lnTo>
                      <a:pt x="11" y="0"/>
                    </a:lnTo>
                    <a:lnTo>
                      <a:pt x="11" y="10"/>
                    </a:lnTo>
                    <a:lnTo>
                      <a:pt x="11" y="10"/>
                    </a:lnTo>
                    <a:lnTo>
                      <a:pt x="11" y="10"/>
                    </a:lnTo>
                    <a:lnTo>
                      <a:pt x="11" y="10"/>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30" name="Freeform 53">
                <a:extLst>
                  <a:ext uri="{FF2B5EF4-FFF2-40B4-BE49-F238E27FC236}">
                    <a16:creationId xmlns:a16="http://schemas.microsoft.com/office/drawing/2014/main" id="{BEC86D83-45C2-4393-A0EF-7BD5A3DA7A00}"/>
                  </a:ext>
                </a:extLst>
              </p:cNvPr>
              <p:cNvSpPr>
                <a:spLocks/>
              </p:cNvSpPr>
              <p:nvPr/>
            </p:nvSpPr>
            <p:spPr bwMode="auto">
              <a:xfrm>
                <a:off x="4953" y="1249"/>
                <a:ext cx="12" cy="11"/>
              </a:xfrm>
              <a:custGeom>
                <a:avLst/>
                <a:gdLst>
                  <a:gd name="T0" fmla="*/ 12 w 12"/>
                  <a:gd name="T1" fmla="*/ 11 h 11"/>
                  <a:gd name="T2" fmla="*/ 0 w 12"/>
                  <a:gd name="T3" fmla="*/ 11 h 11"/>
                  <a:gd name="T4" fmla="*/ 0 w 12"/>
                  <a:gd name="T5" fmla="*/ 0 h 11"/>
                  <a:gd name="T6" fmla="*/ 12 w 12"/>
                  <a:gd name="T7" fmla="*/ 0 h 11"/>
                  <a:gd name="T8" fmla="*/ 12 w 12"/>
                  <a:gd name="T9" fmla="*/ 11 h 11"/>
                  <a:gd name="T10" fmla="*/ 12 w 12"/>
                  <a:gd name="T11" fmla="*/ 11 h 11"/>
                  <a:gd name="T12" fmla="*/ 12 w 12"/>
                  <a:gd name="T13" fmla="*/ 11 h 11"/>
                  <a:gd name="T14" fmla="*/ 12 w 12"/>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12" y="11"/>
                    </a:moveTo>
                    <a:lnTo>
                      <a:pt x="0" y="11"/>
                    </a:lnTo>
                    <a:lnTo>
                      <a:pt x="0" y="0"/>
                    </a:lnTo>
                    <a:lnTo>
                      <a:pt x="12" y="0"/>
                    </a:lnTo>
                    <a:lnTo>
                      <a:pt x="12" y="11"/>
                    </a:lnTo>
                    <a:lnTo>
                      <a:pt x="12" y="11"/>
                    </a:lnTo>
                    <a:lnTo>
                      <a:pt x="12" y="11"/>
                    </a:lnTo>
                    <a:lnTo>
                      <a:pt x="12"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31" name="Freeform 54">
                <a:extLst>
                  <a:ext uri="{FF2B5EF4-FFF2-40B4-BE49-F238E27FC236}">
                    <a16:creationId xmlns:a16="http://schemas.microsoft.com/office/drawing/2014/main" id="{818AEFC3-F4DC-4FA0-888E-A834C80A0334}"/>
                  </a:ext>
                </a:extLst>
              </p:cNvPr>
              <p:cNvSpPr>
                <a:spLocks/>
              </p:cNvSpPr>
              <p:nvPr/>
            </p:nvSpPr>
            <p:spPr bwMode="auto">
              <a:xfrm>
                <a:off x="4975" y="1249"/>
                <a:ext cx="10" cy="11"/>
              </a:xfrm>
              <a:custGeom>
                <a:avLst/>
                <a:gdLst>
                  <a:gd name="T0" fmla="*/ 10 w 10"/>
                  <a:gd name="T1" fmla="*/ 11 h 11"/>
                  <a:gd name="T2" fmla="*/ 0 w 10"/>
                  <a:gd name="T3" fmla="*/ 11 h 11"/>
                  <a:gd name="T4" fmla="*/ 0 w 10"/>
                  <a:gd name="T5" fmla="*/ 0 h 11"/>
                  <a:gd name="T6" fmla="*/ 10 w 10"/>
                  <a:gd name="T7" fmla="*/ 0 h 11"/>
                  <a:gd name="T8" fmla="*/ 10 w 10"/>
                  <a:gd name="T9" fmla="*/ 11 h 11"/>
                  <a:gd name="T10" fmla="*/ 10 w 10"/>
                  <a:gd name="T11" fmla="*/ 11 h 11"/>
                  <a:gd name="T12" fmla="*/ 10 w 10"/>
                  <a:gd name="T13" fmla="*/ 11 h 11"/>
                  <a:gd name="T14" fmla="*/ 10 w 10"/>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1">
                    <a:moveTo>
                      <a:pt x="10" y="11"/>
                    </a:moveTo>
                    <a:lnTo>
                      <a:pt x="0" y="11"/>
                    </a:lnTo>
                    <a:lnTo>
                      <a:pt x="0" y="0"/>
                    </a:lnTo>
                    <a:lnTo>
                      <a:pt x="10" y="0"/>
                    </a:lnTo>
                    <a:lnTo>
                      <a:pt x="10" y="11"/>
                    </a:lnTo>
                    <a:lnTo>
                      <a:pt x="10" y="11"/>
                    </a:lnTo>
                    <a:lnTo>
                      <a:pt x="10" y="11"/>
                    </a:lnTo>
                    <a:lnTo>
                      <a:pt x="10"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32" name="Freeform 55">
                <a:extLst>
                  <a:ext uri="{FF2B5EF4-FFF2-40B4-BE49-F238E27FC236}">
                    <a16:creationId xmlns:a16="http://schemas.microsoft.com/office/drawing/2014/main" id="{5CA8FCCE-18C1-4D36-8FA8-248C3464D85B}"/>
                  </a:ext>
                </a:extLst>
              </p:cNvPr>
              <p:cNvSpPr>
                <a:spLocks/>
              </p:cNvSpPr>
              <p:nvPr/>
            </p:nvSpPr>
            <p:spPr bwMode="auto">
              <a:xfrm>
                <a:off x="4995" y="1249"/>
                <a:ext cx="11" cy="11"/>
              </a:xfrm>
              <a:custGeom>
                <a:avLst/>
                <a:gdLst>
                  <a:gd name="T0" fmla="*/ 11 w 11"/>
                  <a:gd name="T1" fmla="*/ 11 h 11"/>
                  <a:gd name="T2" fmla="*/ 0 w 11"/>
                  <a:gd name="T3" fmla="*/ 11 h 11"/>
                  <a:gd name="T4" fmla="*/ 0 w 11"/>
                  <a:gd name="T5" fmla="*/ 0 h 11"/>
                  <a:gd name="T6" fmla="*/ 11 w 11"/>
                  <a:gd name="T7" fmla="*/ 0 h 11"/>
                  <a:gd name="T8" fmla="*/ 11 w 11"/>
                  <a:gd name="T9" fmla="*/ 11 h 11"/>
                  <a:gd name="T10" fmla="*/ 11 w 11"/>
                  <a:gd name="T11" fmla="*/ 11 h 11"/>
                  <a:gd name="T12" fmla="*/ 11 w 11"/>
                  <a:gd name="T13" fmla="*/ 11 h 11"/>
                  <a:gd name="T14" fmla="*/ 11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11" y="11"/>
                    </a:moveTo>
                    <a:lnTo>
                      <a:pt x="0" y="11"/>
                    </a:lnTo>
                    <a:lnTo>
                      <a:pt x="0" y="0"/>
                    </a:lnTo>
                    <a:lnTo>
                      <a:pt x="11" y="0"/>
                    </a:lnTo>
                    <a:lnTo>
                      <a:pt x="11" y="11"/>
                    </a:lnTo>
                    <a:lnTo>
                      <a:pt x="11" y="11"/>
                    </a:lnTo>
                    <a:lnTo>
                      <a:pt x="11" y="11"/>
                    </a:lnTo>
                    <a:lnTo>
                      <a:pt x="11"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33" name="Freeform 56">
                <a:extLst>
                  <a:ext uri="{FF2B5EF4-FFF2-40B4-BE49-F238E27FC236}">
                    <a16:creationId xmlns:a16="http://schemas.microsoft.com/office/drawing/2014/main" id="{46083406-4B94-49DA-A2EC-459E04609C76}"/>
                  </a:ext>
                </a:extLst>
              </p:cNvPr>
              <p:cNvSpPr>
                <a:spLocks/>
              </p:cNvSpPr>
              <p:nvPr/>
            </p:nvSpPr>
            <p:spPr bwMode="auto">
              <a:xfrm>
                <a:off x="4869" y="1126"/>
                <a:ext cx="159" cy="180"/>
              </a:xfrm>
              <a:custGeom>
                <a:avLst/>
                <a:gdLst>
                  <a:gd name="T0" fmla="*/ 0 w 159"/>
                  <a:gd name="T1" fmla="*/ 180 h 180"/>
                  <a:gd name="T2" fmla="*/ 66 w 159"/>
                  <a:gd name="T3" fmla="*/ 180 h 180"/>
                  <a:gd name="T4" fmla="*/ 153 w 159"/>
                  <a:gd name="T5" fmla="*/ 180 h 180"/>
                  <a:gd name="T6" fmla="*/ 153 w 159"/>
                  <a:gd name="T7" fmla="*/ 17 h 180"/>
                  <a:gd name="T8" fmla="*/ 159 w 159"/>
                  <a:gd name="T9" fmla="*/ 17 h 180"/>
                  <a:gd name="T10" fmla="*/ 159 w 159"/>
                  <a:gd name="T11" fmla="*/ 0 h 180"/>
                  <a:gd name="T12" fmla="*/ 100 w 159"/>
                  <a:gd name="T13" fmla="*/ 0 h 180"/>
                </a:gdLst>
                <a:ahLst/>
                <a:cxnLst>
                  <a:cxn ang="0">
                    <a:pos x="T0" y="T1"/>
                  </a:cxn>
                  <a:cxn ang="0">
                    <a:pos x="T2" y="T3"/>
                  </a:cxn>
                  <a:cxn ang="0">
                    <a:pos x="T4" y="T5"/>
                  </a:cxn>
                  <a:cxn ang="0">
                    <a:pos x="T6" y="T7"/>
                  </a:cxn>
                  <a:cxn ang="0">
                    <a:pos x="T8" y="T9"/>
                  </a:cxn>
                  <a:cxn ang="0">
                    <a:pos x="T10" y="T11"/>
                  </a:cxn>
                  <a:cxn ang="0">
                    <a:pos x="T12" y="T13"/>
                  </a:cxn>
                </a:cxnLst>
                <a:rect l="0" t="0" r="r" b="b"/>
                <a:pathLst>
                  <a:path w="159" h="180">
                    <a:moveTo>
                      <a:pt x="0" y="180"/>
                    </a:moveTo>
                    <a:lnTo>
                      <a:pt x="66" y="180"/>
                    </a:lnTo>
                    <a:lnTo>
                      <a:pt x="153" y="180"/>
                    </a:lnTo>
                    <a:lnTo>
                      <a:pt x="153" y="17"/>
                    </a:lnTo>
                    <a:lnTo>
                      <a:pt x="159" y="17"/>
                    </a:lnTo>
                    <a:lnTo>
                      <a:pt x="159" y="0"/>
                    </a:lnTo>
                    <a:lnTo>
                      <a:pt x="100" y="0"/>
                    </a:lnTo>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34" name="Freeform 57">
                <a:extLst>
                  <a:ext uri="{FF2B5EF4-FFF2-40B4-BE49-F238E27FC236}">
                    <a16:creationId xmlns:a16="http://schemas.microsoft.com/office/drawing/2014/main" id="{855BD310-4F8E-43B6-873B-DDF94F856221}"/>
                  </a:ext>
                </a:extLst>
              </p:cNvPr>
              <p:cNvSpPr>
                <a:spLocks/>
              </p:cNvSpPr>
              <p:nvPr/>
            </p:nvSpPr>
            <p:spPr bwMode="auto">
              <a:xfrm>
                <a:off x="4779" y="1026"/>
                <a:ext cx="93" cy="55"/>
              </a:xfrm>
              <a:custGeom>
                <a:avLst/>
                <a:gdLst>
                  <a:gd name="T0" fmla="*/ 93 w 93"/>
                  <a:gd name="T1" fmla="*/ 15 h 55"/>
                  <a:gd name="T2" fmla="*/ 76 w 93"/>
                  <a:gd name="T3" fmla="*/ 15 h 55"/>
                  <a:gd name="T4" fmla="*/ 76 w 93"/>
                  <a:gd name="T5" fmla="*/ 0 h 55"/>
                  <a:gd name="T6" fmla="*/ 24 w 93"/>
                  <a:gd name="T7" fmla="*/ 0 h 55"/>
                  <a:gd name="T8" fmla="*/ 24 w 93"/>
                  <a:gd name="T9" fmla="*/ 15 h 55"/>
                  <a:gd name="T10" fmla="*/ 0 w 93"/>
                  <a:gd name="T11" fmla="*/ 15 h 55"/>
                  <a:gd name="T12" fmla="*/ 0 w 93"/>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93" h="55">
                    <a:moveTo>
                      <a:pt x="93" y="15"/>
                    </a:moveTo>
                    <a:lnTo>
                      <a:pt x="76" y="15"/>
                    </a:lnTo>
                    <a:lnTo>
                      <a:pt x="76" y="0"/>
                    </a:lnTo>
                    <a:lnTo>
                      <a:pt x="24" y="0"/>
                    </a:lnTo>
                    <a:lnTo>
                      <a:pt x="24" y="15"/>
                    </a:lnTo>
                    <a:lnTo>
                      <a:pt x="0" y="15"/>
                    </a:lnTo>
                    <a:lnTo>
                      <a:pt x="0" y="55"/>
                    </a:lnTo>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35" name="Freeform 58">
                <a:extLst>
                  <a:ext uri="{FF2B5EF4-FFF2-40B4-BE49-F238E27FC236}">
                    <a16:creationId xmlns:a16="http://schemas.microsoft.com/office/drawing/2014/main" id="{9CE8AD34-BAFD-47F4-97CC-C3A81A53B3BD}"/>
                  </a:ext>
                </a:extLst>
              </p:cNvPr>
              <p:cNvSpPr>
                <a:spLocks/>
              </p:cNvSpPr>
              <p:nvPr/>
            </p:nvSpPr>
            <p:spPr bwMode="auto">
              <a:xfrm>
                <a:off x="4698" y="1055"/>
                <a:ext cx="106" cy="251"/>
              </a:xfrm>
              <a:custGeom>
                <a:avLst/>
                <a:gdLst>
                  <a:gd name="T0" fmla="*/ 42 w 106"/>
                  <a:gd name="T1" fmla="*/ 0 h 251"/>
                  <a:gd name="T2" fmla="*/ 46 w 106"/>
                  <a:gd name="T3" fmla="*/ 0 h 251"/>
                  <a:gd name="T4" fmla="*/ 46 w 106"/>
                  <a:gd name="T5" fmla="*/ 13 h 251"/>
                  <a:gd name="T6" fmla="*/ 57 w 106"/>
                  <a:gd name="T7" fmla="*/ 13 h 251"/>
                  <a:gd name="T8" fmla="*/ 57 w 106"/>
                  <a:gd name="T9" fmla="*/ 0 h 251"/>
                  <a:gd name="T10" fmla="*/ 61 w 106"/>
                  <a:gd name="T11" fmla="*/ 0 h 251"/>
                  <a:gd name="T12" fmla="*/ 61 w 106"/>
                  <a:gd name="T13" fmla="*/ 13 h 251"/>
                  <a:gd name="T14" fmla="*/ 73 w 106"/>
                  <a:gd name="T15" fmla="*/ 13 h 251"/>
                  <a:gd name="T16" fmla="*/ 73 w 106"/>
                  <a:gd name="T17" fmla="*/ 26 h 251"/>
                  <a:gd name="T18" fmla="*/ 94 w 106"/>
                  <a:gd name="T19" fmla="*/ 26 h 251"/>
                  <a:gd name="T20" fmla="*/ 94 w 106"/>
                  <a:gd name="T21" fmla="*/ 44 h 251"/>
                  <a:gd name="T22" fmla="*/ 106 w 106"/>
                  <a:gd name="T23" fmla="*/ 44 h 251"/>
                  <a:gd name="T24" fmla="*/ 106 w 106"/>
                  <a:gd name="T25" fmla="*/ 251 h 251"/>
                  <a:gd name="T26" fmla="*/ 0 w 106"/>
                  <a:gd name="T27" fmla="*/ 251 h 251"/>
                  <a:gd name="T28" fmla="*/ 0 w 106"/>
                  <a:gd name="T29" fmla="*/ 44 h 251"/>
                  <a:gd name="T30" fmla="*/ 12 w 106"/>
                  <a:gd name="T31" fmla="*/ 44 h 251"/>
                  <a:gd name="T32" fmla="*/ 12 w 106"/>
                  <a:gd name="T33" fmla="*/ 26 h 251"/>
                  <a:gd name="T34" fmla="*/ 33 w 106"/>
                  <a:gd name="T35" fmla="*/ 26 h 251"/>
                  <a:gd name="T36" fmla="*/ 33 w 106"/>
                  <a:gd name="T37" fmla="*/ 13 h 251"/>
                  <a:gd name="T38" fmla="*/ 42 w 106"/>
                  <a:gd name="T39" fmla="*/ 13 h 251"/>
                  <a:gd name="T40" fmla="*/ 42 w 106"/>
                  <a:gd name="T41" fmla="*/ 0 h 251"/>
                  <a:gd name="T42" fmla="*/ 42 w 106"/>
                  <a:gd name="T43" fmla="*/ 0 h 251"/>
                  <a:gd name="T44" fmla="*/ 42 w 106"/>
                  <a:gd name="T45" fmla="*/ 0 h 251"/>
                  <a:gd name="T46" fmla="*/ 42 w 106"/>
                  <a:gd name="T4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 h="251">
                    <a:moveTo>
                      <a:pt x="42" y="0"/>
                    </a:moveTo>
                    <a:lnTo>
                      <a:pt x="46" y="0"/>
                    </a:lnTo>
                    <a:lnTo>
                      <a:pt x="46" y="13"/>
                    </a:lnTo>
                    <a:lnTo>
                      <a:pt x="57" y="13"/>
                    </a:lnTo>
                    <a:lnTo>
                      <a:pt x="57" y="0"/>
                    </a:lnTo>
                    <a:lnTo>
                      <a:pt x="61" y="0"/>
                    </a:lnTo>
                    <a:lnTo>
                      <a:pt x="61" y="13"/>
                    </a:lnTo>
                    <a:lnTo>
                      <a:pt x="73" y="13"/>
                    </a:lnTo>
                    <a:lnTo>
                      <a:pt x="73" y="26"/>
                    </a:lnTo>
                    <a:lnTo>
                      <a:pt x="94" y="26"/>
                    </a:lnTo>
                    <a:lnTo>
                      <a:pt x="94" y="44"/>
                    </a:lnTo>
                    <a:lnTo>
                      <a:pt x="106" y="44"/>
                    </a:lnTo>
                    <a:lnTo>
                      <a:pt x="106" y="251"/>
                    </a:lnTo>
                    <a:lnTo>
                      <a:pt x="0" y="251"/>
                    </a:lnTo>
                    <a:lnTo>
                      <a:pt x="0" y="44"/>
                    </a:lnTo>
                    <a:lnTo>
                      <a:pt x="12" y="44"/>
                    </a:lnTo>
                    <a:lnTo>
                      <a:pt x="12" y="26"/>
                    </a:lnTo>
                    <a:lnTo>
                      <a:pt x="33" y="26"/>
                    </a:lnTo>
                    <a:lnTo>
                      <a:pt x="33" y="13"/>
                    </a:lnTo>
                    <a:lnTo>
                      <a:pt x="42" y="13"/>
                    </a:lnTo>
                    <a:lnTo>
                      <a:pt x="42" y="0"/>
                    </a:lnTo>
                    <a:lnTo>
                      <a:pt x="42" y="0"/>
                    </a:lnTo>
                    <a:lnTo>
                      <a:pt x="42" y="0"/>
                    </a:lnTo>
                    <a:lnTo>
                      <a:pt x="42" y="0"/>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36" name="Freeform 59">
                <a:extLst>
                  <a:ext uri="{FF2B5EF4-FFF2-40B4-BE49-F238E27FC236}">
                    <a16:creationId xmlns:a16="http://schemas.microsoft.com/office/drawing/2014/main" id="{001C6BBC-2C56-439C-908A-A68E2AABDA07}"/>
                  </a:ext>
                </a:extLst>
              </p:cNvPr>
              <p:cNvSpPr>
                <a:spLocks/>
              </p:cNvSpPr>
              <p:nvPr/>
            </p:nvSpPr>
            <p:spPr bwMode="auto">
              <a:xfrm>
                <a:off x="4723" y="1110"/>
                <a:ext cx="59" cy="9"/>
              </a:xfrm>
              <a:custGeom>
                <a:avLst/>
                <a:gdLst>
                  <a:gd name="T0" fmla="*/ 59 w 59"/>
                  <a:gd name="T1" fmla="*/ 9 h 9"/>
                  <a:gd name="T2" fmla="*/ 0 w 59"/>
                  <a:gd name="T3" fmla="*/ 9 h 9"/>
                  <a:gd name="T4" fmla="*/ 0 w 59"/>
                  <a:gd name="T5" fmla="*/ 0 h 9"/>
                  <a:gd name="T6" fmla="*/ 59 w 59"/>
                  <a:gd name="T7" fmla="*/ 0 h 9"/>
                  <a:gd name="T8" fmla="*/ 59 w 59"/>
                  <a:gd name="T9" fmla="*/ 9 h 9"/>
                  <a:gd name="T10" fmla="*/ 59 w 59"/>
                  <a:gd name="T11" fmla="*/ 9 h 9"/>
                  <a:gd name="T12" fmla="*/ 59 w 59"/>
                  <a:gd name="T13" fmla="*/ 9 h 9"/>
                  <a:gd name="T14" fmla="*/ 59 w 5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9">
                    <a:moveTo>
                      <a:pt x="59" y="9"/>
                    </a:moveTo>
                    <a:lnTo>
                      <a:pt x="0" y="9"/>
                    </a:lnTo>
                    <a:lnTo>
                      <a:pt x="0" y="0"/>
                    </a:lnTo>
                    <a:lnTo>
                      <a:pt x="59" y="0"/>
                    </a:lnTo>
                    <a:lnTo>
                      <a:pt x="59" y="9"/>
                    </a:lnTo>
                    <a:lnTo>
                      <a:pt x="59" y="9"/>
                    </a:lnTo>
                    <a:lnTo>
                      <a:pt x="59" y="9"/>
                    </a:lnTo>
                    <a:lnTo>
                      <a:pt x="59" y="9"/>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37" name="Freeform 60">
                <a:extLst>
                  <a:ext uri="{FF2B5EF4-FFF2-40B4-BE49-F238E27FC236}">
                    <a16:creationId xmlns:a16="http://schemas.microsoft.com/office/drawing/2014/main" id="{D2935562-59F6-4EEB-BB4C-7DBA79B3FCEF}"/>
                  </a:ext>
                </a:extLst>
              </p:cNvPr>
              <p:cNvSpPr>
                <a:spLocks/>
              </p:cNvSpPr>
              <p:nvPr/>
            </p:nvSpPr>
            <p:spPr bwMode="auto">
              <a:xfrm>
                <a:off x="4723" y="1134"/>
                <a:ext cx="59" cy="9"/>
              </a:xfrm>
              <a:custGeom>
                <a:avLst/>
                <a:gdLst>
                  <a:gd name="T0" fmla="*/ 59 w 59"/>
                  <a:gd name="T1" fmla="*/ 9 h 9"/>
                  <a:gd name="T2" fmla="*/ 0 w 59"/>
                  <a:gd name="T3" fmla="*/ 9 h 9"/>
                  <a:gd name="T4" fmla="*/ 0 w 59"/>
                  <a:gd name="T5" fmla="*/ 0 h 9"/>
                  <a:gd name="T6" fmla="*/ 59 w 59"/>
                  <a:gd name="T7" fmla="*/ 0 h 9"/>
                  <a:gd name="T8" fmla="*/ 59 w 59"/>
                  <a:gd name="T9" fmla="*/ 9 h 9"/>
                  <a:gd name="T10" fmla="*/ 59 w 59"/>
                  <a:gd name="T11" fmla="*/ 9 h 9"/>
                  <a:gd name="T12" fmla="*/ 59 w 59"/>
                  <a:gd name="T13" fmla="*/ 9 h 9"/>
                  <a:gd name="T14" fmla="*/ 59 w 5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9">
                    <a:moveTo>
                      <a:pt x="59" y="9"/>
                    </a:moveTo>
                    <a:lnTo>
                      <a:pt x="0" y="9"/>
                    </a:lnTo>
                    <a:lnTo>
                      <a:pt x="0" y="0"/>
                    </a:lnTo>
                    <a:lnTo>
                      <a:pt x="59" y="0"/>
                    </a:lnTo>
                    <a:lnTo>
                      <a:pt x="59" y="9"/>
                    </a:lnTo>
                    <a:lnTo>
                      <a:pt x="59" y="9"/>
                    </a:lnTo>
                    <a:lnTo>
                      <a:pt x="59" y="9"/>
                    </a:lnTo>
                    <a:lnTo>
                      <a:pt x="59" y="9"/>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38" name="Freeform 61">
                <a:extLst>
                  <a:ext uri="{FF2B5EF4-FFF2-40B4-BE49-F238E27FC236}">
                    <a16:creationId xmlns:a16="http://schemas.microsoft.com/office/drawing/2014/main" id="{591B9F2F-157F-4ADB-8CBD-8AFA6579EDA2}"/>
                  </a:ext>
                </a:extLst>
              </p:cNvPr>
              <p:cNvSpPr>
                <a:spLocks/>
              </p:cNvSpPr>
              <p:nvPr/>
            </p:nvSpPr>
            <p:spPr bwMode="auto">
              <a:xfrm>
                <a:off x="4723" y="1159"/>
                <a:ext cx="59" cy="8"/>
              </a:xfrm>
              <a:custGeom>
                <a:avLst/>
                <a:gdLst>
                  <a:gd name="T0" fmla="*/ 59 w 59"/>
                  <a:gd name="T1" fmla="*/ 8 h 8"/>
                  <a:gd name="T2" fmla="*/ 0 w 59"/>
                  <a:gd name="T3" fmla="*/ 8 h 8"/>
                  <a:gd name="T4" fmla="*/ 0 w 59"/>
                  <a:gd name="T5" fmla="*/ 0 h 8"/>
                  <a:gd name="T6" fmla="*/ 59 w 59"/>
                  <a:gd name="T7" fmla="*/ 0 h 8"/>
                  <a:gd name="T8" fmla="*/ 59 w 59"/>
                  <a:gd name="T9" fmla="*/ 8 h 8"/>
                  <a:gd name="T10" fmla="*/ 59 w 59"/>
                  <a:gd name="T11" fmla="*/ 8 h 8"/>
                  <a:gd name="T12" fmla="*/ 59 w 59"/>
                  <a:gd name="T13" fmla="*/ 8 h 8"/>
                  <a:gd name="T14" fmla="*/ 59 w 59"/>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8">
                    <a:moveTo>
                      <a:pt x="59" y="8"/>
                    </a:moveTo>
                    <a:lnTo>
                      <a:pt x="0" y="8"/>
                    </a:lnTo>
                    <a:lnTo>
                      <a:pt x="0" y="0"/>
                    </a:lnTo>
                    <a:lnTo>
                      <a:pt x="59" y="0"/>
                    </a:lnTo>
                    <a:lnTo>
                      <a:pt x="59" y="8"/>
                    </a:lnTo>
                    <a:lnTo>
                      <a:pt x="59" y="8"/>
                    </a:lnTo>
                    <a:lnTo>
                      <a:pt x="59" y="8"/>
                    </a:lnTo>
                    <a:lnTo>
                      <a:pt x="59" y="8"/>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39" name="Freeform 62">
                <a:extLst>
                  <a:ext uri="{FF2B5EF4-FFF2-40B4-BE49-F238E27FC236}">
                    <a16:creationId xmlns:a16="http://schemas.microsoft.com/office/drawing/2014/main" id="{F4A7C1F9-36F5-4D3B-AF28-CEB54BE30921}"/>
                  </a:ext>
                </a:extLst>
              </p:cNvPr>
              <p:cNvSpPr>
                <a:spLocks/>
              </p:cNvSpPr>
              <p:nvPr/>
            </p:nvSpPr>
            <p:spPr bwMode="auto">
              <a:xfrm>
                <a:off x="4723" y="1184"/>
                <a:ext cx="59" cy="8"/>
              </a:xfrm>
              <a:custGeom>
                <a:avLst/>
                <a:gdLst>
                  <a:gd name="T0" fmla="*/ 59 w 59"/>
                  <a:gd name="T1" fmla="*/ 8 h 8"/>
                  <a:gd name="T2" fmla="*/ 0 w 59"/>
                  <a:gd name="T3" fmla="*/ 8 h 8"/>
                  <a:gd name="T4" fmla="*/ 0 w 59"/>
                  <a:gd name="T5" fmla="*/ 0 h 8"/>
                  <a:gd name="T6" fmla="*/ 59 w 59"/>
                  <a:gd name="T7" fmla="*/ 0 h 8"/>
                  <a:gd name="T8" fmla="*/ 59 w 59"/>
                  <a:gd name="T9" fmla="*/ 8 h 8"/>
                  <a:gd name="T10" fmla="*/ 59 w 59"/>
                  <a:gd name="T11" fmla="*/ 8 h 8"/>
                  <a:gd name="T12" fmla="*/ 59 w 59"/>
                  <a:gd name="T13" fmla="*/ 8 h 8"/>
                  <a:gd name="T14" fmla="*/ 59 w 59"/>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8">
                    <a:moveTo>
                      <a:pt x="59" y="8"/>
                    </a:moveTo>
                    <a:lnTo>
                      <a:pt x="0" y="8"/>
                    </a:lnTo>
                    <a:lnTo>
                      <a:pt x="0" y="0"/>
                    </a:lnTo>
                    <a:lnTo>
                      <a:pt x="59" y="0"/>
                    </a:lnTo>
                    <a:lnTo>
                      <a:pt x="59" y="8"/>
                    </a:lnTo>
                    <a:lnTo>
                      <a:pt x="59" y="8"/>
                    </a:lnTo>
                    <a:lnTo>
                      <a:pt x="59" y="8"/>
                    </a:lnTo>
                    <a:lnTo>
                      <a:pt x="59" y="8"/>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40" name="Freeform 63">
                <a:extLst>
                  <a:ext uri="{FF2B5EF4-FFF2-40B4-BE49-F238E27FC236}">
                    <a16:creationId xmlns:a16="http://schemas.microsoft.com/office/drawing/2014/main" id="{F84689DF-7FBC-4B29-9A8E-F4DEB209F50D}"/>
                  </a:ext>
                </a:extLst>
              </p:cNvPr>
              <p:cNvSpPr>
                <a:spLocks/>
              </p:cNvSpPr>
              <p:nvPr/>
            </p:nvSpPr>
            <p:spPr bwMode="auto">
              <a:xfrm>
                <a:off x="4723" y="1207"/>
                <a:ext cx="59" cy="9"/>
              </a:xfrm>
              <a:custGeom>
                <a:avLst/>
                <a:gdLst>
                  <a:gd name="T0" fmla="*/ 59 w 59"/>
                  <a:gd name="T1" fmla="*/ 9 h 9"/>
                  <a:gd name="T2" fmla="*/ 0 w 59"/>
                  <a:gd name="T3" fmla="*/ 9 h 9"/>
                  <a:gd name="T4" fmla="*/ 0 w 59"/>
                  <a:gd name="T5" fmla="*/ 0 h 9"/>
                  <a:gd name="T6" fmla="*/ 59 w 59"/>
                  <a:gd name="T7" fmla="*/ 0 h 9"/>
                  <a:gd name="T8" fmla="*/ 59 w 59"/>
                  <a:gd name="T9" fmla="*/ 9 h 9"/>
                  <a:gd name="T10" fmla="*/ 59 w 59"/>
                  <a:gd name="T11" fmla="*/ 9 h 9"/>
                  <a:gd name="T12" fmla="*/ 59 w 59"/>
                  <a:gd name="T13" fmla="*/ 9 h 9"/>
                  <a:gd name="T14" fmla="*/ 59 w 5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9">
                    <a:moveTo>
                      <a:pt x="59" y="9"/>
                    </a:moveTo>
                    <a:lnTo>
                      <a:pt x="0" y="9"/>
                    </a:lnTo>
                    <a:lnTo>
                      <a:pt x="0" y="0"/>
                    </a:lnTo>
                    <a:lnTo>
                      <a:pt x="59" y="0"/>
                    </a:lnTo>
                    <a:lnTo>
                      <a:pt x="59" y="9"/>
                    </a:lnTo>
                    <a:lnTo>
                      <a:pt x="59" y="9"/>
                    </a:lnTo>
                    <a:lnTo>
                      <a:pt x="59" y="9"/>
                    </a:lnTo>
                    <a:lnTo>
                      <a:pt x="59" y="9"/>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41" name="Freeform 64">
                <a:extLst>
                  <a:ext uri="{FF2B5EF4-FFF2-40B4-BE49-F238E27FC236}">
                    <a16:creationId xmlns:a16="http://schemas.microsoft.com/office/drawing/2014/main" id="{61A30409-E02B-419E-B5A6-904601213EBD}"/>
                  </a:ext>
                </a:extLst>
              </p:cNvPr>
              <p:cNvSpPr>
                <a:spLocks/>
              </p:cNvSpPr>
              <p:nvPr/>
            </p:nvSpPr>
            <p:spPr bwMode="auto">
              <a:xfrm>
                <a:off x="4723" y="1231"/>
                <a:ext cx="59" cy="11"/>
              </a:xfrm>
              <a:custGeom>
                <a:avLst/>
                <a:gdLst>
                  <a:gd name="T0" fmla="*/ 59 w 59"/>
                  <a:gd name="T1" fmla="*/ 11 h 11"/>
                  <a:gd name="T2" fmla="*/ 0 w 59"/>
                  <a:gd name="T3" fmla="*/ 11 h 11"/>
                  <a:gd name="T4" fmla="*/ 0 w 59"/>
                  <a:gd name="T5" fmla="*/ 0 h 11"/>
                  <a:gd name="T6" fmla="*/ 59 w 59"/>
                  <a:gd name="T7" fmla="*/ 0 h 11"/>
                  <a:gd name="T8" fmla="*/ 59 w 59"/>
                  <a:gd name="T9" fmla="*/ 11 h 11"/>
                  <a:gd name="T10" fmla="*/ 59 w 59"/>
                  <a:gd name="T11" fmla="*/ 11 h 11"/>
                  <a:gd name="T12" fmla="*/ 59 w 59"/>
                  <a:gd name="T13" fmla="*/ 11 h 11"/>
                  <a:gd name="T14" fmla="*/ 59 w 59"/>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1">
                    <a:moveTo>
                      <a:pt x="59" y="11"/>
                    </a:moveTo>
                    <a:lnTo>
                      <a:pt x="0" y="11"/>
                    </a:lnTo>
                    <a:lnTo>
                      <a:pt x="0" y="0"/>
                    </a:lnTo>
                    <a:lnTo>
                      <a:pt x="59" y="0"/>
                    </a:lnTo>
                    <a:lnTo>
                      <a:pt x="59" y="11"/>
                    </a:lnTo>
                    <a:lnTo>
                      <a:pt x="59" y="11"/>
                    </a:lnTo>
                    <a:lnTo>
                      <a:pt x="59" y="11"/>
                    </a:lnTo>
                    <a:lnTo>
                      <a:pt x="59" y="11"/>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42" name="Freeform 65">
                <a:extLst>
                  <a:ext uri="{FF2B5EF4-FFF2-40B4-BE49-F238E27FC236}">
                    <a16:creationId xmlns:a16="http://schemas.microsoft.com/office/drawing/2014/main" id="{50B1AAEA-8CD2-41A7-92DA-112FA1EB8540}"/>
                  </a:ext>
                </a:extLst>
              </p:cNvPr>
              <p:cNvSpPr>
                <a:spLocks/>
              </p:cNvSpPr>
              <p:nvPr/>
            </p:nvSpPr>
            <p:spPr bwMode="auto">
              <a:xfrm>
                <a:off x="4723" y="1257"/>
                <a:ext cx="59" cy="9"/>
              </a:xfrm>
              <a:custGeom>
                <a:avLst/>
                <a:gdLst>
                  <a:gd name="T0" fmla="*/ 59 w 59"/>
                  <a:gd name="T1" fmla="*/ 9 h 9"/>
                  <a:gd name="T2" fmla="*/ 0 w 59"/>
                  <a:gd name="T3" fmla="*/ 9 h 9"/>
                  <a:gd name="T4" fmla="*/ 0 w 59"/>
                  <a:gd name="T5" fmla="*/ 0 h 9"/>
                  <a:gd name="T6" fmla="*/ 59 w 59"/>
                  <a:gd name="T7" fmla="*/ 0 h 9"/>
                  <a:gd name="T8" fmla="*/ 59 w 59"/>
                  <a:gd name="T9" fmla="*/ 9 h 9"/>
                  <a:gd name="T10" fmla="*/ 59 w 59"/>
                  <a:gd name="T11" fmla="*/ 9 h 9"/>
                  <a:gd name="T12" fmla="*/ 59 w 59"/>
                  <a:gd name="T13" fmla="*/ 9 h 9"/>
                  <a:gd name="T14" fmla="*/ 59 w 5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9">
                    <a:moveTo>
                      <a:pt x="59" y="9"/>
                    </a:moveTo>
                    <a:lnTo>
                      <a:pt x="0" y="9"/>
                    </a:lnTo>
                    <a:lnTo>
                      <a:pt x="0" y="0"/>
                    </a:lnTo>
                    <a:lnTo>
                      <a:pt x="59" y="0"/>
                    </a:lnTo>
                    <a:lnTo>
                      <a:pt x="59" y="9"/>
                    </a:lnTo>
                    <a:lnTo>
                      <a:pt x="59" y="9"/>
                    </a:lnTo>
                    <a:lnTo>
                      <a:pt x="59" y="9"/>
                    </a:lnTo>
                    <a:lnTo>
                      <a:pt x="59" y="9"/>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43" name="Freeform 66">
                <a:extLst>
                  <a:ext uri="{FF2B5EF4-FFF2-40B4-BE49-F238E27FC236}">
                    <a16:creationId xmlns:a16="http://schemas.microsoft.com/office/drawing/2014/main" id="{C32F899A-7561-4BA6-8985-720997E24889}"/>
                  </a:ext>
                </a:extLst>
              </p:cNvPr>
              <p:cNvSpPr>
                <a:spLocks/>
              </p:cNvSpPr>
              <p:nvPr/>
            </p:nvSpPr>
            <p:spPr bwMode="auto">
              <a:xfrm>
                <a:off x="4723" y="1281"/>
                <a:ext cx="59" cy="9"/>
              </a:xfrm>
              <a:custGeom>
                <a:avLst/>
                <a:gdLst>
                  <a:gd name="T0" fmla="*/ 59 w 59"/>
                  <a:gd name="T1" fmla="*/ 9 h 9"/>
                  <a:gd name="T2" fmla="*/ 0 w 59"/>
                  <a:gd name="T3" fmla="*/ 9 h 9"/>
                  <a:gd name="T4" fmla="*/ 0 w 59"/>
                  <a:gd name="T5" fmla="*/ 0 h 9"/>
                  <a:gd name="T6" fmla="*/ 59 w 59"/>
                  <a:gd name="T7" fmla="*/ 0 h 9"/>
                  <a:gd name="T8" fmla="*/ 59 w 59"/>
                  <a:gd name="T9" fmla="*/ 9 h 9"/>
                  <a:gd name="T10" fmla="*/ 59 w 59"/>
                  <a:gd name="T11" fmla="*/ 9 h 9"/>
                  <a:gd name="T12" fmla="*/ 59 w 59"/>
                  <a:gd name="T13" fmla="*/ 9 h 9"/>
                  <a:gd name="T14" fmla="*/ 59 w 5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9">
                    <a:moveTo>
                      <a:pt x="59" y="9"/>
                    </a:moveTo>
                    <a:lnTo>
                      <a:pt x="0" y="9"/>
                    </a:lnTo>
                    <a:lnTo>
                      <a:pt x="0" y="0"/>
                    </a:lnTo>
                    <a:lnTo>
                      <a:pt x="59" y="0"/>
                    </a:lnTo>
                    <a:lnTo>
                      <a:pt x="59" y="9"/>
                    </a:lnTo>
                    <a:lnTo>
                      <a:pt x="59" y="9"/>
                    </a:lnTo>
                    <a:lnTo>
                      <a:pt x="59" y="9"/>
                    </a:lnTo>
                    <a:lnTo>
                      <a:pt x="59" y="9"/>
                    </a:lnTo>
                    <a:close/>
                  </a:path>
                </a:pathLst>
              </a:cu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sp>
            <p:nvSpPr>
              <p:cNvPr id="244" name="Line 67">
                <a:extLst>
                  <a:ext uri="{FF2B5EF4-FFF2-40B4-BE49-F238E27FC236}">
                    <a16:creationId xmlns:a16="http://schemas.microsoft.com/office/drawing/2014/main" id="{513E354E-AB20-471F-A74E-36CC00C4C612}"/>
                  </a:ext>
                </a:extLst>
              </p:cNvPr>
              <p:cNvSpPr>
                <a:spLocks noChangeShapeType="1"/>
              </p:cNvSpPr>
              <p:nvPr/>
            </p:nvSpPr>
            <p:spPr bwMode="auto">
              <a:xfrm>
                <a:off x="4804" y="1306"/>
                <a:ext cx="68" cy="0"/>
              </a:xfrm>
              <a:prstGeom prst="line">
                <a:avLst/>
              </a:prstGeom>
              <a:grpFill/>
              <a:ln w="12700" cap="flat">
                <a:solidFill>
                  <a:srgbClr val="A5A5A5"/>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kumimoji="0" lang="en-US" kern="0">
                  <a:solidFill>
                    <a:prstClr val="black"/>
                  </a:solidFill>
                  <a:latin typeface="Calibri" panose="020F0502020204030204"/>
                  <a:ea typeface="メイリオ"/>
                </a:endParaRPr>
              </a:p>
            </p:txBody>
          </p:sp>
        </p:grpSp>
        <p:pic>
          <p:nvPicPr>
            <p:cNvPr id="187" name="Graphic 154">
              <a:extLst>
                <a:ext uri="{FF2B5EF4-FFF2-40B4-BE49-F238E27FC236}">
                  <a16:creationId xmlns:a16="http://schemas.microsoft.com/office/drawing/2014/main" id="{053949A1-6A1B-4EE0-8FD0-67E4AF6B166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899050" y="935389"/>
              <a:ext cx="354710" cy="354710"/>
            </a:xfrm>
            <a:prstGeom prst="rect">
              <a:avLst/>
            </a:prstGeom>
          </p:spPr>
        </p:pic>
      </p:grpSp>
      <p:graphicFrame>
        <p:nvGraphicFramePr>
          <p:cNvPr id="247" name="Table 82">
            <a:extLst>
              <a:ext uri="{FF2B5EF4-FFF2-40B4-BE49-F238E27FC236}">
                <a16:creationId xmlns:a16="http://schemas.microsoft.com/office/drawing/2014/main" id="{73A51F96-13C8-48BC-819E-320827FF658D}"/>
              </a:ext>
            </a:extLst>
          </p:cNvPr>
          <p:cNvGraphicFramePr>
            <a:graphicFrameLocks noGrp="1"/>
          </p:cNvGraphicFramePr>
          <p:nvPr>
            <p:extLst>
              <p:ext uri="{D42A27DB-BD31-4B8C-83A1-F6EECF244321}">
                <p14:modId xmlns:p14="http://schemas.microsoft.com/office/powerpoint/2010/main" val="3837209880"/>
              </p:ext>
            </p:extLst>
          </p:nvPr>
        </p:nvGraphicFramePr>
        <p:xfrm>
          <a:off x="323851" y="5135677"/>
          <a:ext cx="8496300" cy="1432560"/>
        </p:xfrm>
        <a:graphic>
          <a:graphicData uri="http://schemas.openxmlformats.org/drawingml/2006/table">
            <a:tbl>
              <a:tblPr firstCol="1" bandRow="1"/>
              <a:tblGrid>
                <a:gridCol w="1966057">
                  <a:extLst>
                    <a:ext uri="{9D8B030D-6E8A-4147-A177-3AD203B41FA5}">
                      <a16:colId xmlns:a16="http://schemas.microsoft.com/office/drawing/2014/main" val="4218537537"/>
                    </a:ext>
                  </a:extLst>
                </a:gridCol>
                <a:gridCol w="6530243">
                  <a:extLst>
                    <a:ext uri="{9D8B030D-6E8A-4147-A177-3AD203B41FA5}">
                      <a16:colId xmlns:a16="http://schemas.microsoft.com/office/drawing/2014/main" val="4210709438"/>
                    </a:ext>
                  </a:extLst>
                </a:gridCol>
              </a:tblGrid>
              <a:tr h="477805">
                <a:tc>
                  <a:txBody>
                    <a:bodyPr/>
                    <a:lstStyle>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r>
                        <a:rPr kumimoji="1" lang="ja-JP" altLang="en-US" sz="1400" dirty="0">
                          <a:latin typeface="游ゴシック" panose="020B0400000000000000" pitchFamily="50" charset="-128"/>
                          <a:ea typeface="游ゴシック" panose="020B0400000000000000" pitchFamily="50" charset="-128"/>
                        </a:rPr>
                        <a:t>ユーザーライセンス </a:t>
                      </a: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595B"/>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lang="ja-JP" altLang="en-US" sz="1400" b="0" i="0" u="none" strike="noStrike" baseline="0" dirty="0">
                          <a:solidFill>
                            <a:srgbClr val="000000"/>
                          </a:solidFill>
                          <a:latin typeface="游ゴシック" panose="020B0400000000000000" pitchFamily="50" charset="-128"/>
                          <a:ea typeface="游ゴシック" panose="020B0400000000000000" pitchFamily="50" charset="-128"/>
                        </a:rPr>
                        <a:t>ユーザーの役割に応じ各種プロダクト利用権を付与される</a:t>
                      </a:r>
                      <a:r>
                        <a:rPr lang="ja-JP" altLang="en-US" sz="1400" b="0" i="0" u="none" strike="noStrike" baseline="0" dirty="0" smtClean="0">
                          <a:solidFill>
                            <a:srgbClr val="000000"/>
                          </a:solidFill>
                          <a:latin typeface="游ゴシック" panose="020B0400000000000000" pitchFamily="50" charset="-128"/>
                          <a:ea typeface="游ゴシック" panose="020B0400000000000000" pitchFamily="50" charset="-128"/>
                        </a:rPr>
                        <a:t>、</a:t>
                      </a:r>
                      <a:r>
                        <a:rPr lang="en-US" altLang="ja-JP" sz="1400" b="0" i="0" u="none" strike="noStrike" baseline="0" dirty="0" smtClean="0">
                          <a:solidFill>
                            <a:srgbClr val="000000"/>
                          </a:solidFill>
                          <a:latin typeface="游ゴシック" panose="020B0400000000000000" pitchFamily="50" charset="-128"/>
                          <a:ea typeface="游ゴシック" panose="020B0400000000000000" pitchFamily="50" charset="-128"/>
                        </a:rPr>
                        <a:t/>
                      </a:r>
                      <a:br>
                        <a:rPr lang="en-US" altLang="ja-JP" sz="1400" b="0" i="0" u="none" strike="noStrike" baseline="0" dirty="0" smtClean="0">
                          <a:solidFill>
                            <a:srgbClr val="000000"/>
                          </a:solidFill>
                          <a:latin typeface="游ゴシック" panose="020B0400000000000000" pitchFamily="50" charset="-128"/>
                          <a:ea typeface="游ゴシック" panose="020B0400000000000000" pitchFamily="50" charset="-128"/>
                        </a:rPr>
                      </a:br>
                      <a:r>
                        <a:rPr lang="ja-JP" altLang="en-US" sz="1400" b="0" i="0" u="none" strike="noStrike" baseline="0" dirty="0" smtClean="0">
                          <a:solidFill>
                            <a:srgbClr val="000000"/>
                          </a:solidFill>
                          <a:latin typeface="游ゴシック" panose="020B0400000000000000" pitchFamily="50" charset="-128"/>
                          <a:ea typeface="游ゴシック" panose="020B0400000000000000" pitchFamily="50" charset="-128"/>
                        </a:rPr>
                        <a:t>各ユーザー</a:t>
                      </a:r>
                      <a:r>
                        <a:rPr lang="ja-JP" altLang="en-US" sz="1400" b="0" i="0" u="none" strike="noStrike" baseline="0" dirty="0">
                          <a:solidFill>
                            <a:srgbClr val="000000"/>
                          </a:solidFill>
                          <a:latin typeface="游ゴシック" panose="020B0400000000000000" pitchFamily="50" charset="-128"/>
                          <a:ea typeface="游ゴシック" panose="020B0400000000000000" pitchFamily="50" charset="-128"/>
                        </a:rPr>
                        <a:t>に紐づく</a:t>
                      </a:r>
                      <a:r>
                        <a:rPr lang="ja-JP" altLang="en-US" sz="1400" b="0" i="0" u="none" strike="noStrike" baseline="0" dirty="0" smtClean="0">
                          <a:solidFill>
                            <a:srgbClr val="000000"/>
                          </a:solidFill>
                          <a:latin typeface="游ゴシック" panose="020B0400000000000000" pitchFamily="50" charset="-128"/>
                          <a:ea typeface="游ゴシック" panose="020B0400000000000000" pitchFamily="50" charset="-128"/>
                        </a:rPr>
                        <a:t>ライセンス。主に開発、手動実行のライセンス</a:t>
                      </a:r>
                      <a:endParaRPr kumimoji="1" lang="ja-JP" altLang="en-US" sz="1400" dirty="0">
                        <a:latin typeface="游ゴシック" panose="020B0400000000000000" pitchFamily="50" charset="-128"/>
                        <a:ea typeface="游ゴシック" panose="020B0400000000000000" pitchFamily="50" charset="-128"/>
                      </a:endParaRP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595B">
                        <a:lumMod val="20000"/>
                        <a:lumOff val="80000"/>
                      </a:srgbClr>
                    </a:solidFill>
                  </a:tcPr>
                </a:tc>
                <a:extLst>
                  <a:ext uri="{0D108BD9-81ED-4DB2-BD59-A6C34878D82A}">
                    <a16:rowId xmlns:a16="http://schemas.microsoft.com/office/drawing/2014/main" val="3297609594"/>
                  </a:ext>
                </a:extLst>
              </a:tr>
              <a:tr h="291992">
                <a:tc>
                  <a:txBody>
                    <a:bodyPr/>
                    <a:lstStyle>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r>
                        <a:rPr kumimoji="1" lang="ja-JP" altLang="en-US" sz="1400" dirty="0">
                          <a:latin typeface="游ゴシック" panose="020B0400000000000000" pitchFamily="50" charset="-128"/>
                          <a:ea typeface="游ゴシック" panose="020B0400000000000000" pitchFamily="50" charset="-128"/>
                        </a:rPr>
                        <a:t>ロボットライセンス </a:t>
                      </a: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595B"/>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lang="ja-JP" altLang="en-US" sz="1400" b="0" i="0" u="none" strike="noStrike" baseline="0" dirty="0">
                          <a:solidFill>
                            <a:srgbClr val="000000"/>
                          </a:solidFill>
                          <a:latin typeface="游ゴシック" panose="020B0400000000000000" pitchFamily="50" charset="-128"/>
                          <a:ea typeface="游ゴシック" panose="020B0400000000000000" pitchFamily="50" charset="-128"/>
                        </a:rPr>
                        <a:t>特定のユーザーに紐づかず</a:t>
                      </a:r>
                      <a:r>
                        <a:rPr lang="ja-JP" altLang="en-US" sz="1400" b="0" i="0" u="none" strike="noStrike" baseline="0" dirty="0" smtClean="0">
                          <a:solidFill>
                            <a:srgbClr val="000000"/>
                          </a:solidFill>
                          <a:latin typeface="游ゴシック" panose="020B0400000000000000" pitchFamily="50" charset="-128"/>
                          <a:ea typeface="游ゴシック" panose="020B0400000000000000" pitchFamily="50" charset="-128"/>
                        </a:rPr>
                        <a:t>、ロボット単位</a:t>
                      </a:r>
                      <a:r>
                        <a:rPr lang="ja-JP" altLang="en-US" sz="1400" b="0" i="0" u="none" strike="noStrike" baseline="0" dirty="0">
                          <a:solidFill>
                            <a:srgbClr val="000000"/>
                          </a:solidFill>
                          <a:latin typeface="游ゴシック" panose="020B0400000000000000" pitchFamily="50" charset="-128"/>
                          <a:ea typeface="游ゴシック" panose="020B0400000000000000" pitchFamily="50" charset="-128"/>
                        </a:rPr>
                        <a:t>で付与される</a:t>
                      </a:r>
                      <a:r>
                        <a:rPr lang="ja-JP" altLang="en-US" sz="1400" b="0" i="0" u="none" strike="noStrike" baseline="0" dirty="0" smtClean="0">
                          <a:solidFill>
                            <a:srgbClr val="000000"/>
                          </a:solidFill>
                          <a:latin typeface="游ゴシック" panose="020B0400000000000000" pitchFamily="50" charset="-128"/>
                          <a:ea typeface="游ゴシック" panose="020B0400000000000000" pitchFamily="50" charset="-128"/>
                        </a:rPr>
                        <a:t>ライセンス</a:t>
                      </a:r>
                      <a:r>
                        <a:rPr lang="en-US" altLang="ja-JP" sz="1400" b="0" i="0" u="none" strike="noStrike" baseline="0" dirty="0" smtClean="0">
                          <a:solidFill>
                            <a:srgbClr val="000000"/>
                          </a:solidFill>
                          <a:latin typeface="游ゴシック" panose="020B0400000000000000" pitchFamily="50" charset="-128"/>
                          <a:ea typeface="游ゴシック" panose="020B0400000000000000" pitchFamily="50" charset="-128"/>
                        </a:rPr>
                        <a:t>(</a:t>
                      </a:r>
                      <a:r>
                        <a:rPr lang="ja-JP" altLang="en-US" sz="1400" b="0" i="0" u="none" strike="noStrike" baseline="0" dirty="0" smtClean="0">
                          <a:solidFill>
                            <a:srgbClr val="000000"/>
                          </a:solidFill>
                          <a:latin typeface="游ゴシック" panose="020B0400000000000000" pitchFamily="50" charset="-128"/>
                          <a:ea typeface="游ゴシック" panose="020B0400000000000000" pitchFamily="50" charset="-128"/>
                        </a:rPr>
                        <a:t>無人実行</a:t>
                      </a:r>
                      <a:r>
                        <a:rPr lang="en-US" altLang="ja-JP" sz="1400" b="0" i="0" u="none" strike="noStrike" baseline="0" dirty="0" smtClean="0">
                          <a:solidFill>
                            <a:srgbClr val="000000"/>
                          </a:solidFill>
                          <a:latin typeface="游ゴシック" panose="020B0400000000000000" pitchFamily="50" charset="-128"/>
                          <a:ea typeface="游ゴシック" panose="020B0400000000000000" pitchFamily="50" charset="-128"/>
                        </a:rPr>
                        <a:t>)</a:t>
                      </a:r>
                      <a:endParaRPr kumimoji="1" lang="ja-JP" altLang="en-US" sz="1400" dirty="0">
                        <a:latin typeface="游ゴシック" panose="020B0400000000000000" pitchFamily="50" charset="-128"/>
                        <a:ea typeface="游ゴシック" panose="020B0400000000000000" pitchFamily="50" charset="-128"/>
                      </a:endParaRP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595B">
                        <a:lumMod val="20000"/>
                        <a:lumOff val="80000"/>
                      </a:srgbClr>
                    </a:solidFill>
                  </a:tcPr>
                </a:tc>
                <a:extLst>
                  <a:ext uri="{0D108BD9-81ED-4DB2-BD59-A6C34878D82A}">
                    <a16:rowId xmlns:a16="http://schemas.microsoft.com/office/drawing/2014/main" val="4105859185"/>
                  </a:ext>
                </a:extLst>
              </a:tr>
              <a:tr h="477805">
                <a:tc>
                  <a:txBody>
                    <a:bodyPr/>
                    <a:lstStyle>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r>
                        <a:rPr kumimoji="1" lang="ja-JP" altLang="en-US" sz="1400" dirty="0">
                          <a:latin typeface="游ゴシック" panose="020B0400000000000000" pitchFamily="50" charset="-128"/>
                          <a:ea typeface="游ゴシック" panose="020B0400000000000000" pitchFamily="50" charset="-128"/>
                        </a:rPr>
                        <a:t>プラットフォーム・</a:t>
                      </a:r>
                      <a:r>
                        <a:rPr kumimoji="1" lang="en-US" altLang="ja-JP" sz="1400" dirty="0">
                          <a:latin typeface="游ゴシック" panose="020B0400000000000000" pitchFamily="50" charset="-128"/>
                          <a:ea typeface="游ゴシック" panose="020B0400000000000000" pitchFamily="50" charset="-128"/>
                        </a:rPr>
                        <a:t/>
                      </a:r>
                      <a:br>
                        <a:rPr kumimoji="1" lang="en-US" altLang="ja-JP" sz="1400" dirty="0">
                          <a:latin typeface="游ゴシック" panose="020B0400000000000000" pitchFamily="50" charset="-128"/>
                          <a:ea typeface="游ゴシック" panose="020B0400000000000000" pitchFamily="50" charset="-128"/>
                        </a:rPr>
                      </a:br>
                      <a:r>
                        <a:rPr kumimoji="1" lang="ja-JP" altLang="en-US" sz="1400" dirty="0">
                          <a:latin typeface="游ゴシック" panose="020B0400000000000000" pitchFamily="50" charset="-128"/>
                          <a:ea typeface="游ゴシック" panose="020B0400000000000000" pitchFamily="50" charset="-128"/>
                        </a:rPr>
                        <a:t>その他のライセンス</a:t>
                      </a: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595B"/>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lang="ja-JP" altLang="en-US" sz="1400" b="0" i="0" u="none" strike="noStrike" baseline="0" dirty="0">
                          <a:solidFill>
                            <a:srgbClr val="000000"/>
                          </a:solidFill>
                          <a:latin typeface="游ゴシック" panose="020B0400000000000000" pitchFamily="50" charset="-128"/>
                          <a:ea typeface="游ゴシック" panose="020B0400000000000000" pitchFamily="50" charset="-128"/>
                        </a:rPr>
                        <a:t>ユーザーライセンスやロボットライセンスの管理システム基盤、もしくは</a:t>
                      </a:r>
                      <a:r>
                        <a:rPr lang="ja-JP" altLang="en-US" sz="1400" b="0" i="0" u="none" strike="noStrike" baseline="0" dirty="0" smtClean="0">
                          <a:solidFill>
                            <a:srgbClr val="000000"/>
                          </a:solidFill>
                          <a:latin typeface="游ゴシック" panose="020B0400000000000000" pitchFamily="50" charset="-128"/>
                          <a:ea typeface="游ゴシック" panose="020B0400000000000000" pitchFamily="50" charset="-128"/>
                        </a:rPr>
                        <a:t>、</a:t>
                      </a:r>
                      <a:r>
                        <a:rPr lang="en-US" altLang="ja-JP" sz="1400" b="0" i="0" u="none" strike="noStrike" baseline="0" dirty="0" smtClean="0">
                          <a:solidFill>
                            <a:srgbClr val="000000"/>
                          </a:solidFill>
                          <a:latin typeface="游ゴシック" panose="020B0400000000000000" pitchFamily="50" charset="-128"/>
                          <a:ea typeface="游ゴシック" panose="020B0400000000000000" pitchFamily="50" charset="-128"/>
                        </a:rPr>
                        <a:t/>
                      </a:r>
                      <a:br>
                        <a:rPr lang="en-US" altLang="ja-JP" sz="1400" b="0" i="0" u="none" strike="noStrike" baseline="0" dirty="0" smtClean="0">
                          <a:solidFill>
                            <a:srgbClr val="000000"/>
                          </a:solidFill>
                          <a:latin typeface="游ゴシック" panose="020B0400000000000000" pitchFamily="50" charset="-128"/>
                          <a:ea typeface="游ゴシック" panose="020B0400000000000000" pitchFamily="50" charset="-128"/>
                        </a:rPr>
                      </a:br>
                      <a:r>
                        <a:rPr lang="ja-JP" altLang="en-US" sz="1400" b="0" i="0" u="none" strike="noStrike" baseline="0" dirty="0" smtClean="0">
                          <a:solidFill>
                            <a:srgbClr val="000000"/>
                          </a:solidFill>
                          <a:latin typeface="游ゴシック" panose="020B0400000000000000" pitchFamily="50" charset="-128"/>
                          <a:ea typeface="游ゴシック" panose="020B0400000000000000" pitchFamily="50" charset="-128"/>
                        </a:rPr>
                        <a:t>コラボレーション</a:t>
                      </a:r>
                      <a:r>
                        <a:rPr lang="ja-JP" altLang="en-US" sz="1400" b="0" i="0" u="none" strike="noStrike" baseline="0" dirty="0">
                          <a:solidFill>
                            <a:srgbClr val="000000"/>
                          </a:solidFill>
                          <a:latin typeface="游ゴシック" panose="020B0400000000000000" pitchFamily="50" charset="-128"/>
                          <a:ea typeface="游ゴシック" panose="020B0400000000000000" pitchFamily="50" charset="-128"/>
                        </a:rPr>
                        <a:t>基盤毎に付与されるライセンス</a:t>
                      </a:r>
                      <a:endParaRPr kumimoji="1" lang="ja-JP" altLang="en-US" sz="1400" dirty="0">
                        <a:latin typeface="游ゴシック" panose="020B0400000000000000" pitchFamily="50" charset="-128"/>
                        <a:ea typeface="游ゴシック" panose="020B0400000000000000" pitchFamily="50" charset="-128"/>
                      </a:endParaRPr>
                    </a:p>
                  </a:txBody>
                  <a:tcPr marL="121920" marR="121920" marT="60960" marB="6096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595B">
                        <a:lumMod val="20000"/>
                        <a:lumOff val="80000"/>
                      </a:srgbClr>
                    </a:solidFill>
                  </a:tcPr>
                </a:tc>
                <a:extLst>
                  <a:ext uri="{0D108BD9-81ED-4DB2-BD59-A6C34878D82A}">
                    <a16:rowId xmlns:a16="http://schemas.microsoft.com/office/drawing/2014/main" val="3345430821"/>
                  </a:ext>
                </a:extLst>
              </a:tr>
            </a:tbl>
          </a:graphicData>
        </a:graphic>
      </p:graphicFrame>
      <p:sp>
        <p:nvSpPr>
          <p:cNvPr id="249" name="テキスト ボックス 4"/>
          <p:cNvSpPr txBox="1">
            <a:spLocks noChangeArrowheads="1"/>
          </p:cNvSpPr>
          <p:nvPr/>
        </p:nvSpPr>
        <p:spPr bwMode="auto">
          <a:xfrm>
            <a:off x="323850" y="4830987"/>
            <a:ext cx="24721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4625" indent="-174625"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eaLnBrk="1" hangingPunct="1">
              <a:lnSpc>
                <a:spcPct val="100000"/>
              </a:lnSpc>
              <a:spcBef>
                <a:spcPct val="0"/>
              </a:spcBef>
              <a:buClrTx/>
              <a:buFontTx/>
              <a:buNone/>
            </a:pPr>
            <a:r>
              <a:rPr lang="en-US" altLang="ja-JP" sz="1600" dirty="0" smtClean="0">
                <a:latin typeface="游ゴシック" panose="020B0400000000000000" pitchFamily="50" charset="-128"/>
                <a:ea typeface="游ゴシック" panose="020B0400000000000000" pitchFamily="50" charset="-128"/>
                <a:cs typeface="Meiryo UI" pitchFamily="50" charset="-128"/>
              </a:rPr>
              <a:t>UiPath</a:t>
            </a:r>
            <a:r>
              <a:rPr lang="ja-JP" altLang="en-US" sz="1600" dirty="0" smtClean="0">
                <a:latin typeface="游ゴシック" panose="020B0400000000000000" pitchFamily="50" charset="-128"/>
                <a:ea typeface="游ゴシック" panose="020B0400000000000000" pitchFamily="50" charset="-128"/>
                <a:cs typeface="Meiryo UI" pitchFamily="50" charset="-128"/>
              </a:rPr>
              <a:t>ライセンスの種類</a:t>
            </a:r>
            <a:endParaRPr lang="ja-JP" altLang="en-US" sz="1600" dirty="0">
              <a:latin typeface="游ゴシック" panose="020B0400000000000000" pitchFamily="50" charset="-128"/>
              <a:ea typeface="游ゴシック" panose="020B0400000000000000" pitchFamily="50" charset="-128"/>
              <a:cs typeface="Meiryo UI" pitchFamily="50" charset="-128"/>
            </a:endParaRPr>
          </a:p>
        </p:txBody>
      </p:sp>
    </p:spTree>
    <p:extLst>
      <p:ext uri="{BB962C8B-B14F-4D97-AF65-F5344CB8AC3E}">
        <p14:creationId xmlns:p14="http://schemas.microsoft.com/office/powerpoint/2010/main" val="1240306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pPr>
              <a:defRPr/>
            </a:pPr>
            <a:r>
              <a:rPr lang="en-US" altLang="ja-JP" dirty="0" smtClean="0"/>
              <a:t>© 2022 Power </a:t>
            </a:r>
            <a:r>
              <a:rPr lang="en-US" altLang="ja-JP" dirty="0" err="1" smtClean="0"/>
              <a:t>Solutions,Ltd</a:t>
            </a:r>
            <a:r>
              <a:rPr lang="en-US" altLang="ja-JP" dirty="0" smtClean="0"/>
              <a:t>. All Rights Reserved</a:t>
            </a:r>
            <a:endParaRPr kumimoji="1" lang="en-US" altLang="ja-JP" dirty="0"/>
          </a:p>
        </p:txBody>
      </p:sp>
      <p:sp>
        <p:nvSpPr>
          <p:cNvPr id="26" name="Rectangle 6"/>
          <p:cNvSpPr>
            <a:spLocks noChangeArrowheads="1"/>
          </p:cNvSpPr>
          <p:nvPr/>
        </p:nvSpPr>
        <p:spPr bwMode="auto">
          <a:xfrm>
            <a:off x="6686552" y="6520652"/>
            <a:ext cx="2133600" cy="1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algn="r" eaLnBrk="1" hangingPunct="1">
              <a:lnSpc>
                <a:spcPct val="100000"/>
              </a:lnSpc>
              <a:spcBef>
                <a:spcPct val="0"/>
              </a:spcBef>
              <a:buClrTx/>
              <a:buFontTx/>
              <a:buNone/>
            </a:pPr>
            <a:fld id="{C57F365E-B9B4-4417-9545-3EC816AB5F32}" type="slidenum">
              <a:rPr lang="en-US" altLang="ja-JP" sz="1400">
                <a:latin typeface="Meiryo UI" pitchFamily="50" charset="-128"/>
                <a:ea typeface="Meiryo UI" pitchFamily="50" charset="-128"/>
                <a:cs typeface="Meiryo UI" pitchFamily="50" charset="-128"/>
              </a:rPr>
              <a:pPr algn="r" eaLnBrk="1" hangingPunct="1">
                <a:lnSpc>
                  <a:spcPct val="100000"/>
                </a:lnSpc>
                <a:spcBef>
                  <a:spcPct val="0"/>
                </a:spcBef>
                <a:buClrTx/>
                <a:buFontTx/>
                <a:buNone/>
              </a:pPr>
              <a:t>4</a:t>
            </a:fld>
            <a:endParaRPr lang="en-US" altLang="ja-JP" sz="1400" dirty="0">
              <a:latin typeface="Meiryo UI" pitchFamily="50" charset="-128"/>
              <a:ea typeface="Meiryo UI" pitchFamily="50" charset="-128"/>
              <a:cs typeface="Meiryo UI" pitchFamily="50" charset="-128"/>
            </a:endParaRPr>
          </a:p>
        </p:txBody>
      </p:sp>
      <p:sp>
        <p:nvSpPr>
          <p:cNvPr id="67" name="テキスト ボックス 4"/>
          <p:cNvSpPr txBox="1">
            <a:spLocks noChangeArrowheads="1"/>
          </p:cNvSpPr>
          <p:nvPr/>
        </p:nvSpPr>
        <p:spPr bwMode="auto">
          <a:xfrm>
            <a:off x="323849" y="1085492"/>
            <a:ext cx="849471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4625" indent="-174625"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eaLnBrk="1" hangingPunct="1">
              <a:lnSpc>
                <a:spcPct val="100000"/>
              </a:lnSpc>
              <a:spcBef>
                <a:spcPct val="0"/>
              </a:spcBef>
              <a:buClrTx/>
              <a:buFontTx/>
              <a:buNone/>
            </a:pPr>
            <a:r>
              <a:rPr lang="ja-JP" altLang="en-US" sz="1600" u="sng" dirty="0" smtClean="0">
                <a:latin typeface="游ゴシック" panose="020B0400000000000000" pitchFamily="50" charset="-128"/>
                <a:ea typeface="游ゴシック" panose="020B0400000000000000" pitchFamily="50" charset="-128"/>
                <a:cs typeface="Meiryo UI" pitchFamily="50" charset="-128"/>
              </a:rPr>
              <a:t>ユーザー別</a:t>
            </a:r>
            <a:r>
              <a:rPr lang="ja-JP" altLang="en-US" sz="1600" dirty="0" smtClean="0">
                <a:latin typeface="游ゴシック" panose="020B0400000000000000" pitchFamily="50" charset="-128"/>
                <a:ea typeface="游ゴシック" panose="020B0400000000000000" pitchFamily="50" charset="-128"/>
                <a:cs typeface="Meiryo UI" pitchFamily="50" charset="-128"/>
              </a:rPr>
              <a:t> </a:t>
            </a:r>
            <a:r>
              <a:rPr lang="ja-JP" altLang="en-US" sz="1600" u="sng" dirty="0" smtClean="0">
                <a:latin typeface="游ゴシック" panose="020B0400000000000000" pitchFamily="50" charset="-128"/>
                <a:ea typeface="游ゴシック" panose="020B0400000000000000" pitchFamily="50" charset="-128"/>
                <a:cs typeface="Meiryo UI" pitchFamily="50" charset="-128"/>
              </a:rPr>
              <a:t>スイートライセンス</a:t>
            </a:r>
            <a:r>
              <a:rPr lang="ja-JP" altLang="en-US" sz="1600" dirty="0" smtClean="0">
                <a:latin typeface="游ゴシック" panose="020B0400000000000000" pitchFamily="50" charset="-128"/>
                <a:ea typeface="游ゴシック" panose="020B0400000000000000" pitchFamily="50" charset="-128"/>
                <a:cs typeface="Meiryo UI" pitchFamily="50" charset="-128"/>
              </a:rPr>
              <a:t>とは</a:t>
            </a:r>
            <a:endParaRPr lang="en-US" altLang="ja-JP" sz="1600" dirty="0" smtClean="0">
              <a:latin typeface="游ゴシック" panose="020B0400000000000000" pitchFamily="50" charset="-128"/>
              <a:ea typeface="游ゴシック" panose="020B0400000000000000" pitchFamily="50" charset="-128"/>
              <a:cs typeface="Meiryo UI" pitchFamily="50" charset="-128"/>
            </a:endParaRPr>
          </a:p>
          <a:p>
            <a:pPr eaLnBrk="1" hangingPunct="1">
              <a:lnSpc>
                <a:spcPct val="100000"/>
              </a:lnSpc>
              <a:spcBef>
                <a:spcPct val="0"/>
              </a:spcBef>
              <a:buClrTx/>
              <a:buFontTx/>
              <a:buNone/>
            </a:pPr>
            <a:r>
              <a:rPr lang="ja-JP" altLang="en-US" sz="1400" dirty="0" smtClean="0">
                <a:latin typeface="游ゴシック" panose="020B0400000000000000" pitchFamily="50" charset="-128"/>
                <a:ea typeface="游ゴシック" panose="020B0400000000000000" pitchFamily="50" charset="-128"/>
                <a:cs typeface="Meiryo UI" pitchFamily="50" charset="-128"/>
              </a:rPr>
              <a:t>・ユーザー別：ユーザー毎に必要なライセンスをご契約頂きます</a:t>
            </a:r>
            <a:r>
              <a:rPr lang="en-US" altLang="ja-JP" sz="1400" dirty="0">
                <a:latin typeface="游ゴシック" panose="020B0400000000000000" pitchFamily="50" charset="-128"/>
                <a:ea typeface="游ゴシック" panose="020B0400000000000000" pitchFamily="50" charset="-128"/>
                <a:cs typeface="Meiryo UI" pitchFamily="50" charset="-128"/>
              </a:rPr>
              <a:t>(Named User) </a:t>
            </a:r>
            <a:r>
              <a:rPr lang="ja-JP" altLang="en-US" sz="1400" dirty="0" err="1" smtClean="0">
                <a:latin typeface="游ゴシック" panose="020B0400000000000000" pitchFamily="50" charset="-128"/>
                <a:ea typeface="游ゴシック" panose="020B0400000000000000" pitchFamily="50" charset="-128"/>
                <a:cs typeface="Meiryo UI" pitchFamily="50" charset="-128"/>
              </a:rPr>
              <a:t>。</a:t>
            </a:r>
            <a:endParaRPr lang="ja-JP" altLang="en-US" sz="1400" dirty="0">
              <a:latin typeface="游ゴシック" panose="020B0400000000000000" pitchFamily="50" charset="-128"/>
              <a:ea typeface="游ゴシック" panose="020B0400000000000000" pitchFamily="50" charset="-128"/>
              <a:cs typeface="Meiryo UI" pitchFamily="50" charset="-128"/>
            </a:endParaRPr>
          </a:p>
          <a:p>
            <a:pPr eaLnBrk="1" hangingPunct="1">
              <a:lnSpc>
                <a:spcPct val="100000"/>
              </a:lnSpc>
              <a:spcBef>
                <a:spcPct val="0"/>
              </a:spcBef>
              <a:buClrTx/>
              <a:buFontTx/>
              <a:buNone/>
            </a:pPr>
            <a:r>
              <a:rPr lang="ja-JP" altLang="en-US" sz="1400" dirty="0" smtClean="0">
                <a:latin typeface="游ゴシック" panose="020B0400000000000000" pitchFamily="50" charset="-128"/>
                <a:ea typeface="游ゴシック" panose="020B0400000000000000" pitchFamily="50" charset="-128"/>
                <a:cs typeface="Meiryo UI" pitchFamily="50" charset="-128"/>
              </a:rPr>
              <a:t>・スイートライセンス：ユーザー毎の利用形態に応じた統合型ライセンスとなります。</a:t>
            </a:r>
            <a:r>
              <a:rPr lang="en-US" altLang="ja-JP" sz="1400" dirty="0" smtClean="0">
                <a:latin typeface="游ゴシック" panose="020B0400000000000000" pitchFamily="50" charset="-128"/>
                <a:ea typeface="游ゴシック" panose="020B0400000000000000" pitchFamily="50" charset="-128"/>
                <a:cs typeface="Meiryo UI" pitchFamily="50" charset="-128"/>
              </a:rPr>
              <a:t/>
            </a:r>
            <a:br>
              <a:rPr lang="en-US" altLang="ja-JP" sz="1400" dirty="0" smtClean="0">
                <a:latin typeface="游ゴシック" panose="020B0400000000000000" pitchFamily="50" charset="-128"/>
                <a:ea typeface="游ゴシック" panose="020B0400000000000000" pitchFamily="50" charset="-128"/>
                <a:cs typeface="Meiryo UI" pitchFamily="50" charset="-128"/>
              </a:rPr>
            </a:br>
            <a:r>
              <a:rPr lang="ja-JP" altLang="en-US" sz="1400" dirty="0" smtClean="0">
                <a:latin typeface="游ゴシック" panose="020B0400000000000000" pitchFamily="50" charset="-128"/>
                <a:ea typeface="游ゴシック" panose="020B0400000000000000" pitchFamily="50" charset="-128"/>
                <a:cs typeface="Meiryo UI" pitchFamily="50" charset="-128"/>
              </a:rPr>
              <a:t>利用可能なプロダクトの最新版は</a:t>
            </a:r>
            <a:r>
              <a:rPr lang="en-US" altLang="ja-JP" sz="1400" dirty="0" smtClean="0">
                <a:latin typeface="游ゴシック" panose="020B0400000000000000" pitchFamily="50" charset="-128"/>
                <a:ea typeface="游ゴシック" panose="020B0400000000000000" pitchFamily="50" charset="-128"/>
                <a:cs typeface="Meiryo UI" pitchFamily="50" charset="-128"/>
                <a:hlinkClick r:id="rId2"/>
              </a:rPr>
              <a:t>UiPath</a:t>
            </a:r>
            <a:r>
              <a:rPr lang="ja-JP" altLang="en-US" sz="1400" dirty="0" smtClean="0">
                <a:latin typeface="游ゴシック" panose="020B0400000000000000" pitchFamily="50" charset="-128"/>
                <a:ea typeface="游ゴシック" panose="020B0400000000000000" pitchFamily="50" charset="-128"/>
                <a:cs typeface="Meiryo UI" pitchFamily="50" charset="-128"/>
                <a:hlinkClick r:id="rId2"/>
              </a:rPr>
              <a:t>ライセンシングポリシー</a:t>
            </a:r>
            <a:r>
              <a:rPr lang="ja-JP" altLang="en-US" sz="1400" dirty="0" smtClean="0">
                <a:latin typeface="游ゴシック" panose="020B0400000000000000" pitchFamily="50" charset="-128"/>
                <a:ea typeface="游ゴシック" panose="020B0400000000000000" pitchFamily="50" charset="-128"/>
                <a:cs typeface="Meiryo UI" pitchFamily="50" charset="-128"/>
              </a:rPr>
              <a:t>にてご確認下さい。</a:t>
            </a:r>
            <a:endParaRPr lang="en-US" altLang="ja-JP" sz="1400" dirty="0" smtClean="0">
              <a:latin typeface="游ゴシック" panose="020B0400000000000000" pitchFamily="50" charset="-128"/>
              <a:ea typeface="游ゴシック" panose="020B0400000000000000" pitchFamily="50" charset="-128"/>
              <a:cs typeface="Meiryo UI" pitchFamily="50" charset="-128"/>
            </a:endParaRPr>
          </a:p>
          <a:p>
            <a:pPr eaLnBrk="1" hangingPunct="1">
              <a:lnSpc>
                <a:spcPct val="100000"/>
              </a:lnSpc>
              <a:spcBef>
                <a:spcPct val="0"/>
              </a:spcBef>
              <a:buClrTx/>
              <a:buFontTx/>
              <a:buNone/>
            </a:pPr>
            <a:endParaRPr lang="en-US" altLang="ja-JP" sz="1400" dirty="0">
              <a:latin typeface="游ゴシック" panose="020B0400000000000000" pitchFamily="50" charset="-128"/>
              <a:ea typeface="游ゴシック" panose="020B0400000000000000" pitchFamily="50" charset="-128"/>
              <a:cs typeface="Meiryo UI" pitchFamily="50" charset="-128"/>
            </a:endParaRPr>
          </a:p>
          <a:p>
            <a:pPr eaLnBrk="1" hangingPunct="1">
              <a:lnSpc>
                <a:spcPct val="100000"/>
              </a:lnSpc>
              <a:spcBef>
                <a:spcPct val="0"/>
              </a:spcBef>
              <a:buClrTx/>
              <a:buFontTx/>
              <a:buNone/>
            </a:pPr>
            <a:r>
              <a:rPr lang="ja-JP" altLang="en-US" sz="1600" dirty="0" smtClean="0">
                <a:latin typeface="游ゴシック" panose="020B0400000000000000" pitchFamily="50" charset="-128"/>
                <a:ea typeface="游ゴシック" panose="020B0400000000000000" pitchFamily="50" charset="-128"/>
                <a:cs typeface="Meiryo UI" pitchFamily="50" charset="-128"/>
              </a:rPr>
              <a:t>契約可能なユーザー別スイートライセンスと利用可能なプロダクトの例</a:t>
            </a:r>
            <a:endParaRPr lang="en-US" altLang="ja-JP" sz="1600" dirty="0" smtClean="0">
              <a:latin typeface="游ゴシック" panose="020B0400000000000000" pitchFamily="50" charset="-128"/>
              <a:ea typeface="游ゴシック" panose="020B0400000000000000" pitchFamily="50" charset="-128"/>
              <a:cs typeface="Meiryo UI" pitchFamily="50" charset="-128"/>
            </a:endParaRPr>
          </a:p>
        </p:txBody>
      </p:sp>
      <p:sp>
        <p:nvSpPr>
          <p:cNvPr id="68" name="Rectangle 6"/>
          <p:cNvSpPr>
            <a:spLocks noChangeArrowheads="1"/>
          </p:cNvSpPr>
          <p:nvPr/>
        </p:nvSpPr>
        <p:spPr bwMode="auto">
          <a:xfrm>
            <a:off x="6686552" y="6520652"/>
            <a:ext cx="2133600" cy="1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algn="r" eaLnBrk="1" hangingPunct="1">
              <a:lnSpc>
                <a:spcPct val="100000"/>
              </a:lnSpc>
              <a:spcBef>
                <a:spcPct val="0"/>
              </a:spcBef>
              <a:buClrTx/>
              <a:buFontTx/>
              <a:buNone/>
            </a:pPr>
            <a:fld id="{C57F365E-B9B4-4417-9545-3EC816AB5F32}" type="slidenum">
              <a:rPr lang="en-US" altLang="ja-JP" sz="1400">
                <a:latin typeface="Meiryo UI" pitchFamily="50" charset="-128"/>
                <a:ea typeface="Meiryo UI" pitchFamily="50" charset="-128"/>
                <a:cs typeface="Meiryo UI" pitchFamily="50" charset="-128"/>
              </a:rPr>
              <a:pPr algn="r" eaLnBrk="1" hangingPunct="1">
                <a:lnSpc>
                  <a:spcPct val="100000"/>
                </a:lnSpc>
                <a:spcBef>
                  <a:spcPct val="0"/>
                </a:spcBef>
                <a:buClrTx/>
                <a:buFontTx/>
                <a:buNone/>
              </a:pPr>
              <a:t>4</a:t>
            </a:fld>
            <a:endParaRPr lang="en-US" altLang="ja-JP" sz="1400" dirty="0">
              <a:latin typeface="Meiryo UI" pitchFamily="50" charset="-128"/>
              <a:ea typeface="Meiryo UI" pitchFamily="50" charset="-128"/>
              <a:cs typeface="Meiryo UI" pitchFamily="50" charset="-128"/>
            </a:endParaRPr>
          </a:p>
        </p:txBody>
      </p:sp>
      <p:sp>
        <p:nvSpPr>
          <p:cNvPr id="70" name="テキスト ボックス 4"/>
          <p:cNvSpPr txBox="1">
            <a:spLocks noChangeArrowheads="1"/>
          </p:cNvSpPr>
          <p:nvPr/>
        </p:nvSpPr>
        <p:spPr bwMode="auto">
          <a:xfrm>
            <a:off x="323850" y="4687739"/>
            <a:ext cx="869981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4625" indent="-174625"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eaLnBrk="1" hangingPunct="1">
              <a:lnSpc>
                <a:spcPct val="100000"/>
              </a:lnSpc>
              <a:spcBef>
                <a:spcPct val="0"/>
              </a:spcBef>
              <a:buClrTx/>
              <a:buNone/>
            </a:pPr>
            <a:r>
              <a:rPr lang="ja-JP" altLang="en-US" sz="1200" dirty="0">
                <a:latin typeface="游ゴシック" panose="020B0400000000000000" pitchFamily="50" charset="-128"/>
                <a:ea typeface="游ゴシック" panose="020B0400000000000000" pitchFamily="50" charset="-128"/>
                <a:cs typeface="Meiryo UI" pitchFamily="50" charset="-128"/>
              </a:rPr>
              <a:t>ライセンス検討にあたっては前述</a:t>
            </a:r>
            <a:r>
              <a:rPr lang="ja-JP" altLang="en-US" sz="1200" dirty="0" smtClean="0">
                <a:latin typeface="游ゴシック" panose="020B0400000000000000" pitchFamily="50" charset="-128"/>
                <a:ea typeface="游ゴシック" panose="020B0400000000000000" pitchFamily="50" charset="-128"/>
                <a:cs typeface="Meiryo UI" pitchFamily="50" charset="-128"/>
              </a:rPr>
              <a:t>のどのプランでの契約とするかも併せてご検討ください。</a:t>
            </a:r>
            <a:endParaRPr lang="en-US" altLang="ja-JP" sz="1200" dirty="0" smtClean="0">
              <a:latin typeface="游ゴシック" panose="020B0400000000000000" pitchFamily="50" charset="-128"/>
              <a:ea typeface="游ゴシック" panose="020B0400000000000000" pitchFamily="50" charset="-128"/>
              <a:cs typeface="Meiryo UI" pitchFamily="50" charset="-128"/>
            </a:endParaRPr>
          </a:p>
          <a:p>
            <a:pPr eaLnBrk="1" hangingPunct="1">
              <a:lnSpc>
                <a:spcPct val="100000"/>
              </a:lnSpc>
              <a:spcBef>
                <a:spcPct val="0"/>
              </a:spcBef>
              <a:buClrTx/>
              <a:buNone/>
            </a:pPr>
            <a:r>
              <a:rPr lang="ja-JP" altLang="en-US" sz="1200" dirty="0" smtClean="0">
                <a:latin typeface="游ゴシック" panose="020B0400000000000000" pitchFamily="50" charset="-128"/>
                <a:ea typeface="游ゴシック" panose="020B0400000000000000" pitchFamily="50" charset="-128"/>
                <a:cs typeface="Meiryo UI" pitchFamily="50" charset="-128"/>
              </a:rPr>
              <a:t>オンプレプランと</a:t>
            </a:r>
            <a:r>
              <a:rPr lang="en-US" altLang="ja-JP" sz="1200" dirty="0" smtClean="0">
                <a:latin typeface="游ゴシック" panose="020B0400000000000000" pitchFamily="50" charset="-128"/>
                <a:ea typeface="游ゴシック" panose="020B0400000000000000" pitchFamily="50" charset="-128"/>
                <a:cs typeface="Meiryo UI" pitchFamily="50" charset="-128"/>
              </a:rPr>
              <a:t>Flex</a:t>
            </a:r>
            <a:r>
              <a:rPr lang="ja-JP" altLang="en-US" sz="1200" dirty="0" smtClean="0">
                <a:latin typeface="游ゴシック" panose="020B0400000000000000" pitchFamily="50" charset="-128"/>
                <a:ea typeface="游ゴシック" panose="020B0400000000000000" pitchFamily="50" charset="-128"/>
                <a:cs typeface="Meiryo UI" pitchFamily="50" charset="-128"/>
              </a:rPr>
              <a:t>プランとでは価格が異なります。</a:t>
            </a:r>
            <a:endParaRPr lang="en-US" altLang="ja-JP" sz="1200" dirty="0" smtClean="0">
              <a:latin typeface="游ゴシック" panose="020B0400000000000000" pitchFamily="50" charset="-128"/>
              <a:ea typeface="游ゴシック" panose="020B0400000000000000" pitchFamily="50" charset="-128"/>
              <a:cs typeface="Meiryo UI" pitchFamily="50" charset="-128"/>
            </a:endParaRPr>
          </a:p>
          <a:p>
            <a:pPr eaLnBrk="1" hangingPunct="1">
              <a:lnSpc>
                <a:spcPct val="100000"/>
              </a:lnSpc>
              <a:spcBef>
                <a:spcPct val="0"/>
              </a:spcBef>
              <a:buClrTx/>
              <a:buFontTx/>
              <a:buNone/>
            </a:pPr>
            <a:endParaRPr lang="en-US" altLang="ja-JP" sz="1200" dirty="0">
              <a:latin typeface="游ゴシック" panose="020B0400000000000000" pitchFamily="50" charset="-128"/>
              <a:ea typeface="游ゴシック" panose="020B0400000000000000" pitchFamily="50" charset="-128"/>
              <a:cs typeface="Meiryo UI" pitchFamily="50" charset="-128"/>
            </a:endParaRPr>
          </a:p>
          <a:p>
            <a:pPr eaLnBrk="1" hangingPunct="1">
              <a:lnSpc>
                <a:spcPct val="100000"/>
              </a:lnSpc>
              <a:spcBef>
                <a:spcPct val="0"/>
              </a:spcBef>
              <a:buClrTx/>
              <a:buFontTx/>
              <a:buNone/>
            </a:pPr>
            <a:r>
              <a:rPr lang="en-US" altLang="ja-JP" sz="1200" dirty="0" smtClean="0">
                <a:latin typeface="游ゴシック" panose="020B0400000000000000" pitchFamily="50" charset="-128"/>
                <a:ea typeface="游ゴシック" panose="020B0400000000000000" pitchFamily="50" charset="-128"/>
                <a:cs typeface="Meiryo UI" pitchFamily="50" charset="-128"/>
              </a:rPr>
              <a:t>※</a:t>
            </a:r>
            <a:r>
              <a:rPr lang="ja-JP" altLang="en-US" sz="1200" dirty="0" smtClean="0">
                <a:latin typeface="游ゴシック" panose="020B0400000000000000" pitchFamily="50" charset="-128"/>
                <a:ea typeface="游ゴシック" panose="020B0400000000000000" pitchFamily="50" charset="-128"/>
                <a:cs typeface="Meiryo UI" pitchFamily="50" charset="-128"/>
              </a:rPr>
              <a:t>凡例 </a:t>
            </a:r>
            <a:endParaRPr lang="en-US" altLang="ja-JP" sz="1200" dirty="0" smtClean="0">
              <a:latin typeface="游ゴシック" panose="020B0400000000000000" pitchFamily="50" charset="-128"/>
              <a:ea typeface="游ゴシック" panose="020B0400000000000000" pitchFamily="50" charset="-128"/>
              <a:cs typeface="Meiryo UI" pitchFamily="50" charset="-128"/>
            </a:endParaRPr>
          </a:p>
          <a:p>
            <a:pPr eaLnBrk="1" hangingPunct="1">
              <a:lnSpc>
                <a:spcPct val="100000"/>
              </a:lnSpc>
              <a:spcBef>
                <a:spcPct val="0"/>
              </a:spcBef>
              <a:buClrTx/>
              <a:buFontTx/>
              <a:buNone/>
            </a:pPr>
            <a:r>
              <a:rPr lang="en-US" altLang="ja-JP" sz="1200" dirty="0" smtClean="0">
                <a:latin typeface="游ゴシック" panose="020B0400000000000000" pitchFamily="50" charset="-128"/>
                <a:ea typeface="游ゴシック" panose="020B0400000000000000" pitchFamily="50" charset="-128"/>
                <a:cs typeface="Meiryo UI" pitchFamily="50" charset="-128"/>
              </a:rPr>
              <a:t>TC</a:t>
            </a:r>
            <a:r>
              <a:rPr lang="ja-JP" altLang="en-US" sz="1200" dirty="0" smtClean="0">
                <a:latin typeface="游ゴシック" panose="020B0400000000000000" pitchFamily="50" charset="-128"/>
                <a:ea typeface="游ゴシック" panose="020B0400000000000000" pitchFamily="50" charset="-128"/>
                <a:cs typeface="Meiryo UI" pitchFamily="50" charset="-128"/>
              </a:rPr>
              <a:t>：</a:t>
            </a:r>
            <a:r>
              <a:rPr lang="en-US" altLang="ja-JP" sz="1200" dirty="0" smtClean="0">
                <a:latin typeface="游ゴシック" panose="020B0400000000000000" pitchFamily="50" charset="-128"/>
                <a:ea typeface="游ゴシック" panose="020B0400000000000000" pitchFamily="50" charset="-128"/>
                <a:cs typeface="Meiryo UI" pitchFamily="50" charset="-128"/>
              </a:rPr>
              <a:t>Task Capture(</a:t>
            </a:r>
            <a:r>
              <a:rPr lang="ja-JP" altLang="en-US" sz="1200" dirty="0" smtClean="0">
                <a:latin typeface="游ゴシック" panose="020B0400000000000000" pitchFamily="50" charset="-128"/>
                <a:ea typeface="游ゴシック" panose="020B0400000000000000" pitchFamily="50" charset="-128"/>
                <a:cs typeface="Meiryo UI" pitchFamily="50" charset="-128"/>
              </a:rPr>
              <a:t>発見</a:t>
            </a:r>
            <a:r>
              <a:rPr lang="en-US" altLang="ja-JP" sz="1200" dirty="0" smtClean="0">
                <a:latin typeface="游ゴシック" panose="020B0400000000000000" pitchFamily="50" charset="-128"/>
                <a:ea typeface="游ゴシック" panose="020B0400000000000000" pitchFamily="50" charset="-128"/>
                <a:cs typeface="Meiryo UI" pitchFamily="50" charset="-128"/>
              </a:rPr>
              <a:t>) </a:t>
            </a:r>
            <a:r>
              <a:rPr lang="ja-JP" altLang="en-US" sz="1200" dirty="0" smtClean="0">
                <a:latin typeface="游ゴシック" panose="020B0400000000000000" pitchFamily="50" charset="-128"/>
                <a:ea typeface="游ゴシック" panose="020B0400000000000000" pitchFamily="50" charset="-128"/>
                <a:cs typeface="Meiryo UI" pitchFamily="50" charset="-128"/>
              </a:rPr>
              <a:t>業務を記録して</a:t>
            </a:r>
            <a:r>
              <a:rPr lang="ja-JP" altLang="en-US" sz="1200" dirty="0">
                <a:latin typeface="游ゴシック" panose="020B0400000000000000" pitchFamily="50" charset="-128"/>
                <a:ea typeface="游ゴシック" panose="020B0400000000000000" pitchFamily="50" charset="-128"/>
                <a:cs typeface="Meiryo UI" pitchFamily="50" charset="-128"/>
              </a:rPr>
              <a:t>手順書</a:t>
            </a:r>
            <a:r>
              <a:rPr lang="ja-JP" altLang="en-US" sz="1200" dirty="0" smtClean="0">
                <a:latin typeface="游ゴシック" panose="020B0400000000000000" pitchFamily="50" charset="-128"/>
                <a:ea typeface="游ゴシック" panose="020B0400000000000000" pitchFamily="50" charset="-128"/>
                <a:cs typeface="Meiryo UI" pitchFamily="50" charset="-128"/>
              </a:rPr>
              <a:t>や</a:t>
            </a:r>
            <a:r>
              <a:rPr lang="en-US" altLang="ja-JP" sz="1200" dirty="0" err="1" smtClean="0">
                <a:latin typeface="游ゴシック" panose="020B0400000000000000" pitchFamily="50" charset="-128"/>
                <a:ea typeface="游ゴシック" panose="020B0400000000000000" pitchFamily="50" charset="-128"/>
                <a:cs typeface="Meiryo UI" pitchFamily="50" charset="-128"/>
              </a:rPr>
              <a:t>Xaml</a:t>
            </a:r>
            <a:r>
              <a:rPr lang="ja-JP" altLang="en-US" sz="1200" dirty="0" smtClean="0">
                <a:latin typeface="游ゴシック" panose="020B0400000000000000" pitchFamily="50" charset="-128"/>
                <a:ea typeface="游ゴシック" panose="020B0400000000000000" pitchFamily="50" charset="-128"/>
                <a:cs typeface="Meiryo UI" pitchFamily="50" charset="-128"/>
              </a:rPr>
              <a:t>ファイルを作成できる</a:t>
            </a:r>
            <a:r>
              <a:rPr lang="ja-JP" altLang="en-US" sz="1200" dirty="0">
                <a:latin typeface="游ゴシック" panose="020B0400000000000000" pitchFamily="50" charset="-128"/>
                <a:ea typeface="游ゴシック" panose="020B0400000000000000" pitchFamily="50" charset="-128"/>
                <a:cs typeface="Meiryo UI" pitchFamily="50" charset="-128"/>
              </a:rPr>
              <a:t>ツール</a:t>
            </a:r>
            <a:endParaRPr lang="en-US" altLang="ja-JP" sz="1200" dirty="0" smtClean="0">
              <a:latin typeface="游ゴシック" panose="020B0400000000000000" pitchFamily="50" charset="-128"/>
              <a:ea typeface="游ゴシック" panose="020B0400000000000000" pitchFamily="50" charset="-128"/>
              <a:cs typeface="Meiryo UI" pitchFamily="50" charset="-128"/>
            </a:endParaRPr>
          </a:p>
          <a:p>
            <a:pPr eaLnBrk="1" hangingPunct="1">
              <a:lnSpc>
                <a:spcPct val="100000"/>
              </a:lnSpc>
              <a:spcBef>
                <a:spcPct val="0"/>
              </a:spcBef>
              <a:buClrTx/>
              <a:buFontTx/>
              <a:buNone/>
            </a:pPr>
            <a:r>
              <a:rPr lang="en-US" altLang="ja-JP" sz="1200" dirty="0" smtClean="0">
                <a:latin typeface="游ゴシック" panose="020B0400000000000000" pitchFamily="50" charset="-128"/>
                <a:ea typeface="游ゴシック" panose="020B0400000000000000" pitchFamily="50" charset="-128"/>
                <a:cs typeface="Meiryo UI" pitchFamily="50" charset="-128"/>
              </a:rPr>
              <a:t>AR</a:t>
            </a:r>
            <a:r>
              <a:rPr lang="ja-JP" altLang="en-US" sz="1200" dirty="0" smtClean="0">
                <a:latin typeface="游ゴシック" panose="020B0400000000000000" pitchFamily="50" charset="-128"/>
                <a:ea typeface="游ゴシック" panose="020B0400000000000000" pitchFamily="50" charset="-128"/>
                <a:cs typeface="Meiryo UI" pitchFamily="50" charset="-128"/>
              </a:rPr>
              <a:t>：</a:t>
            </a:r>
            <a:r>
              <a:rPr lang="en-US" altLang="ja-JP" sz="1200" dirty="0" smtClean="0">
                <a:latin typeface="游ゴシック" panose="020B0400000000000000" pitchFamily="50" charset="-128"/>
                <a:ea typeface="游ゴシック" panose="020B0400000000000000" pitchFamily="50" charset="-128"/>
                <a:cs typeface="Meiryo UI" pitchFamily="50" charset="-128"/>
              </a:rPr>
              <a:t>Attended Robot(</a:t>
            </a:r>
            <a:r>
              <a:rPr lang="ja-JP" altLang="en-US" sz="1200" dirty="0" smtClean="0">
                <a:latin typeface="游ゴシック" panose="020B0400000000000000" pitchFamily="50" charset="-128"/>
                <a:ea typeface="游ゴシック" panose="020B0400000000000000" pitchFamily="50" charset="-128"/>
                <a:cs typeface="Meiryo UI" pitchFamily="50" charset="-128"/>
              </a:rPr>
              <a:t>実行</a:t>
            </a:r>
            <a:r>
              <a:rPr lang="en-US" altLang="ja-JP" sz="1200" dirty="0" smtClean="0">
                <a:latin typeface="游ゴシック" panose="020B0400000000000000" pitchFamily="50" charset="-128"/>
                <a:ea typeface="游ゴシック" panose="020B0400000000000000" pitchFamily="50" charset="-128"/>
                <a:cs typeface="Meiryo UI" pitchFamily="50" charset="-128"/>
              </a:rPr>
              <a:t>) </a:t>
            </a:r>
            <a:r>
              <a:rPr lang="ja-JP" altLang="en-US" sz="1200" dirty="0" smtClean="0">
                <a:latin typeface="游ゴシック" panose="020B0400000000000000" pitchFamily="50" charset="-128"/>
                <a:ea typeface="游ゴシック" panose="020B0400000000000000" pitchFamily="50" charset="-128"/>
                <a:cs typeface="Meiryo UI" pitchFamily="50" charset="-128"/>
              </a:rPr>
              <a:t>開発したワークフローを手動実行するためのロボット。アプリケーション名は</a:t>
            </a:r>
            <a:r>
              <a:rPr lang="en-US" altLang="ja-JP" sz="1200" dirty="0" smtClean="0">
                <a:latin typeface="游ゴシック" panose="020B0400000000000000" pitchFamily="50" charset="-128"/>
                <a:ea typeface="游ゴシック" panose="020B0400000000000000" pitchFamily="50" charset="-128"/>
                <a:cs typeface="Meiryo UI" pitchFamily="50" charset="-128"/>
              </a:rPr>
              <a:t>UiPath Assistant</a:t>
            </a:r>
          </a:p>
          <a:p>
            <a:pPr eaLnBrk="1" hangingPunct="1">
              <a:lnSpc>
                <a:spcPct val="100000"/>
              </a:lnSpc>
              <a:spcBef>
                <a:spcPct val="0"/>
              </a:spcBef>
              <a:buClrTx/>
              <a:buFontTx/>
              <a:buNone/>
            </a:pPr>
            <a:r>
              <a:rPr lang="en-US" altLang="ja-JP" sz="1200" dirty="0" smtClean="0">
                <a:latin typeface="游ゴシック" panose="020B0400000000000000" pitchFamily="50" charset="-128"/>
                <a:ea typeface="游ゴシック" panose="020B0400000000000000" pitchFamily="50" charset="-128"/>
                <a:cs typeface="Meiryo UI" pitchFamily="50" charset="-128"/>
              </a:rPr>
              <a:t>ST</a:t>
            </a:r>
            <a:r>
              <a:rPr lang="ja-JP" altLang="en-US" sz="1200" dirty="0" smtClean="0">
                <a:latin typeface="游ゴシック" panose="020B0400000000000000" pitchFamily="50" charset="-128"/>
                <a:ea typeface="游ゴシック" panose="020B0400000000000000" pitchFamily="50" charset="-128"/>
                <a:cs typeface="Meiryo UI" pitchFamily="50" charset="-128"/>
              </a:rPr>
              <a:t>：</a:t>
            </a:r>
            <a:r>
              <a:rPr lang="en-US" altLang="ja-JP" sz="1200" dirty="0" smtClean="0">
                <a:latin typeface="游ゴシック" panose="020B0400000000000000" pitchFamily="50" charset="-128"/>
                <a:ea typeface="游ゴシック" panose="020B0400000000000000" pitchFamily="50" charset="-128"/>
                <a:cs typeface="Meiryo UI" pitchFamily="50" charset="-128"/>
              </a:rPr>
              <a:t>Studio(</a:t>
            </a:r>
            <a:r>
              <a:rPr lang="ja-JP" altLang="en-US" sz="1200" dirty="0" smtClean="0">
                <a:latin typeface="游ゴシック" panose="020B0400000000000000" pitchFamily="50" charset="-128"/>
                <a:ea typeface="游ゴシック" panose="020B0400000000000000" pitchFamily="50" charset="-128"/>
                <a:cs typeface="Meiryo UI" pitchFamily="50" charset="-128"/>
              </a:rPr>
              <a:t>開発</a:t>
            </a:r>
            <a:r>
              <a:rPr lang="en-US" altLang="ja-JP" sz="1200" dirty="0" smtClean="0">
                <a:latin typeface="游ゴシック" panose="020B0400000000000000" pitchFamily="50" charset="-128"/>
                <a:ea typeface="游ゴシック" panose="020B0400000000000000" pitchFamily="50" charset="-128"/>
                <a:cs typeface="Meiryo UI" pitchFamily="50" charset="-128"/>
              </a:rPr>
              <a:t>) RPA</a:t>
            </a:r>
            <a:r>
              <a:rPr lang="ja-JP" altLang="en-US" sz="1200" dirty="0" smtClean="0">
                <a:latin typeface="游ゴシック" panose="020B0400000000000000" pitchFamily="50" charset="-128"/>
                <a:ea typeface="游ゴシック" panose="020B0400000000000000" pitchFamily="50" charset="-128"/>
                <a:cs typeface="Meiryo UI" pitchFamily="50" charset="-128"/>
              </a:rPr>
              <a:t>開発者向けの多機能なワークフロー開発ツール、</a:t>
            </a:r>
            <a:r>
              <a:rPr lang="en-US" altLang="ja-JP" sz="1200" dirty="0" err="1" smtClean="0">
                <a:latin typeface="游ゴシック" panose="020B0400000000000000" pitchFamily="50" charset="-128"/>
                <a:ea typeface="游ゴシック" panose="020B0400000000000000" pitchFamily="50" charset="-128"/>
                <a:cs typeface="Meiryo UI" pitchFamily="50" charset="-128"/>
              </a:rPr>
              <a:t>StudioX</a:t>
            </a:r>
            <a:r>
              <a:rPr lang="ja-JP" altLang="en-US" sz="1200" dirty="0" smtClean="0">
                <a:latin typeface="游ゴシック" panose="020B0400000000000000" pitchFamily="50" charset="-128"/>
                <a:ea typeface="游ゴシック" panose="020B0400000000000000" pitchFamily="50" charset="-128"/>
                <a:cs typeface="Meiryo UI" pitchFamily="50" charset="-128"/>
              </a:rPr>
              <a:t>の上位互換</a:t>
            </a:r>
            <a:endParaRPr lang="en-US" altLang="ja-JP" sz="1200" dirty="0" smtClean="0">
              <a:latin typeface="游ゴシック" panose="020B0400000000000000" pitchFamily="50" charset="-128"/>
              <a:ea typeface="游ゴシック" panose="020B0400000000000000" pitchFamily="50" charset="-128"/>
              <a:cs typeface="Meiryo UI" pitchFamily="50" charset="-128"/>
            </a:endParaRPr>
          </a:p>
          <a:p>
            <a:pPr eaLnBrk="1" hangingPunct="1">
              <a:lnSpc>
                <a:spcPct val="100000"/>
              </a:lnSpc>
              <a:spcBef>
                <a:spcPct val="0"/>
              </a:spcBef>
              <a:buClrTx/>
              <a:buFontTx/>
              <a:buNone/>
            </a:pPr>
            <a:r>
              <a:rPr lang="en-US" altLang="ja-JP" sz="1200" dirty="0" smtClean="0">
                <a:latin typeface="游ゴシック" panose="020B0400000000000000" pitchFamily="50" charset="-128"/>
                <a:ea typeface="游ゴシック" panose="020B0400000000000000" pitchFamily="50" charset="-128"/>
                <a:cs typeface="Meiryo UI" pitchFamily="50" charset="-128"/>
              </a:rPr>
              <a:t>STX</a:t>
            </a:r>
            <a:r>
              <a:rPr lang="ja-JP" altLang="en-US" sz="1200" dirty="0" smtClean="0">
                <a:latin typeface="游ゴシック" panose="020B0400000000000000" pitchFamily="50" charset="-128"/>
                <a:ea typeface="游ゴシック" panose="020B0400000000000000" pitchFamily="50" charset="-128"/>
                <a:cs typeface="Meiryo UI" pitchFamily="50" charset="-128"/>
              </a:rPr>
              <a:t>：</a:t>
            </a:r>
            <a:r>
              <a:rPr lang="en-US" altLang="ja-JP" sz="1200" dirty="0" err="1" smtClean="0">
                <a:latin typeface="游ゴシック" panose="020B0400000000000000" pitchFamily="50" charset="-128"/>
                <a:ea typeface="游ゴシック" panose="020B0400000000000000" pitchFamily="50" charset="-128"/>
                <a:cs typeface="Meiryo UI" pitchFamily="50" charset="-128"/>
              </a:rPr>
              <a:t>StudioX</a:t>
            </a:r>
            <a:r>
              <a:rPr lang="en-US" altLang="ja-JP" sz="1200" dirty="0" smtClean="0">
                <a:latin typeface="游ゴシック" panose="020B0400000000000000" pitchFamily="50" charset="-128"/>
                <a:ea typeface="游ゴシック" panose="020B0400000000000000" pitchFamily="50" charset="-128"/>
                <a:cs typeface="Meiryo UI" pitchFamily="50" charset="-128"/>
              </a:rPr>
              <a:t>(</a:t>
            </a:r>
            <a:r>
              <a:rPr lang="ja-JP" altLang="en-US" sz="1200" dirty="0" smtClean="0">
                <a:latin typeface="游ゴシック" panose="020B0400000000000000" pitchFamily="50" charset="-128"/>
                <a:ea typeface="游ゴシック" panose="020B0400000000000000" pitchFamily="50" charset="-128"/>
                <a:cs typeface="Meiryo UI" pitchFamily="50" charset="-128"/>
              </a:rPr>
              <a:t>開発</a:t>
            </a:r>
            <a:r>
              <a:rPr lang="en-US" altLang="ja-JP" sz="1200" dirty="0" smtClean="0">
                <a:latin typeface="游ゴシック" panose="020B0400000000000000" pitchFamily="50" charset="-128"/>
                <a:ea typeface="游ゴシック" panose="020B0400000000000000" pitchFamily="50" charset="-128"/>
                <a:cs typeface="Meiryo UI" pitchFamily="50" charset="-128"/>
              </a:rPr>
              <a:t>)</a:t>
            </a:r>
            <a:r>
              <a:rPr lang="ja-JP" altLang="en-US" sz="1200" dirty="0">
                <a:latin typeface="游ゴシック" panose="020B0400000000000000" pitchFamily="50" charset="-128"/>
                <a:ea typeface="游ゴシック" panose="020B0400000000000000" pitchFamily="50" charset="-128"/>
                <a:cs typeface="Meiryo UI" pitchFamily="50" charset="-128"/>
              </a:rPr>
              <a:t> </a:t>
            </a:r>
            <a:r>
              <a:rPr lang="ja-JP" altLang="en-US" sz="1200" dirty="0" smtClean="0">
                <a:latin typeface="游ゴシック" panose="020B0400000000000000" pitchFamily="50" charset="-128"/>
                <a:ea typeface="游ゴシック" panose="020B0400000000000000" pitchFamily="50" charset="-128"/>
                <a:cs typeface="Meiryo UI" pitchFamily="50" charset="-128"/>
              </a:rPr>
              <a:t>短期の習熟時間でシンプルなワークフローを開発できる開発ツール</a:t>
            </a:r>
            <a:endParaRPr lang="en-US" altLang="ja-JP" sz="1200" dirty="0" smtClean="0">
              <a:latin typeface="游ゴシック" panose="020B0400000000000000" pitchFamily="50" charset="-128"/>
              <a:ea typeface="游ゴシック" panose="020B0400000000000000" pitchFamily="50" charset="-128"/>
              <a:cs typeface="Meiryo UI" pitchFamily="50" charset="-128"/>
            </a:endParaRPr>
          </a:p>
        </p:txBody>
      </p:sp>
      <p:sp>
        <p:nvSpPr>
          <p:cNvPr id="73" name="Rectangle 2"/>
          <p:cNvSpPr>
            <a:spLocks noChangeArrowheads="1"/>
          </p:cNvSpPr>
          <p:nvPr/>
        </p:nvSpPr>
        <p:spPr bwMode="auto">
          <a:xfrm>
            <a:off x="322263" y="376238"/>
            <a:ext cx="84963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eaLnBrk="1" hangingPunct="1">
              <a:lnSpc>
                <a:spcPct val="100000"/>
              </a:lnSpc>
              <a:spcBef>
                <a:spcPct val="0"/>
              </a:spcBef>
              <a:buClrTx/>
              <a:buFontTx/>
              <a:buNone/>
            </a:pPr>
            <a:r>
              <a:rPr lang="ja-JP" altLang="en-US" sz="2800" dirty="0" smtClean="0">
                <a:solidFill>
                  <a:schemeClr val="tx2"/>
                </a:solidFill>
                <a:latin typeface="游ゴシック" panose="020B0400000000000000" pitchFamily="50" charset="-128"/>
                <a:ea typeface="游ゴシック" panose="020B0400000000000000" pitchFamily="50" charset="-128"/>
                <a:cs typeface="Meiryo UI" pitchFamily="50" charset="-128"/>
              </a:rPr>
              <a:t>ユーザーライセンス</a:t>
            </a:r>
            <a:endParaRPr lang="en-US" altLang="ja-JP" sz="2800" dirty="0">
              <a:solidFill>
                <a:schemeClr val="tx2"/>
              </a:solidFill>
              <a:latin typeface="游ゴシック" panose="020B0400000000000000" pitchFamily="50" charset="-128"/>
              <a:ea typeface="游ゴシック" panose="020B0400000000000000" pitchFamily="50" charset="-128"/>
              <a:cs typeface="Meiryo UI" pitchFamily="50" charset="-128"/>
            </a:endParaRPr>
          </a:p>
        </p:txBody>
      </p:sp>
      <p:graphicFrame>
        <p:nvGraphicFramePr>
          <p:cNvPr id="12" name="表 11">
            <a:extLst>
              <a:ext uri="{FF2B5EF4-FFF2-40B4-BE49-F238E27FC236}">
                <a16:creationId xmlns:a16="http://schemas.microsoft.com/office/drawing/2014/main" id="{DD8E6E37-4DA8-4B55-AC41-790368EA5928}"/>
              </a:ext>
            </a:extLst>
          </p:cNvPr>
          <p:cNvGraphicFramePr>
            <a:graphicFrameLocks noGrp="1"/>
          </p:cNvGraphicFramePr>
          <p:nvPr>
            <p:extLst>
              <p:ext uri="{D42A27DB-BD31-4B8C-83A1-F6EECF244321}">
                <p14:modId xmlns:p14="http://schemas.microsoft.com/office/powerpoint/2010/main" val="1783930739"/>
              </p:ext>
            </p:extLst>
          </p:nvPr>
        </p:nvGraphicFramePr>
        <p:xfrm>
          <a:off x="322263" y="2472234"/>
          <a:ext cx="8062707" cy="2060689"/>
        </p:xfrm>
        <a:graphic>
          <a:graphicData uri="http://schemas.openxmlformats.org/drawingml/2006/table">
            <a:tbl>
              <a:tblPr firstRow="1"/>
              <a:tblGrid>
                <a:gridCol w="2227453">
                  <a:extLst>
                    <a:ext uri="{9D8B030D-6E8A-4147-A177-3AD203B41FA5}">
                      <a16:colId xmlns:a16="http://schemas.microsoft.com/office/drawing/2014/main" val="558644117"/>
                    </a:ext>
                  </a:extLst>
                </a:gridCol>
                <a:gridCol w="3647044">
                  <a:extLst>
                    <a:ext uri="{9D8B030D-6E8A-4147-A177-3AD203B41FA5}">
                      <a16:colId xmlns:a16="http://schemas.microsoft.com/office/drawing/2014/main" val="1156908001"/>
                    </a:ext>
                  </a:extLst>
                </a:gridCol>
                <a:gridCol w="544106">
                  <a:extLst>
                    <a:ext uri="{9D8B030D-6E8A-4147-A177-3AD203B41FA5}">
                      <a16:colId xmlns:a16="http://schemas.microsoft.com/office/drawing/2014/main" val="3618063845"/>
                    </a:ext>
                  </a:extLst>
                </a:gridCol>
                <a:gridCol w="536549">
                  <a:extLst>
                    <a:ext uri="{9D8B030D-6E8A-4147-A177-3AD203B41FA5}">
                      <a16:colId xmlns:a16="http://schemas.microsoft.com/office/drawing/2014/main" val="392024247"/>
                    </a:ext>
                  </a:extLst>
                </a:gridCol>
                <a:gridCol w="589448">
                  <a:extLst>
                    <a:ext uri="{9D8B030D-6E8A-4147-A177-3AD203B41FA5}">
                      <a16:colId xmlns:a16="http://schemas.microsoft.com/office/drawing/2014/main" val="1986583432"/>
                    </a:ext>
                  </a:extLst>
                </a:gridCol>
                <a:gridCol w="518107">
                  <a:extLst>
                    <a:ext uri="{9D8B030D-6E8A-4147-A177-3AD203B41FA5}">
                      <a16:colId xmlns:a16="http://schemas.microsoft.com/office/drawing/2014/main" val="3117478897"/>
                    </a:ext>
                  </a:extLst>
                </a:gridCol>
              </a:tblGrid>
              <a:tr h="265645">
                <a:tc rowSpan="2">
                  <a:txBody>
                    <a:bodyPr/>
                    <a:lstStyle/>
                    <a:p>
                      <a:pPr marL="180340" indent="-180340" algn="ctr">
                        <a:spcAft>
                          <a:spcPts val="0"/>
                        </a:spcAft>
                      </a:pPr>
                      <a:r>
                        <a:rPr lang="ja-JP" altLang="ja-JP" sz="1400" dirty="0" smtClean="0">
                          <a:solidFill>
                            <a:schemeClr val="bg1"/>
                          </a:solidFill>
                          <a:effectLst/>
                          <a:latin typeface="游ゴシック" panose="020B0400000000000000" pitchFamily="50" charset="-128"/>
                          <a:ea typeface="游ゴシック" panose="020B0400000000000000" pitchFamily="50" charset="-128"/>
                        </a:rPr>
                        <a:t>ライセンス</a:t>
                      </a:r>
                      <a:r>
                        <a:rPr lang="ja-JP" altLang="en-US" sz="1400" dirty="0" smtClean="0">
                          <a:solidFill>
                            <a:schemeClr val="bg1"/>
                          </a:solidFill>
                          <a:effectLst/>
                          <a:latin typeface="游ゴシック" panose="020B0400000000000000" pitchFamily="50" charset="-128"/>
                          <a:ea typeface="游ゴシック" panose="020B0400000000000000" pitchFamily="50" charset="-128"/>
                        </a:rPr>
                        <a:t>モデル名</a:t>
                      </a:r>
                      <a:endParaRPr lang="ja-JP" altLang="ja-JP" sz="1400" dirty="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solidFill>
                      <a:srgbClr val="0070C0"/>
                    </a:solidFill>
                  </a:tcPr>
                </a:tc>
                <a:tc rowSpan="2">
                  <a:txBody>
                    <a:bodyPr/>
                    <a:lstStyle/>
                    <a:p>
                      <a:pPr marL="180340" indent="-180340" algn="ctr">
                        <a:spcAft>
                          <a:spcPts val="0"/>
                        </a:spcAft>
                      </a:pPr>
                      <a:r>
                        <a:rPr lang="ja-JP" altLang="en-US" sz="1400" dirty="0" smtClean="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rPr>
                        <a:t>説明</a:t>
                      </a:r>
                      <a:endParaRPr lang="ja-JP" altLang="ja-JP" sz="1400" dirty="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solidFill>
                      <a:srgbClr val="0070C0"/>
                    </a:solidFill>
                  </a:tcPr>
                </a:tc>
                <a:tc gridSpan="4">
                  <a:txBody>
                    <a:bodyPr/>
                    <a:lstStyle/>
                    <a:p>
                      <a:pPr marL="180340" indent="-180340" algn="ctr">
                        <a:spcAft>
                          <a:spcPts val="0"/>
                        </a:spcAft>
                      </a:pPr>
                      <a:r>
                        <a:rPr lang="ja-JP" altLang="en-US" sz="1400" dirty="0" smtClean="0">
                          <a:solidFill>
                            <a:schemeClr val="bg1"/>
                          </a:solidFill>
                          <a:effectLst/>
                          <a:latin typeface="游ゴシック" panose="020B0400000000000000" pitchFamily="50" charset="-128"/>
                          <a:ea typeface="游ゴシック" panose="020B0400000000000000" pitchFamily="50" charset="-128"/>
                        </a:rPr>
                        <a:t>利用可能なプロダクト</a:t>
                      </a:r>
                      <a:r>
                        <a:rPr lang="en-US" altLang="ja-JP" sz="1050" dirty="0" smtClean="0">
                          <a:solidFill>
                            <a:schemeClr val="bg1"/>
                          </a:solidFill>
                          <a:effectLst/>
                          <a:latin typeface="游ゴシック" panose="020B0400000000000000" pitchFamily="50" charset="-128"/>
                          <a:ea typeface="游ゴシック" panose="020B0400000000000000" pitchFamily="50" charset="-128"/>
                        </a:rPr>
                        <a:t>(※)</a:t>
                      </a:r>
                      <a:endParaRPr lang="ja-JP" sz="1400" dirty="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solidFill>
                      <a:srgbClr val="0070C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21151296"/>
                  </a:ext>
                </a:extLst>
              </a:tr>
              <a:tr h="187713">
                <a:tc vMerge="1">
                  <a:txBody>
                    <a:bodyPr/>
                    <a:lstStyle/>
                    <a:p>
                      <a:endParaRPr kumimoji="1" lang="ja-JP" altLang="en-US"/>
                    </a:p>
                  </a:txBody>
                  <a:tcPr/>
                </a:tc>
                <a:tc vMerge="1">
                  <a:txBody>
                    <a:bodyPr/>
                    <a:lstStyle/>
                    <a:p>
                      <a:endParaRPr kumimoji="1" lang="ja-JP" altLang="en-US" dirty="0"/>
                    </a:p>
                  </a:txBody>
                  <a:tcPr/>
                </a:tc>
                <a:tc>
                  <a:txBody>
                    <a:bodyPr/>
                    <a:lstStyle/>
                    <a:p>
                      <a:pPr marL="180340" indent="-180340" algn="ctr">
                        <a:spcAft>
                          <a:spcPts val="0"/>
                        </a:spcAft>
                      </a:pPr>
                      <a:r>
                        <a:rPr lang="en-US" altLang="ja-JP" sz="1200" dirty="0" smtClean="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rPr>
                        <a:t>TC</a:t>
                      </a:r>
                      <a:endParaRPr lang="ja-JP" sz="1200" dirty="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solidFill>
                      <a:srgbClr val="0070C0"/>
                    </a:solidFill>
                  </a:tcPr>
                </a:tc>
                <a:tc>
                  <a:txBody>
                    <a:bodyPr/>
                    <a:lstStyle/>
                    <a:p>
                      <a:pPr marL="180340" indent="-180340" algn="ctr">
                        <a:spcAft>
                          <a:spcPts val="0"/>
                        </a:spcAft>
                      </a:pPr>
                      <a:r>
                        <a:rPr lang="en-US" altLang="ja-JP" sz="1200" dirty="0" smtClean="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rPr>
                        <a:t>AR</a:t>
                      </a:r>
                      <a:endParaRPr lang="ja-JP" sz="1200" dirty="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solidFill>
                      <a:srgbClr val="0070C0"/>
                    </a:solidFill>
                  </a:tcPr>
                </a:tc>
                <a:tc>
                  <a:txBody>
                    <a:bodyPr/>
                    <a:lstStyle/>
                    <a:p>
                      <a:pPr marL="180340" indent="-180340" algn="ctr">
                        <a:spcAft>
                          <a:spcPts val="0"/>
                        </a:spcAft>
                      </a:pPr>
                      <a:r>
                        <a:rPr lang="en-US" altLang="ja-JP" sz="1200" dirty="0" smtClean="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rPr>
                        <a:t>ST</a:t>
                      </a:r>
                      <a:endParaRPr lang="ja-JP" sz="1200" dirty="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solidFill>
                      <a:srgbClr val="0070C0"/>
                    </a:solidFill>
                  </a:tcPr>
                </a:tc>
                <a:tc>
                  <a:txBody>
                    <a:bodyPr/>
                    <a:lstStyle/>
                    <a:p>
                      <a:pPr marL="180340" indent="-180340" algn="ctr">
                        <a:spcAft>
                          <a:spcPts val="0"/>
                        </a:spcAft>
                      </a:pPr>
                      <a:r>
                        <a:rPr lang="en-US" altLang="ja-JP" sz="1200" dirty="0" smtClean="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rPr>
                        <a:t>STX</a:t>
                      </a:r>
                      <a:endParaRPr lang="ja-JP" sz="1200" dirty="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solidFill>
                      <a:srgbClr val="0070C0"/>
                    </a:solidFill>
                  </a:tcPr>
                </a:tc>
                <a:extLst>
                  <a:ext uri="{0D108BD9-81ED-4DB2-BD59-A6C34878D82A}">
                    <a16:rowId xmlns:a16="http://schemas.microsoft.com/office/drawing/2014/main" val="616369134"/>
                  </a:ext>
                </a:extLst>
              </a:tr>
              <a:tr h="375990">
                <a:tc>
                  <a:txBody>
                    <a:bodyPr/>
                    <a:lstStyle/>
                    <a:p>
                      <a:pPr algn="ctr"/>
                      <a:r>
                        <a:rPr lang="en-US" altLang="ja-JP" sz="1400" dirty="0" smtClean="0">
                          <a:latin typeface="游ゴシック" panose="020B0400000000000000" pitchFamily="50" charset="-128"/>
                          <a:ea typeface="游ゴシック" panose="020B0400000000000000" pitchFamily="50" charset="-128"/>
                        </a:rPr>
                        <a:t>Attended</a:t>
                      </a:r>
                      <a:endParaRPr lang="ja-JP" altLang="en-US" sz="1400" dirty="0">
                        <a:latin typeface="游ゴシック" panose="020B0400000000000000" pitchFamily="50" charset="-128"/>
                        <a:ea typeface="游ゴシック" panose="020B0400000000000000" pitchFamily="50" charset="-128"/>
                      </a:endParaRPr>
                    </a:p>
                  </a:txBody>
                  <a:tcPr marL="68580" marR="68580" marT="0" marB="0" anchor="ctr">
                    <a:noFill/>
                  </a:tcPr>
                </a:tc>
                <a:tc>
                  <a:txBody>
                    <a:bodyPr/>
                    <a:lstStyle/>
                    <a:p>
                      <a:r>
                        <a:rPr lang="ja-JP" altLang="en-US" sz="1400" dirty="0" smtClean="0">
                          <a:latin typeface="游ゴシック" panose="020B0400000000000000" pitchFamily="50" charset="-128"/>
                          <a:ea typeface="游ゴシック" panose="020B0400000000000000" pitchFamily="50" charset="-128"/>
                        </a:rPr>
                        <a:t>手動実行</a:t>
                      </a:r>
                      <a:r>
                        <a:rPr lang="en-US" altLang="ja-JP" sz="1400" dirty="0" smtClean="0">
                          <a:latin typeface="游ゴシック" panose="020B0400000000000000" pitchFamily="50" charset="-128"/>
                          <a:ea typeface="游ゴシック" panose="020B0400000000000000" pitchFamily="50" charset="-128"/>
                        </a:rPr>
                        <a:t>Robot</a:t>
                      </a:r>
                      <a:r>
                        <a:rPr lang="ja-JP" altLang="en-US" sz="1400" dirty="0" smtClean="0">
                          <a:latin typeface="游ゴシック" panose="020B0400000000000000" pitchFamily="50" charset="-128"/>
                          <a:ea typeface="游ゴシック" panose="020B0400000000000000" pitchFamily="50" charset="-128"/>
                        </a:rPr>
                        <a:t>が利用可能な実行ライセンス</a:t>
                      </a:r>
                      <a:endParaRPr lang="en-US" altLang="ja-JP" sz="1400" dirty="0" smtClean="0">
                        <a:latin typeface="游ゴシック" panose="020B0400000000000000" pitchFamily="50" charset="-128"/>
                        <a:ea typeface="游ゴシック" panose="020B0400000000000000" pitchFamily="50" charset="-128"/>
                      </a:endParaRPr>
                    </a:p>
                  </a:txBody>
                  <a:tcPr marL="68580" marR="68580" marT="0" marB="0" anchor="ctr">
                    <a:noFill/>
                  </a:tcPr>
                </a:tc>
                <a:tc>
                  <a:txBody>
                    <a:bodyPr/>
                    <a:lstStyle/>
                    <a:p>
                      <a:pPr algn="ctr"/>
                      <a:r>
                        <a:rPr lang="ja-JP" altLang="en-US" sz="1200" dirty="0" smtClean="0">
                          <a:latin typeface="游ゴシック" panose="020B0400000000000000" pitchFamily="50" charset="-128"/>
                          <a:ea typeface="游ゴシック" panose="020B0400000000000000" pitchFamily="50" charset="-128"/>
                        </a:rPr>
                        <a:t>〇</a:t>
                      </a:r>
                      <a:endParaRPr lang="ja-JP" altLang="en-US" sz="1200" dirty="0">
                        <a:latin typeface="游ゴシック" panose="020B0400000000000000" pitchFamily="50" charset="-128"/>
                        <a:ea typeface="游ゴシック" panose="020B0400000000000000" pitchFamily="50" charset="-128"/>
                      </a:endParaRPr>
                    </a:p>
                  </a:txBody>
                  <a:tcPr marL="68580" marR="68580" marT="0" marB="0" anchor="ctr"/>
                </a:tc>
                <a:tc>
                  <a:txBody>
                    <a:bodyPr/>
                    <a:lstStyle/>
                    <a:p>
                      <a:pPr algn="ctr"/>
                      <a:r>
                        <a:rPr lang="ja-JP" altLang="en-US" sz="1200" dirty="0" smtClean="0">
                          <a:latin typeface="游ゴシック" panose="020B0400000000000000" pitchFamily="50" charset="-128"/>
                          <a:ea typeface="游ゴシック" panose="020B0400000000000000" pitchFamily="50" charset="-128"/>
                        </a:rPr>
                        <a:t>〇</a:t>
                      </a:r>
                      <a:endParaRPr lang="ja-JP" altLang="en-US" sz="1200" dirty="0">
                        <a:latin typeface="游ゴシック" panose="020B0400000000000000" pitchFamily="50" charset="-128"/>
                        <a:ea typeface="游ゴシック" panose="020B0400000000000000" pitchFamily="50" charset="-128"/>
                      </a:endParaRPr>
                    </a:p>
                  </a:txBody>
                  <a:tcPr marL="68580" marR="68580" marT="0" marB="0" anchor="ctr"/>
                </a:tc>
                <a:tc>
                  <a:txBody>
                    <a:bodyPr/>
                    <a:lstStyle/>
                    <a:p>
                      <a:pPr algn="ctr"/>
                      <a:endParaRPr lang="ja-JP" altLang="en-US" sz="1200" dirty="0">
                        <a:latin typeface="游ゴシック" panose="020B0400000000000000" pitchFamily="50" charset="-128"/>
                        <a:ea typeface="游ゴシック" panose="020B0400000000000000" pitchFamily="50" charset="-128"/>
                      </a:endParaRPr>
                    </a:p>
                  </a:txBody>
                  <a:tcPr marL="68580" marR="68580" marT="0" marB="0" anchor="ctr"/>
                </a:tc>
                <a:tc>
                  <a:txBody>
                    <a:bodyPr/>
                    <a:lstStyle/>
                    <a:p>
                      <a:pPr algn="ctr"/>
                      <a:endParaRPr lang="ja-JP" altLang="en-US" sz="1200" dirty="0">
                        <a:latin typeface="游ゴシック" panose="020B0400000000000000" pitchFamily="50" charset="-128"/>
                        <a:ea typeface="游ゴシック" panose="020B0400000000000000" pitchFamily="50" charset="-128"/>
                      </a:endParaRPr>
                    </a:p>
                  </a:txBody>
                  <a:tcPr marL="68580" marR="68580" marT="0" marB="0" anchor="ctr"/>
                </a:tc>
                <a:extLst>
                  <a:ext uri="{0D108BD9-81ED-4DB2-BD59-A6C34878D82A}">
                    <a16:rowId xmlns:a16="http://schemas.microsoft.com/office/drawing/2014/main" val="2521896259"/>
                  </a:ext>
                </a:extLst>
              </a:tr>
              <a:tr h="531292">
                <a:tc>
                  <a:txBody>
                    <a:bodyPr/>
                    <a:lstStyle/>
                    <a:p>
                      <a:pPr marL="180340" indent="-180340" algn="ctr">
                        <a:spcAft>
                          <a:spcPts val="0"/>
                        </a:spcAft>
                      </a:pP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Citizen Developer </a:t>
                      </a:r>
                      <a:endParaRPr lang="ja-JP" sz="14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noFill/>
                  </a:tcPr>
                </a:tc>
                <a:tc>
                  <a:txBody>
                    <a:bodyPr/>
                    <a:lstStyle/>
                    <a:p>
                      <a:pPr marL="0" indent="0" algn="l">
                        <a:spcAft>
                          <a:spcPts val="0"/>
                        </a:spcAft>
                      </a:pP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開発ツールとして</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Studio X</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のみ利用可能</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
                      </a:r>
                      <a:b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b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業務部門内で開発するユーザー向け</a:t>
                      </a:r>
                      <a:endParaRPr lang="ja-JP" sz="14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noFill/>
                  </a:tcPr>
                </a:tc>
                <a:tc>
                  <a:txBody>
                    <a:bodyPr/>
                    <a:lstStyle/>
                    <a:p>
                      <a:pPr algn="ctr"/>
                      <a:r>
                        <a:rPr lang="ja-JP" altLang="en-US" sz="1200" dirty="0" smtClean="0">
                          <a:latin typeface="游ゴシック" panose="020B0400000000000000" pitchFamily="50" charset="-128"/>
                          <a:ea typeface="游ゴシック" panose="020B0400000000000000" pitchFamily="50" charset="-128"/>
                        </a:rPr>
                        <a:t>〇</a:t>
                      </a:r>
                      <a:endParaRPr lang="ja-JP" altLang="en-US" sz="1200" dirty="0">
                        <a:latin typeface="游ゴシック" panose="020B0400000000000000" pitchFamily="50" charset="-128"/>
                        <a:ea typeface="游ゴシック" panose="020B0400000000000000" pitchFamily="50" charset="-128"/>
                      </a:endParaRPr>
                    </a:p>
                  </a:txBody>
                  <a:tcPr marL="68580" marR="68580" marT="0" marB="0" anchor="ctr">
                    <a:noFill/>
                  </a:tcPr>
                </a:tc>
                <a:tc>
                  <a:txBody>
                    <a:bodyPr/>
                    <a:lstStyle/>
                    <a:p>
                      <a:pPr algn="ctr"/>
                      <a:r>
                        <a:rPr lang="ja-JP" altLang="en-US" sz="1200" dirty="0" smtClean="0">
                          <a:latin typeface="游ゴシック" panose="020B0400000000000000" pitchFamily="50" charset="-128"/>
                          <a:ea typeface="游ゴシック" panose="020B0400000000000000" pitchFamily="50" charset="-128"/>
                        </a:rPr>
                        <a:t>〇</a:t>
                      </a:r>
                      <a:endParaRPr lang="ja-JP" altLang="en-US" sz="1200" dirty="0">
                        <a:latin typeface="游ゴシック" panose="020B0400000000000000" pitchFamily="50" charset="-128"/>
                        <a:ea typeface="游ゴシック" panose="020B0400000000000000" pitchFamily="50" charset="-128"/>
                      </a:endParaRPr>
                    </a:p>
                  </a:txBody>
                  <a:tcPr marL="68580" marR="68580" marT="0" marB="0" anchor="ctr">
                    <a:noFill/>
                  </a:tcPr>
                </a:tc>
                <a:tc>
                  <a:txBody>
                    <a:bodyPr/>
                    <a:lstStyle/>
                    <a:p>
                      <a:pPr marL="180340" indent="-180340" algn="ctr">
                        <a:spcAft>
                          <a:spcPts val="0"/>
                        </a:spcAft>
                      </a:pPr>
                      <a:endParaRPr lang="ja-JP" sz="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noFill/>
                  </a:tcPr>
                </a:tc>
                <a:tc>
                  <a:txBody>
                    <a:bodyPr/>
                    <a:lstStyle/>
                    <a:p>
                      <a:pPr algn="ctr"/>
                      <a:r>
                        <a:rPr lang="ja-JP" altLang="en-US" sz="1200" dirty="0" smtClean="0">
                          <a:latin typeface="游ゴシック" panose="020B0400000000000000" pitchFamily="50" charset="-128"/>
                          <a:ea typeface="游ゴシック" panose="020B0400000000000000" pitchFamily="50" charset="-128"/>
                        </a:rPr>
                        <a:t>〇</a:t>
                      </a:r>
                      <a:endParaRPr lang="ja-JP" altLang="en-US" sz="1200" dirty="0">
                        <a:latin typeface="游ゴシック" panose="020B0400000000000000" pitchFamily="50" charset="-128"/>
                        <a:ea typeface="游ゴシック" panose="020B0400000000000000" pitchFamily="50" charset="-128"/>
                      </a:endParaRPr>
                    </a:p>
                  </a:txBody>
                  <a:tcPr marL="68580" marR="68580" marT="0" marB="0" anchor="ctr">
                    <a:noFill/>
                  </a:tcPr>
                </a:tc>
                <a:extLst>
                  <a:ext uri="{0D108BD9-81ED-4DB2-BD59-A6C34878D82A}">
                    <a16:rowId xmlns:a16="http://schemas.microsoft.com/office/drawing/2014/main" val="321164785"/>
                  </a:ext>
                </a:extLst>
              </a:tr>
              <a:tr h="700049">
                <a:tc>
                  <a:txBody>
                    <a:bodyPr/>
                    <a:lstStyle/>
                    <a:p>
                      <a:pPr marL="0" indent="0" algn="ctr">
                        <a:spcAft>
                          <a:spcPts val="0"/>
                        </a:spcAft>
                      </a:pP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Automation Developer</a:t>
                      </a:r>
                      <a:endParaRPr lang="ja-JP" sz="14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noFill/>
                  </a:tcPr>
                </a:tc>
                <a:tc>
                  <a:txBody>
                    <a:bodyPr/>
                    <a:lstStyle/>
                    <a:p>
                      <a:pPr marL="0" indent="0" algn="l">
                        <a:spcAft>
                          <a:spcPts val="0"/>
                        </a:spcAft>
                      </a:pPr>
                      <a:r>
                        <a:rPr lang="en-US" altLang="ja-JP" sz="1400" dirty="0" smtClean="0">
                          <a:latin typeface="游ゴシック" panose="020B0400000000000000" pitchFamily="50" charset="-128"/>
                          <a:ea typeface="游ゴシック" panose="020B0400000000000000" pitchFamily="50" charset="-128"/>
                        </a:rPr>
                        <a:t>Studio</a:t>
                      </a:r>
                      <a:r>
                        <a:rPr lang="ja-JP" altLang="en-US" sz="1400" dirty="0" smtClean="0">
                          <a:latin typeface="游ゴシック" panose="020B0400000000000000" pitchFamily="50" charset="-128"/>
                          <a:ea typeface="游ゴシック" panose="020B0400000000000000" pitchFamily="50" charset="-128"/>
                        </a:rPr>
                        <a:t>および</a:t>
                      </a:r>
                      <a:r>
                        <a:rPr lang="en-US" altLang="ja-JP" sz="1400" dirty="0" err="1" smtClean="0">
                          <a:latin typeface="游ゴシック" panose="020B0400000000000000" pitchFamily="50" charset="-128"/>
                          <a:ea typeface="游ゴシック" panose="020B0400000000000000" pitchFamily="50" charset="-128"/>
                        </a:rPr>
                        <a:t>StudioX</a:t>
                      </a:r>
                      <a:r>
                        <a:rPr lang="ja-JP" altLang="en-US" sz="1400" dirty="0" smtClean="0">
                          <a:latin typeface="游ゴシック" panose="020B0400000000000000" pitchFamily="50" charset="-128"/>
                          <a:ea typeface="游ゴシック" panose="020B0400000000000000" pitchFamily="50" charset="-128"/>
                        </a:rPr>
                        <a:t>が利用可能な</a:t>
                      </a:r>
                      <a:r>
                        <a:rPr lang="en-US" altLang="ja-JP" sz="1400" dirty="0" smtClean="0">
                          <a:latin typeface="游ゴシック" panose="020B0400000000000000" pitchFamily="50" charset="-128"/>
                          <a:ea typeface="游ゴシック" panose="020B0400000000000000" pitchFamily="50" charset="-128"/>
                        </a:rPr>
                        <a:t/>
                      </a:r>
                      <a:br>
                        <a:rPr lang="en-US" altLang="ja-JP" sz="1400" dirty="0" smtClean="0">
                          <a:latin typeface="游ゴシック" panose="020B0400000000000000" pitchFamily="50" charset="-128"/>
                          <a:ea typeface="游ゴシック" panose="020B0400000000000000" pitchFamily="50" charset="-128"/>
                        </a:rPr>
                      </a:br>
                      <a:r>
                        <a:rPr lang="en-US" altLang="ja-JP" sz="1400" dirty="0" smtClean="0">
                          <a:latin typeface="游ゴシック" panose="020B0400000000000000" pitchFamily="50" charset="-128"/>
                          <a:ea typeface="游ゴシック" panose="020B0400000000000000" pitchFamily="50" charset="-128"/>
                        </a:rPr>
                        <a:t>RPA</a:t>
                      </a:r>
                      <a:r>
                        <a:rPr lang="ja-JP" altLang="en-US" sz="1400" dirty="0" smtClean="0">
                          <a:latin typeface="游ゴシック" panose="020B0400000000000000" pitchFamily="50" charset="-128"/>
                          <a:ea typeface="游ゴシック" panose="020B0400000000000000" pitchFamily="50" charset="-128"/>
                        </a:rPr>
                        <a:t>開発者向け開発ライセンス</a:t>
                      </a:r>
                      <a:endParaRPr lang="en-US" altLang="ja-JP" sz="1400" dirty="0" smtClean="0">
                        <a:latin typeface="游ゴシック" panose="020B0400000000000000" pitchFamily="50" charset="-128"/>
                        <a:ea typeface="游ゴシック" panose="020B0400000000000000" pitchFamily="50" charset="-128"/>
                      </a:endParaRPr>
                    </a:p>
                    <a:p>
                      <a:pPr marL="0" indent="0" algn="l">
                        <a:spcAft>
                          <a:spcPts val="0"/>
                        </a:spcAft>
                      </a:pP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RPA Developer</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からの名称変更</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要</a:t>
                      </a:r>
                      <a:r>
                        <a:rPr lang="en-US" altLang="ja-JP" sz="1400" dirty="0" err="1"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Ver</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確認</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endParaRPr lang="ja-JP" sz="14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noFill/>
                  </a:tcPr>
                </a:tc>
                <a:tc>
                  <a:txBody>
                    <a:bodyPr/>
                    <a:lstStyle/>
                    <a:p>
                      <a:pPr algn="ctr"/>
                      <a:r>
                        <a:rPr lang="ja-JP" altLang="en-US" sz="1200" dirty="0" smtClean="0">
                          <a:latin typeface="游ゴシック" panose="020B0400000000000000" pitchFamily="50" charset="-128"/>
                          <a:ea typeface="游ゴシック" panose="020B0400000000000000" pitchFamily="50" charset="-128"/>
                        </a:rPr>
                        <a:t>〇</a:t>
                      </a:r>
                      <a:endParaRPr lang="ja-JP" altLang="en-US" sz="1200" dirty="0">
                        <a:latin typeface="游ゴシック" panose="020B0400000000000000" pitchFamily="50" charset="-128"/>
                        <a:ea typeface="游ゴシック" panose="020B0400000000000000" pitchFamily="50" charset="-128"/>
                      </a:endParaRPr>
                    </a:p>
                  </a:txBody>
                  <a:tcPr marL="68580" marR="68580" marT="0" marB="0" anchor="ctr"/>
                </a:tc>
                <a:tc>
                  <a:txBody>
                    <a:bodyPr/>
                    <a:lstStyle/>
                    <a:p>
                      <a:pPr algn="ctr"/>
                      <a:r>
                        <a:rPr lang="ja-JP" altLang="en-US" sz="1200" dirty="0" smtClean="0">
                          <a:latin typeface="游ゴシック" panose="020B0400000000000000" pitchFamily="50" charset="-128"/>
                          <a:ea typeface="游ゴシック" panose="020B0400000000000000" pitchFamily="50" charset="-128"/>
                        </a:rPr>
                        <a:t>〇</a:t>
                      </a:r>
                      <a:endParaRPr lang="ja-JP" altLang="en-US" sz="1200" dirty="0">
                        <a:latin typeface="游ゴシック" panose="020B0400000000000000" pitchFamily="50" charset="-128"/>
                        <a:ea typeface="游ゴシック" panose="020B0400000000000000" pitchFamily="50" charset="-128"/>
                      </a:endParaRPr>
                    </a:p>
                  </a:txBody>
                  <a:tcPr marL="68580" marR="68580" marT="0" marB="0" anchor="ctr"/>
                </a:tc>
                <a:tc>
                  <a:txBody>
                    <a:bodyPr/>
                    <a:lstStyle/>
                    <a:p>
                      <a:pPr marL="180340" indent="-180340" algn="ctr">
                        <a:spcAft>
                          <a:spcPts val="0"/>
                        </a:spcAft>
                      </a:pPr>
                      <a:r>
                        <a:rPr lang="ja-JP" altLang="en-US" sz="1200" dirty="0" smtClean="0">
                          <a:latin typeface="游ゴシック" panose="020B0400000000000000" pitchFamily="50" charset="-128"/>
                          <a:ea typeface="游ゴシック" panose="020B0400000000000000" pitchFamily="50" charset="-128"/>
                        </a:rPr>
                        <a:t>〇</a:t>
                      </a:r>
                      <a:endParaRPr lang="ja-JP" sz="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tc>
                <a:tc>
                  <a:txBody>
                    <a:bodyPr/>
                    <a:lstStyle/>
                    <a:p>
                      <a:pPr algn="ctr"/>
                      <a:r>
                        <a:rPr lang="ja-JP" altLang="en-US" sz="1200" dirty="0" smtClean="0">
                          <a:latin typeface="游ゴシック" panose="020B0400000000000000" pitchFamily="50" charset="-128"/>
                          <a:ea typeface="游ゴシック" panose="020B0400000000000000" pitchFamily="50" charset="-128"/>
                        </a:rPr>
                        <a:t>〇</a:t>
                      </a:r>
                      <a:endParaRPr lang="ja-JP" altLang="en-US" sz="1200" dirty="0">
                        <a:latin typeface="游ゴシック" panose="020B0400000000000000" pitchFamily="50" charset="-128"/>
                        <a:ea typeface="游ゴシック" panose="020B0400000000000000" pitchFamily="50" charset="-128"/>
                      </a:endParaRPr>
                    </a:p>
                  </a:txBody>
                  <a:tcPr marL="68580" marR="68580" marT="0" marB="0" anchor="ctr"/>
                </a:tc>
                <a:extLst>
                  <a:ext uri="{0D108BD9-81ED-4DB2-BD59-A6C34878D82A}">
                    <a16:rowId xmlns:a16="http://schemas.microsoft.com/office/drawing/2014/main" val="1854402099"/>
                  </a:ext>
                </a:extLst>
              </a:tr>
            </a:tbl>
          </a:graphicData>
        </a:graphic>
      </p:graphicFrame>
      <p:sp>
        <p:nvSpPr>
          <p:cNvPr id="13" name="角丸四角形 12"/>
          <p:cNvSpPr/>
          <p:nvPr/>
        </p:nvSpPr>
        <p:spPr bwMode="auto">
          <a:xfrm>
            <a:off x="6783617" y="2739441"/>
            <a:ext cx="440899" cy="2056733"/>
          </a:xfrm>
          <a:prstGeom prst="roundRect">
            <a:avLst/>
          </a:prstGeom>
          <a:solidFill>
            <a:srgbClr val="C00000">
              <a:alpha val="25000"/>
            </a:srgbClr>
          </a:solidFill>
          <a:ln w="6350" cap="flat" cmpd="sng" algn="ctr">
            <a:noFill/>
            <a:prstDash val="solid"/>
            <a:round/>
            <a:headEnd type="none" w="med" len="med"/>
            <a:tailEnd type="none" w="med" len="med"/>
          </a:ln>
          <a:effectLst/>
          <a:extLst/>
        </p:spPr>
        <p:txBody>
          <a:bodyPr vert="horz" wrap="square" lIns="0" tIns="7200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実行</a:t>
            </a:r>
            <a:endParaRPr kumimoji="1" lang="ja-JP" altLang="en-US" sz="110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bwMode="auto">
          <a:xfrm>
            <a:off x="7338643" y="2739442"/>
            <a:ext cx="1007251" cy="2056733"/>
          </a:xfrm>
          <a:prstGeom prst="roundRect">
            <a:avLst>
              <a:gd name="adj" fmla="val 10170"/>
            </a:avLst>
          </a:prstGeom>
          <a:solidFill>
            <a:schemeClr val="accent1">
              <a:lumMod val="50000"/>
              <a:alpha val="25000"/>
            </a:schemeClr>
          </a:solidFill>
          <a:ln w="6350" cap="flat" cmpd="sng" algn="ctr">
            <a:noFill/>
            <a:prstDash val="solid"/>
            <a:round/>
            <a:headEnd type="none" w="med" len="med"/>
            <a:tailEnd type="none" w="med" len="med"/>
          </a:ln>
          <a:effectLst/>
          <a:extLst/>
        </p:spPr>
        <p:txBody>
          <a:bodyPr vert="horz" wrap="square" lIns="0" tIns="72000" rIns="0" bIns="0" numCol="1" rtlCol="0" anchor="b"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1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開発</a:t>
            </a:r>
            <a:endParaRPr kumimoji="1" lang="ja-JP" altLang="en-US" sz="1100" i="0" u="none" strike="noStrike" cap="none" normalizeH="0" baseline="0" dirty="0" smtClean="0">
              <a:ln>
                <a:noFill/>
              </a:ln>
              <a:solidFill>
                <a:schemeClr val="accent1">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40580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985385" y="376238"/>
            <a:ext cx="7833178"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eaLnBrk="1" hangingPunct="1">
              <a:lnSpc>
                <a:spcPct val="100000"/>
              </a:lnSpc>
              <a:spcBef>
                <a:spcPct val="0"/>
              </a:spcBef>
              <a:buClrTx/>
              <a:buFontTx/>
              <a:buNone/>
            </a:pPr>
            <a:r>
              <a:rPr lang="en-US" altLang="ja-JP" sz="2800" dirty="0" smtClean="0">
                <a:solidFill>
                  <a:schemeClr val="tx2"/>
                </a:solidFill>
                <a:latin typeface="游ゴシック" panose="020B0400000000000000" pitchFamily="50" charset="-128"/>
                <a:ea typeface="游ゴシック" panose="020B0400000000000000" pitchFamily="50" charset="-128"/>
                <a:cs typeface="Meiryo UI" pitchFamily="50" charset="-128"/>
              </a:rPr>
              <a:t>UiPath Orchestrator</a:t>
            </a:r>
            <a:r>
              <a:rPr lang="ja-JP" altLang="en-US" sz="2800" dirty="0" smtClean="0">
                <a:solidFill>
                  <a:schemeClr val="tx2"/>
                </a:solidFill>
                <a:latin typeface="游ゴシック" panose="020B0400000000000000" pitchFamily="50" charset="-128"/>
                <a:ea typeface="游ゴシック" panose="020B0400000000000000" pitchFamily="50" charset="-128"/>
                <a:cs typeface="Meiryo UI" pitchFamily="50" charset="-128"/>
              </a:rPr>
              <a:t>のご紹介</a:t>
            </a:r>
            <a:endParaRPr lang="en-US" altLang="ja-JP" sz="2800" dirty="0">
              <a:solidFill>
                <a:schemeClr val="tx2"/>
              </a:solidFill>
              <a:latin typeface="游ゴシック" panose="020B0400000000000000" pitchFamily="50" charset="-128"/>
              <a:ea typeface="游ゴシック" panose="020B0400000000000000" pitchFamily="50" charset="-128"/>
              <a:cs typeface="Meiryo UI" pitchFamily="50" charset="-128"/>
            </a:endParaRPr>
          </a:p>
        </p:txBody>
      </p:sp>
      <p:sp>
        <p:nvSpPr>
          <p:cNvPr id="14" name="角丸四角形 13"/>
          <p:cNvSpPr/>
          <p:nvPr/>
        </p:nvSpPr>
        <p:spPr bwMode="auto">
          <a:xfrm>
            <a:off x="323850" y="464457"/>
            <a:ext cx="661534" cy="443819"/>
          </a:xfrm>
          <a:prstGeom prst="roundRect">
            <a:avLst/>
          </a:prstGeom>
          <a:solidFill>
            <a:srgbClr val="FF6600"/>
          </a:solidFill>
          <a:ln w="6350"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管理</a:t>
            </a:r>
          </a:p>
        </p:txBody>
      </p:sp>
      <p:sp>
        <p:nvSpPr>
          <p:cNvPr id="16" name="フッター プレースホルダー 3"/>
          <p:cNvSpPr>
            <a:spLocks noGrp="1"/>
          </p:cNvSpPr>
          <p:nvPr>
            <p:ph type="ftr" sz="quarter" idx="11"/>
          </p:nvPr>
        </p:nvSpPr>
        <p:spPr>
          <a:xfrm>
            <a:off x="3124200" y="6519863"/>
            <a:ext cx="2895600" cy="268287"/>
          </a:xfrm>
        </p:spPr>
        <p:txBody>
          <a:bodyPr/>
          <a:lstStyle/>
          <a:p>
            <a:pPr>
              <a:defRPr/>
            </a:pPr>
            <a:r>
              <a:rPr lang="en-US" altLang="ja-JP" dirty="0" smtClean="0"/>
              <a:t>© 2022 Power </a:t>
            </a:r>
            <a:r>
              <a:rPr lang="en-US" altLang="ja-JP" dirty="0" err="1" smtClean="0"/>
              <a:t>Solutions,Ltd</a:t>
            </a:r>
            <a:r>
              <a:rPr lang="en-US" altLang="ja-JP" dirty="0" smtClean="0"/>
              <a:t>. All Rights Reserved</a:t>
            </a:r>
            <a:endParaRPr kumimoji="1" lang="en-US" altLang="ja-JP" dirty="0"/>
          </a:p>
        </p:txBody>
      </p:sp>
      <p:sp>
        <p:nvSpPr>
          <p:cNvPr id="17" name="Rectangle 6"/>
          <p:cNvSpPr>
            <a:spLocks noChangeArrowheads="1"/>
          </p:cNvSpPr>
          <p:nvPr/>
        </p:nvSpPr>
        <p:spPr bwMode="auto">
          <a:xfrm>
            <a:off x="6686552" y="6520652"/>
            <a:ext cx="2133600" cy="1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algn="r" eaLnBrk="1" hangingPunct="1">
              <a:lnSpc>
                <a:spcPct val="100000"/>
              </a:lnSpc>
              <a:spcBef>
                <a:spcPct val="0"/>
              </a:spcBef>
              <a:buClrTx/>
              <a:buFontTx/>
              <a:buNone/>
            </a:pPr>
            <a:fld id="{C57F365E-B9B4-4417-9545-3EC816AB5F32}" type="slidenum">
              <a:rPr lang="en-US" altLang="ja-JP" sz="1400">
                <a:latin typeface="Meiryo UI" pitchFamily="50" charset="-128"/>
                <a:ea typeface="Meiryo UI" pitchFamily="50" charset="-128"/>
                <a:cs typeface="Meiryo UI" pitchFamily="50" charset="-128"/>
              </a:rPr>
              <a:pPr algn="r" eaLnBrk="1" hangingPunct="1">
                <a:lnSpc>
                  <a:spcPct val="100000"/>
                </a:lnSpc>
                <a:spcBef>
                  <a:spcPct val="0"/>
                </a:spcBef>
                <a:buClrTx/>
                <a:buFontTx/>
                <a:buNone/>
              </a:pPr>
              <a:t>5</a:t>
            </a:fld>
            <a:endParaRPr lang="en-US" altLang="ja-JP" sz="1400" dirty="0">
              <a:latin typeface="Meiryo UI" pitchFamily="50" charset="-128"/>
              <a:ea typeface="Meiryo UI" pitchFamily="50" charset="-128"/>
              <a:cs typeface="Meiryo UI" pitchFamily="50" charset="-128"/>
            </a:endParaRPr>
          </a:p>
        </p:txBody>
      </p:sp>
      <p:pic>
        <p:nvPicPr>
          <p:cNvPr id="30" name="図 4">
            <a:extLst>
              <a:ext uri="{FF2B5EF4-FFF2-40B4-BE49-F238E27FC236}">
                <a16:creationId xmlns:a16="http://schemas.microsoft.com/office/drawing/2014/main" id="{8C696419-1DDA-4991-BB11-57E68DDB8D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24008" y="3817208"/>
            <a:ext cx="5446218" cy="2703444"/>
          </a:xfrm>
          <a:prstGeom prst="rect">
            <a:avLst/>
          </a:prstGeom>
          <a:ln>
            <a:noFill/>
          </a:ln>
          <a:effectLst/>
        </p:spPr>
      </p:pic>
      <p:sp>
        <p:nvSpPr>
          <p:cNvPr id="31" name="タイトル 2">
            <a:extLst>
              <a:ext uri="{FF2B5EF4-FFF2-40B4-BE49-F238E27FC236}">
                <a16:creationId xmlns:a16="http://schemas.microsoft.com/office/drawing/2014/main" id="{29FF1916-6652-4172-906C-9998ECBA9095}"/>
              </a:ext>
            </a:extLst>
          </p:cNvPr>
          <p:cNvSpPr txBox="1">
            <a:spLocks/>
          </p:cNvSpPr>
          <p:nvPr/>
        </p:nvSpPr>
        <p:spPr>
          <a:xfrm>
            <a:off x="323850" y="1184200"/>
            <a:ext cx="8291158" cy="585187"/>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tabLst>
                <a:tab pos="2227263" algn="l"/>
              </a:tabLst>
              <a:defRPr sz="2800" b="1" i="0" kern="1200" spc="-50" baseline="0">
                <a:solidFill>
                  <a:schemeClr val="tx1"/>
                </a:solidFill>
                <a:latin typeface="Arial" panose="020B0604020202020204" pitchFamily="34" charset="0"/>
                <a:ea typeface="+mj-ea"/>
                <a:cs typeface="Arial"/>
              </a:defRPr>
            </a:lvl1pPr>
          </a:lstStyle>
          <a:p>
            <a:r>
              <a:rPr kumimoji="1" lang="en-US" altLang="ja-JP" sz="1600" dirty="0">
                <a:solidFill>
                  <a:schemeClr val="tx1">
                    <a:lumMod val="50000"/>
                    <a:lumOff val="50000"/>
                  </a:schemeClr>
                </a:solidFill>
                <a:latin typeface="游ゴシック" panose="020B0400000000000000" pitchFamily="50" charset="-128"/>
                <a:ea typeface="游ゴシック" panose="020B0400000000000000" pitchFamily="50" charset="-128"/>
              </a:rPr>
              <a:t>UiPath Orchestrator</a:t>
            </a:r>
            <a:r>
              <a:rPr kumimoji="1" lang="ja-JP" altLang="en-US" sz="1600" dirty="0">
                <a:solidFill>
                  <a:schemeClr val="tx1">
                    <a:lumMod val="50000"/>
                    <a:lumOff val="50000"/>
                  </a:schemeClr>
                </a:solidFill>
                <a:latin typeface="游ゴシック" panose="020B0400000000000000" pitchFamily="50" charset="-128"/>
                <a:ea typeface="游ゴシック" panose="020B0400000000000000" pitchFamily="50" charset="-128"/>
              </a:rPr>
              <a:t>とは</a:t>
            </a:r>
            <a:endParaRPr kumimoji="1" lang="en-US" altLang="ja-JP" sz="1600" dirty="0">
              <a:solidFill>
                <a:schemeClr val="tx1">
                  <a:lumMod val="50000"/>
                  <a:lumOff val="50000"/>
                </a:schemeClr>
              </a:solidFill>
              <a:latin typeface="游ゴシック" panose="020B0400000000000000" pitchFamily="50" charset="-128"/>
              <a:ea typeface="游ゴシック" panose="020B0400000000000000" pitchFamily="50" charset="-128"/>
            </a:endParaRPr>
          </a:p>
          <a:p>
            <a:r>
              <a:rPr kumimoji="1" lang="ja-JP" altLang="en-US" sz="1600" b="0" dirty="0">
                <a:latin typeface="游ゴシック" panose="020B0400000000000000" pitchFamily="50" charset="-128"/>
                <a:ea typeface="游ゴシック" panose="020B0400000000000000" pitchFamily="50" charset="-128"/>
              </a:rPr>
              <a:t>　</a:t>
            </a:r>
            <a:r>
              <a:rPr kumimoji="1" lang="en-US" altLang="ja-JP" sz="1600" b="0" dirty="0" smtClean="0">
                <a:latin typeface="游ゴシック" panose="020B0400000000000000" pitchFamily="50" charset="-128"/>
                <a:ea typeface="游ゴシック" panose="020B0400000000000000" pitchFamily="50" charset="-128"/>
              </a:rPr>
              <a:t>Robot / </a:t>
            </a:r>
            <a:r>
              <a:rPr lang="en-US" altLang="ja-JP" sz="1600" b="0" dirty="0" smtClean="0">
                <a:latin typeface="游ゴシック" panose="020B0400000000000000" pitchFamily="50" charset="-128"/>
                <a:ea typeface="游ゴシック" panose="020B0400000000000000" pitchFamily="50" charset="-128"/>
              </a:rPr>
              <a:t>Studio</a:t>
            </a:r>
            <a:r>
              <a:rPr lang="ja-JP" altLang="en-US" sz="1600" b="0" dirty="0" smtClean="0">
                <a:latin typeface="游ゴシック" panose="020B0400000000000000" pitchFamily="50" charset="-128"/>
                <a:ea typeface="游ゴシック" panose="020B0400000000000000" pitchFamily="50" charset="-128"/>
              </a:rPr>
              <a:t>の他</a:t>
            </a:r>
            <a:r>
              <a:rPr lang="en-US" altLang="ja-JP" sz="1600" b="0" dirty="0" smtClean="0">
                <a:latin typeface="游ゴシック" panose="020B0400000000000000" pitchFamily="50" charset="-128"/>
                <a:ea typeface="游ゴシック" panose="020B0400000000000000" pitchFamily="50" charset="-128"/>
              </a:rPr>
              <a:t>UiPath RPA</a:t>
            </a:r>
            <a:r>
              <a:rPr lang="ja-JP" altLang="en-US" sz="1600" b="0" dirty="0">
                <a:latin typeface="游ゴシック" panose="020B0400000000000000" pitchFamily="50" charset="-128"/>
                <a:ea typeface="游ゴシック" panose="020B0400000000000000" pitchFamily="50" charset="-128"/>
              </a:rPr>
              <a:t>機能</a:t>
            </a:r>
            <a:r>
              <a:rPr kumimoji="1" lang="ja-JP" altLang="en-US" sz="1600" b="0" dirty="0" smtClean="0">
                <a:latin typeface="游ゴシック" panose="020B0400000000000000" pitchFamily="50" charset="-128"/>
                <a:ea typeface="游ゴシック" panose="020B0400000000000000" pitchFamily="50" charset="-128"/>
              </a:rPr>
              <a:t>を</a:t>
            </a:r>
            <a:r>
              <a:rPr kumimoji="1" lang="ja-JP" altLang="en-US" sz="1600" b="0" dirty="0">
                <a:latin typeface="游ゴシック" panose="020B0400000000000000" pitchFamily="50" charset="-128"/>
                <a:ea typeface="游ゴシック" panose="020B0400000000000000" pitchFamily="50" charset="-128"/>
              </a:rPr>
              <a:t>集中管理</a:t>
            </a:r>
            <a:r>
              <a:rPr kumimoji="1" lang="ja-JP" altLang="en-US" sz="1600" b="0" dirty="0" smtClean="0">
                <a:latin typeface="游ゴシック" panose="020B0400000000000000" pitchFamily="50" charset="-128"/>
                <a:ea typeface="游ゴシック" panose="020B0400000000000000" pitchFamily="50" charset="-128"/>
              </a:rPr>
              <a:t>するサーバー製品です。</a:t>
            </a:r>
            <a:r>
              <a:rPr kumimoji="1" lang="en-US" altLang="ja-JP" sz="1600" b="0" dirty="0" smtClean="0">
                <a:latin typeface="游ゴシック" panose="020B0400000000000000" pitchFamily="50" charset="-128"/>
                <a:ea typeface="游ゴシック" panose="020B0400000000000000" pitchFamily="50" charset="-128"/>
              </a:rPr>
              <a:t/>
            </a:r>
            <a:br>
              <a:rPr kumimoji="1" lang="en-US" altLang="ja-JP" sz="1600" b="0" dirty="0" smtClean="0">
                <a:latin typeface="游ゴシック" panose="020B0400000000000000" pitchFamily="50" charset="-128"/>
                <a:ea typeface="游ゴシック" panose="020B0400000000000000" pitchFamily="50" charset="-128"/>
              </a:rPr>
            </a:br>
            <a:r>
              <a:rPr kumimoji="1" lang="ja-JP" altLang="en-US" sz="1600" b="0" dirty="0" smtClean="0">
                <a:latin typeface="游ゴシック" panose="020B0400000000000000" pitchFamily="50" charset="-128"/>
                <a:ea typeface="游ゴシック" panose="020B0400000000000000" pitchFamily="50" charset="-128"/>
              </a:rPr>
              <a:t>　貴社独自の環境をオンプレミスで構築</a:t>
            </a:r>
            <a:r>
              <a:rPr lang="en-US" altLang="ja-JP" sz="1600" b="0" dirty="0" smtClean="0">
                <a:latin typeface="游ゴシック" panose="020B0400000000000000" pitchFamily="50" charset="-128"/>
                <a:ea typeface="游ゴシック" panose="020B0400000000000000" pitchFamily="50" charset="-128"/>
              </a:rPr>
              <a:t>/</a:t>
            </a:r>
            <a:r>
              <a:rPr lang="ja-JP" altLang="en-US" sz="1600" b="0" dirty="0" smtClean="0">
                <a:latin typeface="游ゴシック" panose="020B0400000000000000" pitchFamily="50" charset="-128"/>
                <a:ea typeface="游ゴシック" panose="020B0400000000000000" pitchFamily="50" charset="-128"/>
              </a:rPr>
              <a:t>デプロイする他に、</a:t>
            </a:r>
            <a:r>
              <a:rPr kumimoji="1" lang="en-US" altLang="ja-JP" sz="1600" b="0" dirty="0" smtClean="0">
                <a:latin typeface="游ゴシック" panose="020B0400000000000000" pitchFamily="50" charset="-128"/>
                <a:ea typeface="游ゴシック" panose="020B0400000000000000" pitchFamily="50" charset="-128"/>
              </a:rPr>
              <a:t>SAAS</a:t>
            </a:r>
            <a:r>
              <a:rPr kumimoji="1" lang="ja-JP" altLang="en-US" sz="1600" b="0" dirty="0" smtClean="0">
                <a:latin typeface="游ゴシック" panose="020B0400000000000000" pitchFamily="50" charset="-128"/>
                <a:ea typeface="游ゴシック" panose="020B0400000000000000" pitchFamily="50" charset="-128"/>
              </a:rPr>
              <a:t>として</a:t>
            </a:r>
            <a:r>
              <a:rPr kumimoji="1" lang="en-US" altLang="ja-JP" sz="1600" b="0" dirty="0" smtClean="0">
                <a:latin typeface="游ゴシック" panose="020B0400000000000000" pitchFamily="50" charset="-128"/>
                <a:ea typeface="游ゴシック" panose="020B0400000000000000" pitchFamily="50" charset="-128"/>
              </a:rPr>
              <a:t>UiPath</a:t>
            </a:r>
            <a:r>
              <a:rPr kumimoji="1" lang="ja-JP" altLang="en-US" sz="1600" b="0" dirty="0" smtClean="0">
                <a:latin typeface="游ゴシック" panose="020B0400000000000000" pitchFamily="50" charset="-128"/>
                <a:ea typeface="游ゴシック" panose="020B0400000000000000" pitchFamily="50" charset="-128"/>
              </a:rPr>
              <a:t>が管理・運営する</a:t>
            </a:r>
            <a:r>
              <a:rPr kumimoji="1" lang="en-US" altLang="ja-JP" sz="1600" b="0" dirty="0" smtClean="0">
                <a:latin typeface="游ゴシック" panose="020B0400000000000000" pitchFamily="50" charset="-128"/>
                <a:ea typeface="游ゴシック" panose="020B0400000000000000" pitchFamily="50" charset="-128"/>
              </a:rPr>
              <a:t>Automation Cloud</a:t>
            </a:r>
            <a:r>
              <a:rPr kumimoji="1" lang="ja-JP" altLang="en-US" sz="1600" b="0" dirty="0" smtClean="0">
                <a:latin typeface="游ゴシック" panose="020B0400000000000000" pitchFamily="50" charset="-128"/>
                <a:ea typeface="游ゴシック" panose="020B0400000000000000" pitchFamily="50" charset="-128"/>
              </a:rPr>
              <a:t>をご利用頂くことが可能です。</a:t>
            </a:r>
            <a:endParaRPr kumimoji="1" lang="ja-JP" altLang="en-US" sz="1600" b="0" dirty="0">
              <a:latin typeface="游ゴシック" panose="020B0400000000000000" pitchFamily="50" charset="-128"/>
              <a:ea typeface="游ゴシック" panose="020B0400000000000000" pitchFamily="50" charset="-128"/>
            </a:endParaRPr>
          </a:p>
        </p:txBody>
      </p:sp>
      <p:sp>
        <p:nvSpPr>
          <p:cNvPr id="32" name="タイトル 2">
            <a:extLst>
              <a:ext uri="{FF2B5EF4-FFF2-40B4-BE49-F238E27FC236}">
                <a16:creationId xmlns:a16="http://schemas.microsoft.com/office/drawing/2014/main" id="{24F5FF81-D2AF-47B4-A2A8-75DE522111EA}"/>
              </a:ext>
            </a:extLst>
          </p:cNvPr>
          <p:cNvSpPr txBox="1">
            <a:spLocks/>
          </p:cNvSpPr>
          <p:nvPr/>
        </p:nvSpPr>
        <p:spPr>
          <a:xfrm>
            <a:off x="323850" y="2256331"/>
            <a:ext cx="8494713" cy="3892251"/>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tabLst>
                <a:tab pos="2227263" algn="l"/>
              </a:tabLst>
              <a:defRPr sz="2800" b="1" i="0" kern="1200" spc="-50" baseline="0">
                <a:solidFill>
                  <a:schemeClr val="tx1"/>
                </a:solidFill>
                <a:latin typeface="Arial" panose="020B0604020202020204" pitchFamily="34" charset="0"/>
                <a:ea typeface="+mj-ea"/>
                <a:cs typeface="Arial"/>
              </a:defRPr>
            </a:lvl1pPr>
          </a:lstStyle>
          <a:p>
            <a:r>
              <a:rPr kumimoji="1" lang="ja-JP" altLang="en-US" sz="1600" dirty="0">
                <a:solidFill>
                  <a:schemeClr val="accent2"/>
                </a:solidFill>
                <a:latin typeface="游ゴシック" panose="020B0400000000000000" pitchFamily="50" charset="-128"/>
                <a:ea typeface="游ゴシック" panose="020B0400000000000000" pitchFamily="50" charset="-128"/>
              </a:rPr>
              <a:t>ワークフロー管理</a:t>
            </a:r>
            <a:endParaRPr kumimoji="1" lang="en-US" altLang="ja-JP" sz="1600" dirty="0">
              <a:solidFill>
                <a:schemeClr val="accent2"/>
              </a:solidFill>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ü"/>
            </a:pPr>
            <a:r>
              <a:rPr kumimoji="1" lang="ja-JP" altLang="en-US" sz="1600" b="0" dirty="0">
                <a:solidFill>
                  <a:schemeClr val="tx1">
                    <a:lumMod val="50000"/>
                    <a:lumOff val="50000"/>
                  </a:schemeClr>
                </a:solidFill>
                <a:latin typeface="游ゴシック" panose="020B0400000000000000" pitchFamily="50" charset="-128"/>
                <a:ea typeface="游ゴシック" panose="020B0400000000000000" pitchFamily="50" charset="-128"/>
              </a:rPr>
              <a:t>ロボット</a:t>
            </a:r>
            <a:r>
              <a:rPr kumimoji="1" lang="ja-JP" altLang="en-US" sz="1600" b="0" dirty="0" smtClean="0">
                <a:solidFill>
                  <a:schemeClr val="tx1">
                    <a:lumMod val="50000"/>
                    <a:lumOff val="50000"/>
                  </a:schemeClr>
                </a:solidFill>
                <a:latin typeface="游ゴシック" panose="020B0400000000000000" pitchFamily="50" charset="-128"/>
                <a:ea typeface="游ゴシック" panose="020B0400000000000000" pitchFamily="50" charset="-128"/>
              </a:rPr>
              <a:t>のトリガー</a:t>
            </a:r>
            <a:r>
              <a:rPr kumimoji="1" lang="en-US" altLang="ja-JP" sz="1600" b="0" dirty="0" smtClean="0">
                <a:solidFill>
                  <a:schemeClr val="tx1">
                    <a:lumMod val="50000"/>
                    <a:lumOff val="50000"/>
                  </a:schemeClr>
                </a:solidFill>
                <a:latin typeface="游ゴシック" panose="020B0400000000000000" pitchFamily="50" charset="-128"/>
                <a:ea typeface="游ゴシック" panose="020B0400000000000000" pitchFamily="50" charset="-128"/>
              </a:rPr>
              <a:t>/</a:t>
            </a:r>
            <a:r>
              <a:rPr kumimoji="1" lang="ja-JP" altLang="en-US" sz="1600" b="0" dirty="0" smtClean="0">
                <a:solidFill>
                  <a:schemeClr val="tx1">
                    <a:lumMod val="50000"/>
                    <a:lumOff val="50000"/>
                  </a:schemeClr>
                </a:solidFill>
                <a:latin typeface="游ゴシック" panose="020B0400000000000000" pitchFamily="50" charset="-128"/>
                <a:ea typeface="游ゴシック" panose="020B0400000000000000" pitchFamily="50" charset="-128"/>
              </a:rPr>
              <a:t>スケジュール実行</a:t>
            </a:r>
            <a:r>
              <a:rPr kumimoji="1" lang="en-US" altLang="ja-JP" sz="1600" b="0" dirty="0" smtClean="0">
                <a:solidFill>
                  <a:schemeClr val="tx1">
                    <a:lumMod val="50000"/>
                    <a:lumOff val="50000"/>
                  </a:schemeClr>
                </a:solidFill>
                <a:latin typeface="游ゴシック" panose="020B0400000000000000" pitchFamily="50" charset="-128"/>
                <a:ea typeface="游ゴシック" panose="020B0400000000000000" pitchFamily="50" charset="-128"/>
              </a:rPr>
              <a:t>(Unattended Robot</a:t>
            </a:r>
            <a:r>
              <a:rPr kumimoji="1" lang="ja-JP" altLang="en-US" sz="1600" b="0" dirty="0" smtClean="0">
                <a:solidFill>
                  <a:schemeClr val="tx1">
                    <a:lumMod val="50000"/>
                    <a:lumOff val="50000"/>
                  </a:schemeClr>
                </a:solidFill>
                <a:latin typeface="游ゴシック" panose="020B0400000000000000" pitchFamily="50" charset="-128"/>
                <a:ea typeface="游ゴシック" panose="020B0400000000000000" pitchFamily="50" charset="-128"/>
              </a:rPr>
              <a:t>の起動</a:t>
            </a:r>
            <a:r>
              <a:rPr kumimoji="1" lang="en-US" altLang="ja-JP" sz="1600" b="0" dirty="0" smtClean="0">
                <a:solidFill>
                  <a:schemeClr val="tx1">
                    <a:lumMod val="50000"/>
                    <a:lumOff val="50000"/>
                  </a:schemeClr>
                </a:solidFill>
                <a:latin typeface="游ゴシック" panose="020B0400000000000000" pitchFamily="50" charset="-128"/>
                <a:ea typeface="游ゴシック" panose="020B0400000000000000" pitchFamily="50" charset="-128"/>
              </a:rPr>
              <a:t>)</a:t>
            </a:r>
            <a:endParaRPr kumimoji="1" lang="en-US" altLang="ja-JP" sz="1600" b="0" dirty="0">
              <a:solidFill>
                <a:schemeClr val="tx1">
                  <a:lumMod val="50000"/>
                  <a:lumOff val="50000"/>
                </a:schemeClr>
              </a:solidFill>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ü"/>
            </a:pPr>
            <a:r>
              <a:rPr kumimoji="1" lang="ja-JP" altLang="en-US" sz="1600" b="0" dirty="0">
                <a:solidFill>
                  <a:schemeClr val="tx1">
                    <a:lumMod val="50000"/>
                    <a:lumOff val="50000"/>
                  </a:schemeClr>
                </a:solidFill>
                <a:latin typeface="游ゴシック" panose="020B0400000000000000" pitchFamily="50" charset="-128"/>
                <a:ea typeface="游ゴシック" panose="020B0400000000000000" pitchFamily="50" charset="-128"/>
              </a:rPr>
              <a:t>実行中のロボットの停止</a:t>
            </a:r>
            <a:r>
              <a:rPr kumimoji="1" lang="en-US" altLang="ja-JP" sz="1600" b="0" dirty="0">
                <a:solidFill>
                  <a:schemeClr val="tx1">
                    <a:lumMod val="50000"/>
                    <a:lumOff val="50000"/>
                  </a:schemeClr>
                </a:solidFill>
                <a:latin typeface="游ゴシック" panose="020B0400000000000000" pitchFamily="50" charset="-128"/>
                <a:ea typeface="游ゴシック" panose="020B0400000000000000" pitchFamily="50" charset="-128"/>
              </a:rPr>
              <a:t>(Stop/Kill)</a:t>
            </a:r>
          </a:p>
          <a:p>
            <a:pPr marL="285750" indent="-285750">
              <a:buFont typeface="Wingdings" panose="05000000000000000000" pitchFamily="2" charset="2"/>
              <a:buChar char="ü"/>
            </a:pPr>
            <a:r>
              <a:rPr kumimoji="1" lang="ja-JP" altLang="en-US" sz="1600" b="0" dirty="0">
                <a:solidFill>
                  <a:schemeClr val="tx1">
                    <a:lumMod val="50000"/>
                    <a:lumOff val="50000"/>
                  </a:schemeClr>
                </a:solidFill>
                <a:latin typeface="游ゴシック" panose="020B0400000000000000" pitchFamily="50" charset="-128"/>
                <a:ea typeface="游ゴシック" panose="020B0400000000000000" pitchFamily="50" charset="-128"/>
              </a:rPr>
              <a:t>管理下のロボットへのワークフローの配布</a:t>
            </a:r>
            <a:r>
              <a:rPr kumimoji="1" lang="en-US" altLang="ja-JP" sz="1600" b="0" dirty="0">
                <a:solidFill>
                  <a:schemeClr val="tx1">
                    <a:lumMod val="50000"/>
                    <a:lumOff val="50000"/>
                  </a:schemeClr>
                </a:solidFill>
                <a:latin typeface="游ゴシック" panose="020B0400000000000000" pitchFamily="50" charset="-128"/>
                <a:ea typeface="游ゴシック" panose="020B0400000000000000" pitchFamily="50" charset="-128"/>
              </a:rPr>
              <a:t>/</a:t>
            </a:r>
            <a:r>
              <a:rPr kumimoji="1" lang="ja-JP" altLang="en-US" sz="1600" b="0" dirty="0">
                <a:solidFill>
                  <a:schemeClr val="tx1">
                    <a:lumMod val="50000"/>
                    <a:lumOff val="50000"/>
                  </a:schemeClr>
                </a:solidFill>
                <a:latin typeface="游ゴシック" panose="020B0400000000000000" pitchFamily="50" charset="-128"/>
                <a:ea typeface="游ゴシック" panose="020B0400000000000000" pitchFamily="50" charset="-128"/>
              </a:rPr>
              <a:t>最新化</a:t>
            </a:r>
            <a:endParaRPr kumimoji="1" lang="en-US" altLang="ja-JP" sz="1600" b="0" dirty="0">
              <a:solidFill>
                <a:schemeClr val="tx1">
                  <a:lumMod val="50000"/>
                  <a:lumOff val="50000"/>
                </a:schemeClr>
              </a:solidFill>
              <a:latin typeface="游ゴシック" panose="020B0400000000000000" pitchFamily="50" charset="-128"/>
              <a:ea typeface="游ゴシック" panose="020B0400000000000000" pitchFamily="50" charset="-128"/>
            </a:endParaRPr>
          </a:p>
          <a:p>
            <a:endParaRPr kumimoji="1" lang="en-US" altLang="ja-JP" sz="1600" b="0" dirty="0">
              <a:solidFill>
                <a:schemeClr val="tx1">
                  <a:lumMod val="50000"/>
                  <a:lumOff val="50000"/>
                </a:schemeClr>
              </a:solidFill>
              <a:latin typeface="游ゴシック" panose="020B0400000000000000" pitchFamily="50" charset="-128"/>
              <a:ea typeface="游ゴシック" panose="020B0400000000000000" pitchFamily="50" charset="-128"/>
            </a:endParaRPr>
          </a:p>
          <a:p>
            <a:r>
              <a:rPr kumimoji="1" lang="ja-JP" altLang="en-US" sz="1600" dirty="0">
                <a:solidFill>
                  <a:schemeClr val="accent2"/>
                </a:solidFill>
                <a:latin typeface="游ゴシック" panose="020B0400000000000000" pitchFamily="50" charset="-128"/>
                <a:ea typeface="游ゴシック" panose="020B0400000000000000" pitchFamily="50" charset="-128"/>
              </a:rPr>
              <a:t>セキュリティ</a:t>
            </a:r>
            <a:r>
              <a:rPr kumimoji="1" lang="en-US" altLang="ja-JP" sz="1600" dirty="0">
                <a:solidFill>
                  <a:schemeClr val="accent2"/>
                </a:solidFill>
                <a:latin typeface="游ゴシック" panose="020B0400000000000000" pitchFamily="50" charset="-128"/>
                <a:ea typeface="游ゴシック" panose="020B0400000000000000" pitchFamily="50" charset="-128"/>
              </a:rPr>
              <a:t>/</a:t>
            </a:r>
            <a:r>
              <a:rPr kumimoji="1" lang="ja-JP" altLang="en-US" sz="1600" dirty="0">
                <a:solidFill>
                  <a:schemeClr val="accent2"/>
                </a:solidFill>
                <a:latin typeface="游ゴシック" panose="020B0400000000000000" pitchFamily="50" charset="-128"/>
                <a:ea typeface="游ゴシック" panose="020B0400000000000000" pitchFamily="50" charset="-128"/>
              </a:rPr>
              <a:t>ガバナンス</a:t>
            </a:r>
            <a:endParaRPr kumimoji="1" lang="en-US" altLang="ja-JP" sz="1600" dirty="0">
              <a:solidFill>
                <a:schemeClr val="accent2"/>
              </a:solidFill>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ü"/>
            </a:pPr>
            <a:r>
              <a:rPr kumimoji="1" lang="ja-JP" altLang="en-US" sz="1600" b="0" dirty="0">
                <a:solidFill>
                  <a:schemeClr val="tx1">
                    <a:lumMod val="50000"/>
                    <a:lumOff val="50000"/>
                  </a:schemeClr>
                </a:solidFill>
                <a:latin typeface="游ゴシック" panose="020B0400000000000000" pitchFamily="50" charset="-128"/>
                <a:ea typeface="游ゴシック" panose="020B0400000000000000" pitchFamily="50" charset="-128"/>
              </a:rPr>
              <a:t>操作監査</a:t>
            </a:r>
            <a:r>
              <a:rPr kumimoji="1" lang="en-US" altLang="ja-JP" sz="1600" b="0" dirty="0">
                <a:solidFill>
                  <a:schemeClr val="tx1">
                    <a:lumMod val="50000"/>
                    <a:lumOff val="50000"/>
                  </a:schemeClr>
                </a:solidFill>
                <a:latin typeface="游ゴシック" panose="020B0400000000000000" pitchFamily="50" charset="-128"/>
                <a:ea typeface="游ゴシック" panose="020B0400000000000000" pitchFamily="50" charset="-128"/>
              </a:rPr>
              <a:t>(</a:t>
            </a:r>
            <a:r>
              <a:rPr kumimoji="1" lang="ja-JP" altLang="en-US" sz="1600" b="0" dirty="0">
                <a:solidFill>
                  <a:schemeClr val="tx1">
                    <a:lumMod val="50000"/>
                    <a:lumOff val="50000"/>
                  </a:schemeClr>
                </a:solidFill>
                <a:latin typeface="游ゴシック" panose="020B0400000000000000" pitchFamily="50" charset="-128"/>
                <a:ea typeface="游ゴシック" panose="020B0400000000000000" pitchFamily="50" charset="-128"/>
              </a:rPr>
              <a:t>操作履歴</a:t>
            </a:r>
            <a:r>
              <a:rPr kumimoji="1" lang="en-US" altLang="ja-JP" sz="1600" b="0" dirty="0">
                <a:solidFill>
                  <a:schemeClr val="tx1">
                    <a:lumMod val="50000"/>
                    <a:lumOff val="50000"/>
                  </a:schemeClr>
                </a:solidFill>
                <a:latin typeface="游ゴシック" panose="020B0400000000000000" pitchFamily="50" charset="-128"/>
                <a:ea typeface="游ゴシック" panose="020B0400000000000000" pitchFamily="50" charset="-128"/>
              </a:rPr>
              <a:t>)</a:t>
            </a:r>
            <a:r>
              <a:rPr kumimoji="1" lang="ja-JP" altLang="en-US" sz="1600" b="0" dirty="0">
                <a:solidFill>
                  <a:schemeClr val="tx1">
                    <a:lumMod val="50000"/>
                    <a:lumOff val="50000"/>
                  </a:schemeClr>
                </a:solidFill>
                <a:latin typeface="游ゴシック" panose="020B0400000000000000" pitchFamily="50" charset="-128"/>
                <a:ea typeface="游ゴシック" panose="020B0400000000000000" pitchFamily="50" charset="-128"/>
              </a:rPr>
              <a:t>管理</a:t>
            </a:r>
            <a:endParaRPr kumimoji="1" lang="en-US" altLang="ja-JP" sz="1600" b="0" dirty="0">
              <a:solidFill>
                <a:schemeClr val="tx1">
                  <a:lumMod val="50000"/>
                  <a:lumOff val="50000"/>
                </a:schemeClr>
              </a:solidFill>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ü"/>
            </a:pPr>
            <a:r>
              <a:rPr kumimoji="1" lang="ja-JP" altLang="en-US" sz="1600" b="0" dirty="0">
                <a:solidFill>
                  <a:schemeClr val="tx1">
                    <a:lumMod val="50000"/>
                    <a:lumOff val="50000"/>
                  </a:schemeClr>
                </a:solidFill>
                <a:latin typeface="游ゴシック" panose="020B0400000000000000" pitchFamily="50" charset="-128"/>
                <a:ea typeface="游ゴシック" panose="020B0400000000000000" pitchFamily="50" charset="-128"/>
              </a:rPr>
              <a:t>アセット</a:t>
            </a:r>
            <a:r>
              <a:rPr kumimoji="1" lang="en-US" altLang="ja-JP" sz="1600" b="0" dirty="0">
                <a:solidFill>
                  <a:schemeClr val="tx1">
                    <a:lumMod val="50000"/>
                    <a:lumOff val="50000"/>
                  </a:schemeClr>
                </a:solidFill>
                <a:latin typeface="游ゴシック" panose="020B0400000000000000" pitchFamily="50" charset="-128"/>
                <a:ea typeface="游ゴシック" panose="020B0400000000000000" pitchFamily="50" charset="-128"/>
              </a:rPr>
              <a:t>(</a:t>
            </a:r>
            <a:r>
              <a:rPr kumimoji="1" lang="ja-JP" altLang="en-US" sz="1600" b="0" dirty="0">
                <a:solidFill>
                  <a:schemeClr val="tx1">
                    <a:lumMod val="50000"/>
                    <a:lumOff val="50000"/>
                  </a:schemeClr>
                </a:solidFill>
                <a:latin typeface="游ゴシック" panose="020B0400000000000000" pitchFamily="50" charset="-128"/>
                <a:ea typeface="游ゴシック" panose="020B0400000000000000" pitchFamily="50" charset="-128"/>
              </a:rPr>
              <a:t>ロボットが扱うへのログイン情報等</a:t>
            </a:r>
            <a:r>
              <a:rPr kumimoji="1" lang="en-US" altLang="ja-JP" sz="1600" b="0" dirty="0">
                <a:solidFill>
                  <a:schemeClr val="tx1">
                    <a:lumMod val="50000"/>
                    <a:lumOff val="50000"/>
                  </a:schemeClr>
                </a:solidFill>
                <a:latin typeface="游ゴシック" panose="020B0400000000000000" pitchFamily="50" charset="-128"/>
                <a:ea typeface="游ゴシック" panose="020B0400000000000000" pitchFamily="50" charset="-128"/>
              </a:rPr>
              <a:t>)</a:t>
            </a:r>
            <a:r>
              <a:rPr kumimoji="1" lang="ja-JP" altLang="en-US" sz="1600" b="0" dirty="0">
                <a:solidFill>
                  <a:schemeClr val="tx1">
                    <a:lumMod val="50000"/>
                    <a:lumOff val="50000"/>
                  </a:schemeClr>
                </a:solidFill>
                <a:latin typeface="游ゴシック" panose="020B0400000000000000" pitchFamily="50" charset="-128"/>
                <a:ea typeface="游ゴシック" panose="020B0400000000000000" pitchFamily="50" charset="-128"/>
              </a:rPr>
              <a:t>管理</a:t>
            </a:r>
            <a:endParaRPr kumimoji="1" lang="en-US" altLang="ja-JP" sz="1600" b="0" dirty="0">
              <a:solidFill>
                <a:schemeClr val="tx1">
                  <a:lumMod val="50000"/>
                  <a:lumOff val="50000"/>
                </a:schemeClr>
              </a:solidFill>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ü"/>
            </a:pPr>
            <a:r>
              <a:rPr kumimoji="1" lang="ja-JP" altLang="en-US" sz="1600" b="0" dirty="0">
                <a:solidFill>
                  <a:schemeClr val="tx1">
                    <a:lumMod val="50000"/>
                    <a:lumOff val="50000"/>
                  </a:schemeClr>
                </a:solidFill>
                <a:latin typeface="游ゴシック" panose="020B0400000000000000" pitchFamily="50" charset="-128"/>
                <a:ea typeface="游ゴシック" panose="020B0400000000000000" pitchFamily="50" charset="-128"/>
              </a:rPr>
              <a:t>ロボットの実行履歴の収集</a:t>
            </a:r>
            <a:r>
              <a:rPr kumimoji="1" lang="en-US" altLang="ja-JP" sz="1600" b="0" dirty="0">
                <a:solidFill>
                  <a:schemeClr val="tx1">
                    <a:lumMod val="50000"/>
                    <a:lumOff val="50000"/>
                  </a:schemeClr>
                </a:solidFill>
                <a:latin typeface="游ゴシック" panose="020B0400000000000000" pitchFamily="50" charset="-128"/>
                <a:ea typeface="游ゴシック" panose="020B0400000000000000" pitchFamily="50" charset="-128"/>
              </a:rPr>
              <a:t>/</a:t>
            </a:r>
            <a:r>
              <a:rPr kumimoji="1" lang="ja-JP" altLang="en-US" sz="1600" b="0" dirty="0">
                <a:solidFill>
                  <a:schemeClr val="tx1">
                    <a:lumMod val="50000"/>
                    <a:lumOff val="50000"/>
                  </a:schemeClr>
                </a:solidFill>
                <a:latin typeface="游ゴシック" panose="020B0400000000000000" pitchFamily="50" charset="-128"/>
                <a:ea typeface="游ゴシック" panose="020B0400000000000000" pitchFamily="50" charset="-128"/>
              </a:rPr>
              <a:t>表示</a:t>
            </a:r>
            <a:endParaRPr kumimoji="1" lang="en-US" altLang="ja-JP" sz="1600" b="0" dirty="0">
              <a:solidFill>
                <a:schemeClr val="tx1">
                  <a:lumMod val="50000"/>
                  <a:lumOff val="50000"/>
                </a:schemeClr>
              </a:solidFill>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ü"/>
            </a:pPr>
            <a:r>
              <a:rPr kumimoji="1" lang="ja-JP" altLang="en-US" sz="1600" b="0" dirty="0">
                <a:solidFill>
                  <a:schemeClr val="tx1">
                    <a:lumMod val="50000"/>
                    <a:lumOff val="50000"/>
                  </a:schemeClr>
                </a:solidFill>
                <a:latin typeface="游ゴシック" panose="020B0400000000000000" pitchFamily="50" charset="-128"/>
                <a:ea typeface="游ゴシック" panose="020B0400000000000000" pitchFamily="50" charset="-128"/>
              </a:rPr>
              <a:t>ロボット稼働状況の収集</a:t>
            </a:r>
            <a:r>
              <a:rPr kumimoji="1" lang="en-US" altLang="ja-JP" sz="1600" b="0" dirty="0">
                <a:solidFill>
                  <a:schemeClr val="tx1">
                    <a:lumMod val="50000"/>
                    <a:lumOff val="50000"/>
                  </a:schemeClr>
                </a:solidFill>
                <a:latin typeface="游ゴシック" panose="020B0400000000000000" pitchFamily="50" charset="-128"/>
                <a:ea typeface="游ゴシック" panose="020B0400000000000000" pitchFamily="50" charset="-128"/>
              </a:rPr>
              <a:t>/</a:t>
            </a:r>
            <a:r>
              <a:rPr kumimoji="1" lang="ja-JP" altLang="en-US" sz="1600" b="0" dirty="0">
                <a:solidFill>
                  <a:schemeClr val="tx1">
                    <a:lumMod val="50000"/>
                    <a:lumOff val="50000"/>
                  </a:schemeClr>
                </a:solidFill>
                <a:latin typeface="游ゴシック" panose="020B0400000000000000" pitchFamily="50" charset="-128"/>
                <a:ea typeface="游ゴシック" panose="020B0400000000000000" pitchFamily="50" charset="-128"/>
              </a:rPr>
              <a:t>分析</a:t>
            </a:r>
            <a:endParaRPr kumimoji="1" lang="en-US" altLang="ja-JP" sz="1600" b="0" dirty="0">
              <a:solidFill>
                <a:schemeClr val="tx1">
                  <a:lumMod val="50000"/>
                  <a:lumOff val="50000"/>
                </a:schemeClr>
              </a:solidFill>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ü"/>
            </a:pPr>
            <a:r>
              <a:rPr kumimoji="1" lang="ja-JP" altLang="en-US" sz="1600" b="0" dirty="0">
                <a:solidFill>
                  <a:schemeClr val="tx1">
                    <a:lumMod val="50000"/>
                    <a:lumOff val="50000"/>
                  </a:schemeClr>
                </a:solidFill>
                <a:latin typeface="游ゴシック" panose="020B0400000000000000" pitchFamily="50" charset="-128"/>
                <a:ea typeface="游ゴシック" panose="020B0400000000000000" pitchFamily="50" charset="-128"/>
              </a:rPr>
              <a:t>ライセンス集中管理</a:t>
            </a:r>
            <a:endParaRPr kumimoji="1" lang="en-US" altLang="ja-JP" sz="1600" b="0" dirty="0">
              <a:solidFill>
                <a:schemeClr val="tx1">
                  <a:lumMod val="50000"/>
                  <a:lumOff val="50000"/>
                </a:schemeClr>
              </a:solidFill>
              <a:latin typeface="游ゴシック" panose="020B0400000000000000" pitchFamily="50" charset="-128"/>
              <a:ea typeface="游ゴシック" panose="020B0400000000000000" pitchFamily="50" charset="-128"/>
            </a:endParaRPr>
          </a:p>
          <a:p>
            <a:endParaRPr kumimoji="1" lang="en-US" altLang="ja-JP" sz="1600" dirty="0">
              <a:solidFill>
                <a:schemeClr val="tx1">
                  <a:lumMod val="50000"/>
                  <a:lumOff val="50000"/>
                </a:schemeClr>
              </a:solidFill>
              <a:latin typeface="游ゴシック" panose="020B0400000000000000" pitchFamily="50" charset="-128"/>
              <a:ea typeface="游ゴシック" panose="020B0400000000000000" pitchFamily="50" charset="-128"/>
            </a:endParaRPr>
          </a:p>
          <a:p>
            <a:r>
              <a:rPr kumimoji="1" lang="ja-JP" altLang="en-US" sz="1600" dirty="0">
                <a:solidFill>
                  <a:schemeClr val="accent2"/>
                </a:solidFill>
                <a:latin typeface="游ゴシック" panose="020B0400000000000000" pitchFamily="50" charset="-128"/>
                <a:ea typeface="游ゴシック" panose="020B0400000000000000" pitchFamily="50" charset="-128"/>
              </a:rPr>
              <a:t>拡張機能</a:t>
            </a:r>
            <a:endParaRPr kumimoji="1" lang="en-US" altLang="ja-JP" sz="1600" dirty="0">
              <a:solidFill>
                <a:schemeClr val="accent2"/>
              </a:solidFill>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ü"/>
            </a:pPr>
            <a:r>
              <a:rPr kumimoji="1" lang="ja-JP" altLang="en-US" sz="1600" b="0" dirty="0">
                <a:solidFill>
                  <a:schemeClr val="tx1">
                    <a:lumMod val="50000"/>
                    <a:lumOff val="50000"/>
                  </a:schemeClr>
                </a:solidFill>
                <a:latin typeface="游ゴシック" panose="020B0400000000000000" pitchFamily="50" charset="-128"/>
                <a:ea typeface="游ゴシック" panose="020B0400000000000000" pitchFamily="50" charset="-128"/>
              </a:rPr>
              <a:t>キュー</a:t>
            </a:r>
            <a:r>
              <a:rPr kumimoji="1" lang="en-US" altLang="ja-JP" sz="1600" b="0" dirty="0">
                <a:solidFill>
                  <a:schemeClr val="tx1">
                    <a:lumMod val="50000"/>
                    <a:lumOff val="50000"/>
                  </a:schemeClr>
                </a:solidFill>
                <a:latin typeface="游ゴシック" panose="020B0400000000000000" pitchFamily="50" charset="-128"/>
                <a:ea typeface="游ゴシック" panose="020B0400000000000000" pitchFamily="50" charset="-128"/>
              </a:rPr>
              <a:t>/</a:t>
            </a:r>
            <a:r>
              <a:rPr kumimoji="1" lang="ja-JP" altLang="en-US" sz="1600" b="0" dirty="0">
                <a:solidFill>
                  <a:schemeClr val="tx1">
                    <a:lumMod val="50000"/>
                    <a:lumOff val="50000"/>
                  </a:schemeClr>
                </a:solidFill>
                <a:latin typeface="游ゴシック" panose="020B0400000000000000" pitchFamily="50" charset="-128"/>
                <a:ea typeface="游ゴシック" panose="020B0400000000000000" pitchFamily="50" charset="-128"/>
              </a:rPr>
              <a:t>トランザクション管理</a:t>
            </a:r>
            <a:endParaRPr kumimoji="1" lang="en-US" altLang="ja-JP" sz="1600" b="0" dirty="0">
              <a:solidFill>
                <a:schemeClr val="tx1">
                  <a:lumMod val="50000"/>
                  <a:lumOff val="50000"/>
                </a:schemeClr>
              </a:solidFill>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ü"/>
            </a:pPr>
            <a:r>
              <a:rPr kumimoji="1" lang="ja-JP" altLang="en-US" sz="1600" b="0" dirty="0">
                <a:solidFill>
                  <a:schemeClr val="tx1">
                    <a:lumMod val="50000"/>
                    <a:lumOff val="50000"/>
                  </a:schemeClr>
                </a:solidFill>
                <a:latin typeface="游ゴシック" panose="020B0400000000000000" pitchFamily="50" charset="-128"/>
                <a:ea typeface="游ゴシック" panose="020B0400000000000000" pitchFamily="50" charset="-128"/>
              </a:rPr>
              <a:t>外部連携機能</a:t>
            </a:r>
            <a:r>
              <a:rPr kumimoji="1" lang="en-US" altLang="ja-JP" sz="1600" b="0" dirty="0">
                <a:solidFill>
                  <a:schemeClr val="tx1">
                    <a:lumMod val="50000"/>
                    <a:lumOff val="50000"/>
                  </a:schemeClr>
                </a:solidFill>
                <a:latin typeface="游ゴシック" panose="020B0400000000000000" pitchFamily="50" charset="-128"/>
                <a:ea typeface="游ゴシック" panose="020B0400000000000000" pitchFamily="50" charset="-128"/>
              </a:rPr>
              <a:t>(</a:t>
            </a:r>
            <a:r>
              <a:rPr kumimoji="1" lang="en-US" altLang="ja-JP" sz="1600" b="0" dirty="0" err="1">
                <a:solidFill>
                  <a:schemeClr val="tx1">
                    <a:lumMod val="50000"/>
                    <a:lumOff val="50000"/>
                  </a:schemeClr>
                </a:solidFill>
                <a:latin typeface="游ゴシック" panose="020B0400000000000000" pitchFamily="50" charset="-128"/>
                <a:ea typeface="游ゴシック" panose="020B0400000000000000" pitchFamily="50" charset="-128"/>
              </a:rPr>
              <a:t>RestAPI</a:t>
            </a:r>
            <a:r>
              <a:rPr kumimoji="1" lang="en-US" altLang="ja-JP" sz="1600" b="0" dirty="0">
                <a:solidFill>
                  <a:schemeClr val="tx1">
                    <a:lumMod val="50000"/>
                    <a:lumOff val="50000"/>
                  </a:schemeClr>
                </a:solidFill>
                <a:latin typeface="游ゴシック" panose="020B0400000000000000" pitchFamily="50" charset="-128"/>
                <a:ea typeface="游ゴシック" panose="020B0400000000000000" pitchFamily="50" charset="-128"/>
              </a:rPr>
              <a:t>)</a:t>
            </a:r>
          </a:p>
          <a:p>
            <a:pPr marL="285750" indent="-285750">
              <a:buFont typeface="Wingdings" panose="05000000000000000000" pitchFamily="2" charset="2"/>
              <a:buChar char="ü"/>
            </a:pPr>
            <a:endParaRPr kumimoji="1" lang="en-US" altLang="ja-JP" sz="1600" b="0" dirty="0">
              <a:solidFill>
                <a:schemeClr val="tx1">
                  <a:lumMod val="50000"/>
                  <a:lumOff val="50000"/>
                </a:schemeClr>
              </a:solidFill>
              <a:latin typeface="游ゴシック" panose="020B0400000000000000" pitchFamily="50" charset="-128"/>
              <a:ea typeface="游ゴシック" panose="020B0400000000000000" pitchFamily="50" charset="-128"/>
            </a:endParaRPr>
          </a:p>
        </p:txBody>
      </p:sp>
      <p:sp>
        <p:nvSpPr>
          <p:cNvPr id="33" name="タイトル 2">
            <a:extLst>
              <a:ext uri="{FF2B5EF4-FFF2-40B4-BE49-F238E27FC236}">
                <a16:creationId xmlns:a16="http://schemas.microsoft.com/office/drawing/2014/main" id="{26D83EE5-D382-4141-9824-13E749DE11D9}"/>
              </a:ext>
            </a:extLst>
          </p:cNvPr>
          <p:cNvSpPr txBox="1">
            <a:spLocks/>
          </p:cNvSpPr>
          <p:nvPr/>
        </p:nvSpPr>
        <p:spPr>
          <a:xfrm>
            <a:off x="5344253" y="6303644"/>
            <a:ext cx="2093770" cy="216219"/>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tabLst>
                <a:tab pos="2227263" algn="l"/>
              </a:tabLst>
              <a:defRPr sz="2800" b="1" i="0" kern="1200" spc="-50" baseline="0">
                <a:solidFill>
                  <a:schemeClr val="tx1"/>
                </a:solidFill>
                <a:latin typeface="Arial" panose="020B0604020202020204" pitchFamily="34" charset="0"/>
                <a:ea typeface="+mj-ea"/>
                <a:cs typeface="Arial"/>
              </a:defRPr>
            </a:lvl1pPr>
          </a:lstStyle>
          <a:p>
            <a:r>
              <a:rPr kumimoji="1" lang="en-US" altLang="ja-JP" sz="1000" b="0" dirty="0">
                <a:solidFill>
                  <a:schemeClr val="tx1">
                    <a:lumMod val="50000"/>
                    <a:lumOff val="50000"/>
                  </a:schemeClr>
                </a:solidFill>
              </a:rPr>
              <a:t>Orchestrator </a:t>
            </a:r>
            <a:r>
              <a:rPr kumimoji="1" lang="ja-JP" altLang="en-US" sz="1000" b="0" dirty="0">
                <a:solidFill>
                  <a:schemeClr val="tx1">
                    <a:lumMod val="50000"/>
                    <a:lumOff val="50000"/>
                  </a:schemeClr>
                </a:solidFill>
              </a:rPr>
              <a:t>管理ダッシュボード</a:t>
            </a:r>
          </a:p>
        </p:txBody>
      </p:sp>
    </p:spTree>
    <p:extLst>
      <p:ext uri="{BB962C8B-B14F-4D97-AF65-F5344CB8AC3E}">
        <p14:creationId xmlns:p14="http://schemas.microsoft.com/office/powerpoint/2010/main" val="1359453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996497" y="376238"/>
            <a:ext cx="7822066"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eaLnBrk="1" hangingPunct="1">
              <a:lnSpc>
                <a:spcPct val="100000"/>
              </a:lnSpc>
              <a:spcBef>
                <a:spcPct val="0"/>
              </a:spcBef>
              <a:buClrTx/>
              <a:buFontTx/>
              <a:buNone/>
            </a:pPr>
            <a:r>
              <a:rPr lang="ja-JP" altLang="en-US" sz="2600" dirty="0" smtClean="0">
                <a:solidFill>
                  <a:schemeClr val="tx2"/>
                </a:solidFill>
                <a:latin typeface="游ゴシック" panose="020B0400000000000000" pitchFamily="50" charset="-128"/>
                <a:ea typeface="游ゴシック" panose="020B0400000000000000" pitchFamily="50" charset="-128"/>
                <a:cs typeface="Meiryo UI" pitchFamily="50" charset="-128"/>
              </a:rPr>
              <a:t>開発ツール</a:t>
            </a:r>
            <a:r>
              <a:rPr lang="en-US" altLang="ja-JP" sz="2600" dirty="0" smtClean="0">
                <a:solidFill>
                  <a:schemeClr val="tx2"/>
                </a:solidFill>
                <a:latin typeface="游ゴシック" panose="020B0400000000000000" pitchFamily="50" charset="-128"/>
                <a:ea typeface="游ゴシック" panose="020B0400000000000000" pitchFamily="50" charset="-128"/>
                <a:cs typeface="Meiryo UI" pitchFamily="50" charset="-128"/>
              </a:rPr>
              <a:t>(UiPath Studio</a:t>
            </a:r>
            <a:r>
              <a:rPr lang="ja-JP" altLang="en-US" sz="2600" dirty="0" smtClean="0">
                <a:solidFill>
                  <a:schemeClr val="tx2"/>
                </a:solidFill>
                <a:latin typeface="游ゴシック" panose="020B0400000000000000" pitchFamily="50" charset="-128"/>
                <a:ea typeface="游ゴシック" panose="020B0400000000000000" pitchFamily="50" charset="-128"/>
                <a:cs typeface="Meiryo UI" pitchFamily="50" charset="-128"/>
              </a:rPr>
              <a:t>ファミリー</a:t>
            </a:r>
            <a:r>
              <a:rPr lang="en-US" altLang="ja-JP" sz="2600" dirty="0" smtClean="0">
                <a:solidFill>
                  <a:schemeClr val="tx2"/>
                </a:solidFill>
                <a:latin typeface="游ゴシック" panose="020B0400000000000000" pitchFamily="50" charset="-128"/>
                <a:ea typeface="游ゴシック" panose="020B0400000000000000" pitchFamily="50" charset="-128"/>
                <a:cs typeface="Meiryo UI" pitchFamily="50" charset="-128"/>
              </a:rPr>
              <a:t>)</a:t>
            </a:r>
            <a:endParaRPr lang="en-US" altLang="ja-JP" sz="2600" dirty="0">
              <a:solidFill>
                <a:schemeClr val="tx2"/>
              </a:solidFill>
              <a:latin typeface="游ゴシック" panose="020B0400000000000000" pitchFamily="50" charset="-128"/>
              <a:ea typeface="游ゴシック" panose="020B0400000000000000" pitchFamily="50" charset="-128"/>
              <a:cs typeface="Meiryo UI" pitchFamily="50" charset="-128"/>
            </a:endParaRPr>
          </a:p>
        </p:txBody>
      </p:sp>
      <p:sp>
        <p:nvSpPr>
          <p:cNvPr id="22" name="正方形/長方形 21"/>
          <p:cNvSpPr/>
          <p:nvPr/>
        </p:nvSpPr>
        <p:spPr bwMode="auto">
          <a:xfrm>
            <a:off x="334963" y="1017588"/>
            <a:ext cx="8485187" cy="419100"/>
          </a:xfrm>
          <a:prstGeom prst="rect">
            <a:avLst/>
          </a:prstGeom>
          <a:solidFill>
            <a:schemeClr val="accent2">
              <a:lumMod val="75000"/>
            </a:schemeClr>
          </a:solidFill>
          <a:ln w="6350" cap="flat" cmpd="sng" algn="ctr">
            <a:solidFill>
              <a:schemeClr val="tx1"/>
            </a:solidFill>
            <a:prstDash val="solid"/>
            <a:round/>
            <a:headEnd type="none" w="med" len="med"/>
            <a:tailEnd type="none" w="med" len="med"/>
          </a:ln>
          <a:effectLst/>
          <a:extLst/>
        </p:spPr>
        <p:txBody>
          <a:bodyPr lIns="72000" tIns="72000" rIns="72000" bIns="72000" anchor="ctr"/>
          <a:lstStyle/>
          <a:p>
            <a:pPr algn="ctr">
              <a:defRPr/>
            </a:pPr>
            <a:r>
              <a:rPr lang="ja-JP" altLang="en-US" sz="16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開発ライセンスは</a:t>
            </a:r>
            <a:r>
              <a:rPr lang="en-US" altLang="ja-JP" sz="16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Robot</a:t>
            </a:r>
            <a:r>
              <a:rPr lang="ja-JP" altLang="en-US" sz="16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で実行するシナリオ</a:t>
            </a:r>
            <a:r>
              <a:rPr lang="en-US" altLang="ja-JP" sz="16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16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ワークフロー</a:t>
            </a:r>
            <a:r>
              <a:rPr lang="en-US" altLang="ja-JP" sz="16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1600" b="1" dirty="0" smtClean="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を作成します</a:t>
            </a:r>
            <a:r>
              <a:rPr lang="ja-JP" altLang="en-US" sz="16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t>
            </a:r>
          </a:p>
        </p:txBody>
      </p:sp>
      <p:graphicFrame>
        <p:nvGraphicFramePr>
          <p:cNvPr id="34" name="表 33">
            <a:extLst>
              <a:ext uri="{FF2B5EF4-FFF2-40B4-BE49-F238E27FC236}">
                <a16:creationId xmlns:a16="http://schemas.microsoft.com/office/drawing/2014/main" id="{DD8E6E37-4DA8-4B55-AC41-790368EA5928}"/>
              </a:ext>
            </a:extLst>
          </p:cNvPr>
          <p:cNvGraphicFramePr>
            <a:graphicFrameLocks noGrp="1"/>
          </p:cNvGraphicFramePr>
          <p:nvPr>
            <p:extLst>
              <p:ext uri="{D42A27DB-BD31-4B8C-83A1-F6EECF244321}">
                <p14:modId xmlns:p14="http://schemas.microsoft.com/office/powerpoint/2010/main" val="618109382"/>
              </p:ext>
            </p:extLst>
          </p:nvPr>
        </p:nvGraphicFramePr>
        <p:xfrm>
          <a:off x="322263" y="1791541"/>
          <a:ext cx="8502423" cy="2492906"/>
        </p:xfrm>
        <a:graphic>
          <a:graphicData uri="http://schemas.openxmlformats.org/drawingml/2006/table">
            <a:tbl>
              <a:tblPr firstRow="1"/>
              <a:tblGrid>
                <a:gridCol w="1797482">
                  <a:extLst>
                    <a:ext uri="{9D8B030D-6E8A-4147-A177-3AD203B41FA5}">
                      <a16:colId xmlns:a16="http://schemas.microsoft.com/office/drawing/2014/main" val="558644117"/>
                    </a:ext>
                  </a:extLst>
                </a:gridCol>
                <a:gridCol w="6704941">
                  <a:extLst>
                    <a:ext uri="{9D8B030D-6E8A-4147-A177-3AD203B41FA5}">
                      <a16:colId xmlns:a16="http://schemas.microsoft.com/office/drawing/2014/main" val="1156908001"/>
                    </a:ext>
                  </a:extLst>
                </a:gridCol>
              </a:tblGrid>
              <a:tr h="260915">
                <a:tc>
                  <a:txBody>
                    <a:bodyPr/>
                    <a:lstStyle/>
                    <a:p>
                      <a:pPr marL="180340" indent="-180340" algn="ctr">
                        <a:spcAft>
                          <a:spcPts val="0"/>
                        </a:spcAft>
                      </a:pPr>
                      <a:r>
                        <a:rPr lang="ja-JP" altLang="en-US" sz="1400" dirty="0" smtClean="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rPr>
                        <a:t>ツール名と呼び方</a:t>
                      </a:r>
                      <a:endParaRPr lang="ja-JP" altLang="ja-JP" sz="1400" dirty="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solidFill>
                      <a:srgbClr val="0070C0"/>
                    </a:solidFill>
                  </a:tcPr>
                </a:tc>
                <a:tc>
                  <a:txBody>
                    <a:bodyPr/>
                    <a:lstStyle/>
                    <a:p>
                      <a:pPr marL="180340" indent="-180340" algn="ctr">
                        <a:spcAft>
                          <a:spcPts val="0"/>
                        </a:spcAft>
                      </a:pPr>
                      <a:r>
                        <a:rPr lang="ja-JP" altLang="en-US" sz="1400" dirty="0" smtClean="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rPr>
                        <a:t>説明</a:t>
                      </a:r>
                      <a:endParaRPr lang="ja-JP" altLang="ja-JP" sz="1400" dirty="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solidFill>
                      <a:srgbClr val="0070C0"/>
                    </a:solidFill>
                  </a:tcPr>
                </a:tc>
                <a:extLst>
                  <a:ext uri="{0D108BD9-81ED-4DB2-BD59-A6C34878D82A}">
                    <a16:rowId xmlns:a16="http://schemas.microsoft.com/office/drawing/2014/main" val="3221151296"/>
                  </a:ext>
                </a:extLst>
              </a:tr>
              <a:tr h="1214719">
                <a:tc>
                  <a:txBody>
                    <a:bodyPr/>
                    <a:lstStyle/>
                    <a:p>
                      <a:pPr algn="ctr"/>
                      <a:r>
                        <a:rPr lang="en-US" altLang="ja-JP" sz="1400" dirty="0" smtClean="0">
                          <a:latin typeface="游ゴシック" panose="020B0400000000000000" pitchFamily="50" charset="-128"/>
                          <a:ea typeface="游ゴシック" panose="020B0400000000000000" pitchFamily="50" charset="-128"/>
                        </a:rPr>
                        <a:t>Studio</a:t>
                      </a:r>
                      <a:br>
                        <a:rPr lang="en-US" altLang="ja-JP" sz="1400" dirty="0" smtClean="0">
                          <a:latin typeface="游ゴシック" panose="020B0400000000000000" pitchFamily="50" charset="-128"/>
                          <a:ea typeface="游ゴシック" panose="020B0400000000000000" pitchFamily="50" charset="-128"/>
                        </a:rPr>
                      </a:br>
                      <a:r>
                        <a:rPr lang="en-US" altLang="ja-JP" sz="1400" dirty="0" smtClean="0">
                          <a:latin typeface="游ゴシック" panose="020B0400000000000000" pitchFamily="50" charset="-128"/>
                          <a:ea typeface="游ゴシック" panose="020B0400000000000000" pitchFamily="50" charset="-128"/>
                        </a:rPr>
                        <a:t>(</a:t>
                      </a:r>
                      <a:r>
                        <a:rPr lang="ja-JP" altLang="en-US" sz="1400" dirty="0" smtClean="0">
                          <a:latin typeface="游ゴシック" panose="020B0400000000000000" pitchFamily="50" charset="-128"/>
                          <a:ea typeface="游ゴシック" panose="020B0400000000000000" pitchFamily="50" charset="-128"/>
                        </a:rPr>
                        <a:t>スタジオ</a:t>
                      </a:r>
                      <a:r>
                        <a:rPr lang="en-US" altLang="ja-JP" sz="1400" dirty="0" smtClean="0">
                          <a:latin typeface="游ゴシック" panose="020B0400000000000000" pitchFamily="50" charset="-128"/>
                          <a:ea typeface="游ゴシック" panose="020B0400000000000000" pitchFamily="50" charset="-128"/>
                        </a:rPr>
                        <a:t>/</a:t>
                      </a:r>
                      <a:br>
                        <a:rPr lang="en-US" altLang="ja-JP" sz="1400" dirty="0" smtClean="0">
                          <a:latin typeface="游ゴシック" panose="020B0400000000000000" pitchFamily="50" charset="-128"/>
                          <a:ea typeface="游ゴシック" panose="020B0400000000000000" pitchFamily="50" charset="-128"/>
                        </a:rPr>
                      </a:br>
                      <a:r>
                        <a:rPr lang="ja-JP" altLang="en-US" sz="1400" dirty="0" smtClean="0">
                          <a:latin typeface="游ゴシック" panose="020B0400000000000000" pitchFamily="50" charset="-128"/>
                          <a:ea typeface="游ゴシック" panose="020B0400000000000000" pitchFamily="50" charset="-128"/>
                        </a:rPr>
                        <a:t>ステューディオ</a:t>
                      </a:r>
                      <a:r>
                        <a:rPr lang="en-US" altLang="ja-JP" sz="1400" dirty="0" smtClean="0">
                          <a:latin typeface="游ゴシック" panose="020B0400000000000000" pitchFamily="50" charset="-128"/>
                          <a:ea typeface="游ゴシック" panose="020B0400000000000000" pitchFamily="50" charset="-128"/>
                        </a:rPr>
                        <a:t>)</a:t>
                      </a:r>
                      <a:endParaRPr lang="ja-JP" altLang="en-US" sz="1400" dirty="0">
                        <a:latin typeface="游ゴシック" panose="020B0400000000000000" pitchFamily="50" charset="-128"/>
                        <a:ea typeface="游ゴシック" panose="020B0400000000000000" pitchFamily="50" charset="-128"/>
                      </a:endParaRPr>
                    </a:p>
                  </a:txBody>
                  <a:tcPr marL="68580" marR="68580" marT="0" marB="0" anchor="ctr">
                    <a:noFill/>
                  </a:tcPr>
                </a:tc>
                <a:tc>
                  <a:txBody>
                    <a:bodyPr/>
                    <a:lstStyle/>
                    <a:p>
                      <a:r>
                        <a:rPr lang="ja-JP" altLang="en-US" sz="1400" dirty="0" smtClean="0">
                          <a:latin typeface="游ゴシック" panose="020B0400000000000000" pitchFamily="50" charset="-128"/>
                          <a:ea typeface="游ゴシック" panose="020B0400000000000000" pitchFamily="50" charset="-128"/>
                        </a:rPr>
                        <a:t>・プログラミング経験や</a:t>
                      </a:r>
                      <a:r>
                        <a:rPr lang="en-US" altLang="ja-JP" sz="1400" dirty="0" smtClean="0">
                          <a:latin typeface="游ゴシック" panose="020B0400000000000000" pitchFamily="50" charset="-128"/>
                          <a:ea typeface="游ゴシック" panose="020B0400000000000000" pitchFamily="50" charset="-128"/>
                        </a:rPr>
                        <a:t>RPA</a:t>
                      </a:r>
                      <a:r>
                        <a:rPr lang="ja-JP" altLang="en-US" sz="1400" dirty="0" smtClean="0">
                          <a:latin typeface="游ゴシック" panose="020B0400000000000000" pitchFamily="50" charset="-128"/>
                          <a:ea typeface="游ゴシック" panose="020B0400000000000000" pitchFamily="50" charset="-128"/>
                        </a:rPr>
                        <a:t>の学習を経たデベロッパー向けの開発ツール</a:t>
                      </a:r>
                      <a:r>
                        <a:rPr lang="en-US" altLang="ja-JP" sz="1400" dirty="0" smtClean="0">
                          <a:latin typeface="游ゴシック" panose="020B0400000000000000" pitchFamily="50" charset="-128"/>
                          <a:ea typeface="游ゴシック" panose="020B0400000000000000" pitchFamily="50" charset="-128"/>
                        </a:rPr>
                        <a:t/>
                      </a:r>
                      <a:br>
                        <a:rPr lang="en-US" altLang="ja-JP" sz="1400" dirty="0" smtClean="0">
                          <a:latin typeface="游ゴシック" panose="020B0400000000000000" pitchFamily="50" charset="-128"/>
                          <a:ea typeface="游ゴシック" panose="020B0400000000000000" pitchFamily="50" charset="-128"/>
                        </a:rPr>
                      </a:br>
                      <a:r>
                        <a:rPr lang="ja-JP" altLang="en-US" sz="1400" dirty="0" smtClean="0">
                          <a:latin typeface="游ゴシック" panose="020B0400000000000000" pitchFamily="50" charset="-128"/>
                          <a:ea typeface="游ゴシック" panose="020B0400000000000000" pitchFamily="50" charset="-128"/>
                        </a:rPr>
                        <a:t>・多機能かつ拡張性に優れ、複雑な業務プロセスの自動化が可能</a:t>
                      </a:r>
                    </a:p>
                    <a:p>
                      <a:r>
                        <a:rPr lang="ja-JP" altLang="en-US" sz="1400" dirty="0" smtClean="0">
                          <a:latin typeface="游ゴシック" panose="020B0400000000000000" pitchFamily="50" charset="-128"/>
                          <a:ea typeface="游ゴシック" panose="020B0400000000000000" pitchFamily="50" charset="-128"/>
                        </a:rPr>
                        <a:t>・</a:t>
                      </a:r>
                      <a:r>
                        <a:rPr lang="en-US" altLang="ja-JP" sz="1400" dirty="0" err="1" smtClean="0">
                          <a:latin typeface="游ゴシック" panose="020B0400000000000000" pitchFamily="50" charset="-128"/>
                          <a:ea typeface="游ゴシック" panose="020B0400000000000000" pitchFamily="50" charset="-128"/>
                        </a:rPr>
                        <a:t>StudioX</a:t>
                      </a:r>
                      <a:r>
                        <a:rPr lang="ja-JP" altLang="en-US" sz="1400" dirty="0" smtClean="0">
                          <a:latin typeface="游ゴシック" panose="020B0400000000000000" pitchFamily="50" charset="-128"/>
                          <a:ea typeface="游ゴシック" panose="020B0400000000000000" pitchFamily="50" charset="-128"/>
                        </a:rPr>
                        <a:t>と互換機能があり、</a:t>
                      </a:r>
                      <a:r>
                        <a:rPr lang="en-US" altLang="ja-JP" sz="1400" dirty="0" err="1" smtClean="0">
                          <a:latin typeface="游ゴシック" panose="020B0400000000000000" pitchFamily="50" charset="-128"/>
                          <a:ea typeface="游ゴシック" panose="020B0400000000000000" pitchFamily="50" charset="-128"/>
                        </a:rPr>
                        <a:t>StudioX</a:t>
                      </a:r>
                      <a:r>
                        <a:rPr lang="ja-JP" altLang="en-US" sz="1400" dirty="0" smtClean="0">
                          <a:latin typeface="游ゴシック" panose="020B0400000000000000" pitchFamily="50" charset="-128"/>
                          <a:ea typeface="游ゴシック" panose="020B0400000000000000" pitchFamily="50" charset="-128"/>
                        </a:rPr>
                        <a:t>で開発したプロジェクトの編集が可能</a:t>
                      </a:r>
                      <a:endParaRPr lang="en-US" altLang="ja-JP" sz="1400" dirty="0" smtClean="0">
                        <a:latin typeface="游ゴシック" panose="020B0400000000000000" pitchFamily="50" charset="-128"/>
                        <a:ea typeface="游ゴシック" panose="020B0400000000000000" pitchFamily="50" charset="-128"/>
                      </a:endParaRPr>
                    </a:p>
                    <a:p>
                      <a:r>
                        <a:rPr lang="ja-JP" altLang="en-US" sz="1400" dirty="0" smtClean="0">
                          <a:latin typeface="游ゴシック" panose="020B0400000000000000" pitchFamily="50" charset="-128"/>
                          <a:ea typeface="游ゴシック" panose="020B0400000000000000" pitchFamily="50" charset="-128"/>
                        </a:rPr>
                        <a:t>・</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Test</a:t>
                      </a:r>
                      <a:r>
                        <a:rPr lang="en-US" altLang="ja-JP" sz="1400" baseline="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 Suite</a:t>
                      </a:r>
                      <a:r>
                        <a:rPr lang="ja-JP" altLang="en-US" sz="1400" baseline="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製品の開発環境として、</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アプリケーションテストを対象とした</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
                      </a:r>
                      <a:b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b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　テスト自動化の開発、マルチブラウザ、</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Android OS</a:t>
                      </a:r>
                      <a:r>
                        <a:rPr lang="ja-JP" altLang="en-US" sz="1400" dirty="0" err="1"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での</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テストが可能</a:t>
                      </a:r>
                      <a:r>
                        <a:rPr lang="ja-JP" altLang="en-US" sz="1400" baseline="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 </a:t>
                      </a:r>
                      <a:endParaRPr lang="ja-JP" altLang="en-US" sz="1400" dirty="0">
                        <a:latin typeface="游ゴシック" panose="020B0400000000000000" pitchFamily="50" charset="-128"/>
                        <a:ea typeface="游ゴシック" panose="020B0400000000000000" pitchFamily="50" charset="-128"/>
                      </a:endParaRPr>
                    </a:p>
                  </a:txBody>
                  <a:tcPr marL="68580" marR="68580" marT="0" marB="0" anchor="ctr">
                    <a:noFill/>
                  </a:tcPr>
                </a:tc>
                <a:extLst>
                  <a:ext uri="{0D108BD9-81ED-4DB2-BD59-A6C34878D82A}">
                    <a16:rowId xmlns:a16="http://schemas.microsoft.com/office/drawing/2014/main" val="2521896259"/>
                  </a:ext>
                </a:extLst>
              </a:tr>
              <a:tr h="1017272">
                <a:tc>
                  <a:txBody>
                    <a:bodyPr/>
                    <a:lstStyle/>
                    <a:p>
                      <a:pPr algn="ctr"/>
                      <a:r>
                        <a:rPr lang="en-US" altLang="ja-JP" sz="1400" dirty="0" err="1" smtClean="0">
                          <a:latin typeface="游ゴシック" panose="020B0400000000000000" pitchFamily="50" charset="-128"/>
                          <a:ea typeface="游ゴシック" panose="020B0400000000000000" pitchFamily="50" charset="-128"/>
                        </a:rPr>
                        <a:t>StudioX</a:t>
                      </a:r>
                      <a:r>
                        <a:rPr lang="en-US" altLang="ja-JP" sz="1400" dirty="0" smtClean="0">
                          <a:latin typeface="游ゴシック" panose="020B0400000000000000" pitchFamily="50" charset="-128"/>
                          <a:ea typeface="游ゴシック" panose="020B0400000000000000" pitchFamily="50" charset="-128"/>
                        </a:rPr>
                        <a:t/>
                      </a:r>
                      <a:br>
                        <a:rPr lang="en-US" altLang="ja-JP" sz="1400" dirty="0" smtClean="0">
                          <a:latin typeface="游ゴシック" panose="020B0400000000000000" pitchFamily="50" charset="-128"/>
                          <a:ea typeface="游ゴシック" panose="020B0400000000000000" pitchFamily="50" charset="-128"/>
                        </a:rPr>
                      </a:br>
                      <a:r>
                        <a:rPr lang="en-US" altLang="ja-JP" sz="1400" dirty="0" smtClean="0">
                          <a:latin typeface="游ゴシック" panose="020B0400000000000000" pitchFamily="50" charset="-128"/>
                          <a:ea typeface="游ゴシック" panose="020B0400000000000000" pitchFamily="50" charset="-128"/>
                        </a:rPr>
                        <a:t>(</a:t>
                      </a:r>
                      <a:r>
                        <a:rPr lang="ja-JP" altLang="en-US" sz="1400" dirty="0" smtClean="0">
                          <a:latin typeface="游ゴシック" panose="020B0400000000000000" pitchFamily="50" charset="-128"/>
                          <a:ea typeface="游ゴシック" panose="020B0400000000000000" pitchFamily="50" charset="-128"/>
                        </a:rPr>
                        <a:t>スタジオ</a:t>
                      </a:r>
                      <a:r>
                        <a:rPr lang="en-US" altLang="ja-JP" sz="1400" dirty="0" smtClean="0">
                          <a:latin typeface="游ゴシック" panose="020B0400000000000000" pitchFamily="50" charset="-128"/>
                          <a:ea typeface="游ゴシック" panose="020B0400000000000000" pitchFamily="50" charset="-128"/>
                        </a:rPr>
                        <a:t>X)</a:t>
                      </a:r>
                      <a:endParaRPr lang="ja-JP" altLang="en-US" sz="1400" dirty="0">
                        <a:latin typeface="游ゴシック" panose="020B0400000000000000" pitchFamily="50" charset="-128"/>
                        <a:ea typeface="游ゴシック" panose="020B0400000000000000" pitchFamily="50" charset="-128"/>
                      </a:endParaRPr>
                    </a:p>
                  </a:txBody>
                  <a:tcPr marL="68580" marR="68580" marT="0" marB="0" anchor="ctr">
                    <a:noFill/>
                  </a:tcPr>
                </a:tc>
                <a:tc>
                  <a:txBody>
                    <a:bodyPr/>
                    <a:lstStyle/>
                    <a:p>
                      <a:r>
                        <a:rPr lang="ja-JP" altLang="en-US" sz="1400" dirty="0" smtClean="0">
                          <a:latin typeface="游ゴシック" panose="020B0400000000000000" pitchFamily="50" charset="-128"/>
                          <a:ea typeface="游ゴシック" panose="020B0400000000000000" pitchFamily="50" charset="-128"/>
                        </a:rPr>
                        <a:t>・業務部門ユーザーがシンプルな業務を自動化するためのツール</a:t>
                      </a:r>
                    </a:p>
                    <a:p>
                      <a:r>
                        <a:rPr lang="ja-JP" altLang="en-US" sz="1400" dirty="0" smtClean="0">
                          <a:latin typeface="游ゴシック" panose="020B0400000000000000" pitchFamily="50" charset="-128"/>
                          <a:ea typeface="游ゴシック" panose="020B0400000000000000" pitchFamily="50" charset="-128"/>
                        </a:rPr>
                        <a:t>・高度な自動化のための機能を削除し、直感的に操作できる</a:t>
                      </a:r>
                      <a:r>
                        <a:rPr lang="en-US" altLang="ja-JP" sz="1400" dirty="0" smtClean="0">
                          <a:latin typeface="游ゴシック" panose="020B0400000000000000" pitchFamily="50" charset="-128"/>
                          <a:ea typeface="游ゴシック" panose="020B0400000000000000" pitchFamily="50" charset="-128"/>
                        </a:rPr>
                        <a:t>UI</a:t>
                      </a:r>
                      <a:r>
                        <a:rPr lang="ja-JP" altLang="en-US" sz="1400" dirty="0" smtClean="0">
                          <a:latin typeface="游ゴシック" panose="020B0400000000000000" pitchFamily="50" charset="-128"/>
                          <a:ea typeface="游ゴシック" panose="020B0400000000000000" pitchFamily="50" charset="-128"/>
                        </a:rPr>
                        <a:t>とすることで</a:t>
                      </a:r>
                      <a:r>
                        <a:rPr lang="en-US" altLang="ja-JP" sz="1400" dirty="0" smtClean="0">
                          <a:latin typeface="游ゴシック" panose="020B0400000000000000" pitchFamily="50" charset="-128"/>
                          <a:ea typeface="游ゴシック" panose="020B0400000000000000" pitchFamily="50" charset="-128"/>
                        </a:rPr>
                        <a:t/>
                      </a:r>
                      <a:br>
                        <a:rPr lang="en-US" altLang="ja-JP" sz="1400" dirty="0" smtClean="0">
                          <a:latin typeface="游ゴシック" panose="020B0400000000000000" pitchFamily="50" charset="-128"/>
                          <a:ea typeface="游ゴシック" panose="020B0400000000000000" pitchFamily="50" charset="-128"/>
                        </a:rPr>
                      </a:br>
                      <a:r>
                        <a:rPr lang="ja-JP" altLang="en-US" sz="1400" dirty="0" smtClean="0">
                          <a:latin typeface="游ゴシック" panose="020B0400000000000000" pitchFamily="50" charset="-128"/>
                          <a:ea typeface="游ゴシック" panose="020B0400000000000000" pitchFamily="50" charset="-128"/>
                        </a:rPr>
                        <a:t>　少ない習熟時間で</a:t>
                      </a:r>
                      <a:r>
                        <a:rPr lang="en-US" altLang="ja-JP" sz="1400" dirty="0" smtClean="0">
                          <a:latin typeface="游ゴシック" panose="020B0400000000000000" pitchFamily="50" charset="-128"/>
                          <a:ea typeface="游ゴシック" panose="020B0400000000000000" pitchFamily="50" charset="-128"/>
                        </a:rPr>
                        <a:t>RPA</a:t>
                      </a:r>
                      <a:r>
                        <a:rPr lang="ja-JP" altLang="en-US" sz="1400" dirty="0" smtClean="0">
                          <a:latin typeface="游ゴシック" panose="020B0400000000000000" pitchFamily="50" charset="-128"/>
                          <a:ea typeface="游ゴシック" panose="020B0400000000000000" pitchFamily="50" charset="-128"/>
                        </a:rPr>
                        <a:t>開発が可能</a:t>
                      </a:r>
                    </a:p>
                    <a:p>
                      <a:r>
                        <a:rPr lang="ja-JP" altLang="en-US" sz="1400" dirty="0" smtClean="0">
                          <a:latin typeface="游ゴシック" panose="020B0400000000000000" pitchFamily="50" charset="-128"/>
                          <a:ea typeface="游ゴシック" panose="020B0400000000000000" pitchFamily="50" charset="-128"/>
                        </a:rPr>
                        <a:t>・変数の概念をなくし、プログラミングスキルが不要</a:t>
                      </a:r>
                    </a:p>
                  </a:txBody>
                  <a:tcPr marL="68580" marR="68580" marT="0" marB="0" anchor="ctr">
                    <a:noFill/>
                  </a:tcPr>
                </a:tc>
                <a:extLst>
                  <a:ext uri="{0D108BD9-81ED-4DB2-BD59-A6C34878D82A}">
                    <a16:rowId xmlns:a16="http://schemas.microsoft.com/office/drawing/2014/main" val="321164785"/>
                  </a:ext>
                </a:extLst>
              </a:tr>
            </a:tbl>
          </a:graphicData>
        </a:graphic>
      </p:graphicFrame>
      <p:graphicFrame>
        <p:nvGraphicFramePr>
          <p:cNvPr id="42" name="表 41">
            <a:extLst>
              <a:ext uri="{FF2B5EF4-FFF2-40B4-BE49-F238E27FC236}">
                <a16:creationId xmlns:a16="http://schemas.microsoft.com/office/drawing/2014/main" id="{DD8E6E37-4DA8-4B55-AC41-790368EA5928}"/>
              </a:ext>
            </a:extLst>
          </p:cNvPr>
          <p:cNvGraphicFramePr>
            <a:graphicFrameLocks noGrp="1"/>
          </p:cNvGraphicFramePr>
          <p:nvPr>
            <p:extLst>
              <p:ext uri="{D42A27DB-BD31-4B8C-83A1-F6EECF244321}">
                <p14:modId xmlns:p14="http://schemas.microsoft.com/office/powerpoint/2010/main" val="4290055216"/>
              </p:ext>
            </p:extLst>
          </p:nvPr>
        </p:nvGraphicFramePr>
        <p:xfrm>
          <a:off x="322264" y="4719839"/>
          <a:ext cx="8496300" cy="1195503"/>
        </p:xfrm>
        <a:graphic>
          <a:graphicData uri="http://schemas.openxmlformats.org/drawingml/2006/table">
            <a:tbl>
              <a:tblPr firstRow="1"/>
              <a:tblGrid>
                <a:gridCol w="3054187">
                  <a:extLst>
                    <a:ext uri="{9D8B030D-6E8A-4147-A177-3AD203B41FA5}">
                      <a16:colId xmlns:a16="http://schemas.microsoft.com/office/drawing/2014/main" val="558644117"/>
                    </a:ext>
                  </a:extLst>
                </a:gridCol>
                <a:gridCol w="5442113">
                  <a:extLst>
                    <a:ext uri="{9D8B030D-6E8A-4147-A177-3AD203B41FA5}">
                      <a16:colId xmlns:a16="http://schemas.microsoft.com/office/drawing/2014/main" val="1156908001"/>
                    </a:ext>
                  </a:extLst>
                </a:gridCol>
              </a:tblGrid>
              <a:tr h="239101">
                <a:tc>
                  <a:txBody>
                    <a:bodyPr/>
                    <a:lstStyle/>
                    <a:p>
                      <a:pPr marL="180340" indent="-180340" algn="ctr">
                        <a:spcAft>
                          <a:spcPts val="0"/>
                        </a:spcAft>
                      </a:pPr>
                      <a:r>
                        <a:rPr lang="ja-JP" altLang="en-US" sz="1400" dirty="0" smtClean="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rPr>
                        <a:t>ライセンス名</a:t>
                      </a:r>
                      <a:endParaRPr lang="ja-JP" altLang="ja-JP" sz="1400" dirty="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solidFill>
                      <a:srgbClr val="0070C0"/>
                    </a:solidFill>
                  </a:tcPr>
                </a:tc>
                <a:tc>
                  <a:txBody>
                    <a:bodyPr/>
                    <a:lstStyle/>
                    <a:p>
                      <a:pPr marL="180340" indent="-180340" algn="ctr">
                        <a:spcAft>
                          <a:spcPts val="0"/>
                        </a:spcAft>
                      </a:pPr>
                      <a:r>
                        <a:rPr lang="ja-JP" altLang="en-US" sz="1400" dirty="0" smtClean="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rPr>
                        <a:t>利用可能な</a:t>
                      </a:r>
                      <a:r>
                        <a:rPr lang="en-US" altLang="ja-JP" sz="1400" dirty="0" smtClean="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rPr>
                        <a:t>Studio</a:t>
                      </a:r>
                      <a:r>
                        <a:rPr lang="ja-JP" altLang="en-US" sz="1400" dirty="0" smtClean="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rPr>
                        <a:t>製品群</a:t>
                      </a:r>
                      <a:endParaRPr lang="ja-JP" altLang="ja-JP" sz="1400" dirty="0">
                        <a:solidFill>
                          <a:schemeClr val="bg1"/>
                        </a:solidFill>
                        <a:effectLst/>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0" marB="0" anchor="ctr">
                    <a:solidFill>
                      <a:srgbClr val="0070C0"/>
                    </a:solidFill>
                  </a:tcPr>
                </a:tc>
                <a:extLst>
                  <a:ext uri="{0D108BD9-81ED-4DB2-BD59-A6C34878D82A}">
                    <a16:rowId xmlns:a16="http://schemas.microsoft.com/office/drawing/2014/main" val="3221151296"/>
                  </a:ext>
                </a:extLst>
              </a:tr>
              <a:tr h="478201">
                <a:tc>
                  <a:txBody>
                    <a:bodyPr/>
                    <a:lstStyle/>
                    <a:p>
                      <a:pPr algn="ctr"/>
                      <a:r>
                        <a:rPr lang="en-US" altLang="ja-JP" sz="1400" dirty="0" smtClean="0">
                          <a:latin typeface="游ゴシック" panose="020B0400000000000000" pitchFamily="50" charset="-128"/>
                          <a:ea typeface="游ゴシック" panose="020B0400000000000000" pitchFamily="50" charset="-128"/>
                        </a:rPr>
                        <a:t>Citizen</a:t>
                      </a:r>
                      <a:r>
                        <a:rPr lang="en-US" altLang="ja-JP" sz="1400" baseline="0" dirty="0" smtClean="0">
                          <a:latin typeface="游ゴシック" panose="020B0400000000000000" pitchFamily="50" charset="-128"/>
                          <a:ea typeface="游ゴシック" panose="020B0400000000000000" pitchFamily="50" charset="-128"/>
                        </a:rPr>
                        <a:t> Developer</a:t>
                      </a:r>
                      <a:br>
                        <a:rPr lang="en-US" altLang="ja-JP" sz="1400" baseline="0" dirty="0" smtClean="0">
                          <a:latin typeface="游ゴシック" panose="020B0400000000000000" pitchFamily="50" charset="-128"/>
                          <a:ea typeface="游ゴシック" panose="020B0400000000000000" pitchFamily="50" charset="-128"/>
                        </a:rPr>
                      </a:br>
                      <a:r>
                        <a:rPr lang="en-US" altLang="ja-JP" sz="1400" baseline="0" dirty="0" smtClean="0">
                          <a:latin typeface="游ゴシック" panose="020B0400000000000000" pitchFamily="50" charset="-128"/>
                          <a:ea typeface="游ゴシック" panose="020B0400000000000000" pitchFamily="50" charset="-128"/>
                        </a:rPr>
                        <a:t>(</a:t>
                      </a:r>
                      <a:r>
                        <a:rPr lang="ja-JP" altLang="en-US" sz="1400" baseline="0" dirty="0" smtClean="0">
                          <a:latin typeface="游ゴシック" panose="020B0400000000000000" pitchFamily="50" charset="-128"/>
                          <a:ea typeface="游ゴシック" panose="020B0400000000000000" pitchFamily="50" charset="-128"/>
                        </a:rPr>
                        <a:t>シチズンディベロッパー</a:t>
                      </a:r>
                      <a:r>
                        <a:rPr lang="en-US" altLang="ja-JP" sz="1400" baseline="0" dirty="0" smtClean="0">
                          <a:latin typeface="游ゴシック" panose="020B0400000000000000" pitchFamily="50" charset="-128"/>
                          <a:ea typeface="游ゴシック" panose="020B0400000000000000" pitchFamily="50" charset="-128"/>
                        </a:rPr>
                        <a:t>)</a:t>
                      </a:r>
                      <a:endParaRPr lang="en-US" altLang="ja-JP" sz="1400" dirty="0" smtClean="0">
                        <a:latin typeface="游ゴシック" panose="020B0400000000000000" pitchFamily="50" charset="-128"/>
                        <a:ea typeface="游ゴシック" panose="020B0400000000000000" pitchFamily="50" charset="-128"/>
                      </a:endParaRPr>
                    </a:p>
                  </a:txBody>
                  <a:tcPr marL="68580" marR="68580" marT="0" marB="0" anchor="ctr">
                    <a:noFill/>
                  </a:tcPr>
                </a:tc>
                <a:tc>
                  <a:txBody>
                    <a:bodyPr/>
                    <a:lstStyle/>
                    <a:p>
                      <a:endParaRPr lang="ja-JP" altLang="en-US" sz="1400" dirty="0">
                        <a:latin typeface="游ゴシック" panose="020B0400000000000000" pitchFamily="50" charset="-128"/>
                        <a:ea typeface="游ゴシック" panose="020B0400000000000000" pitchFamily="50" charset="-128"/>
                      </a:endParaRPr>
                    </a:p>
                  </a:txBody>
                  <a:tcPr marL="68580" marR="68580" marT="0" marB="0" anchor="ctr">
                    <a:noFill/>
                  </a:tcPr>
                </a:tc>
                <a:extLst>
                  <a:ext uri="{0D108BD9-81ED-4DB2-BD59-A6C34878D82A}">
                    <a16:rowId xmlns:a16="http://schemas.microsoft.com/office/drawing/2014/main" val="2521896259"/>
                  </a:ext>
                </a:extLst>
              </a:tr>
              <a:tr h="478201">
                <a:tc>
                  <a:txBody>
                    <a:bodyPr/>
                    <a:lstStyle/>
                    <a:p>
                      <a:pPr marL="0" indent="0" algn="ctr">
                        <a:spcAft>
                          <a:spcPts val="0"/>
                        </a:spcAft>
                      </a:pP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Automation Developer</a:t>
                      </a:r>
                    </a:p>
                    <a:p>
                      <a:pPr marL="0" indent="0" algn="ctr">
                        <a:spcAft>
                          <a:spcPts val="0"/>
                        </a:spcAft>
                      </a:pP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r>
                        <a:rPr lang="ja-JP" altLang="en-US"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オートメーションディベロッパー</a:t>
                      </a:r>
                      <a:r>
                        <a:rPr lang="en-US" altLang="ja-JP" sz="1400" dirty="0" smtClean="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endParaRPr lang="ja-JP" altLang="en-US" sz="1400" dirty="0">
                        <a:latin typeface="游ゴシック" panose="020B0400000000000000" pitchFamily="50" charset="-128"/>
                        <a:ea typeface="游ゴシック" panose="020B0400000000000000" pitchFamily="50" charset="-128"/>
                      </a:endParaRPr>
                    </a:p>
                  </a:txBody>
                  <a:tcPr marL="68580" marR="68580" marT="0" marB="0" anchor="ctr">
                    <a:noFill/>
                  </a:tcPr>
                </a:tc>
                <a:tc>
                  <a:txBody>
                    <a:bodyPr/>
                    <a:lstStyle/>
                    <a:p>
                      <a:r>
                        <a:rPr lang="ja-JP" altLang="en-US" sz="1400" b="1" dirty="0" smtClean="0">
                          <a:latin typeface="游ゴシック" panose="020B0400000000000000" pitchFamily="50" charset="-128"/>
                          <a:ea typeface="游ゴシック" panose="020B0400000000000000" pitchFamily="50" charset="-128"/>
                        </a:rPr>
                        <a:t>　　　　　　　　＋　　　　　　　</a:t>
                      </a:r>
                    </a:p>
                  </a:txBody>
                  <a:tcPr marL="68580" marR="68580" marT="0" marB="0" anchor="ctr">
                    <a:noFill/>
                  </a:tcPr>
                </a:tc>
                <a:extLst>
                  <a:ext uri="{0D108BD9-81ED-4DB2-BD59-A6C34878D82A}">
                    <a16:rowId xmlns:a16="http://schemas.microsoft.com/office/drawing/2014/main" val="321164785"/>
                  </a:ext>
                </a:extLst>
              </a:tr>
            </a:tbl>
          </a:graphicData>
        </a:graphic>
      </p:graphicFrame>
      <p:sp>
        <p:nvSpPr>
          <p:cNvPr id="43" name="四角形: 角を丸くする 26">
            <a:extLst>
              <a:ext uri="{FF2B5EF4-FFF2-40B4-BE49-F238E27FC236}">
                <a16:creationId xmlns:a16="http://schemas.microsoft.com/office/drawing/2014/main" id="{51F208FD-FB5E-4429-A428-E52C57A2E91D}"/>
              </a:ext>
            </a:extLst>
          </p:cNvPr>
          <p:cNvSpPr/>
          <p:nvPr/>
        </p:nvSpPr>
        <p:spPr>
          <a:xfrm>
            <a:off x="3602842" y="4986622"/>
            <a:ext cx="1201387" cy="398487"/>
          </a:xfrm>
          <a:prstGeom prst="roundRect">
            <a:avLst/>
          </a:prstGeom>
          <a:solidFill>
            <a:srgbClr val="0067D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smtClean="0">
                <a:ln>
                  <a:noFill/>
                </a:ln>
                <a:solidFill>
                  <a:srgbClr val="FFFFFF"/>
                </a:solidFill>
                <a:effectLst/>
                <a:uLnTx/>
                <a:uFillTx/>
                <a:latin typeface="Arial"/>
                <a:ea typeface="メイリオ" panose="020B0604030504040204" pitchFamily="34" charset="-128"/>
                <a:cs typeface="Arial"/>
              </a:rPr>
              <a:t>StudioX</a:t>
            </a:r>
            <a:endParaRPr kumimoji="1" lang="en-US" altLang="ja-JP" sz="1400" b="0" i="0" u="none" strike="noStrike" kern="1200" cap="none" spc="0" normalizeH="0" baseline="0" noProof="0" dirty="0">
              <a:ln>
                <a:noFill/>
              </a:ln>
              <a:solidFill>
                <a:srgbClr val="FFFFFF"/>
              </a:solidFill>
              <a:effectLst/>
              <a:uLnTx/>
              <a:uFillTx/>
              <a:latin typeface="Arial"/>
              <a:ea typeface="メイリオ" panose="020B0604030504040204" pitchFamily="34" charset="-128"/>
              <a:cs typeface="Arial"/>
            </a:endParaRPr>
          </a:p>
        </p:txBody>
      </p:sp>
      <p:sp>
        <p:nvSpPr>
          <p:cNvPr id="53" name="四角形: 角を丸くする 26">
            <a:extLst>
              <a:ext uri="{FF2B5EF4-FFF2-40B4-BE49-F238E27FC236}">
                <a16:creationId xmlns:a16="http://schemas.microsoft.com/office/drawing/2014/main" id="{51F208FD-FB5E-4429-A428-E52C57A2E91D}"/>
              </a:ext>
            </a:extLst>
          </p:cNvPr>
          <p:cNvSpPr/>
          <p:nvPr/>
        </p:nvSpPr>
        <p:spPr>
          <a:xfrm>
            <a:off x="3602842" y="5481947"/>
            <a:ext cx="1201387" cy="398487"/>
          </a:xfrm>
          <a:prstGeom prst="roundRect">
            <a:avLst/>
          </a:prstGeom>
          <a:solidFill>
            <a:srgbClr val="0067D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smtClean="0">
                <a:ln>
                  <a:noFill/>
                </a:ln>
                <a:solidFill>
                  <a:srgbClr val="FFFFFF"/>
                </a:solidFill>
                <a:effectLst/>
                <a:uLnTx/>
                <a:uFillTx/>
                <a:latin typeface="Arial"/>
                <a:ea typeface="メイリオ" panose="020B0604030504040204" pitchFamily="34" charset="-128"/>
                <a:cs typeface="Arial"/>
              </a:rPr>
              <a:t>StudioX</a:t>
            </a:r>
            <a:endParaRPr kumimoji="1" lang="en-US" altLang="ja-JP" sz="1400" b="0" i="0" u="none" strike="noStrike" kern="1200" cap="none" spc="0" normalizeH="0" baseline="0" noProof="0" dirty="0">
              <a:ln>
                <a:noFill/>
              </a:ln>
              <a:solidFill>
                <a:srgbClr val="FFFFFF"/>
              </a:solidFill>
              <a:effectLst/>
              <a:uLnTx/>
              <a:uFillTx/>
              <a:latin typeface="Arial"/>
              <a:ea typeface="メイリオ" panose="020B0604030504040204" pitchFamily="34" charset="-128"/>
              <a:cs typeface="Arial"/>
            </a:endParaRPr>
          </a:p>
        </p:txBody>
      </p:sp>
      <p:sp>
        <p:nvSpPr>
          <p:cNvPr id="55" name="四角形: 角を丸くする 26">
            <a:extLst>
              <a:ext uri="{FF2B5EF4-FFF2-40B4-BE49-F238E27FC236}">
                <a16:creationId xmlns:a16="http://schemas.microsoft.com/office/drawing/2014/main" id="{51F208FD-FB5E-4429-A428-E52C57A2E91D}"/>
              </a:ext>
            </a:extLst>
          </p:cNvPr>
          <p:cNvSpPr/>
          <p:nvPr/>
        </p:nvSpPr>
        <p:spPr>
          <a:xfrm>
            <a:off x="5141356" y="5481947"/>
            <a:ext cx="1201387" cy="398487"/>
          </a:xfrm>
          <a:prstGeom prst="roundRect">
            <a:avLst/>
          </a:prstGeom>
          <a:solidFill>
            <a:srgbClr val="0067D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FFFFFF"/>
                </a:solidFill>
                <a:effectLst/>
                <a:uLnTx/>
                <a:uFillTx/>
                <a:latin typeface="Arial"/>
                <a:ea typeface="メイリオ" panose="020B0604030504040204" pitchFamily="34" charset="-128"/>
                <a:cs typeface="Arial"/>
              </a:rPr>
              <a:t>Studio</a:t>
            </a:r>
            <a:endParaRPr kumimoji="1" lang="en-US" altLang="ja-JP" sz="1400" b="0" i="0" u="none" strike="noStrike" kern="1200" cap="none" spc="0" normalizeH="0" baseline="0" noProof="0" dirty="0">
              <a:ln>
                <a:noFill/>
              </a:ln>
              <a:solidFill>
                <a:srgbClr val="FFFFFF"/>
              </a:solidFill>
              <a:effectLst/>
              <a:uLnTx/>
              <a:uFillTx/>
              <a:latin typeface="Arial"/>
              <a:ea typeface="メイリオ" panose="020B0604030504040204" pitchFamily="34" charset="-128"/>
              <a:cs typeface="Arial"/>
            </a:endParaRPr>
          </a:p>
        </p:txBody>
      </p:sp>
      <p:sp>
        <p:nvSpPr>
          <p:cNvPr id="59" name="テキスト ボックス 4"/>
          <p:cNvSpPr txBox="1">
            <a:spLocks noChangeArrowheads="1"/>
          </p:cNvSpPr>
          <p:nvPr/>
        </p:nvSpPr>
        <p:spPr bwMode="auto">
          <a:xfrm>
            <a:off x="323849" y="4381285"/>
            <a:ext cx="44803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4625" indent="-174625"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eaLnBrk="1" hangingPunct="1">
              <a:lnSpc>
                <a:spcPct val="100000"/>
              </a:lnSpc>
              <a:spcBef>
                <a:spcPct val="0"/>
              </a:spcBef>
              <a:buClrTx/>
              <a:buFontTx/>
              <a:buNone/>
            </a:pPr>
            <a:r>
              <a:rPr lang="ja-JP" altLang="en-US" sz="1600" dirty="0" smtClean="0">
                <a:latin typeface="游ゴシック" panose="020B0400000000000000" pitchFamily="50" charset="-128"/>
                <a:ea typeface="游ゴシック" panose="020B0400000000000000" pitchFamily="50" charset="-128"/>
                <a:cs typeface="Meiryo UI" pitchFamily="50" charset="-128"/>
              </a:rPr>
              <a:t>ライセンス別　ご利用頂ける</a:t>
            </a:r>
            <a:r>
              <a:rPr lang="en-US" altLang="ja-JP" sz="1600" dirty="0" smtClean="0">
                <a:latin typeface="游ゴシック" panose="020B0400000000000000" pitchFamily="50" charset="-128"/>
                <a:ea typeface="游ゴシック" panose="020B0400000000000000" pitchFamily="50" charset="-128"/>
                <a:cs typeface="Meiryo UI" pitchFamily="50" charset="-128"/>
              </a:rPr>
              <a:t>Studio</a:t>
            </a:r>
            <a:r>
              <a:rPr lang="ja-JP" altLang="en-US" sz="1600" dirty="0" smtClean="0">
                <a:latin typeface="游ゴシック" panose="020B0400000000000000" pitchFamily="50" charset="-128"/>
                <a:ea typeface="游ゴシック" panose="020B0400000000000000" pitchFamily="50" charset="-128"/>
                <a:cs typeface="Meiryo UI" pitchFamily="50" charset="-128"/>
              </a:rPr>
              <a:t>製品</a:t>
            </a:r>
            <a:endParaRPr lang="en-US" altLang="ja-JP" sz="1600" dirty="0" smtClean="0">
              <a:latin typeface="游ゴシック" panose="020B0400000000000000" pitchFamily="50" charset="-128"/>
              <a:ea typeface="游ゴシック" panose="020B0400000000000000" pitchFamily="50" charset="-128"/>
              <a:cs typeface="Meiryo UI" pitchFamily="50" charset="-128"/>
            </a:endParaRPr>
          </a:p>
        </p:txBody>
      </p:sp>
      <p:sp>
        <p:nvSpPr>
          <p:cNvPr id="60" name="フッター プレースホルダー 3"/>
          <p:cNvSpPr>
            <a:spLocks noGrp="1"/>
          </p:cNvSpPr>
          <p:nvPr>
            <p:ph type="ftr" sz="quarter" idx="11"/>
          </p:nvPr>
        </p:nvSpPr>
        <p:spPr>
          <a:xfrm>
            <a:off x="3124200" y="6519863"/>
            <a:ext cx="2895600" cy="268287"/>
          </a:xfrm>
        </p:spPr>
        <p:txBody>
          <a:bodyPr/>
          <a:lstStyle/>
          <a:p>
            <a:pPr>
              <a:defRPr/>
            </a:pPr>
            <a:r>
              <a:rPr lang="en-US" altLang="ja-JP" dirty="0" smtClean="0"/>
              <a:t>© 2022 Power </a:t>
            </a:r>
            <a:r>
              <a:rPr lang="en-US" altLang="ja-JP" dirty="0" err="1" smtClean="0"/>
              <a:t>Solutions,Ltd</a:t>
            </a:r>
            <a:r>
              <a:rPr lang="en-US" altLang="ja-JP" dirty="0" smtClean="0"/>
              <a:t>. All Rights Reserved</a:t>
            </a:r>
            <a:endParaRPr kumimoji="1" lang="en-US" altLang="ja-JP" dirty="0"/>
          </a:p>
        </p:txBody>
      </p:sp>
      <p:sp>
        <p:nvSpPr>
          <p:cNvPr id="61" name="テキスト ボックス 4"/>
          <p:cNvSpPr txBox="1">
            <a:spLocks noChangeArrowheads="1"/>
          </p:cNvSpPr>
          <p:nvPr/>
        </p:nvSpPr>
        <p:spPr bwMode="auto">
          <a:xfrm>
            <a:off x="323849" y="1495944"/>
            <a:ext cx="44803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4625" indent="-174625"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eaLnBrk="1" hangingPunct="1">
              <a:lnSpc>
                <a:spcPct val="100000"/>
              </a:lnSpc>
              <a:spcBef>
                <a:spcPct val="0"/>
              </a:spcBef>
              <a:buClrTx/>
              <a:buFontTx/>
              <a:buNone/>
            </a:pPr>
            <a:r>
              <a:rPr lang="ja-JP" altLang="en-US" sz="1600" dirty="0" smtClean="0">
                <a:latin typeface="游ゴシック" panose="020B0400000000000000" pitchFamily="50" charset="-128"/>
                <a:ea typeface="游ゴシック" panose="020B0400000000000000" pitchFamily="50" charset="-128"/>
                <a:cs typeface="Meiryo UI" pitchFamily="50" charset="-128"/>
              </a:rPr>
              <a:t>開発ツール一覧</a:t>
            </a:r>
            <a:endParaRPr lang="en-US" altLang="ja-JP" sz="1600" dirty="0" smtClean="0">
              <a:latin typeface="游ゴシック" panose="020B0400000000000000" pitchFamily="50" charset="-128"/>
              <a:ea typeface="游ゴシック" panose="020B0400000000000000" pitchFamily="50" charset="-128"/>
              <a:cs typeface="Meiryo UI" pitchFamily="50" charset="-128"/>
            </a:endParaRPr>
          </a:p>
        </p:txBody>
      </p:sp>
      <p:sp>
        <p:nvSpPr>
          <p:cNvPr id="62" name="Rectangle 6"/>
          <p:cNvSpPr>
            <a:spLocks noChangeArrowheads="1"/>
          </p:cNvSpPr>
          <p:nvPr/>
        </p:nvSpPr>
        <p:spPr bwMode="auto">
          <a:xfrm>
            <a:off x="6686552" y="6520652"/>
            <a:ext cx="2133600" cy="1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algn="r" eaLnBrk="1" hangingPunct="1">
              <a:lnSpc>
                <a:spcPct val="100000"/>
              </a:lnSpc>
              <a:spcBef>
                <a:spcPct val="0"/>
              </a:spcBef>
              <a:buClrTx/>
              <a:buFontTx/>
              <a:buNone/>
            </a:pPr>
            <a:fld id="{C57F365E-B9B4-4417-9545-3EC816AB5F32}" type="slidenum">
              <a:rPr lang="en-US" altLang="ja-JP" sz="1400">
                <a:latin typeface="Meiryo UI" pitchFamily="50" charset="-128"/>
                <a:ea typeface="Meiryo UI" pitchFamily="50" charset="-128"/>
                <a:cs typeface="Meiryo UI" pitchFamily="50" charset="-128"/>
              </a:rPr>
              <a:pPr algn="r" eaLnBrk="1" hangingPunct="1">
                <a:lnSpc>
                  <a:spcPct val="100000"/>
                </a:lnSpc>
                <a:spcBef>
                  <a:spcPct val="0"/>
                </a:spcBef>
                <a:buClrTx/>
                <a:buFontTx/>
                <a:buNone/>
              </a:pPr>
              <a:t>6</a:t>
            </a:fld>
            <a:endParaRPr lang="en-US" altLang="ja-JP" sz="1400" dirty="0">
              <a:latin typeface="Meiryo UI" pitchFamily="50" charset="-128"/>
              <a:ea typeface="Meiryo UI" pitchFamily="50" charset="-128"/>
              <a:cs typeface="Meiryo UI" pitchFamily="50" charset="-128"/>
            </a:endParaRPr>
          </a:p>
        </p:txBody>
      </p:sp>
      <p:sp>
        <p:nvSpPr>
          <p:cNvPr id="16" name="角丸四角形 12"/>
          <p:cNvSpPr>
            <a:spLocks noChangeArrowheads="1"/>
          </p:cNvSpPr>
          <p:nvPr/>
        </p:nvSpPr>
        <p:spPr bwMode="auto">
          <a:xfrm>
            <a:off x="334963" y="443011"/>
            <a:ext cx="661534" cy="441325"/>
          </a:xfrm>
          <a:prstGeom prst="roundRect">
            <a:avLst>
              <a:gd name="adj" fmla="val 16667"/>
            </a:avLst>
          </a:prstGeom>
          <a:solidFill>
            <a:srgbClr val="0066FF"/>
          </a:solidFill>
          <a:ln>
            <a:noFill/>
          </a:ln>
          <a:extLst>
            <a:ext uri="{91240B29-F687-4F45-9708-019B960494DF}">
              <a14:hiddenLine xmlns:a14="http://schemas.microsoft.com/office/drawing/2010/main" w="6350" algn="ctr">
                <a:solidFill>
                  <a:srgbClr val="000000"/>
                </a:solidFill>
                <a:round/>
                <a:headEnd/>
                <a:tailEnd/>
              </a14:hiddenLine>
            </a:ext>
          </a:extLst>
        </p:spPr>
        <p:txBody>
          <a:bodyPr lIns="72000" tIns="72000" rIns="72000" bIns="72000" anchor="ctr"/>
          <a:lstStyle>
            <a:lvl1pPr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algn="ctr" eaLnBrk="1" hangingPunct="1">
              <a:lnSpc>
                <a:spcPct val="100000"/>
              </a:lnSpc>
              <a:spcBef>
                <a:spcPct val="0"/>
              </a:spcBef>
              <a:buClrTx/>
              <a:buFontTx/>
              <a:buNone/>
            </a:pPr>
            <a:r>
              <a:rPr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開発</a:t>
            </a:r>
            <a:endParaRPr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55458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96496" y="376238"/>
            <a:ext cx="7785553" cy="633412"/>
          </a:xfrm>
        </p:spPr>
        <p:txBody>
          <a:bodyPr/>
          <a:lstStyle/>
          <a:p>
            <a:r>
              <a:rPr kumimoji="1" lang="en-US" altLang="ja-JP" dirty="0" smtClean="0">
                <a:latin typeface="游ゴシック" panose="020B0400000000000000" pitchFamily="50" charset="-128"/>
                <a:ea typeface="游ゴシック" panose="020B0400000000000000" pitchFamily="50" charset="-128"/>
              </a:rPr>
              <a:t>UiPath Studio</a:t>
            </a:r>
            <a:r>
              <a:rPr kumimoji="1" lang="ja-JP" altLang="en-US" dirty="0" smtClean="0">
                <a:latin typeface="游ゴシック" panose="020B0400000000000000" pitchFamily="50" charset="-128"/>
                <a:ea typeface="游ゴシック" panose="020B0400000000000000" pitchFamily="50" charset="-128"/>
              </a:rPr>
              <a:t>のご紹介</a:t>
            </a:r>
            <a:endParaRPr kumimoji="1" lang="ja-JP" altLang="en-US" dirty="0">
              <a:latin typeface="游ゴシック" panose="020B0400000000000000" pitchFamily="50" charset="-128"/>
              <a:ea typeface="游ゴシック" panose="020B0400000000000000" pitchFamily="50" charset="-128"/>
            </a:endParaRPr>
          </a:p>
        </p:txBody>
      </p:sp>
      <p:sp>
        <p:nvSpPr>
          <p:cNvPr id="4" name="フッター プレースホルダー 3"/>
          <p:cNvSpPr>
            <a:spLocks noGrp="1"/>
          </p:cNvSpPr>
          <p:nvPr>
            <p:ph type="ftr" sz="quarter" idx="11"/>
          </p:nvPr>
        </p:nvSpPr>
        <p:spPr/>
        <p:txBody>
          <a:bodyPr/>
          <a:lstStyle/>
          <a:p>
            <a:pPr>
              <a:defRPr/>
            </a:pPr>
            <a:r>
              <a:rPr lang="en-US" altLang="ja-JP" dirty="0" smtClean="0"/>
              <a:t>© 2022 Power </a:t>
            </a:r>
            <a:r>
              <a:rPr lang="en-US" altLang="ja-JP" dirty="0" err="1" smtClean="0"/>
              <a:t>Solutions,Ltd</a:t>
            </a:r>
            <a:r>
              <a:rPr lang="en-US" altLang="ja-JP" dirty="0" smtClean="0"/>
              <a:t>. All Rights Reserved</a:t>
            </a:r>
            <a:endParaRPr kumimoji="1" lang="en-US" altLang="ja-JP" dirty="0"/>
          </a:p>
        </p:txBody>
      </p:sp>
      <p:sp>
        <p:nvSpPr>
          <p:cNvPr id="26" name="Rectangle 6"/>
          <p:cNvSpPr>
            <a:spLocks noChangeArrowheads="1"/>
          </p:cNvSpPr>
          <p:nvPr/>
        </p:nvSpPr>
        <p:spPr bwMode="auto">
          <a:xfrm>
            <a:off x="6686552" y="6520652"/>
            <a:ext cx="2133600" cy="1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algn="r" eaLnBrk="1" hangingPunct="1">
              <a:lnSpc>
                <a:spcPct val="100000"/>
              </a:lnSpc>
              <a:spcBef>
                <a:spcPct val="0"/>
              </a:spcBef>
              <a:buClrTx/>
              <a:buFontTx/>
              <a:buNone/>
            </a:pPr>
            <a:fld id="{C57F365E-B9B4-4417-9545-3EC816AB5F32}" type="slidenum">
              <a:rPr lang="en-US" altLang="ja-JP" sz="1400">
                <a:latin typeface="Meiryo UI" pitchFamily="50" charset="-128"/>
                <a:ea typeface="Meiryo UI" pitchFamily="50" charset="-128"/>
                <a:cs typeface="Meiryo UI" pitchFamily="50" charset="-128"/>
              </a:rPr>
              <a:pPr algn="r" eaLnBrk="1" hangingPunct="1">
                <a:lnSpc>
                  <a:spcPct val="100000"/>
                </a:lnSpc>
                <a:spcBef>
                  <a:spcPct val="0"/>
                </a:spcBef>
                <a:buClrTx/>
                <a:buFontTx/>
                <a:buNone/>
              </a:pPr>
              <a:t>7</a:t>
            </a:fld>
            <a:endParaRPr lang="en-US" altLang="ja-JP" sz="1400" dirty="0">
              <a:latin typeface="Meiryo UI" pitchFamily="50" charset="-128"/>
              <a:ea typeface="Meiryo UI" pitchFamily="50" charset="-128"/>
              <a:cs typeface="Meiryo UI" pitchFamily="50" charset="-128"/>
            </a:endParaRPr>
          </a:p>
        </p:txBody>
      </p:sp>
      <p:sp>
        <p:nvSpPr>
          <p:cNvPr id="28" name="角丸四角形 12"/>
          <p:cNvSpPr>
            <a:spLocks noChangeArrowheads="1"/>
          </p:cNvSpPr>
          <p:nvPr/>
        </p:nvSpPr>
        <p:spPr bwMode="auto">
          <a:xfrm>
            <a:off x="334963" y="443011"/>
            <a:ext cx="661534" cy="441325"/>
          </a:xfrm>
          <a:prstGeom prst="roundRect">
            <a:avLst>
              <a:gd name="adj" fmla="val 16667"/>
            </a:avLst>
          </a:prstGeom>
          <a:solidFill>
            <a:srgbClr val="0066FF"/>
          </a:solidFill>
          <a:ln>
            <a:noFill/>
          </a:ln>
          <a:extLst>
            <a:ext uri="{91240B29-F687-4F45-9708-019B960494DF}">
              <a14:hiddenLine xmlns:a14="http://schemas.microsoft.com/office/drawing/2010/main" w="6350" algn="ctr">
                <a:solidFill>
                  <a:srgbClr val="000000"/>
                </a:solidFill>
                <a:round/>
                <a:headEnd/>
                <a:tailEnd/>
              </a14:hiddenLine>
            </a:ext>
          </a:extLst>
        </p:spPr>
        <p:txBody>
          <a:bodyPr lIns="72000" tIns="72000" rIns="72000" bIns="72000" anchor="ctr"/>
          <a:lstStyle>
            <a:lvl1pPr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algn="ctr" eaLnBrk="1" hangingPunct="1">
              <a:lnSpc>
                <a:spcPct val="100000"/>
              </a:lnSpc>
              <a:spcBef>
                <a:spcPct val="0"/>
              </a:spcBef>
              <a:buClrTx/>
              <a:buFontTx/>
              <a:buNone/>
            </a:pPr>
            <a:r>
              <a:rPr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開発</a:t>
            </a:r>
            <a:endParaRPr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a:extLst>
              <a:ext uri="{FF2B5EF4-FFF2-40B4-BE49-F238E27FC236}">
                <a16:creationId xmlns:a16="http://schemas.microsoft.com/office/drawing/2014/main" id="{EBFA0DCB-2C6E-4E52-8DB4-AEA3CE3D5C78}"/>
              </a:ext>
            </a:extLst>
          </p:cNvPr>
          <p:cNvGrpSpPr/>
          <p:nvPr/>
        </p:nvGrpSpPr>
        <p:grpSpPr>
          <a:xfrm>
            <a:off x="280817" y="1301807"/>
            <a:ext cx="3948283" cy="359514"/>
            <a:chOff x="2124531" y="2369783"/>
            <a:chExt cx="4496652" cy="359514"/>
          </a:xfrm>
        </p:grpSpPr>
        <p:sp>
          <p:nvSpPr>
            <p:cNvPr id="8" name="フローチャート: 処理 7">
              <a:extLst>
                <a:ext uri="{FF2B5EF4-FFF2-40B4-BE49-F238E27FC236}">
                  <a16:creationId xmlns:a16="http://schemas.microsoft.com/office/drawing/2014/main" id="{8D613C10-F955-4CA0-870F-C73E07706E2E}"/>
                </a:ext>
              </a:extLst>
            </p:cNvPr>
            <p:cNvSpPr/>
            <p:nvPr/>
          </p:nvSpPr>
          <p:spPr>
            <a:xfrm>
              <a:off x="2651301" y="2369783"/>
              <a:ext cx="3969882" cy="30831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67DF"/>
                  </a:solidFill>
                  <a:effectLst/>
                  <a:uLnTx/>
                  <a:uFillTx/>
                  <a:latin typeface="Meiryo UI" panose="020B0604030504040204" pitchFamily="50" charset="-128"/>
                  <a:ea typeface="Meiryo UI" panose="020B0604030504040204" pitchFamily="50" charset="-128"/>
                  <a:cs typeface="Arial"/>
                </a:rPr>
                <a:t>機能概要</a:t>
              </a:r>
            </a:p>
          </p:txBody>
        </p:sp>
        <p:cxnSp>
          <p:nvCxnSpPr>
            <p:cNvPr id="9" name="直線コネクタ 8">
              <a:extLst>
                <a:ext uri="{FF2B5EF4-FFF2-40B4-BE49-F238E27FC236}">
                  <a16:creationId xmlns:a16="http://schemas.microsoft.com/office/drawing/2014/main" id="{61284F72-1CDF-4433-87F4-9239E8579A40}"/>
                </a:ext>
              </a:extLst>
            </p:cNvPr>
            <p:cNvCxnSpPr/>
            <p:nvPr/>
          </p:nvCxnSpPr>
          <p:spPr>
            <a:xfrm>
              <a:off x="2124531" y="2729297"/>
              <a:ext cx="3969881" cy="0"/>
            </a:xfrm>
            <a:prstGeom prst="line">
              <a:avLst/>
            </a:prstGeom>
            <a:ln w="28575" cap="flat" cmpd="sng" algn="ctr">
              <a:solidFill>
                <a:srgbClr val="0067D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pic>
        <p:nvPicPr>
          <p:cNvPr id="10" name="図 9">
            <a:extLst>
              <a:ext uri="{FF2B5EF4-FFF2-40B4-BE49-F238E27FC236}">
                <a16:creationId xmlns:a16="http://schemas.microsoft.com/office/drawing/2014/main" id="{A20F9178-C0C2-4D8F-9923-4137B11E273B}"/>
              </a:ext>
            </a:extLst>
          </p:cNvPr>
          <p:cNvPicPr>
            <a:picLocks noChangeAspect="1"/>
          </p:cNvPicPr>
          <p:nvPr/>
        </p:nvPicPr>
        <p:blipFill>
          <a:blip r:embed="rId2"/>
          <a:stretch>
            <a:fillRect/>
          </a:stretch>
        </p:blipFill>
        <p:spPr>
          <a:xfrm>
            <a:off x="244331" y="1259532"/>
            <a:ext cx="474410" cy="392871"/>
          </a:xfrm>
          <a:prstGeom prst="rect">
            <a:avLst/>
          </a:prstGeom>
        </p:spPr>
      </p:pic>
      <p:sp>
        <p:nvSpPr>
          <p:cNvPr id="11" name="テキスト ボックス 10">
            <a:extLst>
              <a:ext uri="{FF2B5EF4-FFF2-40B4-BE49-F238E27FC236}">
                <a16:creationId xmlns:a16="http://schemas.microsoft.com/office/drawing/2014/main" id="{7174AD5E-2CF1-43AF-8D6E-77FD7B327E12}"/>
              </a:ext>
            </a:extLst>
          </p:cNvPr>
          <p:cNvSpPr txBox="1"/>
          <p:nvPr/>
        </p:nvSpPr>
        <p:spPr>
          <a:xfrm>
            <a:off x="274907" y="1806475"/>
            <a:ext cx="3634010" cy="1676558"/>
          </a:xfrm>
          <a:prstGeom prst="rect">
            <a:avLst/>
          </a:prstGeom>
          <a:noFill/>
          <a:ln>
            <a:noFill/>
          </a:ln>
        </p:spPr>
        <p:txBody>
          <a:bodyPr wrap="square" lIns="0" tIns="0" rIns="0" bIns="0" rtlCol="0" anchor="t">
            <a:noAutofit/>
          </a:bodyPr>
          <a:lstStyle/>
          <a:p>
            <a:pPr marL="285750" indent="-285750">
              <a:buFont typeface="Wingdings" panose="05000000000000000000" pitchFamily="2" charset="2"/>
              <a:buChar char="Ø"/>
            </a:pPr>
            <a:r>
              <a:rPr lang="ja-JP" altLang="en-US" sz="1400" dirty="0" smtClean="0">
                <a:solidFill>
                  <a:srgbClr val="000000"/>
                </a:solidFill>
                <a:latin typeface="Meiryo UI" panose="020B0604030504040204" pitchFamily="50" charset="-128"/>
                <a:ea typeface="Meiryo UI" panose="020B0604030504040204" pitchFamily="50" charset="-128"/>
              </a:rPr>
              <a:t>ユーザーフレンドリーな</a:t>
            </a:r>
            <a:r>
              <a:rPr lang="en-US" altLang="ja-JP" sz="1400" dirty="0" smtClean="0">
                <a:solidFill>
                  <a:srgbClr val="000000"/>
                </a:solidFill>
                <a:latin typeface="Meiryo UI" panose="020B0604030504040204" pitchFamily="50" charset="-128"/>
                <a:ea typeface="Meiryo UI" panose="020B0604030504040204" pitchFamily="50" charset="-128"/>
              </a:rPr>
              <a:t>UI</a:t>
            </a:r>
            <a:r>
              <a:rPr lang="ja-JP" altLang="en-US" sz="1400" dirty="0" smtClean="0">
                <a:solidFill>
                  <a:srgbClr val="000000"/>
                </a:solidFill>
                <a:latin typeface="Meiryo UI" panose="020B0604030504040204" pitchFamily="50" charset="-128"/>
                <a:ea typeface="Meiryo UI" panose="020B0604030504040204" pitchFamily="50" charset="-128"/>
              </a:rPr>
              <a:t>でありながら、高度な</a:t>
            </a:r>
            <a:r>
              <a:rPr lang="en-US" altLang="ja-JP" sz="1400" dirty="0" smtClean="0">
                <a:solidFill>
                  <a:srgbClr val="000000"/>
                </a:solidFill>
                <a:latin typeface="Meiryo UI" panose="020B0604030504040204" pitchFamily="50" charset="-128"/>
                <a:ea typeface="Meiryo UI" panose="020B0604030504040204" pitchFamily="50" charset="-128"/>
              </a:rPr>
              <a:t/>
            </a:r>
            <a:br>
              <a:rPr lang="en-US" altLang="ja-JP" sz="1400" dirty="0" smtClean="0">
                <a:solidFill>
                  <a:srgbClr val="000000"/>
                </a:solidFill>
                <a:latin typeface="Meiryo UI" panose="020B0604030504040204" pitchFamily="50" charset="-128"/>
                <a:ea typeface="Meiryo UI" panose="020B0604030504040204" pitchFamily="50" charset="-128"/>
              </a:rPr>
            </a:br>
            <a:r>
              <a:rPr lang="ja-JP" altLang="en-US" sz="1400" dirty="0" smtClean="0">
                <a:solidFill>
                  <a:srgbClr val="000000"/>
                </a:solidFill>
                <a:latin typeface="Meiryo UI" panose="020B0604030504040204" pitchFamily="50" charset="-128"/>
                <a:ea typeface="Meiryo UI" panose="020B0604030504040204" pitchFamily="50" charset="-128"/>
              </a:rPr>
              <a:t>自動化が可能</a:t>
            </a:r>
            <a:endParaRPr lang="en-US" altLang="ja-JP" sz="1400" dirty="0" smtClean="0">
              <a:solidFill>
                <a:srgbClr val="000000"/>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solidFill>
                  <a:srgbClr val="000000"/>
                </a:solidFill>
                <a:latin typeface="Meiryo UI" panose="020B0604030504040204" pitchFamily="50" charset="-128"/>
                <a:ea typeface="Meiryo UI" panose="020B0604030504040204" pitchFamily="50" charset="-128"/>
              </a:rPr>
              <a:t>シーケンスの他にフローチャート</a:t>
            </a:r>
            <a:r>
              <a:rPr lang="ja-JP" altLang="en-US" sz="1400" dirty="0">
                <a:solidFill>
                  <a:srgbClr val="000000"/>
                </a:solidFill>
                <a:latin typeface="Meiryo UI" panose="020B0604030504040204" pitchFamily="50" charset="-128"/>
                <a:ea typeface="Meiryo UI" panose="020B0604030504040204" pitchFamily="50" charset="-128"/>
              </a:rPr>
              <a:t>、</a:t>
            </a:r>
            <a:r>
              <a:rPr lang="ja-JP" altLang="en-US" sz="1400" dirty="0" smtClean="0">
                <a:solidFill>
                  <a:srgbClr val="000000"/>
                </a:solidFill>
                <a:latin typeface="Meiryo UI" panose="020B0604030504040204" pitchFamily="50" charset="-128"/>
                <a:ea typeface="Meiryo UI" panose="020B0604030504040204" pitchFamily="50" charset="-128"/>
              </a:rPr>
              <a:t>ステート</a:t>
            </a:r>
            <a:r>
              <a:rPr lang="en-US" altLang="ja-JP" sz="1400" dirty="0" smtClean="0">
                <a:solidFill>
                  <a:srgbClr val="000000"/>
                </a:solidFill>
                <a:latin typeface="Meiryo UI" panose="020B0604030504040204" pitchFamily="50" charset="-128"/>
                <a:ea typeface="Meiryo UI" panose="020B0604030504040204" pitchFamily="50" charset="-128"/>
              </a:rPr>
              <a:t/>
            </a:r>
            <a:br>
              <a:rPr lang="en-US" altLang="ja-JP" sz="1400" dirty="0" smtClean="0">
                <a:solidFill>
                  <a:srgbClr val="000000"/>
                </a:solidFill>
                <a:latin typeface="Meiryo UI" panose="020B0604030504040204" pitchFamily="50" charset="-128"/>
                <a:ea typeface="Meiryo UI" panose="020B0604030504040204" pitchFamily="50" charset="-128"/>
              </a:rPr>
            </a:br>
            <a:r>
              <a:rPr lang="ja-JP" altLang="en-US" sz="1400" dirty="0" smtClean="0">
                <a:solidFill>
                  <a:srgbClr val="000000"/>
                </a:solidFill>
                <a:latin typeface="Meiryo UI" panose="020B0604030504040204" pitchFamily="50" charset="-128"/>
                <a:ea typeface="Meiryo UI" panose="020B0604030504040204" pitchFamily="50" charset="-128"/>
              </a:rPr>
              <a:t>マシーンを使用し、複雑な条件分岐にも対応</a:t>
            </a:r>
            <a:endParaRPr lang="en-US" altLang="ja-JP" sz="1400" dirty="0" smtClean="0">
              <a:solidFill>
                <a:srgbClr val="000000"/>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0" lang="ja-JP" altLang="en-US" sz="1400" dirty="0">
                <a:solidFill>
                  <a:srgbClr val="000000"/>
                </a:solidFill>
                <a:latin typeface="Meiryo UI" panose="020B0604030504040204" pitchFamily="50" charset="-128"/>
                <a:ea typeface="Meiryo UI" panose="020B0604030504040204" pitchFamily="50" charset="-128"/>
              </a:rPr>
              <a:t>プロジェクトを複数の</a:t>
            </a:r>
            <a:r>
              <a:rPr kumimoji="0" lang="en-US" altLang="ja-JP" sz="1400" dirty="0" err="1">
                <a:solidFill>
                  <a:srgbClr val="000000"/>
                </a:solidFill>
                <a:latin typeface="Meiryo UI" panose="020B0604030504040204" pitchFamily="50" charset="-128"/>
                <a:ea typeface="Meiryo UI" panose="020B0604030504040204" pitchFamily="50" charset="-128"/>
              </a:rPr>
              <a:t>Xaml</a:t>
            </a:r>
            <a:r>
              <a:rPr kumimoji="0" lang="ja-JP" altLang="en-US" sz="1400" dirty="0">
                <a:solidFill>
                  <a:srgbClr val="000000"/>
                </a:solidFill>
                <a:latin typeface="Meiryo UI" panose="020B0604030504040204" pitchFamily="50" charset="-128"/>
                <a:ea typeface="Meiryo UI" panose="020B0604030504040204" pitchFamily="50" charset="-128"/>
              </a:rPr>
              <a:t>ファイルで構成し</a:t>
            </a:r>
            <a:r>
              <a:rPr kumimoji="0" lang="ja-JP" altLang="en-US" sz="1400" dirty="0" smtClean="0">
                <a:solidFill>
                  <a:srgbClr val="000000"/>
                </a:solidFill>
                <a:latin typeface="Meiryo UI" panose="020B0604030504040204" pitchFamily="50" charset="-128"/>
                <a:ea typeface="Meiryo UI" panose="020B0604030504040204" pitchFamily="50" charset="-128"/>
              </a:rPr>
              <a:t>、</a:t>
            </a:r>
            <a:r>
              <a:rPr kumimoji="0" lang="en-US" altLang="ja-JP" sz="1400" dirty="0" smtClean="0">
                <a:solidFill>
                  <a:srgbClr val="000000"/>
                </a:solidFill>
                <a:latin typeface="Meiryo UI" panose="020B0604030504040204" pitchFamily="50" charset="-128"/>
                <a:ea typeface="Meiryo UI" panose="020B0604030504040204" pitchFamily="50" charset="-128"/>
              </a:rPr>
              <a:t/>
            </a:r>
            <a:br>
              <a:rPr kumimoji="0" lang="en-US" altLang="ja-JP" sz="1400" dirty="0" smtClean="0">
                <a:solidFill>
                  <a:srgbClr val="000000"/>
                </a:solidFill>
                <a:latin typeface="Meiryo UI" panose="020B0604030504040204" pitchFamily="50" charset="-128"/>
                <a:ea typeface="Meiryo UI" panose="020B0604030504040204" pitchFamily="50" charset="-128"/>
              </a:rPr>
            </a:br>
            <a:r>
              <a:rPr kumimoji="0" lang="ja-JP" altLang="en-US" sz="1400" dirty="0" smtClean="0">
                <a:solidFill>
                  <a:srgbClr val="000000"/>
                </a:solidFill>
                <a:latin typeface="Meiryo UI" panose="020B0604030504040204" pitchFamily="50" charset="-128"/>
                <a:ea typeface="Meiryo UI" panose="020B0604030504040204" pitchFamily="50" charset="-128"/>
              </a:rPr>
              <a:t>オブジェクト</a:t>
            </a:r>
            <a:r>
              <a:rPr kumimoji="0" lang="ja-JP" altLang="en-US" sz="1400" dirty="0">
                <a:solidFill>
                  <a:srgbClr val="000000"/>
                </a:solidFill>
                <a:latin typeface="Meiryo UI" panose="020B0604030504040204" pitchFamily="50" charset="-128"/>
                <a:ea typeface="Meiryo UI" panose="020B0604030504040204" pitchFamily="50" charset="-128"/>
              </a:rPr>
              <a:t>指向での開発が</a:t>
            </a:r>
            <a:r>
              <a:rPr kumimoji="0" lang="ja-JP" altLang="en-US" sz="1400" dirty="0" smtClean="0">
                <a:solidFill>
                  <a:srgbClr val="000000"/>
                </a:solidFill>
                <a:latin typeface="Meiryo UI" panose="020B0604030504040204" pitchFamily="50" charset="-128"/>
                <a:ea typeface="Meiryo UI" panose="020B0604030504040204" pitchFamily="50" charset="-128"/>
              </a:rPr>
              <a:t>可能</a:t>
            </a:r>
            <a:endParaRPr kumimoji="0" lang="en-US" altLang="ja-JP" sz="1400" dirty="0" smtClean="0">
              <a:solidFill>
                <a:srgbClr val="000000"/>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0" lang="en-US" altLang="ja-JP" sz="1400" b="0" i="0" u="none" strike="noStrike" kern="1200" cap="none" spc="0" normalizeH="0" baseline="0" noProof="0" dirty="0" err="1" smtClean="0">
                <a:ln>
                  <a:noFill/>
                </a:ln>
                <a:solidFill>
                  <a:srgbClr val="000000"/>
                </a:solidFill>
                <a:effectLst/>
                <a:uLnTx/>
                <a:uFillTx/>
                <a:latin typeface="Meiryo UI" panose="020B0604030504040204" pitchFamily="50" charset="-128"/>
                <a:ea typeface="Meiryo UI" panose="020B0604030504040204" pitchFamily="50" charset="-128"/>
              </a:rPr>
              <a:t>StudioX</a:t>
            </a:r>
            <a:r>
              <a:rPr kumimoji="0"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で作ったワークフローも編集可能</a:t>
            </a:r>
            <a:endParaRPr kumimoji="0"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grpSp>
        <p:nvGrpSpPr>
          <p:cNvPr id="12" name="グループ化 11">
            <a:extLst>
              <a:ext uri="{FF2B5EF4-FFF2-40B4-BE49-F238E27FC236}">
                <a16:creationId xmlns:a16="http://schemas.microsoft.com/office/drawing/2014/main" id="{E592B989-2103-49FD-AAC0-4345818C7FE8}"/>
              </a:ext>
            </a:extLst>
          </p:cNvPr>
          <p:cNvGrpSpPr/>
          <p:nvPr/>
        </p:nvGrpSpPr>
        <p:grpSpPr>
          <a:xfrm>
            <a:off x="316035" y="5002490"/>
            <a:ext cx="3864138" cy="347937"/>
            <a:chOff x="2124531" y="2381360"/>
            <a:chExt cx="4400821" cy="347937"/>
          </a:xfrm>
        </p:grpSpPr>
        <p:sp>
          <p:nvSpPr>
            <p:cNvPr id="13" name="フローチャート: 処理 12">
              <a:extLst>
                <a:ext uri="{FF2B5EF4-FFF2-40B4-BE49-F238E27FC236}">
                  <a16:creationId xmlns:a16="http://schemas.microsoft.com/office/drawing/2014/main" id="{A48D3F2C-09A3-4B84-A854-B2D86DEF15FC}"/>
                </a:ext>
              </a:extLst>
            </p:cNvPr>
            <p:cNvSpPr/>
            <p:nvPr/>
          </p:nvSpPr>
          <p:spPr>
            <a:xfrm>
              <a:off x="2555471" y="2381360"/>
              <a:ext cx="3969881" cy="30831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67DF"/>
                  </a:solidFill>
                  <a:effectLst/>
                  <a:uLnTx/>
                  <a:uFillTx/>
                  <a:latin typeface="Meiryo UI" panose="020B0604030504040204" pitchFamily="50" charset="-128"/>
                  <a:ea typeface="Meiryo UI" panose="020B0604030504040204" pitchFamily="50" charset="-128"/>
                  <a:cs typeface="Arial"/>
                </a:rPr>
                <a:t>活用のメリット</a:t>
              </a:r>
            </a:p>
          </p:txBody>
        </p:sp>
        <p:cxnSp>
          <p:nvCxnSpPr>
            <p:cNvPr id="14" name="直線コネクタ 13">
              <a:extLst>
                <a:ext uri="{FF2B5EF4-FFF2-40B4-BE49-F238E27FC236}">
                  <a16:creationId xmlns:a16="http://schemas.microsoft.com/office/drawing/2014/main" id="{4B65F109-B763-4C52-98B0-44F6A3CD4B22}"/>
                </a:ext>
              </a:extLst>
            </p:cNvPr>
            <p:cNvCxnSpPr/>
            <p:nvPr/>
          </p:nvCxnSpPr>
          <p:spPr>
            <a:xfrm>
              <a:off x="2124531" y="2729297"/>
              <a:ext cx="3969881" cy="0"/>
            </a:xfrm>
            <a:prstGeom prst="line">
              <a:avLst/>
            </a:prstGeom>
            <a:ln w="28575" cap="flat" cmpd="sng" algn="ctr">
              <a:solidFill>
                <a:srgbClr val="0067D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5" name="テキスト ボックス 14">
            <a:extLst>
              <a:ext uri="{FF2B5EF4-FFF2-40B4-BE49-F238E27FC236}">
                <a16:creationId xmlns:a16="http://schemas.microsoft.com/office/drawing/2014/main" id="{65AE435C-9CB6-43C5-8111-1CB05B49AD0D}"/>
              </a:ext>
            </a:extLst>
          </p:cNvPr>
          <p:cNvSpPr txBox="1"/>
          <p:nvPr/>
        </p:nvSpPr>
        <p:spPr>
          <a:xfrm>
            <a:off x="310124" y="5400256"/>
            <a:ext cx="3634010" cy="629487"/>
          </a:xfrm>
          <a:prstGeom prst="rect">
            <a:avLst/>
          </a:prstGeom>
          <a:noFill/>
          <a:ln>
            <a:noFill/>
          </a:ln>
        </p:spPr>
        <p:txBody>
          <a:bodyPr wrap="square" lIns="0" tIns="0" rIns="0" bIns="0" rtlCol="0" anchor="t">
            <a:noAutofit/>
          </a:bodyPr>
          <a:lstStyle/>
          <a:p>
            <a:pPr marL="285750" indent="-285750" defTabSz="457063">
              <a:buFont typeface="Wingdings" panose="05000000000000000000" pitchFamily="2" charset="2"/>
              <a:buChar char="Ø"/>
              <a:defRPr/>
            </a:pPr>
            <a:r>
              <a:rPr lang="ja-JP" altLang="en-US" sz="1400" dirty="0" smtClean="0">
                <a:latin typeface="Meiryo UI" panose="020B0604030504040204" pitchFamily="50" charset="-128"/>
                <a:ea typeface="Meiryo UI" panose="020B0604030504040204" pitchFamily="50" charset="-128"/>
              </a:rPr>
              <a:t>複雑かつ大規模な作業</a:t>
            </a:r>
            <a:r>
              <a:rPr lang="ja-JP" altLang="en-US" sz="1400" dirty="0">
                <a:latin typeface="Meiryo UI" panose="020B0604030504040204" pitchFamily="50" charset="-128"/>
                <a:ea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rPr>
              <a:t>自動化が可能</a:t>
            </a:r>
            <a:endParaRPr lang="en-US" altLang="ja-JP" sz="1400" dirty="0">
              <a:latin typeface="Meiryo UI" panose="020B0604030504040204" pitchFamily="50" charset="-128"/>
              <a:ea typeface="Meiryo UI" panose="020B0604030504040204" pitchFamily="50" charset="-128"/>
            </a:endParaRPr>
          </a:p>
          <a:p>
            <a:pPr marL="285750" indent="-285750" defTabSz="457063">
              <a:buFont typeface="Wingdings" panose="05000000000000000000" pitchFamily="2" charset="2"/>
              <a:buChar char="Ø"/>
              <a:defRPr/>
            </a:pPr>
            <a:r>
              <a:rPr lang="ja-JP" altLang="en-US" sz="1400" dirty="0" smtClean="0">
                <a:latin typeface="Meiryo UI" panose="020B0604030504040204" pitchFamily="50" charset="-128"/>
                <a:ea typeface="Meiryo UI" panose="020B0604030504040204" pitchFamily="50" charset="-128"/>
              </a:rPr>
              <a:t>幾つものアプリケーションをまたぐ業務の自動化</a:t>
            </a:r>
            <a:endParaRPr lang="en-US" altLang="ja-JP" sz="1400" dirty="0">
              <a:latin typeface="Meiryo UI" panose="020B0604030504040204" pitchFamily="50" charset="-128"/>
              <a:ea typeface="Meiryo UI" panose="020B0604030504040204" pitchFamily="50" charset="-128"/>
            </a:endParaRPr>
          </a:p>
          <a:p>
            <a:pPr marL="285750" indent="-285750" defTabSz="457063">
              <a:buFont typeface="Wingdings" panose="05000000000000000000" pitchFamily="2" charset="2"/>
              <a:buChar char="Ø"/>
              <a:defRPr/>
            </a:pPr>
            <a:r>
              <a:rPr lang="ja-JP" altLang="en-US" sz="1400" dirty="0" smtClean="0">
                <a:latin typeface="Meiryo UI" panose="020B0604030504040204" pitchFamily="50" charset="-128"/>
                <a:ea typeface="Meiryo UI" panose="020B0604030504040204" pitchFamily="50" charset="-128"/>
              </a:rPr>
              <a:t>直感的に操作可なインターフェイス＆高機能</a:t>
            </a:r>
            <a:endParaRPr lang="en-US" altLang="ja-JP" sz="14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3"/>
          <a:stretch>
            <a:fillRect/>
          </a:stretch>
        </p:blipFill>
        <p:spPr>
          <a:xfrm>
            <a:off x="3801787" y="1345795"/>
            <a:ext cx="5065626" cy="3166576"/>
          </a:xfrm>
          <a:prstGeom prst="rect">
            <a:avLst/>
          </a:prstGeom>
        </p:spPr>
      </p:pic>
      <p:sp>
        <p:nvSpPr>
          <p:cNvPr id="18" name="四角形: 角を丸くする 67">
            <a:extLst>
              <a:ext uri="{FF2B5EF4-FFF2-40B4-BE49-F238E27FC236}">
                <a16:creationId xmlns:a16="http://schemas.microsoft.com/office/drawing/2014/main" id="{0522B878-F1AB-4EEA-89B3-A53CAA9309C7}"/>
              </a:ext>
            </a:extLst>
          </p:cNvPr>
          <p:cNvSpPr/>
          <p:nvPr/>
        </p:nvSpPr>
        <p:spPr>
          <a:xfrm>
            <a:off x="4257895" y="4809373"/>
            <a:ext cx="1022048" cy="285853"/>
          </a:xfrm>
          <a:prstGeom prst="roundRect">
            <a:avLst/>
          </a:prstGeom>
          <a:solidFill>
            <a:srgbClr val="FA5326">
              <a:alpha val="90000"/>
            </a:srgbClr>
          </a:solidFill>
          <a:ln w="50800" cap="flat" cmpd="sng" algn="ctr">
            <a:noFill/>
            <a:prstDash val="solid"/>
          </a:ln>
          <a:effectLst/>
        </p:spPr>
        <p:txBody>
          <a:bodyPr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Arial"/>
              </a:rPr>
              <a:t>　ここが便利！</a:t>
            </a:r>
          </a:p>
        </p:txBody>
      </p:sp>
      <p:pic>
        <p:nvPicPr>
          <p:cNvPr id="19" name="Picture 14" descr="A close up of a sign&#10;&#10;Description automatically generated">
            <a:extLst>
              <a:ext uri="{FF2B5EF4-FFF2-40B4-BE49-F238E27FC236}">
                <a16:creationId xmlns:a16="http://schemas.microsoft.com/office/drawing/2014/main" id="{E4EC0881-B151-4261-A981-3EF4726EB95A}"/>
              </a:ext>
            </a:extLst>
          </p:cNvPr>
          <p:cNvPicPr>
            <a:picLocks noChangeAspect="1"/>
          </p:cNvPicPr>
          <p:nvPr/>
        </p:nvPicPr>
        <p:blipFill>
          <a:blip r:embed="rId4"/>
          <a:stretch>
            <a:fillRect/>
          </a:stretch>
        </p:blipFill>
        <p:spPr>
          <a:xfrm>
            <a:off x="4275392" y="5156831"/>
            <a:ext cx="383020" cy="346457"/>
          </a:xfrm>
          <a:prstGeom prst="rect">
            <a:avLst/>
          </a:prstGeom>
        </p:spPr>
      </p:pic>
      <p:sp>
        <p:nvSpPr>
          <p:cNvPr id="20" name="正方形/長方形 19">
            <a:extLst>
              <a:ext uri="{FF2B5EF4-FFF2-40B4-BE49-F238E27FC236}">
                <a16:creationId xmlns:a16="http://schemas.microsoft.com/office/drawing/2014/main" id="{EC3125D4-D6CB-46D5-85E7-692C28F6EF29}"/>
              </a:ext>
            </a:extLst>
          </p:cNvPr>
          <p:cNvSpPr/>
          <p:nvPr/>
        </p:nvSpPr>
        <p:spPr>
          <a:xfrm>
            <a:off x="4625731" y="5195511"/>
            <a:ext cx="3801041" cy="307777"/>
          </a:xfrm>
          <a:prstGeom prst="rect">
            <a:avLst/>
          </a:prstGeom>
        </p:spPr>
        <p:txBody>
          <a:bodyPr wrap="square">
            <a:spAutoFit/>
          </a:bodyPr>
          <a:lstStyle/>
          <a:p>
            <a:pPr lvl="0">
              <a:defRPr/>
            </a:pPr>
            <a:r>
              <a:rPr lang="ja-JP" altLang="en-US" sz="1400" b="1" dirty="0" smtClean="0">
                <a:solidFill>
                  <a:schemeClr val="accent6">
                    <a:lumMod val="50000"/>
                  </a:schemeClr>
                </a:solidFill>
                <a:latin typeface="Meiryo UI" panose="020B0604030504040204" pitchFamily="50" charset="-128"/>
                <a:ea typeface="Meiryo UI" panose="020B0604030504040204" pitchFamily="50" charset="-128"/>
              </a:rPr>
              <a:t>部品化を活用して効率的な大規模開発が可能</a:t>
            </a:r>
            <a:endParaRPr kumimoji="0" lang="ja-JP" altLang="en-US" sz="1100" b="1" i="0" u="none" strike="noStrike" kern="1200" cap="none" spc="0" normalizeH="0" baseline="0" noProof="0" dirty="0">
              <a:ln>
                <a:noFill/>
              </a:ln>
              <a:solidFill>
                <a:schemeClr val="accent6">
                  <a:lumMod val="50000"/>
                </a:schemeClr>
              </a:solidFill>
              <a:effectLst/>
              <a:uLnTx/>
              <a:uFillTx/>
              <a:latin typeface="Meiryo UI" panose="020B0604030504040204" pitchFamily="50" charset="-128"/>
              <a:ea typeface="Meiryo UI" panose="020B0604030504040204" pitchFamily="50" charset="-128"/>
            </a:endParaRPr>
          </a:p>
        </p:txBody>
      </p:sp>
      <p:pic>
        <p:nvPicPr>
          <p:cNvPr id="21" name="Picture 14" descr="A close up of a sign&#10;&#10;Description automatically generated">
            <a:extLst>
              <a:ext uri="{FF2B5EF4-FFF2-40B4-BE49-F238E27FC236}">
                <a16:creationId xmlns:a16="http://schemas.microsoft.com/office/drawing/2014/main" id="{A1A48EA0-C611-460C-9A36-A3B64E5FD5F9}"/>
              </a:ext>
            </a:extLst>
          </p:cNvPr>
          <p:cNvPicPr>
            <a:picLocks noChangeAspect="1"/>
          </p:cNvPicPr>
          <p:nvPr/>
        </p:nvPicPr>
        <p:blipFill>
          <a:blip r:embed="rId4"/>
          <a:stretch>
            <a:fillRect/>
          </a:stretch>
        </p:blipFill>
        <p:spPr>
          <a:xfrm>
            <a:off x="4275392" y="5605137"/>
            <a:ext cx="383020" cy="346457"/>
          </a:xfrm>
          <a:prstGeom prst="rect">
            <a:avLst/>
          </a:prstGeom>
        </p:spPr>
      </p:pic>
      <p:sp>
        <p:nvSpPr>
          <p:cNvPr id="22" name="正方形/長方形 21">
            <a:extLst>
              <a:ext uri="{FF2B5EF4-FFF2-40B4-BE49-F238E27FC236}">
                <a16:creationId xmlns:a16="http://schemas.microsoft.com/office/drawing/2014/main" id="{62141704-A101-4A4A-AF45-EB269D6F1540}"/>
              </a:ext>
            </a:extLst>
          </p:cNvPr>
          <p:cNvSpPr/>
          <p:nvPr/>
        </p:nvSpPr>
        <p:spPr>
          <a:xfrm>
            <a:off x="4625731" y="5520198"/>
            <a:ext cx="3578224" cy="523220"/>
          </a:xfrm>
          <a:prstGeom prst="rect">
            <a:avLst/>
          </a:prstGeom>
        </p:spPr>
        <p:txBody>
          <a:bodyPr wrap="none">
            <a:spAutoFit/>
          </a:bodyPr>
          <a:lstStyle/>
          <a:p>
            <a:pPr lvl="0">
              <a:defRPr/>
            </a:pPr>
            <a:r>
              <a:rPr lang="ja-JP" altLang="en-US" sz="1400" b="1" dirty="0" smtClean="0">
                <a:solidFill>
                  <a:schemeClr val="accent6">
                    <a:lumMod val="50000"/>
                  </a:schemeClr>
                </a:solidFill>
                <a:latin typeface="Meiryo UI" panose="020B0604030504040204" pitchFamily="50" charset="-128"/>
                <a:ea typeface="Meiryo UI" panose="020B0604030504040204" pitchFamily="50" charset="-128"/>
              </a:rPr>
              <a:t>例外処理を組み込んだ複雑な処理分岐を持つ</a:t>
            </a:r>
            <a:r>
              <a:rPr lang="en-US" altLang="ja-JP" sz="1400" b="1" dirty="0" smtClean="0">
                <a:solidFill>
                  <a:schemeClr val="accent6">
                    <a:lumMod val="50000"/>
                  </a:schemeClr>
                </a:solidFill>
                <a:latin typeface="Meiryo UI" panose="020B0604030504040204" pitchFamily="50" charset="-128"/>
                <a:ea typeface="Meiryo UI" panose="020B0604030504040204" pitchFamily="50" charset="-128"/>
              </a:rPr>
              <a:t/>
            </a:r>
            <a:br>
              <a:rPr lang="en-US" altLang="ja-JP" sz="1400" b="1" dirty="0" smtClean="0">
                <a:solidFill>
                  <a:schemeClr val="accent6">
                    <a:lumMod val="50000"/>
                  </a:schemeClr>
                </a:solidFill>
                <a:latin typeface="Meiryo UI" panose="020B0604030504040204" pitchFamily="50" charset="-128"/>
                <a:ea typeface="Meiryo UI" panose="020B0604030504040204" pitchFamily="50" charset="-128"/>
              </a:rPr>
            </a:br>
            <a:r>
              <a:rPr lang="ja-JP" altLang="en-US" sz="1400" b="1" dirty="0" smtClean="0">
                <a:solidFill>
                  <a:schemeClr val="accent6">
                    <a:lumMod val="50000"/>
                  </a:schemeClr>
                </a:solidFill>
                <a:latin typeface="Meiryo UI" panose="020B0604030504040204" pitchFamily="50" charset="-128"/>
                <a:ea typeface="Meiryo UI" panose="020B0604030504040204" pitchFamily="50" charset="-128"/>
              </a:rPr>
              <a:t>ワークフローの開発が可能</a:t>
            </a:r>
            <a:endParaRPr kumimoji="0" lang="ja-JP" altLang="en-US" sz="1100" b="1" i="0" u="none" strike="noStrike" kern="1200" cap="none" spc="0" normalizeH="0" baseline="0" noProof="0" dirty="0">
              <a:ln>
                <a:noFill/>
              </a:ln>
              <a:solidFill>
                <a:schemeClr val="accent6">
                  <a:lumMod val="50000"/>
                </a:schemeClr>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74007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EBFA0DCB-2C6E-4E52-8DB4-AEA3CE3D5C78}"/>
              </a:ext>
            </a:extLst>
          </p:cNvPr>
          <p:cNvGrpSpPr/>
          <p:nvPr/>
        </p:nvGrpSpPr>
        <p:grpSpPr>
          <a:xfrm>
            <a:off x="280817" y="1301807"/>
            <a:ext cx="3948283" cy="359514"/>
            <a:chOff x="2124531" y="2369783"/>
            <a:chExt cx="4496652" cy="359514"/>
          </a:xfrm>
        </p:grpSpPr>
        <p:sp>
          <p:nvSpPr>
            <p:cNvPr id="12" name="フローチャート: 処理 11">
              <a:extLst>
                <a:ext uri="{FF2B5EF4-FFF2-40B4-BE49-F238E27FC236}">
                  <a16:creationId xmlns:a16="http://schemas.microsoft.com/office/drawing/2014/main" id="{8D613C10-F955-4CA0-870F-C73E07706E2E}"/>
                </a:ext>
              </a:extLst>
            </p:cNvPr>
            <p:cNvSpPr/>
            <p:nvPr/>
          </p:nvSpPr>
          <p:spPr>
            <a:xfrm>
              <a:off x="2651301" y="2369783"/>
              <a:ext cx="3969882" cy="30831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67DF"/>
                  </a:solidFill>
                  <a:effectLst/>
                  <a:uLnTx/>
                  <a:uFillTx/>
                  <a:latin typeface="Meiryo UI" panose="020B0604030504040204" pitchFamily="50" charset="-128"/>
                  <a:ea typeface="Meiryo UI" panose="020B0604030504040204" pitchFamily="50" charset="-128"/>
                  <a:cs typeface="Arial"/>
                </a:rPr>
                <a:t>機能概要</a:t>
              </a:r>
            </a:p>
          </p:txBody>
        </p:sp>
        <p:cxnSp>
          <p:nvCxnSpPr>
            <p:cNvPr id="13" name="直線コネクタ 12">
              <a:extLst>
                <a:ext uri="{FF2B5EF4-FFF2-40B4-BE49-F238E27FC236}">
                  <a16:creationId xmlns:a16="http://schemas.microsoft.com/office/drawing/2014/main" id="{61284F72-1CDF-4433-87F4-9239E8579A40}"/>
                </a:ext>
              </a:extLst>
            </p:cNvPr>
            <p:cNvCxnSpPr/>
            <p:nvPr/>
          </p:nvCxnSpPr>
          <p:spPr>
            <a:xfrm>
              <a:off x="2124531" y="2729297"/>
              <a:ext cx="3969881" cy="0"/>
            </a:xfrm>
            <a:prstGeom prst="line">
              <a:avLst/>
            </a:prstGeom>
            <a:ln w="28575" cap="flat" cmpd="sng" algn="ctr">
              <a:solidFill>
                <a:srgbClr val="0067D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 name="タイトル 1"/>
          <p:cNvSpPr>
            <a:spLocks noGrp="1"/>
          </p:cNvSpPr>
          <p:nvPr>
            <p:ph type="title"/>
          </p:nvPr>
        </p:nvSpPr>
        <p:spPr>
          <a:xfrm>
            <a:off x="996496" y="376238"/>
            <a:ext cx="7785553" cy="633412"/>
          </a:xfrm>
        </p:spPr>
        <p:txBody>
          <a:bodyPr/>
          <a:lstStyle/>
          <a:p>
            <a:r>
              <a:rPr kumimoji="1" lang="en-US" altLang="ja-JP" dirty="0" err="1" smtClean="0">
                <a:latin typeface="游ゴシック" panose="020B0400000000000000" pitchFamily="50" charset="-128"/>
                <a:ea typeface="游ゴシック" panose="020B0400000000000000" pitchFamily="50" charset="-128"/>
              </a:rPr>
              <a:t>StudioX</a:t>
            </a:r>
            <a:r>
              <a:rPr kumimoji="1" lang="ja-JP" altLang="en-US" dirty="0" smtClean="0">
                <a:latin typeface="游ゴシック" panose="020B0400000000000000" pitchFamily="50" charset="-128"/>
                <a:ea typeface="游ゴシック" panose="020B0400000000000000" pitchFamily="50" charset="-128"/>
              </a:rPr>
              <a:t>のご紹介</a:t>
            </a:r>
            <a:endParaRPr kumimoji="1" lang="ja-JP" altLang="en-US" dirty="0">
              <a:latin typeface="游ゴシック" panose="020B0400000000000000" pitchFamily="50" charset="-128"/>
              <a:ea typeface="游ゴシック" panose="020B0400000000000000" pitchFamily="50" charset="-128"/>
            </a:endParaRPr>
          </a:p>
        </p:txBody>
      </p:sp>
      <p:sp>
        <p:nvSpPr>
          <p:cNvPr id="4" name="フッター プレースホルダー 3"/>
          <p:cNvSpPr>
            <a:spLocks noGrp="1"/>
          </p:cNvSpPr>
          <p:nvPr>
            <p:ph type="ftr" sz="quarter" idx="11"/>
          </p:nvPr>
        </p:nvSpPr>
        <p:spPr/>
        <p:txBody>
          <a:bodyPr/>
          <a:lstStyle/>
          <a:p>
            <a:pPr>
              <a:defRPr/>
            </a:pPr>
            <a:r>
              <a:rPr lang="en-US" altLang="ja-JP" dirty="0" smtClean="0"/>
              <a:t>© 2022 Power </a:t>
            </a:r>
            <a:r>
              <a:rPr lang="en-US" altLang="ja-JP" dirty="0" err="1" smtClean="0"/>
              <a:t>Solutions,Ltd</a:t>
            </a:r>
            <a:r>
              <a:rPr lang="en-US" altLang="ja-JP" dirty="0" smtClean="0"/>
              <a:t>. All Rights Reserved</a:t>
            </a:r>
            <a:endParaRPr kumimoji="1" lang="en-US" altLang="ja-JP" dirty="0"/>
          </a:p>
        </p:txBody>
      </p:sp>
      <p:pic>
        <p:nvPicPr>
          <p:cNvPr id="6" name="図 5">
            <a:extLst>
              <a:ext uri="{FF2B5EF4-FFF2-40B4-BE49-F238E27FC236}">
                <a16:creationId xmlns:a16="http://schemas.microsoft.com/office/drawing/2014/main" id="{F6E37EE9-D645-41D3-97A8-03BA5E580E88}"/>
              </a:ext>
            </a:extLst>
          </p:cNvPr>
          <p:cNvPicPr>
            <a:picLocks noChangeAspect="1"/>
          </p:cNvPicPr>
          <p:nvPr/>
        </p:nvPicPr>
        <p:blipFill rotWithShape="1">
          <a:blip r:embed="rId2"/>
          <a:srcRect t="23436"/>
          <a:stretch/>
        </p:blipFill>
        <p:spPr>
          <a:xfrm>
            <a:off x="694422" y="2729612"/>
            <a:ext cx="3031617" cy="1501632"/>
          </a:xfrm>
          <a:prstGeom prst="rect">
            <a:avLst/>
          </a:prstGeom>
        </p:spPr>
      </p:pic>
      <p:pic>
        <p:nvPicPr>
          <p:cNvPr id="8" name="図 7">
            <a:extLst>
              <a:ext uri="{FF2B5EF4-FFF2-40B4-BE49-F238E27FC236}">
                <a16:creationId xmlns:a16="http://schemas.microsoft.com/office/drawing/2014/main" id="{7112029F-5413-4389-87AE-9FDEB1060D5B}"/>
              </a:ext>
            </a:extLst>
          </p:cNvPr>
          <p:cNvPicPr>
            <a:picLocks noChangeAspect="1"/>
          </p:cNvPicPr>
          <p:nvPr/>
        </p:nvPicPr>
        <p:blipFill>
          <a:blip r:embed="rId3"/>
          <a:stretch>
            <a:fillRect/>
          </a:stretch>
        </p:blipFill>
        <p:spPr>
          <a:xfrm>
            <a:off x="238313" y="4748585"/>
            <a:ext cx="561558" cy="668521"/>
          </a:xfrm>
          <a:prstGeom prst="rect">
            <a:avLst/>
          </a:prstGeom>
        </p:spPr>
      </p:pic>
      <p:pic>
        <p:nvPicPr>
          <p:cNvPr id="10" name="図 9">
            <a:extLst>
              <a:ext uri="{FF2B5EF4-FFF2-40B4-BE49-F238E27FC236}">
                <a16:creationId xmlns:a16="http://schemas.microsoft.com/office/drawing/2014/main" id="{A20F9178-C0C2-4D8F-9923-4137B11E273B}"/>
              </a:ext>
            </a:extLst>
          </p:cNvPr>
          <p:cNvPicPr>
            <a:picLocks noChangeAspect="1"/>
          </p:cNvPicPr>
          <p:nvPr/>
        </p:nvPicPr>
        <p:blipFill>
          <a:blip r:embed="rId4"/>
          <a:stretch>
            <a:fillRect/>
          </a:stretch>
        </p:blipFill>
        <p:spPr>
          <a:xfrm>
            <a:off x="244331" y="1259532"/>
            <a:ext cx="474410" cy="392871"/>
          </a:xfrm>
          <a:prstGeom prst="rect">
            <a:avLst/>
          </a:prstGeom>
        </p:spPr>
      </p:pic>
      <p:grpSp>
        <p:nvGrpSpPr>
          <p:cNvPr id="14" name="グループ化 13">
            <a:extLst>
              <a:ext uri="{FF2B5EF4-FFF2-40B4-BE49-F238E27FC236}">
                <a16:creationId xmlns:a16="http://schemas.microsoft.com/office/drawing/2014/main" id="{E592B989-2103-49FD-AAC0-4345818C7FE8}"/>
              </a:ext>
            </a:extLst>
          </p:cNvPr>
          <p:cNvGrpSpPr/>
          <p:nvPr/>
        </p:nvGrpSpPr>
        <p:grpSpPr>
          <a:xfrm>
            <a:off x="316035" y="5002490"/>
            <a:ext cx="3864138" cy="347937"/>
            <a:chOff x="2124531" y="2381360"/>
            <a:chExt cx="4400821" cy="347937"/>
          </a:xfrm>
        </p:grpSpPr>
        <p:sp>
          <p:nvSpPr>
            <p:cNvPr id="15" name="フローチャート: 処理 14">
              <a:extLst>
                <a:ext uri="{FF2B5EF4-FFF2-40B4-BE49-F238E27FC236}">
                  <a16:creationId xmlns:a16="http://schemas.microsoft.com/office/drawing/2014/main" id="{A48D3F2C-09A3-4B84-A854-B2D86DEF15FC}"/>
                </a:ext>
              </a:extLst>
            </p:cNvPr>
            <p:cNvSpPr/>
            <p:nvPr/>
          </p:nvSpPr>
          <p:spPr>
            <a:xfrm>
              <a:off x="2555471" y="2381360"/>
              <a:ext cx="3969881" cy="30831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67DF"/>
                  </a:solidFill>
                  <a:effectLst/>
                  <a:uLnTx/>
                  <a:uFillTx/>
                  <a:latin typeface="Meiryo UI" panose="020B0604030504040204" pitchFamily="50" charset="-128"/>
                  <a:ea typeface="Meiryo UI" panose="020B0604030504040204" pitchFamily="50" charset="-128"/>
                  <a:cs typeface="Arial"/>
                </a:rPr>
                <a:t>活用のメリット</a:t>
              </a:r>
            </a:p>
          </p:txBody>
        </p:sp>
        <p:cxnSp>
          <p:nvCxnSpPr>
            <p:cNvPr id="16" name="直線コネクタ 15">
              <a:extLst>
                <a:ext uri="{FF2B5EF4-FFF2-40B4-BE49-F238E27FC236}">
                  <a16:creationId xmlns:a16="http://schemas.microsoft.com/office/drawing/2014/main" id="{4B65F109-B763-4C52-98B0-44F6A3CD4B22}"/>
                </a:ext>
              </a:extLst>
            </p:cNvPr>
            <p:cNvCxnSpPr/>
            <p:nvPr/>
          </p:nvCxnSpPr>
          <p:spPr>
            <a:xfrm>
              <a:off x="2124531" y="2729297"/>
              <a:ext cx="3969881" cy="0"/>
            </a:xfrm>
            <a:prstGeom prst="line">
              <a:avLst/>
            </a:prstGeom>
            <a:ln w="28575" cap="flat" cmpd="sng" algn="ctr">
              <a:solidFill>
                <a:srgbClr val="0067D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7" name="四角形: 角を丸くする 67">
            <a:extLst>
              <a:ext uri="{FF2B5EF4-FFF2-40B4-BE49-F238E27FC236}">
                <a16:creationId xmlns:a16="http://schemas.microsoft.com/office/drawing/2014/main" id="{0522B878-F1AB-4EEA-89B3-A53CAA9309C7}"/>
              </a:ext>
            </a:extLst>
          </p:cNvPr>
          <p:cNvSpPr/>
          <p:nvPr/>
        </p:nvSpPr>
        <p:spPr>
          <a:xfrm>
            <a:off x="4257895" y="4809373"/>
            <a:ext cx="1022048" cy="285853"/>
          </a:xfrm>
          <a:prstGeom prst="roundRect">
            <a:avLst/>
          </a:prstGeom>
          <a:solidFill>
            <a:srgbClr val="FA5326">
              <a:alpha val="90000"/>
            </a:srgbClr>
          </a:solidFill>
          <a:ln w="50800" cap="flat" cmpd="sng" algn="ctr">
            <a:noFill/>
            <a:prstDash val="solid"/>
          </a:ln>
          <a:effectLst/>
        </p:spPr>
        <p:txBody>
          <a:bodyPr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Arial"/>
              </a:rPr>
              <a:t>　ここが便利！</a:t>
            </a:r>
          </a:p>
        </p:txBody>
      </p:sp>
      <p:pic>
        <p:nvPicPr>
          <p:cNvPr id="18" name="Picture 14" descr="A close up of a sign&#10;&#10;Description automatically generated">
            <a:extLst>
              <a:ext uri="{FF2B5EF4-FFF2-40B4-BE49-F238E27FC236}">
                <a16:creationId xmlns:a16="http://schemas.microsoft.com/office/drawing/2014/main" id="{E4EC0881-B151-4261-A981-3EF4726EB95A}"/>
              </a:ext>
            </a:extLst>
          </p:cNvPr>
          <p:cNvPicPr>
            <a:picLocks noChangeAspect="1"/>
          </p:cNvPicPr>
          <p:nvPr/>
        </p:nvPicPr>
        <p:blipFill>
          <a:blip r:embed="rId5"/>
          <a:stretch>
            <a:fillRect/>
          </a:stretch>
        </p:blipFill>
        <p:spPr>
          <a:xfrm>
            <a:off x="4275392" y="5156831"/>
            <a:ext cx="383020" cy="346457"/>
          </a:xfrm>
          <a:prstGeom prst="rect">
            <a:avLst/>
          </a:prstGeom>
        </p:spPr>
      </p:pic>
      <p:sp>
        <p:nvSpPr>
          <p:cNvPr id="19" name="正方形/長方形 18">
            <a:extLst>
              <a:ext uri="{FF2B5EF4-FFF2-40B4-BE49-F238E27FC236}">
                <a16:creationId xmlns:a16="http://schemas.microsoft.com/office/drawing/2014/main" id="{EC3125D4-D6CB-46D5-85E7-692C28F6EF29}"/>
              </a:ext>
            </a:extLst>
          </p:cNvPr>
          <p:cNvSpPr/>
          <p:nvPr/>
        </p:nvSpPr>
        <p:spPr>
          <a:xfrm>
            <a:off x="4656198" y="5195511"/>
            <a:ext cx="3999813" cy="307777"/>
          </a:xfrm>
          <a:prstGeom prst="rect">
            <a:avLst/>
          </a:prstGeom>
        </p:spPr>
        <p:txBody>
          <a:bodyPr wrap="none">
            <a:spAutoFit/>
          </a:bodyPr>
          <a:lstStyle/>
          <a:p>
            <a:pPr lvl="0">
              <a:defRPr/>
            </a:pPr>
            <a:r>
              <a:rPr lang="en-US" altLang="ja-JP" sz="1400" b="1" dirty="0">
                <a:solidFill>
                  <a:schemeClr val="accent6">
                    <a:lumMod val="50000"/>
                  </a:schemeClr>
                </a:solidFill>
                <a:latin typeface="Meiryo UI" panose="020B0604030504040204" pitchFamily="50" charset="-128"/>
                <a:ea typeface="Meiryo UI" panose="020B0604030504040204" pitchFamily="50" charset="-128"/>
              </a:rPr>
              <a:t>VB.NET</a:t>
            </a:r>
            <a:r>
              <a:rPr lang="ja-JP" altLang="en-US" sz="1400" b="1" dirty="0">
                <a:solidFill>
                  <a:schemeClr val="accent6">
                    <a:lumMod val="50000"/>
                  </a:schemeClr>
                </a:solidFill>
                <a:latin typeface="Meiryo UI" panose="020B0604030504040204" pitchFamily="50" charset="-128"/>
                <a:ea typeface="Meiryo UI" panose="020B0604030504040204" pitchFamily="50" charset="-128"/>
              </a:rPr>
              <a:t>の知識がなくてもワークフローが作成可能</a:t>
            </a:r>
            <a:endParaRPr kumimoji="0" lang="ja-JP" altLang="en-US" sz="1100" b="1" i="0" u="none" strike="noStrike" kern="1200" cap="none" spc="0" normalizeH="0" baseline="0" noProof="0" dirty="0">
              <a:ln>
                <a:noFill/>
              </a:ln>
              <a:solidFill>
                <a:schemeClr val="accent6">
                  <a:lumMod val="50000"/>
                </a:schemeClr>
              </a:solidFill>
              <a:effectLst/>
              <a:uLnTx/>
              <a:uFillTx/>
              <a:latin typeface="Meiryo UI" panose="020B0604030504040204" pitchFamily="50" charset="-128"/>
              <a:ea typeface="Meiryo UI" panose="020B0604030504040204" pitchFamily="50" charset="-128"/>
            </a:endParaRPr>
          </a:p>
        </p:txBody>
      </p:sp>
      <p:pic>
        <p:nvPicPr>
          <p:cNvPr id="20" name="Picture 14" descr="A close up of a sign&#10;&#10;Description automatically generated">
            <a:extLst>
              <a:ext uri="{FF2B5EF4-FFF2-40B4-BE49-F238E27FC236}">
                <a16:creationId xmlns:a16="http://schemas.microsoft.com/office/drawing/2014/main" id="{A1A48EA0-C611-460C-9A36-A3B64E5FD5F9}"/>
              </a:ext>
            </a:extLst>
          </p:cNvPr>
          <p:cNvPicPr>
            <a:picLocks noChangeAspect="1"/>
          </p:cNvPicPr>
          <p:nvPr/>
        </p:nvPicPr>
        <p:blipFill>
          <a:blip r:embed="rId5"/>
          <a:stretch>
            <a:fillRect/>
          </a:stretch>
        </p:blipFill>
        <p:spPr>
          <a:xfrm>
            <a:off x="4275392" y="5475573"/>
            <a:ext cx="383020" cy="346457"/>
          </a:xfrm>
          <a:prstGeom prst="rect">
            <a:avLst/>
          </a:prstGeom>
        </p:spPr>
      </p:pic>
      <p:sp>
        <p:nvSpPr>
          <p:cNvPr id="21" name="正方形/長方形 20">
            <a:extLst>
              <a:ext uri="{FF2B5EF4-FFF2-40B4-BE49-F238E27FC236}">
                <a16:creationId xmlns:a16="http://schemas.microsoft.com/office/drawing/2014/main" id="{62141704-A101-4A4A-AF45-EB269D6F1540}"/>
              </a:ext>
            </a:extLst>
          </p:cNvPr>
          <p:cNvSpPr/>
          <p:nvPr/>
        </p:nvSpPr>
        <p:spPr>
          <a:xfrm>
            <a:off x="4625731" y="5520198"/>
            <a:ext cx="3801041" cy="307777"/>
          </a:xfrm>
          <a:prstGeom prst="rect">
            <a:avLst/>
          </a:prstGeom>
        </p:spPr>
        <p:txBody>
          <a:bodyPr wrap="none">
            <a:spAutoFit/>
          </a:bodyPr>
          <a:lstStyle/>
          <a:p>
            <a:pPr lvl="0">
              <a:defRPr/>
            </a:pPr>
            <a:r>
              <a:rPr lang="en-US" altLang="ja-JP" sz="1400" b="1" dirty="0">
                <a:solidFill>
                  <a:schemeClr val="accent6">
                    <a:lumMod val="50000"/>
                  </a:schemeClr>
                </a:solidFill>
                <a:latin typeface="Meiryo UI" panose="020B0604030504040204" pitchFamily="50" charset="-128"/>
                <a:ea typeface="Meiryo UI" panose="020B0604030504040204" pitchFamily="50" charset="-128"/>
              </a:rPr>
              <a:t>Excel</a:t>
            </a:r>
            <a:r>
              <a:rPr lang="ja-JP" altLang="en-US" sz="1400" b="1" dirty="0">
                <a:solidFill>
                  <a:schemeClr val="accent6">
                    <a:lumMod val="50000"/>
                  </a:schemeClr>
                </a:solidFill>
                <a:latin typeface="Meiryo UI" panose="020B0604030504040204" pitchFamily="50" charset="-128"/>
                <a:ea typeface="Meiryo UI" panose="020B0604030504040204" pitchFamily="50" charset="-128"/>
              </a:rPr>
              <a:t>連携のための「</a:t>
            </a:r>
            <a:r>
              <a:rPr lang="en-US" altLang="ja-JP" sz="1400" b="1" dirty="0">
                <a:solidFill>
                  <a:schemeClr val="accent6">
                    <a:lumMod val="50000"/>
                  </a:schemeClr>
                </a:solidFill>
                <a:latin typeface="Meiryo UI" panose="020B0604030504040204" pitchFamily="50" charset="-128"/>
                <a:ea typeface="Meiryo UI" panose="020B0604030504040204" pitchFamily="50" charset="-128"/>
              </a:rPr>
              <a:t>Excel</a:t>
            </a:r>
            <a:r>
              <a:rPr lang="ja-JP" altLang="en-US" sz="1400" b="1" dirty="0">
                <a:solidFill>
                  <a:schemeClr val="accent6">
                    <a:lumMod val="50000"/>
                  </a:schemeClr>
                </a:solidFill>
                <a:latin typeface="Meiryo UI" panose="020B0604030504040204" pitchFamily="50" charset="-128"/>
                <a:ea typeface="Meiryo UI" panose="020B0604030504040204" pitchFamily="50" charset="-128"/>
              </a:rPr>
              <a:t>アドイン」</a:t>
            </a:r>
            <a:r>
              <a:rPr lang="ja-JP" altLang="en-US" sz="1400" b="1" dirty="0" smtClean="0">
                <a:solidFill>
                  <a:schemeClr val="accent6">
                    <a:lumMod val="50000"/>
                  </a:schemeClr>
                </a:solidFill>
                <a:latin typeface="Meiryo UI" panose="020B0604030504040204" pitchFamily="50" charset="-128"/>
                <a:ea typeface="Meiryo UI" panose="020B0604030504040204" pitchFamily="50" charset="-128"/>
              </a:rPr>
              <a:t>が利用</a:t>
            </a:r>
            <a:r>
              <a:rPr lang="ja-JP" altLang="en-US" sz="1400" b="1" dirty="0">
                <a:solidFill>
                  <a:schemeClr val="accent6">
                    <a:lumMod val="50000"/>
                  </a:schemeClr>
                </a:solidFill>
                <a:latin typeface="Meiryo UI" panose="020B0604030504040204" pitchFamily="50" charset="-128"/>
                <a:ea typeface="Meiryo UI" panose="020B0604030504040204" pitchFamily="50" charset="-128"/>
              </a:rPr>
              <a:t>可能</a:t>
            </a:r>
            <a:endParaRPr kumimoji="0" lang="ja-JP" altLang="en-US" sz="1100" b="1" i="0" u="none" strike="noStrike" kern="1200" cap="none" spc="0" normalizeH="0" baseline="0" noProof="0" dirty="0">
              <a:ln>
                <a:noFill/>
              </a:ln>
              <a:solidFill>
                <a:schemeClr val="accent6">
                  <a:lumMod val="50000"/>
                </a:schemeClr>
              </a:solidFill>
              <a:effectLst/>
              <a:uLnTx/>
              <a:uFillTx/>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7174AD5E-2CF1-43AF-8D6E-77FD7B327E12}"/>
              </a:ext>
            </a:extLst>
          </p:cNvPr>
          <p:cNvSpPr txBox="1"/>
          <p:nvPr/>
        </p:nvSpPr>
        <p:spPr>
          <a:xfrm>
            <a:off x="274907" y="1806475"/>
            <a:ext cx="3634010" cy="1127086"/>
          </a:xfrm>
          <a:prstGeom prst="rect">
            <a:avLst/>
          </a:prstGeom>
          <a:noFill/>
          <a:ln>
            <a:noFill/>
          </a:ln>
        </p:spPr>
        <p:txBody>
          <a:bodyPr wrap="square" lIns="0" tIns="0" rIns="0" bIns="0" rtlCol="0" anchor="t">
            <a:noAutofit/>
          </a:bodyPr>
          <a:lstStyle/>
          <a:p>
            <a:pPr marL="285750" indent="-285750">
              <a:buFont typeface="Wingdings" panose="05000000000000000000" pitchFamily="2" charset="2"/>
              <a:buChar char="Ø"/>
            </a:pPr>
            <a:r>
              <a:rPr lang="en-US" altLang="ja-JP" sz="1400" dirty="0">
                <a:solidFill>
                  <a:srgbClr val="000000"/>
                </a:solidFill>
                <a:latin typeface="Meiryo UI" panose="020B0604030504040204" pitchFamily="50" charset="-128"/>
                <a:ea typeface="Meiryo UI" panose="020B0604030504040204" pitchFamily="50" charset="-128"/>
              </a:rPr>
              <a:t>Studio</a:t>
            </a:r>
            <a:r>
              <a:rPr lang="ja-JP" altLang="en-US" sz="1400" dirty="0">
                <a:solidFill>
                  <a:srgbClr val="000000"/>
                </a:solidFill>
                <a:latin typeface="Meiryo UI" panose="020B0604030504040204" pitchFamily="50" charset="-128"/>
                <a:ea typeface="Meiryo UI" panose="020B0604030504040204" pitchFamily="50" charset="-128"/>
              </a:rPr>
              <a:t> の利用者層を広げる簡易な操作性</a:t>
            </a:r>
            <a:endParaRPr lang="en-US" altLang="ja-JP" sz="1400" dirty="0">
              <a:solidFill>
                <a:srgbClr val="000000"/>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a:solidFill>
                  <a:srgbClr val="000000"/>
                </a:solidFill>
                <a:latin typeface="Meiryo UI" panose="020B0604030504040204" pitchFamily="50" charset="-128"/>
                <a:ea typeface="Meiryo UI" panose="020B0604030504040204" pitchFamily="50" charset="-128"/>
              </a:rPr>
              <a:t>Excel</a:t>
            </a:r>
            <a:r>
              <a:rPr lang="ja-JP" altLang="en-US" sz="1400" dirty="0">
                <a:solidFill>
                  <a:srgbClr val="000000"/>
                </a:solidFill>
                <a:latin typeface="Meiryo UI" panose="020B0604030504040204" pitchFamily="50" charset="-128"/>
                <a:ea typeface="Meiryo UI" panose="020B0604030504040204" pitchFamily="50" charset="-128"/>
              </a:rPr>
              <a:t>に直接操作可能
</a:t>
            </a:r>
            <a:r>
              <a:rPr lang="en-US" altLang="ja-JP" sz="1400" dirty="0">
                <a:solidFill>
                  <a:srgbClr val="000000"/>
                </a:solidFill>
                <a:latin typeface="Meiryo UI" panose="020B0604030504040204" pitchFamily="50" charset="-128"/>
                <a:ea typeface="Meiryo UI" panose="020B0604030504040204" pitchFamily="50" charset="-128"/>
              </a:rPr>
              <a:t>Studio</a:t>
            </a:r>
            <a:r>
              <a:rPr lang="ja-JP" altLang="en-US" sz="1400" dirty="0">
                <a:solidFill>
                  <a:srgbClr val="000000"/>
                </a:solidFill>
                <a:latin typeface="Meiryo UI" panose="020B0604030504040204" pitchFamily="50" charset="-128"/>
                <a:ea typeface="Meiryo UI" panose="020B0604030504040204" pitchFamily="50" charset="-128"/>
              </a:rPr>
              <a:t> にアップグレードして、より高度</a:t>
            </a:r>
            <a:r>
              <a:rPr lang="ja-JP" altLang="en-US" sz="1400" dirty="0" smtClean="0">
                <a:solidFill>
                  <a:srgbClr val="000000"/>
                </a:solidFill>
                <a:latin typeface="Meiryo UI" panose="020B0604030504040204" pitchFamily="50" charset="-128"/>
                <a:ea typeface="Meiryo UI" panose="020B0604030504040204" pitchFamily="50" charset="-128"/>
              </a:rPr>
              <a:t>な</a:t>
            </a:r>
            <a:r>
              <a:rPr lang="en-US" altLang="ja-JP" sz="1400" dirty="0" smtClean="0">
                <a:solidFill>
                  <a:srgbClr val="000000"/>
                </a:solidFill>
                <a:latin typeface="Meiryo UI" panose="020B0604030504040204" pitchFamily="50" charset="-128"/>
                <a:ea typeface="Meiryo UI" panose="020B0604030504040204" pitchFamily="50" charset="-128"/>
              </a:rPr>
              <a:t/>
            </a:r>
            <a:br>
              <a:rPr lang="en-US" altLang="ja-JP" sz="1400" dirty="0" smtClean="0">
                <a:solidFill>
                  <a:srgbClr val="000000"/>
                </a:solidFill>
                <a:latin typeface="Meiryo UI" panose="020B0604030504040204" pitchFamily="50" charset="-128"/>
                <a:ea typeface="Meiryo UI" panose="020B0604030504040204" pitchFamily="50" charset="-128"/>
              </a:rPr>
            </a:br>
            <a:r>
              <a:rPr lang="ja-JP" altLang="en-US" sz="1400" dirty="0" smtClean="0">
                <a:solidFill>
                  <a:srgbClr val="000000"/>
                </a:solidFill>
                <a:latin typeface="Meiryo UI" panose="020B0604030504040204" pitchFamily="50" charset="-128"/>
                <a:ea typeface="Meiryo UI" panose="020B0604030504040204" pitchFamily="50" charset="-128"/>
              </a:rPr>
              <a:t>ワークフロー</a:t>
            </a:r>
            <a:r>
              <a:rPr lang="ja-JP" altLang="en-US" sz="1400" dirty="0">
                <a:solidFill>
                  <a:srgbClr val="000000"/>
                </a:solidFill>
                <a:latin typeface="Meiryo UI" panose="020B0604030504040204" pitchFamily="50" charset="-128"/>
                <a:ea typeface="Meiryo UI" panose="020B0604030504040204" pitchFamily="50" charset="-128"/>
              </a:rPr>
              <a:t>開発も可能</a:t>
            </a:r>
            <a:endParaRPr kumimoji="0"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65AE435C-9CB6-43C5-8111-1CB05B49AD0D}"/>
              </a:ext>
            </a:extLst>
          </p:cNvPr>
          <p:cNvSpPr txBox="1"/>
          <p:nvPr/>
        </p:nvSpPr>
        <p:spPr>
          <a:xfrm>
            <a:off x="310124" y="5400256"/>
            <a:ext cx="3634010" cy="629487"/>
          </a:xfrm>
          <a:prstGeom prst="rect">
            <a:avLst/>
          </a:prstGeom>
          <a:noFill/>
          <a:ln>
            <a:noFill/>
          </a:ln>
        </p:spPr>
        <p:txBody>
          <a:bodyPr wrap="square" lIns="0" tIns="0" rIns="0" bIns="0" rtlCol="0" anchor="t">
            <a:noAutofit/>
          </a:bodyPr>
          <a:lstStyle/>
          <a:p>
            <a:pPr marL="285750" indent="-285750" defTabSz="457063">
              <a:buFont typeface="Wingdings" panose="05000000000000000000" pitchFamily="2" charset="2"/>
              <a:buChar char="Ø"/>
              <a:defRPr/>
            </a:pPr>
            <a:r>
              <a:rPr lang="ja-JP" altLang="en-US" sz="1400" dirty="0">
                <a:latin typeface="Meiryo UI" panose="020B0604030504040204" pitchFamily="50" charset="-128"/>
                <a:ea typeface="Meiryo UI" panose="020B0604030504040204" pitchFamily="50" charset="-128"/>
              </a:rPr>
              <a:t>単純な作業の自動化にフォーカス
</a:t>
            </a:r>
            <a:r>
              <a:rPr lang="en-US" altLang="ja-JP" sz="1400" dirty="0">
                <a:latin typeface="Meiryo UI" panose="020B0604030504040204" pitchFamily="50" charset="-128"/>
                <a:ea typeface="Meiryo UI" panose="020B0604030504040204" pitchFamily="50" charset="-128"/>
              </a:rPr>
              <a:t>Office</a:t>
            </a:r>
            <a:r>
              <a:rPr lang="ja-JP" altLang="en-US" sz="1400" dirty="0">
                <a:latin typeface="Meiryo UI" panose="020B0604030504040204" pitchFamily="50" charset="-128"/>
                <a:ea typeface="Meiryo UI" panose="020B0604030504040204" pitchFamily="50" charset="-128"/>
              </a:rPr>
              <a:t> アプリの自動化にシームレスに対応</a:t>
            </a:r>
            <a:r>
              <a:rPr lang="en-US" altLang="ja-JP" sz="1400" dirty="0">
                <a:latin typeface="Meiryo UI" panose="020B0604030504040204" pitchFamily="50" charset="-128"/>
                <a:ea typeface="Meiryo UI" panose="020B0604030504040204" pitchFamily="50" charset="-128"/>
              </a:rPr>
              <a:t>​</a:t>
            </a:r>
          </a:p>
          <a:p>
            <a:pPr marL="285750" indent="-285750" defTabSz="457063">
              <a:buFont typeface="Wingdings" panose="05000000000000000000" pitchFamily="2" charset="2"/>
              <a:buChar char="Ø"/>
              <a:defRPr/>
            </a:pPr>
            <a:r>
              <a:rPr lang="ja-JP" altLang="en-US" sz="1400" dirty="0">
                <a:latin typeface="Meiryo UI" panose="020B0604030504040204" pitchFamily="50" charset="-128"/>
                <a:ea typeface="Meiryo UI" panose="020B0604030504040204" pitchFamily="50" charset="-128"/>
              </a:rPr>
              <a:t>簡単に操作可能な簡素化されたインターフェイス</a:t>
            </a:r>
            <a:endParaRPr lang="en-US" altLang="ja-JP" sz="1400" dirty="0">
              <a:latin typeface="Meiryo UI" panose="020B0604030504040204" pitchFamily="50" charset="-128"/>
              <a:ea typeface="Meiryo UI" panose="020B0604030504040204" pitchFamily="50" charset="-128"/>
            </a:endParaRPr>
          </a:p>
        </p:txBody>
      </p:sp>
      <p:sp>
        <p:nvSpPr>
          <p:cNvPr id="24" name="四角形: 角を丸くする 8">
            <a:extLst>
              <a:ext uri="{FF2B5EF4-FFF2-40B4-BE49-F238E27FC236}">
                <a16:creationId xmlns:a16="http://schemas.microsoft.com/office/drawing/2014/main" id="{4283CB26-A08A-4181-9BBF-124D020BE279}"/>
              </a:ext>
            </a:extLst>
          </p:cNvPr>
          <p:cNvSpPr/>
          <p:nvPr/>
        </p:nvSpPr>
        <p:spPr>
          <a:xfrm>
            <a:off x="678210" y="3133357"/>
            <a:ext cx="2617618" cy="1122801"/>
          </a:xfrm>
          <a:prstGeom prst="roundRect">
            <a:avLst/>
          </a:prstGeom>
          <a:noFill/>
          <a:ln w="38100">
            <a:solidFill>
              <a:srgbClr val="FF0000"/>
            </a:solidFill>
            <a:prstDash val="sysDash"/>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6" name="Rectangle 6"/>
          <p:cNvSpPr>
            <a:spLocks noChangeArrowheads="1"/>
          </p:cNvSpPr>
          <p:nvPr/>
        </p:nvSpPr>
        <p:spPr bwMode="auto">
          <a:xfrm>
            <a:off x="6686552" y="6520652"/>
            <a:ext cx="2133600" cy="1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algn="r" eaLnBrk="1" hangingPunct="1">
              <a:lnSpc>
                <a:spcPct val="100000"/>
              </a:lnSpc>
              <a:spcBef>
                <a:spcPct val="0"/>
              </a:spcBef>
              <a:buClrTx/>
              <a:buFontTx/>
              <a:buNone/>
            </a:pPr>
            <a:fld id="{C57F365E-B9B4-4417-9545-3EC816AB5F32}" type="slidenum">
              <a:rPr lang="en-US" altLang="ja-JP" sz="1400">
                <a:latin typeface="Meiryo UI" pitchFamily="50" charset="-128"/>
                <a:ea typeface="Meiryo UI" pitchFamily="50" charset="-128"/>
                <a:cs typeface="Meiryo UI" pitchFamily="50" charset="-128"/>
              </a:rPr>
              <a:pPr algn="r" eaLnBrk="1" hangingPunct="1">
                <a:lnSpc>
                  <a:spcPct val="100000"/>
                </a:lnSpc>
                <a:spcBef>
                  <a:spcPct val="0"/>
                </a:spcBef>
                <a:buClrTx/>
                <a:buFontTx/>
                <a:buNone/>
              </a:pPr>
              <a:t>8</a:t>
            </a:fld>
            <a:endParaRPr lang="en-US" altLang="ja-JP" sz="1400" dirty="0">
              <a:latin typeface="Meiryo UI" pitchFamily="50" charset="-128"/>
              <a:ea typeface="Meiryo UI" pitchFamily="50" charset="-128"/>
              <a:cs typeface="Meiryo UI" pitchFamily="50" charset="-128"/>
            </a:endParaRPr>
          </a:p>
        </p:txBody>
      </p:sp>
      <p:sp>
        <p:nvSpPr>
          <p:cNvPr id="27" name="角丸四角形 12"/>
          <p:cNvSpPr>
            <a:spLocks noChangeArrowheads="1"/>
          </p:cNvSpPr>
          <p:nvPr/>
        </p:nvSpPr>
        <p:spPr bwMode="auto">
          <a:xfrm>
            <a:off x="334963" y="443011"/>
            <a:ext cx="661534" cy="441325"/>
          </a:xfrm>
          <a:prstGeom prst="roundRect">
            <a:avLst>
              <a:gd name="adj" fmla="val 16667"/>
            </a:avLst>
          </a:prstGeom>
          <a:solidFill>
            <a:srgbClr val="0066FF"/>
          </a:solidFill>
          <a:ln>
            <a:noFill/>
          </a:ln>
          <a:extLst>
            <a:ext uri="{91240B29-F687-4F45-9708-019B960494DF}">
              <a14:hiddenLine xmlns:a14="http://schemas.microsoft.com/office/drawing/2010/main" w="6350" algn="ctr">
                <a:solidFill>
                  <a:srgbClr val="000000"/>
                </a:solidFill>
                <a:round/>
                <a:headEnd/>
                <a:tailEnd/>
              </a14:hiddenLine>
            </a:ext>
          </a:extLst>
        </p:spPr>
        <p:txBody>
          <a:bodyPr lIns="72000" tIns="72000" rIns="72000" bIns="72000" anchor="ctr"/>
          <a:lstStyle>
            <a:lvl1pPr eaLnBrk="0" hangingPunct="0">
              <a:lnSpc>
                <a:spcPct val="110000"/>
              </a:lnSpc>
              <a:spcBef>
                <a:spcPct val="20000"/>
              </a:spcBef>
              <a:buClr>
                <a:schemeClr val="accent2"/>
              </a:buClr>
              <a:buFont typeface="Wingdings" pitchFamily="2" charset="2"/>
              <a:buChar char="p"/>
              <a:defRPr kumimoji="1" sz="1500">
                <a:solidFill>
                  <a:schemeClr val="tx1"/>
                </a:solidFill>
                <a:latin typeface="HG丸ｺﾞｼｯｸM-PRO" pitchFamily="50" charset="-128"/>
                <a:ea typeface="HG丸ｺﾞｼｯｸM-PRO" pitchFamily="50" charset="-128"/>
              </a:defRPr>
            </a:lvl1pPr>
            <a:lvl2pPr marL="742950" indent="-285750" eaLnBrk="0" hangingPunct="0">
              <a:lnSpc>
                <a:spcPct val="110000"/>
              </a:lnSpc>
              <a:spcBef>
                <a:spcPct val="20000"/>
              </a:spcBef>
              <a:buFont typeface="Wingdings" pitchFamily="2" charset="2"/>
              <a:buChar char="Ø"/>
              <a:defRPr kumimoji="1" sz="1200">
                <a:solidFill>
                  <a:schemeClr val="tx1"/>
                </a:solidFill>
                <a:latin typeface="HG丸ｺﾞｼｯｸM-PRO" pitchFamily="50" charset="-128"/>
                <a:ea typeface="HG丸ｺﾞｼｯｸM-PRO" pitchFamily="50" charset="-128"/>
              </a:defRPr>
            </a:lvl2pPr>
            <a:lvl3pPr marL="1143000" indent="-228600" eaLnBrk="0" hangingPunct="0">
              <a:lnSpc>
                <a:spcPct val="110000"/>
              </a:lnSpc>
              <a:spcBef>
                <a:spcPct val="20000"/>
              </a:spcBef>
              <a:buFont typeface="Wingdings" pitchFamily="2" charset="2"/>
              <a:buChar char="ü"/>
              <a:defRPr kumimoji="1" sz="1000">
                <a:solidFill>
                  <a:schemeClr val="tx1"/>
                </a:solidFill>
                <a:latin typeface="HG丸ｺﾞｼｯｸM-PRO" pitchFamily="50" charset="-128"/>
                <a:ea typeface="HG丸ｺﾞｼｯｸM-PRO" pitchFamily="50" charset="-128"/>
              </a:defRPr>
            </a:lvl3pPr>
            <a:lvl4pPr marL="16002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4pPr>
            <a:lvl5pPr marL="2057400" indent="-228600" eaLnBrk="0" hangingPunct="0">
              <a:lnSpc>
                <a:spcPct val="110000"/>
              </a:lnSpc>
              <a:spcBef>
                <a:spcPct val="20000"/>
              </a:spcBef>
              <a:buChar char="»"/>
              <a:defRPr kumimoji="1" sz="1000">
                <a:solidFill>
                  <a:schemeClr val="tx1"/>
                </a:solidFill>
                <a:latin typeface="HG丸ｺﾞｼｯｸM-PRO" pitchFamily="50" charset="-128"/>
                <a:ea typeface="HG丸ｺﾞｼｯｸM-PRO" pitchFamily="50" charset="-128"/>
              </a:defRPr>
            </a:lvl5pPr>
            <a:lvl6pPr marL="25146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6pPr>
            <a:lvl7pPr marL="29718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7pPr>
            <a:lvl8pPr marL="34290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8pPr>
            <a:lvl9pPr marL="3886200" indent="-228600" eaLnBrk="0" fontAlgn="base" hangingPunct="0">
              <a:lnSpc>
                <a:spcPct val="110000"/>
              </a:lnSpc>
              <a:spcBef>
                <a:spcPct val="20000"/>
              </a:spcBef>
              <a:spcAft>
                <a:spcPct val="0"/>
              </a:spcAft>
              <a:buChar char="»"/>
              <a:defRPr kumimoji="1" sz="1000">
                <a:solidFill>
                  <a:schemeClr val="tx1"/>
                </a:solidFill>
                <a:latin typeface="HG丸ｺﾞｼｯｸM-PRO" pitchFamily="50" charset="-128"/>
                <a:ea typeface="HG丸ｺﾞｼｯｸM-PRO" pitchFamily="50" charset="-128"/>
              </a:defRPr>
            </a:lvl9pPr>
          </a:lstStyle>
          <a:p>
            <a:pPr algn="ctr" eaLnBrk="1" hangingPunct="1">
              <a:lnSpc>
                <a:spcPct val="100000"/>
              </a:lnSpc>
              <a:spcBef>
                <a:spcPct val="0"/>
              </a:spcBef>
              <a:buClrTx/>
              <a:buFontTx/>
              <a:buNone/>
            </a:pPr>
            <a:r>
              <a:rPr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開発</a:t>
            </a:r>
            <a:endParaRPr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6"/>
          <a:stretch>
            <a:fillRect/>
          </a:stretch>
        </p:blipFill>
        <p:spPr>
          <a:xfrm>
            <a:off x="3731837" y="1084196"/>
            <a:ext cx="5331827" cy="3545128"/>
          </a:xfrm>
          <a:prstGeom prst="rect">
            <a:avLst/>
          </a:prstGeom>
        </p:spPr>
      </p:pic>
    </p:spTree>
    <p:extLst>
      <p:ext uri="{BB962C8B-B14F-4D97-AF65-F5344CB8AC3E}">
        <p14:creationId xmlns:p14="http://schemas.microsoft.com/office/powerpoint/2010/main" val="865480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3_標準デザイン">
  <a:themeElements>
    <a:clrScheme name="3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標準デザイン">
      <a:majorFont>
        <a:latin typeface="MS UI Gothic"/>
        <a:ea typeface="MS UI Gothic"/>
        <a:cs typeface=""/>
      </a:majorFont>
      <a:minorFont>
        <a:latin typeface="HG丸ｺﾞｼｯｸM-PRO"/>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00000"/>
        </a:solidFill>
        <a:ln w="6350" cap="flat" cmpd="sng" algn="ctr">
          <a:noFill/>
          <a:prstDash val="solid"/>
          <a:round/>
          <a:headEnd type="none" w="med" len="med"/>
          <a:tailEnd type="none" w="med" len="med"/>
        </a:ln>
        <a:effectLst/>
        <a:extLst/>
      </a:spPr>
      <a:bodyPr vert="horz" wrap="square" lIns="72000" tIns="72000" rIns="72000" bIns="720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rgbClr val="C0C0C0"/>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defRPr>
        </a:defPPr>
      </a:lstStyle>
    </a:lnDef>
    <a:txDef>
      <a:spPr>
        <a:noFill/>
      </a:spPr>
      <a:bodyPr vert="eaVert" wrap="square" lIns="0" tIns="0" rIns="0" bIns="0" rtlCol="0">
        <a:noAutofit/>
      </a:bodyPr>
      <a:lstStyle>
        <a:defPPr marL="0" marR="0" indent="0" algn="l" defTabSz="457200" rtl="0" eaLnBrk="1" fontAlgn="auto" latinLnBrk="0" hangingPunct="1">
          <a:lnSpc>
            <a:spcPct val="100000"/>
          </a:lnSpc>
          <a:spcBef>
            <a:spcPts val="0"/>
          </a:spcBef>
          <a:spcAft>
            <a:spcPts val="0"/>
          </a:spcAft>
          <a:buClrTx/>
          <a:buSzTx/>
          <a:buFontTx/>
          <a:buNone/>
          <a:tabLst/>
          <a:defRPr kumimoji="1" sz="1400" b="0" i="0" u="none" strike="noStrike" kern="1200" cap="none" spc="0" normalizeH="0" baseline="0" noProof="0" dirty="0" smtClean="0">
            <a:ln>
              <a:noFill/>
            </a:ln>
            <a:solidFill>
              <a:srgbClr val="000000"/>
            </a:solidFill>
            <a:effectLst/>
            <a:uLnTx/>
            <a:uFillTx/>
            <a:latin typeface="Arial"/>
            <a:ea typeface="メイリオ" panose="020B0604030504040204" pitchFamily="34" charset="-128"/>
            <a:cs typeface="Arial"/>
          </a:defRPr>
        </a:defPPr>
      </a:lstStyle>
    </a:txDef>
  </a:objectDefaults>
  <a:extraClrSchemeLst>
    <a:extraClrScheme>
      <a:clrScheme name="3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72798</TotalTime>
  <Words>2575</Words>
  <Application>Microsoft Office PowerPoint</Application>
  <PresentationFormat>画面に合わせる (4:3)</PresentationFormat>
  <Paragraphs>587</Paragraphs>
  <Slides>20</Slides>
  <Notes>4</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20</vt:i4>
      </vt:variant>
    </vt:vector>
  </HeadingPairs>
  <TitlesOfParts>
    <vt:vector size="32" baseType="lpstr">
      <vt:lpstr>HG丸ｺﾞｼｯｸM-PRO</vt:lpstr>
      <vt:lpstr>Meiryo UI</vt:lpstr>
      <vt:lpstr>ＭＳ Ｐゴシック</vt:lpstr>
      <vt:lpstr>ＭＳ Ｐ明朝</vt:lpstr>
      <vt:lpstr>MS UI Gothic</vt:lpstr>
      <vt:lpstr>メイリオ</vt:lpstr>
      <vt:lpstr>游ゴシック</vt:lpstr>
      <vt:lpstr>游ゴシック Light</vt:lpstr>
      <vt:lpstr>Arial</vt:lpstr>
      <vt:lpstr>Calibri</vt:lpstr>
      <vt:lpstr>Wingdings</vt:lpstr>
      <vt:lpstr>3_標準デザイン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UiPath Studioのご紹介</vt:lpstr>
      <vt:lpstr>StudioXのご紹介</vt:lpstr>
      <vt:lpstr>StudioX Studioの機能比較</vt:lpstr>
      <vt:lpstr>PowerPoint プレゼンテーション</vt:lpstr>
      <vt:lpstr>PowerPoint プレゼンテーション</vt:lpstr>
      <vt:lpstr>PowerPoint プレゼンテーション</vt:lpstr>
      <vt:lpstr>PowerPoint プレゼンテーション</vt:lpstr>
      <vt:lpstr>UiPath デプロイメント別提供製品</vt:lpstr>
      <vt:lpstr>オンプレプラン - ユーザーライセンスの一覧</vt:lpstr>
      <vt:lpstr>オンプレプラン - ロボットライセンス</vt:lpstr>
      <vt:lpstr>フレックスプラン - ユーザーライセンスの一覧</vt:lpstr>
      <vt:lpstr>フレックスプラン – ロボットライセンス</vt:lpstr>
      <vt:lpstr>フレックスプランリリースに伴う留意点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XXXXXXXX YYYYYYYYYY ご提案書</dc:title>
  <dc:creator>染郷 充</dc:creator>
  <cp:lastModifiedBy>岩本 憲明</cp:lastModifiedBy>
  <cp:revision>1751</cp:revision>
  <cp:lastPrinted>2021-11-18T01:50:45Z</cp:lastPrinted>
  <dcterms:created xsi:type="dcterms:W3CDTF">2004-07-13T07:01:52Z</dcterms:created>
  <dcterms:modified xsi:type="dcterms:W3CDTF">2022-04-14T02:47:23Z</dcterms:modified>
</cp:coreProperties>
</file>