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53" r:id="rId1"/>
  </p:sldMasterIdLst>
  <p:notesMasterIdLst>
    <p:notesMasterId r:id="rId12"/>
  </p:notesMasterIdLst>
  <p:handoutMasterIdLst>
    <p:handoutMasterId r:id="rId13"/>
  </p:handoutMasterIdLst>
  <p:sldIdLst>
    <p:sldId id="348" r:id="rId2"/>
    <p:sldId id="440" r:id="rId3"/>
    <p:sldId id="441" r:id="rId4"/>
    <p:sldId id="437" r:id="rId5"/>
    <p:sldId id="442" r:id="rId6"/>
    <p:sldId id="443" r:id="rId7"/>
    <p:sldId id="446" r:id="rId8"/>
    <p:sldId id="445" r:id="rId9"/>
    <p:sldId id="444" r:id="rId10"/>
    <p:sldId id="447" r:id="rId11"/>
  </p:sldIdLst>
  <p:sldSz cx="9144000" cy="6858000" type="screen4x3"/>
  <p:notesSz cx="6807200" cy="9939338"/>
  <p:defaultTextStyle>
    <a:defPPr>
      <a:defRPr lang="en-US"/>
    </a:defPPr>
    <a:lvl1pPr algn="l" rtl="0" fontAlgn="base">
      <a:spcBef>
        <a:spcPct val="0"/>
      </a:spcBef>
      <a:spcAft>
        <a:spcPct val="0"/>
      </a:spcAft>
      <a:defRPr kumimoji="1" sz="1200" kern="1200">
        <a:solidFill>
          <a:schemeClr val="tx1"/>
        </a:solidFill>
        <a:latin typeface="HG丸ｺﾞｼｯｸM-PRO" pitchFamily="50" charset="-128"/>
        <a:ea typeface="HG丸ｺﾞｼｯｸM-PRO" pitchFamily="50" charset="-128"/>
        <a:cs typeface="+mn-cs"/>
      </a:defRPr>
    </a:lvl1pPr>
    <a:lvl2pPr marL="457200" algn="l" rtl="0" fontAlgn="base">
      <a:spcBef>
        <a:spcPct val="0"/>
      </a:spcBef>
      <a:spcAft>
        <a:spcPct val="0"/>
      </a:spcAft>
      <a:defRPr kumimoji="1" sz="1200" kern="1200">
        <a:solidFill>
          <a:schemeClr val="tx1"/>
        </a:solidFill>
        <a:latin typeface="HG丸ｺﾞｼｯｸM-PRO" pitchFamily="50" charset="-128"/>
        <a:ea typeface="HG丸ｺﾞｼｯｸM-PRO" pitchFamily="50" charset="-128"/>
        <a:cs typeface="+mn-cs"/>
      </a:defRPr>
    </a:lvl2pPr>
    <a:lvl3pPr marL="914400" algn="l" rtl="0" fontAlgn="base">
      <a:spcBef>
        <a:spcPct val="0"/>
      </a:spcBef>
      <a:spcAft>
        <a:spcPct val="0"/>
      </a:spcAft>
      <a:defRPr kumimoji="1" sz="1200" kern="1200">
        <a:solidFill>
          <a:schemeClr val="tx1"/>
        </a:solidFill>
        <a:latin typeface="HG丸ｺﾞｼｯｸM-PRO" pitchFamily="50" charset="-128"/>
        <a:ea typeface="HG丸ｺﾞｼｯｸM-PRO" pitchFamily="50" charset="-128"/>
        <a:cs typeface="+mn-cs"/>
      </a:defRPr>
    </a:lvl3pPr>
    <a:lvl4pPr marL="1371600" algn="l" rtl="0" fontAlgn="base">
      <a:spcBef>
        <a:spcPct val="0"/>
      </a:spcBef>
      <a:spcAft>
        <a:spcPct val="0"/>
      </a:spcAft>
      <a:defRPr kumimoji="1" sz="1200" kern="1200">
        <a:solidFill>
          <a:schemeClr val="tx1"/>
        </a:solidFill>
        <a:latin typeface="HG丸ｺﾞｼｯｸM-PRO" pitchFamily="50" charset="-128"/>
        <a:ea typeface="HG丸ｺﾞｼｯｸM-PRO" pitchFamily="50" charset="-128"/>
        <a:cs typeface="+mn-cs"/>
      </a:defRPr>
    </a:lvl4pPr>
    <a:lvl5pPr marL="1828800" algn="l" rtl="0" fontAlgn="base">
      <a:spcBef>
        <a:spcPct val="0"/>
      </a:spcBef>
      <a:spcAft>
        <a:spcPct val="0"/>
      </a:spcAft>
      <a:defRPr kumimoji="1" sz="1200" kern="1200">
        <a:solidFill>
          <a:schemeClr val="tx1"/>
        </a:solidFill>
        <a:latin typeface="HG丸ｺﾞｼｯｸM-PRO" pitchFamily="50" charset="-128"/>
        <a:ea typeface="HG丸ｺﾞｼｯｸM-PRO" pitchFamily="50" charset="-128"/>
        <a:cs typeface="+mn-cs"/>
      </a:defRPr>
    </a:lvl5pPr>
    <a:lvl6pPr marL="2286000" algn="l" defTabSz="914400" rtl="0" eaLnBrk="1" latinLnBrk="0" hangingPunct="1">
      <a:defRPr kumimoji="1" sz="1200" kern="1200">
        <a:solidFill>
          <a:schemeClr val="tx1"/>
        </a:solidFill>
        <a:latin typeface="HG丸ｺﾞｼｯｸM-PRO" pitchFamily="50" charset="-128"/>
        <a:ea typeface="HG丸ｺﾞｼｯｸM-PRO" pitchFamily="50" charset="-128"/>
        <a:cs typeface="+mn-cs"/>
      </a:defRPr>
    </a:lvl6pPr>
    <a:lvl7pPr marL="2743200" algn="l" defTabSz="914400" rtl="0" eaLnBrk="1" latinLnBrk="0" hangingPunct="1">
      <a:defRPr kumimoji="1" sz="1200" kern="1200">
        <a:solidFill>
          <a:schemeClr val="tx1"/>
        </a:solidFill>
        <a:latin typeface="HG丸ｺﾞｼｯｸM-PRO" pitchFamily="50" charset="-128"/>
        <a:ea typeface="HG丸ｺﾞｼｯｸM-PRO" pitchFamily="50" charset="-128"/>
        <a:cs typeface="+mn-cs"/>
      </a:defRPr>
    </a:lvl7pPr>
    <a:lvl8pPr marL="3200400" algn="l" defTabSz="914400" rtl="0" eaLnBrk="1" latinLnBrk="0" hangingPunct="1">
      <a:defRPr kumimoji="1" sz="1200" kern="1200">
        <a:solidFill>
          <a:schemeClr val="tx1"/>
        </a:solidFill>
        <a:latin typeface="HG丸ｺﾞｼｯｸM-PRO" pitchFamily="50" charset="-128"/>
        <a:ea typeface="HG丸ｺﾞｼｯｸM-PRO" pitchFamily="50" charset="-128"/>
        <a:cs typeface="+mn-cs"/>
      </a:defRPr>
    </a:lvl8pPr>
    <a:lvl9pPr marL="3657600" algn="l" defTabSz="914400" rtl="0" eaLnBrk="1" latinLnBrk="0" hangingPunct="1">
      <a:defRPr kumimoji="1" sz="1200" kern="1200">
        <a:solidFill>
          <a:schemeClr val="tx1"/>
        </a:solidFill>
        <a:latin typeface="HG丸ｺﾞｼｯｸM-PRO" pitchFamily="50" charset="-128"/>
        <a:ea typeface="HG丸ｺﾞｼｯｸM-PRO"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orient="horz" pos="4065">
          <p15:clr>
            <a:srgbClr val="A4A3A4"/>
          </p15:clr>
        </p15:guide>
        <p15:guide id="3" pos="204">
          <p15:clr>
            <a:srgbClr val="A4A3A4"/>
          </p15:clr>
        </p15:guide>
        <p15:guide id="4" pos="5556">
          <p15:clr>
            <a:srgbClr val="A4A3A4"/>
          </p15:clr>
        </p15:guide>
      </p15:sldGuideLst>
    </p:ext>
    <p:ext uri="{2D200454-40CA-4A62-9FC3-DE9A4176ACB9}">
      <p15:notesGuideLst xmlns:p15="http://schemas.microsoft.com/office/powerpoint/2012/main">
        <p15:guide id="1" orient="horz" pos="3129" userDrawn="1">
          <p15:clr>
            <a:srgbClr val="A4A3A4"/>
          </p15:clr>
        </p15:guide>
        <p15:guide id="2" pos="214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145B"/>
    <a:srgbClr val="75E6FF"/>
    <a:srgbClr val="FF5050"/>
    <a:srgbClr val="FF0000"/>
    <a:srgbClr val="FF6600"/>
    <a:srgbClr val="00B0F0"/>
    <a:srgbClr val="262673"/>
    <a:srgbClr val="4597A0"/>
    <a:srgbClr val="7CA7B0"/>
    <a:srgbClr val="AEC9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AF606853-7671-496A-8E4F-DF71F8EC918B}" styleName="濃色スタイル 1 - アクセント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456" autoAdjust="0"/>
    <p:restoredTop sz="93340" autoAdjust="0"/>
  </p:normalViewPr>
  <p:slideViewPr>
    <p:cSldViewPr snapToGrid="0" snapToObjects="1">
      <p:cViewPr varScale="1">
        <p:scale>
          <a:sx n="111" d="100"/>
          <a:sy n="111" d="100"/>
        </p:scale>
        <p:origin x="1261" y="92"/>
      </p:cViewPr>
      <p:guideLst>
        <p:guide orient="horz" pos="2160"/>
        <p:guide orient="horz" pos="4065"/>
        <p:guide pos="204"/>
        <p:guide pos="5556"/>
      </p:guideLst>
    </p:cSldViewPr>
  </p:slideViewPr>
  <p:outlineViewPr>
    <p:cViewPr>
      <p:scale>
        <a:sx n="33" d="100"/>
        <a:sy n="33" d="100"/>
      </p:scale>
      <p:origin x="0" y="-31001"/>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110" d="100"/>
          <a:sy n="110" d="100"/>
        </p:scale>
        <p:origin x="-384" y="-90"/>
      </p:cViewPr>
      <p:guideLst>
        <p:guide orient="horz" pos="3129"/>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2034" name="Rectangle 2"/>
          <p:cNvSpPr>
            <a:spLocks noGrp="1" noChangeArrowheads="1"/>
          </p:cNvSpPr>
          <p:nvPr>
            <p:ph type="hdr" sz="quarter"/>
          </p:nvPr>
        </p:nvSpPr>
        <p:spPr bwMode="auto">
          <a:xfrm>
            <a:off x="1" y="1"/>
            <a:ext cx="2959463" cy="5354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48" tIns="46021" rIns="92048" bIns="46021" numCol="1" anchor="t" anchorCtr="0" compatLnSpc="1">
            <a:prstTxWarp prst="textNoShape">
              <a:avLst/>
            </a:prstTxWarp>
          </a:bodyPr>
          <a:lstStyle>
            <a:lvl1pPr>
              <a:defRPr sz="1000">
                <a:latin typeface="MS UI Gothic" pitchFamily="50" charset="-128"/>
                <a:ea typeface="MS UI Gothic" pitchFamily="50" charset="-128"/>
              </a:defRPr>
            </a:lvl1pPr>
          </a:lstStyle>
          <a:p>
            <a:pPr>
              <a:defRPr/>
            </a:pPr>
            <a:endParaRPr lang="en-US" altLang="ja-JP"/>
          </a:p>
        </p:txBody>
      </p:sp>
      <p:sp>
        <p:nvSpPr>
          <p:cNvPr id="172035" name="Rectangle 3"/>
          <p:cNvSpPr>
            <a:spLocks noGrp="1" noChangeArrowheads="1"/>
          </p:cNvSpPr>
          <p:nvPr>
            <p:ph type="dt" sz="quarter" idx="1"/>
          </p:nvPr>
        </p:nvSpPr>
        <p:spPr bwMode="auto">
          <a:xfrm>
            <a:off x="3887965" y="1"/>
            <a:ext cx="2956202" cy="5354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48" tIns="46021" rIns="92048" bIns="46021" numCol="1" anchor="t" anchorCtr="0" compatLnSpc="1">
            <a:prstTxWarp prst="textNoShape">
              <a:avLst/>
            </a:prstTxWarp>
          </a:bodyPr>
          <a:lstStyle>
            <a:lvl1pPr algn="r">
              <a:defRPr sz="1000">
                <a:latin typeface="MS UI Gothic" pitchFamily="50" charset="-128"/>
                <a:ea typeface="MS UI Gothic" pitchFamily="50" charset="-128"/>
              </a:defRPr>
            </a:lvl1pPr>
          </a:lstStyle>
          <a:p>
            <a:pPr>
              <a:defRPr/>
            </a:pPr>
            <a:endParaRPr lang="en-US" altLang="ja-JP"/>
          </a:p>
        </p:txBody>
      </p:sp>
      <p:sp>
        <p:nvSpPr>
          <p:cNvPr id="172036" name="Rectangle 4"/>
          <p:cNvSpPr>
            <a:spLocks noGrp="1" noChangeArrowheads="1"/>
          </p:cNvSpPr>
          <p:nvPr>
            <p:ph type="ftr" sz="quarter" idx="2"/>
          </p:nvPr>
        </p:nvSpPr>
        <p:spPr bwMode="auto">
          <a:xfrm>
            <a:off x="1" y="9459526"/>
            <a:ext cx="2959463" cy="4589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48" tIns="46021" rIns="92048" bIns="46021" numCol="1" anchor="b" anchorCtr="0" compatLnSpc="1">
            <a:prstTxWarp prst="textNoShape">
              <a:avLst/>
            </a:prstTxWarp>
          </a:bodyPr>
          <a:lstStyle>
            <a:lvl1pPr>
              <a:defRPr sz="1000">
                <a:latin typeface="MS UI Gothic" pitchFamily="50" charset="-128"/>
                <a:ea typeface="MS UI Gothic" pitchFamily="50" charset="-128"/>
              </a:defRPr>
            </a:lvl1pPr>
          </a:lstStyle>
          <a:p>
            <a:pPr>
              <a:defRPr/>
            </a:pPr>
            <a:endParaRPr lang="en-US" altLang="ja-JP"/>
          </a:p>
        </p:txBody>
      </p:sp>
      <p:sp>
        <p:nvSpPr>
          <p:cNvPr id="172037" name="Rectangle 5"/>
          <p:cNvSpPr>
            <a:spLocks noGrp="1" noChangeArrowheads="1"/>
          </p:cNvSpPr>
          <p:nvPr>
            <p:ph type="sldNum" sz="quarter" idx="3"/>
          </p:nvPr>
        </p:nvSpPr>
        <p:spPr bwMode="auto">
          <a:xfrm>
            <a:off x="3887965" y="9459526"/>
            <a:ext cx="2956202" cy="4589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48" tIns="46021" rIns="92048" bIns="46021" numCol="1" anchor="b" anchorCtr="0" compatLnSpc="1">
            <a:prstTxWarp prst="textNoShape">
              <a:avLst/>
            </a:prstTxWarp>
          </a:bodyPr>
          <a:lstStyle>
            <a:lvl1pPr algn="r">
              <a:defRPr sz="1000">
                <a:latin typeface="MS UI Gothic" pitchFamily="50" charset="-128"/>
                <a:ea typeface="MS UI Gothic" pitchFamily="50" charset="-128"/>
              </a:defRPr>
            </a:lvl1pPr>
          </a:lstStyle>
          <a:p>
            <a:pPr>
              <a:defRPr/>
            </a:pPr>
            <a:fld id="{CD1AA4AF-E1C8-4BE7-A8B0-EEE3BC5EEE8E}" type="slidenum">
              <a:rPr lang="en-US" altLang="ja-JP"/>
              <a:pPr>
                <a:defRPr/>
              </a:pPr>
              <a:t>‹#›</a:t>
            </a:fld>
            <a:endParaRPr lang="en-US" altLang="ja-JP"/>
          </a:p>
        </p:txBody>
      </p:sp>
    </p:spTree>
    <p:extLst>
      <p:ext uri="{BB962C8B-B14F-4D97-AF65-F5344CB8AC3E}">
        <p14:creationId xmlns:p14="http://schemas.microsoft.com/office/powerpoint/2010/main" val="22290892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0"/>
            <a:ext cx="2948591" cy="5006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48" tIns="46021" rIns="92048" bIns="46021" numCol="1" anchor="t" anchorCtr="0" compatLnSpc="1">
            <a:prstTxWarp prst="textNoShape">
              <a:avLst/>
            </a:prstTxWarp>
          </a:bodyPr>
          <a:lstStyle>
            <a:lvl1pPr>
              <a:defRPr sz="1000">
                <a:latin typeface="Arial" charset="0"/>
                <a:ea typeface="ＭＳ Ｐゴシック" pitchFamily="50" charset="-128"/>
              </a:defRPr>
            </a:lvl1pPr>
          </a:lstStyle>
          <a:p>
            <a:pPr>
              <a:defRPr/>
            </a:pPr>
            <a:endParaRPr lang="en-US" altLang="ja-JP"/>
          </a:p>
        </p:txBody>
      </p:sp>
      <p:sp>
        <p:nvSpPr>
          <p:cNvPr id="3075" name="Rectangle 3"/>
          <p:cNvSpPr>
            <a:spLocks noGrp="1" noChangeArrowheads="1"/>
          </p:cNvSpPr>
          <p:nvPr>
            <p:ph type="dt" idx="1"/>
          </p:nvPr>
        </p:nvSpPr>
        <p:spPr bwMode="auto">
          <a:xfrm>
            <a:off x="3856437" y="0"/>
            <a:ext cx="2949677" cy="5006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48" tIns="46021" rIns="92048" bIns="46021" numCol="1" anchor="t" anchorCtr="0" compatLnSpc="1">
            <a:prstTxWarp prst="textNoShape">
              <a:avLst/>
            </a:prstTxWarp>
          </a:bodyPr>
          <a:lstStyle>
            <a:lvl1pPr algn="r">
              <a:defRPr sz="1000">
                <a:latin typeface="Arial" charset="0"/>
                <a:ea typeface="ＭＳ Ｐゴシック" pitchFamily="50" charset="-128"/>
              </a:defRPr>
            </a:lvl1pPr>
          </a:lstStyle>
          <a:p>
            <a:pPr>
              <a:defRPr/>
            </a:pPr>
            <a:endParaRPr lang="en-US" altLang="ja-JP"/>
          </a:p>
        </p:txBody>
      </p:sp>
      <p:sp>
        <p:nvSpPr>
          <p:cNvPr id="13316" name="Rectangle 4"/>
          <p:cNvSpPr>
            <a:spLocks noGrp="1" noRot="1" noChangeAspect="1" noChangeArrowheads="1" noTextEdit="1"/>
          </p:cNvSpPr>
          <p:nvPr>
            <p:ph type="sldImg" idx="2"/>
          </p:nvPr>
        </p:nvSpPr>
        <p:spPr bwMode="auto">
          <a:xfrm>
            <a:off x="923925" y="744538"/>
            <a:ext cx="4972050" cy="37306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9525" y="4721651"/>
            <a:ext cx="5448151" cy="4473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48" tIns="46021" rIns="92048" bIns="46021"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3078" name="Rectangle 6"/>
          <p:cNvSpPr>
            <a:spLocks noGrp="1" noChangeArrowheads="1"/>
          </p:cNvSpPr>
          <p:nvPr>
            <p:ph type="ftr" sz="quarter" idx="4"/>
          </p:nvPr>
        </p:nvSpPr>
        <p:spPr bwMode="auto">
          <a:xfrm>
            <a:off x="1" y="9436345"/>
            <a:ext cx="2948591" cy="5006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48" tIns="46021" rIns="92048" bIns="46021" numCol="1" anchor="b" anchorCtr="0" compatLnSpc="1">
            <a:prstTxWarp prst="textNoShape">
              <a:avLst/>
            </a:prstTxWarp>
          </a:bodyPr>
          <a:lstStyle>
            <a:lvl1pPr>
              <a:defRPr sz="1000">
                <a:latin typeface="Arial" charset="0"/>
                <a:ea typeface="ＭＳ Ｐゴシック" pitchFamily="50" charset="-128"/>
              </a:defRPr>
            </a:lvl1pPr>
          </a:lstStyle>
          <a:p>
            <a:pPr>
              <a:defRPr/>
            </a:pPr>
            <a:endParaRPr lang="en-US" altLang="ja-JP"/>
          </a:p>
        </p:txBody>
      </p:sp>
      <p:sp>
        <p:nvSpPr>
          <p:cNvPr id="3079" name="Rectangle 7"/>
          <p:cNvSpPr>
            <a:spLocks noGrp="1" noChangeArrowheads="1"/>
          </p:cNvSpPr>
          <p:nvPr>
            <p:ph type="sldNum" sz="quarter" idx="5"/>
          </p:nvPr>
        </p:nvSpPr>
        <p:spPr bwMode="auto">
          <a:xfrm>
            <a:off x="3856437" y="9436345"/>
            <a:ext cx="2949677" cy="5006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48" tIns="46021" rIns="92048" bIns="46021" numCol="1" anchor="b" anchorCtr="0" compatLnSpc="1">
            <a:prstTxWarp prst="textNoShape">
              <a:avLst/>
            </a:prstTxWarp>
          </a:bodyPr>
          <a:lstStyle>
            <a:lvl1pPr algn="r">
              <a:defRPr sz="1000">
                <a:latin typeface="Arial" charset="0"/>
                <a:ea typeface="ＭＳ Ｐゴシック" pitchFamily="50" charset="-128"/>
              </a:defRPr>
            </a:lvl1pPr>
          </a:lstStyle>
          <a:p>
            <a:pPr>
              <a:defRPr/>
            </a:pPr>
            <a:fld id="{3F5F3787-56E9-46CB-B34B-DF12338913D2}" type="slidenum">
              <a:rPr lang="en-US" altLang="ja-JP"/>
              <a:pPr>
                <a:defRPr/>
              </a:pPr>
              <a:t>‹#›</a:t>
            </a:fld>
            <a:endParaRPr lang="en-US" altLang="ja-JP"/>
          </a:p>
        </p:txBody>
      </p:sp>
    </p:spTree>
    <p:extLst>
      <p:ext uri="{BB962C8B-B14F-4D97-AF65-F5344CB8AC3E}">
        <p14:creationId xmlns:p14="http://schemas.microsoft.com/office/powerpoint/2010/main" val="21821384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a:xfrm>
            <a:off x="919163" y="749300"/>
            <a:ext cx="4965700" cy="3724275"/>
          </a:xfrm>
          <a:ln/>
        </p:spPr>
      </p:sp>
      <p:sp>
        <p:nvSpPr>
          <p:cNvPr id="14339" name="Rectangle 3"/>
          <p:cNvSpPr>
            <a:spLocks noGrp="1" noChangeArrowheads="1"/>
          </p:cNvSpPr>
          <p:nvPr>
            <p:ph type="body" idx="1"/>
          </p:nvPr>
        </p:nvSpPr>
        <p:spPr>
          <a:xfrm>
            <a:off x="680612" y="4721651"/>
            <a:ext cx="5445978" cy="4471311"/>
          </a:xfrm>
          <a:noFill/>
        </p:spPr>
        <p:txBody>
          <a:bodyPr/>
          <a:lstStyle/>
          <a:p>
            <a:endParaRPr lang="ja-JP" altLang="en-US" dirty="0" smtClean="0">
              <a:solidFill>
                <a:srgbClr val="FF0000"/>
              </a:solidFill>
              <a:ea typeface="ＭＳ Ｐ明朝" charset="-128"/>
            </a:endParaRPr>
          </a:p>
        </p:txBody>
      </p:sp>
      <p:sp>
        <p:nvSpPr>
          <p:cNvPr id="4" name="角丸四角形吹き出し 3"/>
          <p:cNvSpPr/>
          <p:nvPr/>
        </p:nvSpPr>
        <p:spPr>
          <a:xfrm>
            <a:off x="3547659" y="5185240"/>
            <a:ext cx="2596325" cy="579486"/>
          </a:xfrm>
          <a:prstGeom prst="wedgeRoundRectCallout">
            <a:avLst/>
          </a:prstGeom>
        </p:spPr>
        <p:style>
          <a:lnRef idx="2">
            <a:schemeClr val="dk1"/>
          </a:lnRef>
          <a:fillRef idx="1">
            <a:schemeClr val="lt1"/>
          </a:fillRef>
          <a:effectRef idx="0">
            <a:schemeClr val="dk1"/>
          </a:effectRef>
          <a:fontRef idx="minor">
            <a:schemeClr val="dk1"/>
          </a:fontRef>
        </p:style>
        <p:txBody>
          <a:bodyPr lIns="91551" tIns="45774" rIns="91551" bIns="45774" anchor="ctr"/>
          <a:lstStyle/>
          <a:p>
            <a:pPr>
              <a:defRPr/>
            </a:pPr>
            <a:r>
              <a:rPr lang="ja-JP" altLang="en-US" dirty="0"/>
              <a:t>・ごあいさつ</a:t>
            </a:r>
            <a:endParaRPr lang="en-US" altLang="ja-JP" dirty="0"/>
          </a:p>
          <a:p>
            <a:pPr>
              <a:defRPr/>
            </a:pPr>
            <a:r>
              <a:rPr lang="ja-JP" altLang="en-US" dirty="0"/>
              <a:t>・会社名</a:t>
            </a:r>
            <a:endParaRPr lang="en-US" altLang="ja-JP" dirty="0"/>
          </a:p>
          <a:p>
            <a:pPr>
              <a:defRPr/>
            </a:pPr>
            <a:r>
              <a:rPr lang="ja-JP" altLang="en-US" dirty="0"/>
              <a:t>・想定時間が、</a:t>
            </a:r>
            <a:r>
              <a:rPr lang="en-US" altLang="ja-JP" dirty="0"/>
              <a:t>15</a:t>
            </a:r>
            <a:r>
              <a:rPr lang="ja-JP" altLang="en-US" dirty="0"/>
              <a:t>分程度であること。</a:t>
            </a:r>
            <a:endParaRPr lang="en-US" altLang="ja-JP" dirty="0"/>
          </a:p>
        </p:txBody>
      </p:sp>
      <p:sp>
        <p:nvSpPr>
          <p:cNvPr id="5" name="角丸四角形吹き出し 4"/>
          <p:cNvSpPr/>
          <p:nvPr/>
        </p:nvSpPr>
        <p:spPr>
          <a:xfrm>
            <a:off x="659955" y="6696539"/>
            <a:ext cx="3682476" cy="1439442"/>
          </a:xfrm>
          <a:prstGeom prst="wedgeRoundRectCallout">
            <a:avLst/>
          </a:prstGeom>
          <a:solidFill>
            <a:schemeClr val="accent2">
              <a:lumMod val="40000"/>
              <a:lumOff val="60000"/>
            </a:schemeClr>
          </a:solidFill>
        </p:spPr>
        <p:style>
          <a:lnRef idx="2">
            <a:schemeClr val="dk1"/>
          </a:lnRef>
          <a:fillRef idx="1">
            <a:schemeClr val="lt1"/>
          </a:fillRef>
          <a:effectRef idx="0">
            <a:schemeClr val="dk1"/>
          </a:effectRef>
          <a:fontRef idx="minor">
            <a:schemeClr val="dk1"/>
          </a:fontRef>
        </p:style>
        <p:txBody>
          <a:bodyPr lIns="91551" tIns="45774" rIns="91551" bIns="45774" anchor="ctr"/>
          <a:lstStyle/>
          <a:p>
            <a:pPr>
              <a:defRPr/>
            </a:pPr>
            <a:r>
              <a:rPr lang="ja-JP" altLang="en-US" sz="800" dirty="0"/>
              <a:t>スクリプトは、以下に分けて着色しました。</a:t>
            </a:r>
            <a:endParaRPr lang="en-US" altLang="ja-JP" sz="800" dirty="0"/>
          </a:p>
          <a:p>
            <a:pPr>
              <a:defRPr/>
            </a:pPr>
            <a:r>
              <a:rPr lang="ja-JP" altLang="en-US" sz="800" dirty="0"/>
              <a:t>話すべき内容は、以下の優先順位です。</a:t>
            </a:r>
            <a:endParaRPr lang="en-US" altLang="ja-JP" sz="800" dirty="0"/>
          </a:p>
          <a:p>
            <a:pPr>
              <a:defRPr/>
            </a:pPr>
            <a:r>
              <a:rPr lang="ja-JP" altLang="en-US" sz="800" dirty="0"/>
              <a:t>　</a:t>
            </a:r>
            <a:r>
              <a:rPr lang="en-US" altLang="ja-JP" sz="800" dirty="0"/>
              <a:t>1.</a:t>
            </a:r>
            <a:r>
              <a:rPr lang="ja-JP" altLang="en-US" sz="800" dirty="0">
                <a:solidFill>
                  <a:srgbClr val="FF0000"/>
                </a:solidFill>
              </a:rPr>
              <a:t>朱書き太字　　：キーワード</a:t>
            </a:r>
            <a:endParaRPr lang="en-US" altLang="ja-JP" sz="800" dirty="0">
              <a:solidFill>
                <a:srgbClr val="FF0000"/>
              </a:solidFill>
            </a:endParaRPr>
          </a:p>
          <a:p>
            <a:pPr>
              <a:defRPr/>
            </a:pPr>
            <a:r>
              <a:rPr lang="ja-JP" altLang="en-US" sz="800" dirty="0"/>
              <a:t>　</a:t>
            </a:r>
            <a:r>
              <a:rPr lang="en-US" altLang="ja-JP" sz="800" dirty="0"/>
              <a:t>2.</a:t>
            </a:r>
            <a:r>
              <a:rPr lang="ja-JP" altLang="en-US" sz="800" dirty="0">
                <a:solidFill>
                  <a:srgbClr val="FF0000"/>
                </a:solidFill>
              </a:rPr>
              <a:t>朱書き　　　　　：伝えたい内容</a:t>
            </a:r>
            <a:endParaRPr lang="en-US" altLang="ja-JP" sz="800" dirty="0">
              <a:solidFill>
                <a:srgbClr val="FF0000"/>
              </a:solidFill>
            </a:endParaRPr>
          </a:p>
          <a:p>
            <a:pPr>
              <a:defRPr/>
            </a:pPr>
            <a:r>
              <a:rPr lang="ja-JP" altLang="en-US" sz="800" dirty="0"/>
              <a:t>　</a:t>
            </a:r>
            <a:r>
              <a:rPr lang="en-US" altLang="ja-JP" sz="800" dirty="0"/>
              <a:t>3.</a:t>
            </a:r>
            <a:r>
              <a:rPr lang="ja-JP" altLang="en-US" sz="800" dirty="0"/>
              <a:t>黒書き　　　　　：必須では無い内容</a:t>
            </a:r>
            <a:endParaRPr lang="en-US" altLang="ja-JP" sz="800" dirty="0"/>
          </a:p>
          <a:p>
            <a:pPr>
              <a:defRPr/>
            </a:pPr>
            <a:r>
              <a:rPr lang="ja-JP" altLang="en-US" sz="800" dirty="0"/>
              <a:t>全体でストーリーを持たせました。加えて、</a:t>
            </a:r>
            <a:r>
              <a:rPr lang="ja-JP" altLang="en-US" sz="800" dirty="0">
                <a:solidFill>
                  <a:srgbClr val="FF0000"/>
                </a:solidFill>
              </a:rPr>
              <a:t>朱書き</a:t>
            </a:r>
            <a:r>
              <a:rPr lang="ja-JP" altLang="en-US" sz="800" dirty="0"/>
              <a:t>だけでも何とか話せる様に頑張りました。が、無理があるところも有ります。その場合は、各ページの吹き出し部分に、セリフでは無く、伝えたい内容を記述しましたので、それを見て、適当につなげて頂ければ幸いです。</a:t>
            </a:r>
            <a:endParaRPr lang="en-US" altLang="ja-JP" sz="800" dirty="0"/>
          </a:p>
          <a:p>
            <a:pPr>
              <a:defRPr/>
            </a:pPr>
            <a:r>
              <a:rPr lang="ja-JP" altLang="en-US" sz="800" dirty="0"/>
              <a:t>スクリプトは参考程度にして、各自でアレンジして頂くのがベストです。</a:t>
            </a:r>
          </a:p>
        </p:txBody>
      </p:sp>
      <p:sp>
        <p:nvSpPr>
          <p:cNvPr id="6" name="線吹き出し 2 (枠付き) 5"/>
          <p:cNvSpPr/>
          <p:nvPr/>
        </p:nvSpPr>
        <p:spPr>
          <a:xfrm>
            <a:off x="3981468" y="6049831"/>
            <a:ext cx="1949419" cy="574850"/>
          </a:xfrm>
          <a:prstGeom prst="borderCallout2">
            <a:avLst/>
          </a:prstGeom>
          <a:ln>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lIns="92540" tIns="46270" rIns="92540" bIns="46270" anchor="ctr"/>
          <a:lstStyle/>
          <a:p>
            <a:pPr>
              <a:defRPr/>
            </a:pPr>
            <a:r>
              <a:rPr lang="ja-JP" altLang="en-US" sz="800" dirty="0">
                <a:solidFill>
                  <a:schemeClr val="tx1"/>
                </a:solidFill>
              </a:rPr>
              <a:t>老川さん</a:t>
            </a:r>
            <a:endParaRPr lang="en-US" altLang="ja-JP" sz="800" dirty="0">
              <a:solidFill>
                <a:schemeClr val="tx1"/>
              </a:solidFill>
            </a:endParaRPr>
          </a:p>
          <a:p>
            <a:pPr>
              <a:defRPr/>
            </a:pPr>
            <a:r>
              <a:rPr lang="ja-JP" altLang="en-US" sz="800" dirty="0">
                <a:solidFill>
                  <a:schemeClr val="tx1"/>
                </a:solidFill>
              </a:rPr>
              <a:t>この吹き出しは、老川さんのレビュー完了後に、この会社概要を使って</a:t>
            </a:r>
            <a:r>
              <a:rPr lang="en-US" altLang="ja-JP" sz="800" dirty="0">
                <a:solidFill>
                  <a:schemeClr val="tx1"/>
                </a:solidFill>
              </a:rPr>
              <a:t>PS</a:t>
            </a:r>
            <a:r>
              <a:rPr lang="ja-JP" altLang="en-US" sz="800" dirty="0">
                <a:solidFill>
                  <a:schemeClr val="tx1"/>
                </a:solidFill>
              </a:rPr>
              <a:t>の紹介をしてくれる</a:t>
            </a:r>
            <a:r>
              <a:rPr lang="en-US" altLang="ja-JP" sz="800" dirty="0">
                <a:solidFill>
                  <a:schemeClr val="tx1"/>
                </a:solidFill>
              </a:rPr>
              <a:t>PS</a:t>
            </a:r>
            <a:r>
              <a:rPr lang="ja-JP" altLang="en-US" sz="800" dirty="0">
                <a:solidFill>
                  <a:schemeClr val="tx1"/>
                </a:solidFill>
              </a:rPr>
              <a:t>各社員向けの説明です。</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F5F3787-56E9-46CB-B34B-DF12338913D2}" type="slidenum">
              <a:rPr lang="en-US" altLang="ja-JP" smtClean="0"/>
              <a:pPr>
                <a:defRPr/>
              </a:pPr>
              <a:t>1</a:t>
            </a:fld>
            <a:endParaRPr lang="en-US" altLang="ja-JP"/>
          </a:p>
        </p:txBody>
      </p:sp>
    </p:spTree>
    <p:extLst>
      <p:ext uri="{BB962C8B-B14F-4D97-AF65-F5344CB8AC3E}">
        <p14:creationId xmlns:p14="http://schemas.microsoft.com/office/powerpoint/2010/main" val="24226609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F5F3787-56E9-46CB-B34B-DF12338913D2}" type="slidenum">
              <a:rPr lang="en-US" altLang="ja-JP" smtClean="0"/>
              <a:pPr>
                <a:defRPr/>
              </a:pPr>
              <a:t>2</a:t>
            </a:fld>
            <a:endParaRPr lang="en-US" altLang="ja-JP"/>
          </a:p>
        </p:txBody>
      </p:sp>
    </p:spTree>
    <p:extLst>
      <p:ext uri="{BB962C8B-B14F-4D97-AF65-F5344CB8AC3E}">
        <p14:creationId xmlns:p14="http://schemas.microsoft.com/office/powerpoint/2010/main" val="3946545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dirty="0" smtClean="0"/>
              <a:t>マスター タイトルの書式設定</a:t>
            </a:r>
            <a:endParaRPr lang="ja-JP" altLang="en-US" dirty="0"/>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atin typeface="Meiryo UI" panose="020B0604030504040204" pitchFamily="50" charset="-128"/>
                <a:ea typeface="Meiryo UI" panose="020B0604030504040204" pitchFamily="50" charset="-128"/>
                <a:cs typeface="Meiryo UI" panose="020B0604030504040204" pitchFamily="50" charset="-128"/>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vl1pPr>
          </a:lstStyle>
          <a:p>
            <a:pPr>
              <a:defRPr/>
            </a:pPr>
            <a:r>
              <a:rPr lang="en-US" altLang="ja-JP" dirty="0" smtClean="0"/>
              <a:t>© 2022 Power </a:t>
            </a:r>
            <a:r>
              <a:rPr lang="en-US" altLang="ja-JP" dirty="0" err="1" smtClean="0"/>
              <a:t>Solutions,Ltd</a:t>
            </a:r>
            <a:r>
              <a:rPr lang="en-US" altLang="ja-JP" dirty="0" smtClean="0"/>
              <a:t>. All Rights Reserved</a:t>
            </a:r>
            <a:endParaRPr kumimoji="1" lang="en-US" altLang="ja-JP" dirty="0"/>
          </a:p>
        </p:txBody>
      </p:sp>
      <p:sp>
        <p:nvSpPr>
          <p:cNvPr id="6" name="Rectangle 6"/>
          <p:cNvSpPr>
            <a:spLocks noGrp="1" noChangeArrowheads="1"/>
          </p:cNvSpPr>
          <p:nvPr>
            <p:ph type="sldNum" sz="quarter" idx="12"/>
          </p:nvPr>
        </p:nvSpPr>
        <p:spPr/>
        <p:txBody>
          <a:bodyPr/>
          <a:lstStyle>
            <a:lvl1pPr>
              <a:defRPr/>
            </a:lvl1pPr>
          </a:lstStyle>
          <a:p>
            <a:pPr>
              <a:defRPr/>
            </a:pPr>
            <a:fld id="{10767A98-02DA-40DF-9E68-906DCC3897B6}" type="slidenum">
              <a:rPr lang="en-US" altLang="ja-JP"/>
              <a:pPr>
                <a:defRPr/>
              </a:pPr>
              <a:t>‹#›</a:t>
            </a:fld>
            <a:endParaRPr lang="en-US" altLang="ja-JP"/>
          </a:p>
        </p:txBody>
      </p:sp>
    </p:spTree>
    <p:extLst>
      <p:ext uri="{BB962C8B-B14F-4D97-AF65-F5344CB8AC3E}">
        <p14:creationId xmlns:p14="http://schemas.microsoft.com/office/powerpoint/2010/main" val="2242891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vl1pPr>
          </a:lstStyle>
          <a:p>
            <a:pPr>
              <a:defRPr/>
            </a:pPr>
            <a:r>
              <a:rPr lang="en-US" altLang="ja-JP" dirty="0"/>
              <a:t>© </a:t>
            </a:r>
            <a:r>
              <a:rPr lang="en-US" altLang="ja-JP" dirty="0" smtClean="0"/>
              <a:t>2022 </a:t>
            </a:r>
            <a:r>
              <a:rPr lang="en-US" altLang="ja-JP" dirty="0"/>
              <a:t>Power </a:t>
            </a:r>
            <a:r>
              <a:rPr lang="en-US" altLang="ja-JP" dirty="0" err="1"/>
              <a:t>Solutions,Ltd</a:t>
            </a:r>
            <a:r>
              <a:rPr lang="en-US" altLang="ja-JP" dirty="0"/>
              <a:t>. All Rights Reserved</a:t>
            </a:r>
            <a:endParaRPr kumimoji="1" lang="en-US" altLang="ja-JP" dirty="0"/>
          </a:p>
        </p:txBody>
      </p:sp>
      <p:sp>
        <p:nvSpPr>
          <p:cNvPr id="6" name="Rectangle 6"/>
          <p:cNvSpPr>
            <a:spLocks noGrp="1" noChangeArrowheads="1"/>
          </p:cNvSpPr>
          <p:nvPr>
            <p:ph type="sldNum" sz="quarter" idx="12"/>
          </p:nvPr>
        </p:nvSpPr>
        <p:spPr/>
        <p:txBody>
          <a:bodyPr/>
          <a:lstStyle>
            <a:lvl1pPr>
              <a:defRPr/>
            </a:lvl1pPr>
          </a:lstStyle>
          <a:p>
            <a:pPr>
              <a:defRPr/>
            </a:pPr>
            <a:fld id="{A24B5CD7-0B8C-4B10-A284-07F87E62A7C9}" type="slidenum">
              <a:rPr lang="en-US" altLang="ja-JP"/>
              <a:pPr>
                <a:defRPr/>
              </a:pPr>
              <a:t>‹#›</a:t>
            </a:fld>
            <a:endParaRPr lang="en-US" altLang="ja-JP"/>
          </a:p>
        </p:txBody>
      </p:sp>
    </p:spTree>
    <p:extLst>
      <p:ext uri="{BB962C8B-B14F-4D97-AF65-F5344CB8AC3E}">
        <p14:creationId xmlns:p14="http://schemas.microsoft.com/office/powerpoint/2010/main" val="420574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vl1pPr>
          </a:lstStyle>
          <a:p>
            <a:pPr>
              <a:defRPr/>
            </a:pPr>
            <a:r>
              <a:rPr lang="en-US" altLang="ja-JP" dirty="0"/>
              <a:t>© </a:t>
            </a:r>
            <a:r>
              <a:rPr lang="en-US" altLang="ja-JP" dirty="0" smtClean="0"/>
              <a:t>2022 </a:t>
            </a:r>
            <a:r>
              <a:rPr lang="en-US" altLang="ja-JP" dirty="0"/>
              <a:t>Power </a:t>
            </a:r>
            <a:r>
              <a:rPr lang="en-US" altLang="ja-JP" dirty="0" err="1"/>
              <a:t>Solutions,Ltd</a:t>
            </a:r>
            <a:r>
              <a:rPr lang="en-US" altLang="ja-JP" dirty="0"/>
              <a:t>. All Rights Reserved</a:t>
            </a:r>
            <a:endParaRPr kumimoji="1" lang="en-US" altLang="ja-JP" dirty="0"/>
          </a:p>
        </p:txBody>
      </p:sp>
      <p:sp>
        <p:nvSpPr>
          <p:cNvPr id="6" name="Rectangle 6"/>
          <p:cNvSpPr>
            <a:spLocks noGrp="1" noChangeArrowheads="1"/>
          </p:cNvSpPr>
          <p:nvPr>
            <p:ph type="sldNum" sz="quarter" idx="12"/>
          </p:nvPr>
        </p:nvSpPr>
        <p:spPr/>
        <p:txBody>
          <a:bodyPr/>
          <a:lstStyle>
            <a:lvl1pPr>
              <a:defRPr/>
            </a:lvl1pPr>
          </a:lstStyle>
          <a:p>
            <a:pPr>
              <a:defRPr/>
            </a:pPr>
            <a:fld id="{020538FE-07A8-451E-9FB8-C45E62E09A6A}" type="slidenum">
              <a:rPr lang="en-US" altLang="ja-JP"/>
              <a:pPr>
                <a:defRPr/>
              </a:pPr>
              <a:t>‹#›</a:t>
            </a:fld>
            <a:endParaRPr lang="en-US" altLang="ja-JP"/>
          </a:p>
        </p:txBody>
      </p:sp>
    </p:spTree>
    <p:extLst>
      <p:ext uri="{BB962C8B-B14F-4D97-AF65-F5344CB8AC3E}">
        <p14:creationId xmlns:p14="http://schemas.microsoft.com/office/powerpoint/2010/main" val="75927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323850" y="1119188"/>
            <a:ext cx="4171950" cy="5184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119188"/>
            <a:ext cx="4171950" cy="5184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a:t>© </a:t>
            </a:r>
            <a:r>
              <a:rPr lang="en-US" altLang="ja-JP" dirty="0" smtClean="0"/>
              <a:t>2022 </a:t>
            </a:r>
            <a:r>
              <a:rPr lang="en-US" altLang="ja-JP" dirty="0"/>
              <a:t>Power </a:t>
            </a:r>
            <a:r>
              <a:rPr lang="en-US" altLang="ja-JP" dirty="0" err="1"/>
              <a:t>Solutions,Ltd</a:t>
            </a:r>
            <a:r>
              <a:rPr lang="en-US" altLang="ja-JP" dirty="0"/>
              <a:t>. All Rights Reserved</a:t>
            </a:r>
            <a:endParaRPr kumimoji="1"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7212A51D-ACD0-477C-88B2-64CF1D67305E}" type="slidenum">
              <a:rPr lang="en-US" altLang="ja-JP"/>
              <a:pPr>
                <a:defRPr/>
              </a:pPr>
              <a:t>‹#›</a:t>
            </a:fld>
            <a:endParaRPr lang="en-US" altLang="ja-JP"/>
          </a:p>
        </p:txBody>
      </p:sp>
    </p:spTree>
    <p:extLst>
      <p:ext uri="{BB962C8B-B14F-4D97-AF65-F5344CB8AC3E}">
        <p14:creationId xmlns:p14="http://schemas.microsoft.com/office/powerpoint/2010/main" val="2608970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dirty="0"/>
              <a:t>© </a:t>
            </a:r>
            <a:r>
              <a:rPr lang="en-US" altLang="ja-JP" dirty="0" smtClean="0"/>
              <a:t>2022 </a:t>
            </a:r>
            <a:r>
              <a:rPr lang="en-US" altLang="ja-JP" dirty="0"/>
              <a:t>Power </a:t>
            </a:r>
            <a:r>
              <a:rPr lang="en-US" altLang="ja-JP" dirty="0" err="1"/>
              <a:t>Solutions,Ltd</a:t>
            </a:r>
            <a:r>
              <a:rPr lang="en-US" altLang="ja-JP" dirty="0"/>
              <a:t>. All Rights Reserved</a:t>
            </a:r>
            <a:endParaRPr kumimoji="1"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fld id="{F2B12A2C-5B19-4749-8BEC-ABDBB171A882}" type="slidenum">
              <a:rPr lang="en-US" altLang="ja-JP"/>
              <a:pPr>
                <a:defRPr/>
              </a:pPr>
              <a:t>‹#›</a:t>
            </a:fld>
            <a:endParaRPr lang="en-US" altLang="ja-JP"/>
          </a:p>
        </p:txBody>
      </p:sp>
    </p:spTree>
    <p:extLst>
      <p:ext uri="{BB962C8B-B14F-4D97-AF65-F5344CB8AC3E}">
        <p14:creationId xmlns:p14="http://schemas.microsoft.com/office/powerpoint/2010/main" val="1891126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dirty="0"/>
              <a:t>© </a:t>
            </a:r>
            <a:r>
              <a:rPr lang="en-US" altLang="ja-JP" dirty="0" smtClean="0"/>
              <a:t>2022 </a:t>
            </a:r>
            <a:r>
              <a:rPr lang="en-US" altLang="ja-JP" dirty="0"/>
              <a:t>Power </a:t>
            </a:r>
            <a:r>
              <a:rPr lang="en-US" altLang="ja-JP" dirty="0" err="1"/>
              <a:t>Solutions,Ltd</a:t>
            </a:r>
            <a:r>
              <a:rPr lang="en-US" altLang="ja-JP" dirty="0"/>
              <a:t>. All Rights Reserved</a:t>
            </a:r>
            <a:endParaRPr kumimoji="1"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fld id="{FE8DDBD8-F7F2-4D29-81BC-F586C75EA289}" type="slidenum">
              <a:rPr lang="en-US" altLang="ja-JP"/>
              <a:pPr>
                <a:defRPr/>
              </a:pPr>
              <a:t>‹#›</a:t>
            </a:fld>
            <a:endParaRPr lang="en-US" altLang="ja-JP"/>
          </a:p>
        </p:txBody>
      </p:sp>
    </p:spTree>
    <p:extLst>
      <p:ext uri="{BB962C8B-B14F-4D97-AF65-F5344CB8AC3E}">
        <p14:creationId xmlns:p14="http://schemas.microsoft.com/office/powerpoint/2010/main" val="2661742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dirty="0"/>
              <a:t>© </a:t>
            </a:r>
            <a:r>
              <a:rPr lang="en-US" altLang="ja-JP" dirty="0" smtClean="0"/>
              <a:t>2022 </a:t>
            </a:r>
            <a:r>
              <a:rPr lang="en-US" altLang="ja-JP" dirty="0"/>
              <a:t>Power </a:t>
            </a:r>
            <a:r>
              <a:rPr lang="en-US" altLang="ja-JP" dirty="0" err="1"/>
              <a:t>Solutions,Ltd</a:t>
            </a:r>
            <a:r>
              <a:rPr lang="en-US" altLang="ja-JP" dirty="0"/>
              <a:t>. All Rights Reserved</a:t>
            </a:r>
            <a:endParaRPr kumimoji="1"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fld id="{408A25E4-35DF-4C2A-8106-3E3B588D034E}" type="slidenum">
              <a:rPr lang="en-US" altLang="ja-JP"/>
              <a:pPr>
                <a:defRPr/>
              </a:pPr>
              <a:t>‹#›</a:t>
            </a:fld>
            <a:endParaRPr lang="en-US" altLang="ja-JP"/>
          </a:p>
        </p:txBody>
      </p:sp>
    </p:spTree>
    <p:extLst>
      <p:ext uri="{BB962C8B-B14F-4D97-AF65-F5344CB8AC3E}">
        <p14:creationId xmlns:p14="http://schemas.microsoft.com/office/powerpoint/2010/main" val="810388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a:t>© </a:t>
            </a:r>
            <a:r>
              <a:rPr lang="en-US" altLang="ja-JP" dirty="0" smtClean="0"/>
              <a:t>2022 </a:t>
            </a:r>
            <a:r>
              <a:rPr lang="en-US" altLang="ja-JP" dirty="0"/>
              <a:t>Power </a:t>
            </a:r>
            <a:r>
              <a:rPr lang="en-US" altLang="ja-JP" dirty="0" err="1"/>
              <a:t>Solutions,Ltd</a:t>
            </a:r>
            <a:r>
              <a:rPr lang="en-US" altLang="ja-JP" dirty="0"/>
              <a:t>. All Rights Reserved</a:t>
            </a:r>
            <a:endParaRPr kumimoji="1"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ED89A275-9F5F-473D-9F96-B3A3CFB8E5A2}" type="slidenum">
              <a:rPr lang="en-US" altLang="ja-JP"/>
              <a:pPr>
                <a:defRPr/>
              </a:pPr>
              <a:t>‹#›</a:t>
            </a:fld>
            <a:endParaRPr lang="en-US" altLang="ja-JP"/>
          </a:p>
        </p:txBody>
      </p:sp>
    </p:spTree>
    <p:extLst>
      <p:ext uri="{BB962C8B-B14F-4D97-AF65-F5344CB8AC3E}">
        <p14:creationId xmlns:p14="http://schemas.microsoft.com/office/powerpoint/2010/main" val="910941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タイトル、テキスト、コンテンツ">
    <p:spTree>
      <p:nvGrpSpPr>
        <p:cNvPr id="1" name=""/>
        <p:cNvGrpSpPr/>
        <p:nvPr/>
      </p:nvGrpSpPr>
      <p:grpSpPr>
        <a:xfrm>
          <a:off x="0" y="0"/>
          <a:ext cx="0" cy="0"/>
          <a:chOff x="0" y="0"/>
          <a:chExt cx="0" cy="0"/>
        </a:xfrm>
      </p:grpSpPr>
      <p:sp>
        <p:nvSpPr>
          <p:cNvPr id="3" name="テキスト プレースホルダー 2"/>
          <p:cNvSpPr>
            <a:spLocks noGrp="1"/>
          </p:cNvSpPr>
          <p:nvPr>
            <p:ph type="body" sz="half" idx="1"/>
          </p:nvPr>
        </p:nvSpPr>
        <p:spPr>
          <a:xfrm>
            <a:off x="323850" y="1119188"/>
            <a:ext cx="4171950" cy="51847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119188"/>
            <a:ext cx="4171950" cy="51847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a:t>© </a:t>
            </a:r>
            <a:r>
              <a:rPr lang="en-US" altLang="ja-JP" dirty="0" smtClean="0"/>
              <a:t>2022 </a:t>
            </a:r>
            <a:r>
              <a:rPr lang="en-US" altLang="ja-JP" dirty="0"/>
              <a:t>Power </a:t>
            </a:r>
            <a:r>
              <a:rPr lang="en-US" altLang="ja-JP" dirty="0" err="1"/>
              <a:t>Solutions,Ltd</a:t>
            </a:r>
            <a:r>
              <a:rPr lang="en-US" altLang="ja-JP" dirty="0"/>
              <a:t>. All Rights Reserved</a:t>
            </a:r>
            <a:endParaRPr kumimoji="1"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34F81D8C-EA8E-46C2-80C9-2DF1939233EE}" type="slidenum">
              <a:rPr lang="en-US" altLang="ja-JP"/>
              <a:pPr>
                <a:defRPr/>
              </a:pPr>
              <a:t>‹#›</a:t>
            </a:fld>
            <a:endParaRPr lang="en-US" altLang="ja-JP"/>
          </a:p>
        </p:txBody>
      </p:sp>
    </p:spTree>
    <p:extLst>
      <p:ext uri="{BB962C8B-B14F-4D97-AF65-F5344CB8AC3E}">
        <p14:creationId xmlns:p14="http://schemas.microsoft.com/office/powerpoint/2010/main" val="896108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85750" y="376238"/>
            <a:ext cx="8496300" cy="633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323850" y="1119188"/>
            <a:ext cx="8496300" cy="51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33333"/>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41316" name="Rectangle 4"/>
          <p:cNvSpPr>
            <a:spLocks noGrp="1" noChangeArrowheads="1"/>
          </p:cNvSpPr>
          <p:nvPr>
            <p:ph type="dt" sz="half" idx="2"/>
          </p:nvPr>
        </p:nvSpPr>
        <p:spPr bwMode="auto">
          <a:xfrm>
            <a:off x="323850" y="6453188"/>
            <a:ext cx="2400300" cy="268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charset="0"/>
                <a:ea typeface="ＭＳ Ｐゴシック" pitchFamily="50" charset="-128"/>
              </a:defRPr>
            </a:lvl1pPr>
          </a:lstStyle>
          <a:p>
            <a:pPr>
              <a:defRPr/>
            </a:pPr>
            <a:endParaRPr lang="en-US" altLang="ja-JP"/>
          </a:p>
        </p:txBody>
      </p:sp>
      <p:sp>
        <p:nvSpPr>
          <p:cNvPr id="141317" name="Rectangle 5"/>
          <p:cNvSpPr>
            <a:spLocks noGrp="1" noChangeArrowheads="1"/>
          </p:cNvSpPr>
          <p:nvPr>
            <p:ph type="ftr" sz="quarter" idx="3"/>
          </p:nvPr>
        </p:nvSpPr>
        <p:spPr bwMode="auto">
          <a:xfrm>
            <a:off x="3124200" y="6519863"/>
            <a:ext cx="2895600" cy="268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900">
                <a:latin typeface="Arial" charset="0"/>
                <a:ea typeface="ＭＳ Ｐゴシック" pitchFamily="50" charset="-128"/>
              </a:defRPr>
            </a:lvl1pPr>
          </a:lstStyle>
          <a:p>
            <a:pPr>
              <a:defRPr/>
            </a:pPr>
            <a:r>
              <a:rPr lang="en-US" altLang="ja-JP" dirty="0"/>
              <a:t>© </a:t>
            </a:r>
            <a:r>
              <a:rPr lang="en-US" altLang="ja-JP" dirty="0" smtClean="0"/>
              <a:t>2022 </a:t>
            </a:r>
            <a:r>
              <a:rPr lang="en-US" altLang="ja-JP" dirty="0"/>
              <a:t>Power </a:t>
            </a:r>
            <a:r>
              <a:rPr lang="en-US" altLang="ja-JP" dirty="0" err="1"/>
              <a:t>Solutions,Ltd</a:t>
            </a:r>
            <a:r>
              <a:rPr lang="en-US" altLang="ja-JP" dirty="0"/>
              <a:t>. All Rights Reserved</a:t>
            </a:r>
            <a:endParaRPr kumimoji="1" lang="en-US" altLang="ja-JP" dirty="0"/>
          </a:p>
        </p:txBody>
      </p:sp>
      <p:sp>
        <p:nvSpPr>
          <p:cNvPr id="141318" name="Rectangle 6"/>
          <p:cNvSpPr>
            <a:spLocks noGrp="1" noChangeArrowheads="1"/>
          </p:cNvSpPr>
          <p:nvPr>
            <p:ph type="sldNum" sz="quarter" idx="4"/>
          </p:nvPr>
        </p:nvSpPr>
        <p:spPr bwMode="auto">
          <a:xfrm>
            <a:off x="6419850" y="6453188"/>
            <a:ext cx="2400300" cy="268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rial" charset="0"/>
                <a:ea typeface="ＭＳ Ｐゴシック" pitchFamily="50" charset="-128"/>
              </a:defRPr>
            </a:lvl1pPr>
          </a:lstStyle>
          <a:p>
            <a:pPr>
              <a:defRPr/>
            </a:pPr>
            <a:fld id="{FA91ABD2-67CA-4049-946A-D308051805D5}" type="slidenum">
              <a:rPr lang="en-US" altLang="ja-JP"/>
              <a:pPr>
                <a:defRPr/>
              </a:pPr>
              <a:t>‹#›</a:t>
            </a:fld>
            <a:endParaRPr lang="en-US" altLang="ja-JP"/>
          </a:p>
        </p:txBody>
      </p:sp>
      <p:sp>
        <p:nvSpPr>
          <p:cNvPr id="1031" name="Line 7"/>
          <p:cNvSpPr>
            <a:spLocks noChangeShapeType="1"/>
          </p:cNvSpPr>
          <p:nvPr/>
        </p:nvSpPr>
        <p:spPr bwMode="auto">
          <a:xfrm>
            <a:off x="323850" y="957263"/>
            <a:ext cx="8496300" cy="0"/>
          </a:xfrm>
          <a:prstGeom prst="line">
            <a:avLst/>
          </a:prstGeom>
          <a:noFill/>
          <a:ln w="57150" cmpd="thickThin">
            <a:solidFill>
              <a:srgbClr val="3333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pic>
        <p:nvPicPr>
          <p:cNvPr id="1032" name="Picture 10" descr="l_rm"/>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7672388" y="360363"/>
            <a:ext cx="1144587"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800" r:id="rId1"/>
    <p:sldLayoutId id="2147484801" r:id="rId2"/>
    <p:sldLayoutId id="2147484802" r:id="rId3"/>
    <p:sldLayoutId id="2147484794" r:id="rId4"/>
    <p:sldLayoutId id="2147484795" r:id="rId5"/>
    <p:sldLayoutId id="2147484796" r:id="rId6"/>
    <p:sldLayoutId id="2147484797" r:id="rId7"/>
    <p:sldLayoutId id="2147484798" r:id="rId8"/>
    <p:sldLayoutId id="2147484799" r:id="rId9"/>
  </p:sldLayoutIdLst>
  <p:timing>
    <p:tnLst>
      <p:par>
        <p:cTn id="1" dur="indefinite" restart="never" nodeType="tmRoot"/>
      </p:par>
    </p:tnLst>
  </p:timing>
  <p:hf hdr="0" dt="0"/>
  <p:txStyles>
    <p:titleStyle>
      <a:lvl1pPr algn="l" rtl="0" eaLnBrk="0" fontAlgn="base" hangingPunct="0">
        <a:spcBef>
          <a:spcPct val="0"/>
        </a:spcBef>
        <a:spcAft>
          <a:spcPct val="0"/>
        </a:spcAft>
        <a:defRPr kumimoji="1" sz="2800">
          <a:solidFill>
            <a:schemeClr val="tx2"/>
          </a:solidFill>
          <a:latin typeface="+mj-lt"/>
          <a:ea typeface="+mj-ea"/>
          <a:cs typeface="+mj-cs"/>
        </a:defRPr>
      </a:lvl1pPr>
      <a:lvl2pPr algn="l" rtl="0" eaLnBrk="0" fontAlgn="base" hangingPunct="0">
        <a:spcBef>
          <a:spcPct val="0"/>
        </a:spcBef>
        <a:spcAft>
          <a:spcPct val="0"/>
        </a:spcAft>
        <a:defRPr kumimoji="1" sz="2800">
          <a:solidFill>
            <a:schemeClr val="tx2"/>
          </a:solidFill>
          <a:latin typeface="MS UI Gothic" pitchFamily="50" charset="-128"/>
          <a:ea typeface="MS UI Gothic" pitchFamily="50" charset="-128"/>
        </a:defRPr>
      </a:lvl2pPr>
      <a:lvl3pPr algn="l" rtl="0" eaLnBrk="0" fontAlgn="base" hangingPunct="0">
        <a:spcBef>
          <a:spcPct val="0"/>
        </a:spcBef>
        <a:spcAft>
          <a:spcPct val="0"/>
        </a:spcAft>
        <a:defRPr kumimoji="1" sz="2800">
          <a:solidFill>
            <a:schemeClr val="tx2"/>
          </a:solidFill>
          <a:latin typeface="MS UI Gothic" pitchFamily="50" charset="-128"/>
          <a:ea typeface="MS UI Gothic" pitchFamily="50" charset="-128"/>
        </a:defRPr>
      </a:lvl3pPr>
      <a:lvl4pPr algn="l" rtl="0" eaLnBrk="0" fontAlgn="base" hangingPunct="0">
        <a:spcBef>
          <a:spcPct val="0"/>
        </a:spcBef>
        <a:spcAft>
          <a:spcPct val="0"/>
        </a:spcAft>
        <a:defRPr kumimoji="1" sz="2800">
          <a:solidFill>
            <a:schemeClr val="tx2"/>
          </a:solidFill>
          <a:latin typeface="MS UI Gothic" pitchFamily="50" charset="-128"/>
          <a:ea typeface="MS UI Gothic" pitchFamily="50" charset="-128"/>
        </a:defRPr>
      </a:lvl4pPr>
      <a:lvl5pPr algn="l" rtl="0" eaLnBrk="0" fontAlgn="base" hangingPunct="0">
        <a:spcBef>
          <a:spcPct val="0"/>
        </a:spcBef>
        <a:spcAft>
          <a:spcPct val="0"/>
        </a:spcAft>
        <a:defRPr kumimoji="1" sz="2800">
          <a:solidFill>
            <a:schemeClr val="tx2"/>
          </a:solidFill>
          <a:latin typeface="MS UI Gothic" pitchFamily="50" charset="-128"/>
          <a:ea typeface="MS UI Gothic" pitchFamily="50" charset="-128"/>
        </a:defRPr>
      </a:lvl5pPr>
      <a:lvl6pPr marL="457200" algn="l" rtl="0" fontAlgn="base">
        <a:spcBef>
          <a:spcPct val="0"/>
        </a:spcBef>
        <a:spcAft>
          <a:spcPct val="0"/>
        </a:spcAft>
        <a:defRPr kumimoji="1" sz="2800">
          <a:solidFill>
            <a:schemeClr val="tx2"/>
          </a:solidFill>
          <a:latin typeface="MS UI Gothic" pitchFamily="50" charset="-128"/>
          <a:ea typeface="MS UI Gothic" pitchFamily="50" charset="-128"/>
        </a:defRPr>
      </a:lvl6pPr>
      <a:lvl7pPr marL="914400" algn="l" rtl="0" fontAlgn="base">
        <a:spcBef>
          <a:spcPct val="0"/>
        </a:spcBef>
        <a:spcAft>
          <a:spcPct val="0"/>
        </a:spcAft>
        <a:defRPr kumimoji="1" sz="2800">
          <a:solidFill>
            <a:schemeClr val="tx2"/>
          </a:solidFill>
          <a:latin typeface="MS UI Gothic" pitchFamily="50" charset="-128"/>
          <a:ea typeface="MS UI Gothic" pitchFamily="50" charset="-128"/>
        </a:defRPr>
      </a:lvl7pPr>
      <a:lvl8pPr marL="1371600" algn="l" rtl="0" fontAlgn="base">
        <a:spcBef>
          <a:spcPct val="0"/>
        </a:spcBef>
        <a:spcAft>
          <a:spcPct val="0"/>
        </a:spcAft>
        <a:defRPr kumimoji="1" sz="2800">
          <a:solidFill>
            <a:schemeClr val="tx2"/>
          </a:solidFill>
          <a:latin typeface="MS UI Gothic" pitchFamily="50" charset="-128"/>
          <a:ea typeface="MS UI Gothic" pitchFamily="50" charset="-128"/>
        </a:defRPr>
      </a:lvl8pPr>
      <a:lvl9pPr marL="1828800" algn="l" rtl="0" fontAlgn="base">
        <a:spcBef>
          <a:spcPct val="0"/>
        </a:spcBef>
        <a:spcAft>
          <a:spcPct val="0"/>
        </a:spcAft>
        <a:defRPr kumimoji="1" sz="2800">
          <a:solidFill>
            <a:schemeClr val="tx2"/>
          </a:solidFill>
          <a:latin typeface="MS UI Gothic" pitchFamily="50" charset="-128"/>
          <a:ea typeface="MS UI Gothic" pitchFamily="50" charset="-128"/>
        </a:defRPr>
      </a:lvl9pPr>
    </p:titleStyle>
    <p:bodyStyle>
      <a:lvl1pPr marL="342900" indent="-342900" algn="l" rtl="0" eaLnBrk="0" fontAlgn="base" hangingPunct="0">
        <a:lnSpc>
          <a:spcPct val="110000"/>
        </a:lnSpc>
        <a:spcBef>
          <a:spcPct val="20000"/>
        </a:spcBef>
        <a:spcAft>
          <a:spcPct val="0"/>
        </a:spcAft>
        <a:buClr>
          <a:schemeClr val="accent2"/>
        </a:buClr>
        <a:buFont typeface="Wingdings" pitchFamily="2" charset="2"/>
        <a:buChar char="p"/>
        <a:defRPr kumimoji="1" sz="1500">
          <a:solidFill>
            <a:schemeClr val="tx1"/>
          </a:solidFill>
          <a:latin typeface="+mn-lt"/>
          <a:ea typeface="+mn-ea"/>
          <a:cs typeface="+mn-cs"/>
        </a:defRPr>
      </a:lvl1pPr>
      <a:lvl2pPr marL="742950" indent="-285750" algn="l" rtl="0" eaLnBrk="0" fontAlgn="base" hangingPunct="0">
        <a:lnSpc>
          <a:spcPct val="110000"/>
        </a:lnSpc>
        <a:spcBef>
          <a:spcPct val="20000"/>
        </a:spcBef>
        <a:spcAft>
          <a:spcPct val="0"/>
        </a:spcAft>
        <a:buFont typeface="Wingdings" pitchFamily="2" charset="2"/>
        <a:buChar char="Ø"/>
        <a:defRPr kumimoji="1" sz="1200">
          <a:solidFill>
            <a:schemeClr val="tx1"/>
          </a:solidFill>
          <a:latin typeface="+mn-lt"/>
          <a:ea typeface="+mn-ea"/>
        </a:defRPr>
      </a:lvl2pPr>
      <a:lvl3pPr marL="1143000" indent="-228600" algn="l" rtl="0" eaLnBrk="0" fontAlgn="base" hangingPunct="0">
        <a:lnSpc>
          <a:spcPct val="110000"/>
        </a:lnSpc>
        <a:spcBef>
          <a:spcPct val="20000"/>
        </a:spcBef>
        <a:spcAft>
          <a:spcPct val="0"/>
        </a:spcAft>
        <a:buFont typeface="Wingdings" pitchFamily="2" charset="2"/>
        <a:buChar char="ü"/>
        <a:defRPr kumimoji="1" sz="1000">
          <a:solidFill>
            <a:schemeClr val="tx1"/>
          </a:solidFill>
          <a:latin typeface="+mn-lt"/>
          <a:ea typeface="+mn-ea"/>
        </a:defRPr>
      </a:lvl3pPr>
      <a:lvl4pPr marL="1600200" indent="-228600" algn="l" rtl="0" eaLnBrk="0" fontAlgn="base" hangingPunct="0">
        <a:lnSpc>
          <a:spcPct val="110000"/>
        </a:lnSpc>
        <a:spcBef>
          <a:spcPct val="20000"/>
        </a:spcBef>
        <a:spcAft>
          <a:spcPct val="0"/>
        </a:spcAft>
        <a:buChar char="–"/>
        <a:defRPr kumimoji="1" sz="1000">
          <a:solidFill>
            <a:schemeClr val="tx1"/>
          </a:solidFill>
          <a:latin typeface="+mn-lt"/>
          <a:ea typeface="+mn-ea"/>
        </a:defRPr>
      </a:lvl4pPr>
      <a:lvl5pPr marL="2057400" indent="-228600" algn="l" rtl="0" eaLnBrk="0" fontAlgn="base" hangingPunct="0">
        <a:lnSpc>
          <a:spcPct val="110000"/>
        </a:lnSpc>
        <a:spcBef>
          <a:spcPct val="20000"/>
        </a:spcBef>
        <a:spcAft>
          <a:spcPct val="0"/>
        </a:spcAft>
        <a:buChar char="»"/>
        <a:defRPr kumimoji="1" sz="1000">
          <a:solidFill>
            <a:schemeClr val="tx1"/>
          </a:solidFill>
          <a:latin typeface="+mn-lt"/>
          <a:ea typeface="+mn-ea"/>
        </a:defRPr>
      </a:lvl5pPr>
      <a:lvl6pPr marL="2514600" indent="-228600" algn="l" rtl="0" fontAlgn="base">
        <a:lnSpc>
          <a:spcPct val="110000"/>
        </a:lnSpc>
        <a:spcBef>
          <a:spcPct val="20000"/>
        </a:spcBef>
        <a:spcAft>
          <a:spcPct val="0"/>
        </a:spcAft>
        <a:buChar char="»"/>
        <a:defRPr kumimoji="1" sz="1000">
          <a:solidFill>
            <a:schemeClr val="tx1"/>
          </a:solidFill>
          <a:latin typeface="+mn-lt"/>
          <a:ea typeface="+mn-ea"/>
        </a:defRPr>
      </a:lvl6pPr>
      <a:lvl7pPr marL="2971800" indent="-228600" algn="l" rtl="0" fontAlgn="base">
        <a:lnSpc>
          <a:spcPct val="110000"/>
        </a:lnSpc>
        <a:spcBef>
          <a:spcPct val="20000"/>
        </a:spcBef>
        <a:spcAft>
          <a:spcPct val="0"/>
        </a:spcAft>
        <a:buChar char="»"/>
        <a:defRPr kumimoji="1" sz="1000">
          <a:solidFill>
            <a:schemeClr val="tx1"/>
          </a:solidFill>
          <a:latin typeface="+mn-lt"/>
          <a:ea typeface="+mn-ea"/>
        </a:defRPr>
      </a:lvl7pPr>
      <a:lvl8pPr marL="3429000" indent="-228600" algn="l" rtl="0" fontAlgn="base">
        <a:lnSpc>
          <a:spcPct val="110000"/>
        </a:lnSpc>
        <a:spcBef>
          <a:spcPct val="20000"/>
        </a:spcBef>
        <a:spcAft>
          <a:spcPct val="0"/>
        </a:spcAft>
        <a:buChar char="»"/>
        <a:defRPr kumimoji="1" sz="1000">
          <a:solidFill>
            <a:schemeClr val="tx1"/>
          </a:solidFill>
          <a:latin typeface="+mn-lt"/>
          <a:ea typeface="+mn-ea"/>
        </a:defRPr>
      </a:lvl8pPr>
      <a:lvl9pPr marL="3886200" indent="-228600" algn="l" rtl="0" fontAlgn="base">
        <a:lnSpc>
          <a:spcPct val="110000"/>
        </a:lnSpc>
        <a:spcBef>
          <a:spcPct val="20000"/>
        </a:spcBef>
        <a:spcAft>
          <a:spcPct val="0"/>
        </a:spcAft>
        <a:buChar char="»"/>
        <a:defRPr kumimoji="1" sz="1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31.sv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hyperlink" Target="https://www.uipath.com/ja/licensing-model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38.svg"/><Relationship Id="rId13" Type="http://schemas.openxmlformats.org/officeDocument/2006/relationships/image" Target="../media/image4.png"/><Relationship Id="rId7" Type="http://schemas.openxmlformats.org/officeDocument/2006/relationships/image" Target="../media/image10.png"/><Relationship Id="rId12" Type="http://schemas.openxmlformats.org/officeDocument/2006/relationships/image" Target="../media/image31.sv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9.png"/><Relationship Id="rId11" Type="http://schemas.openxmlformats.org/officeDocument/2006/relationships/image" Target="../media/image11.png"/><Relationship Id="rId5" Type="http://schemas.openxmlformats.org/officeDocument/2006/relationships/image" Target="../media/image8.png"/><Relationship Id="rId10" Type="http://schemas.openxmlformats.org/officeDocument/2006/relationships/image" Target="../media/image5.png"/><Relationship Id="rId4" Type="http://schemas.openxmlformats.org/officeDocument/2006/relationships/image" Target="../media/image34.svg"/><Relationship Id="rId9"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image" Target="../media/image8.png"/><Relationship Id="rId7" Type="http://schemas.openxmlformats.org/officeDocument/2006/relationships/image" Target="../media/image38.svg"/><Relationship Id="rId12" Type="http://schemas.openxmlformats.org/officeDocument/2006/relationships/image" Target="../media/image13.png"/><Relationship Id="rId2" Type="http://schemas.openxmlformats.org/officeDocument/2006/relationships/image" Target="../media/image10.png"/><Relationship Id="rId1" Type="http://schemas.openxmlformats.org/officeDocument/2006/relationships/slideLayout" Target="../slideLayouts/slideLayout2.xml"/><Relationship Id="rId11" Type="http://schemas.openxmlformats.org/officeDocument/2006/relationships/image" Target="../media/image34.svg"/><Relationship Id="rId10" Type="http://schemas.openxmlformats.org/officeDocument/2006/relationships/image" Target="../media/image12.png"/><Relationship Id="rId9" Type="http://schemas.openxmlformats.org/officeDocument/2006/relationships/image" Target="../media/image9.png"/></Relationships>
</file>

<file path=ppt/slides/_rels/slide7.xml.rels><?xml version="1.0" encoding="UTF-8" standalone="yes"?>
<Relationships xmlns="http://schemas.openxmlformats.org/package/2006/relationships"><Relationship Id="rId8" Type="http://schemas.openxmlformats.org/officeDocument/2006/relationships/image" Target="../media/image12.png"/><Relationship Id="rId7"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38.svg"/><Relationship Id="rId10" Type="http://schemas.openxmlformats.org/officeDocument/2006/relationships/image" Target="../media/image13.png"/><Relationship Id="rId9" Type="http://schemas.openxmlformats.org/officeDocument/2006/relationships/image" Target="../media/image34.svg"/></Relationships>
</file>

<file path=ppt/slides/_rels/slide8.xml.rels><?xml version="1.0" encoding="UTF-8" standalone="yes"?>
<Relationships xmlns="http://schemas.openxmlformats.org/package/2006/relationships"><Relationship Id="rId8" Type="http://schemas.openxmlformats.org/officeDocument/2006/relationships/image" Target="../media/image15.png"/><Relationship Id="rId7" Type="http://schemas.openxmlformats.org/officeDocument/2006/relationships/image" Target="../media/image9.png"/><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38.svg"/><Relationship Id="rId10" Type="http://schemas.openxmlformats.org/officeDocument/2006/relationships/image" Target="../media/image13.png"/><Relationship Id="rId9" Type="http://schemas.openxmlformats.org/officeDocument/2006/relationships/image" Target="../media/image34.svg"/></Relationships>
</file>

<file path=ppt/slides/_rels/slide9.xml.rels><?xml version="1.0" encoding="UTF-8" standalone="yes"?>
<Relationships xmlns="http://schemas.openxmlformats.org/package/2006/relationships"><Relationship Id="rId8" Type="http://schemas.openxmlformats.org/officeDocument/2006/relationships/image" Target="../media/image34.svg"/><Relationship Id="rId7"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38.svg"/><Relationship Id="rId9"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900113" y="1866900"/>
            <a:ext cx="7416800" cy="1695450"/>
          </a:xfrm>
          <a:prstGeom prst="rect">
            <a:avLst/>
          </a:prstGeom>
          <a:solidFill>
            <a:schemeClr val="bg1"/>
          </a:solidFill>
          <a:ln w="57150" cmpd="thickThin">
            <a:solidFill>
              <a:schemeClr val="tx1"/>
            </a:solidFill>
            <a:miter lim="800000"/>
            <a:headEnd/>
            <a:tailEnd/>
          </a:ln>
          <a:effectLst>
            <a:outerShdw dist="35921" dir="2700000" algn="ctr" rotWithShape="0">
              <a:srgbClr val="808080"/>
            </a:outerShdw>
          </a:effectLst>
        </p:spPr>
        <p:txBody>
          <a:bodyPr anchor="ctr"/>
          <a:lstStyle>
            <a:lvl1pPr eaLnBrk="0" hangingPunct="0">
              <a:lnSpc>
                <a:spcPct val="110000"/>
              </a:lnSpc>
              <a:spcBef>
                <a:spcPct val="20000"/>
              </a:spcBef>
              <a:buClr>
                <a:schemeClr val="accent2"/>
              </a:buClr>
              <a:buFont typeface="Wingdings" pitchFamily="2" charset="2"/>
              <a:buChar char="p"/>
              <a:defRPr kumimoji="1" sz="1500">
                <a:solidFill>
                  <a:schemeClr val="tx1"/>
                </a:solidFill>
                <a:latin typeface="HG丸ｺﾞｼｯｸM-PRO" pitchFamily="50" charset="-128"/>
                <a:ea typeface="HG丸ｺﾞｼｯｸM-PRO" pitchFamily="50" charset="-128"/>
              </a:defRPr>
            </a:lvl1pPr>
            <a:lvl2pPr marL="742950" indent="-285750" eaLnBrk="0" hangingPunct="0">
              <a:lnSpc>
                <a:spcPct val="110000"/>
              </a:lnSpc>
              <a:spcBef>
                <a:spcPct val="20000"/>
              </a:spcBef>
              <a:buFont typeface="Wingdings" pitchFamily="2" charset="2"/>
              <a:buChar char="Ø"/>
              <a:defRPr kumimoji="1" sz="1200">
                <a:solidFill>
                  <a:schemeClr val="tx1"/>
                </a:solidFill>
                <a:latin typeface="HG丸ｺﾞｼｯｸM-PRO" pitchFamily="50" charset="-128"/>
                <a:ea typeface="HG丸ｺﾞｼｯｸM-PRO" pitchFamily="50" charset="-128"/>
              </a:defRPr>
            </a:lvl2pPr>
            <a:lvl3pPr marL="1143000" indent="-228600" eaLnBrk="0" hangingPunct="0">
              <a:lnSpc>
                <a:spcPct val="110000"/>
              </a:lnSpc>
              <a:spcBef>
                <a:spcPct val="20000"/>
              </a:spcBef>
              <a:buFont typeface="Wingdings" pitchFamily="2" charset="2"/>
              <a:buChar char="ü"/>
              <a:defRPr kumimoji="1" sz="1000">
                <a:solidFill>
                  <a:schemeClr val="tx1"/>
                </a:solidFill>
                <a:latin typeface="HG丸ｺﾞｼｯｸM-PRO" pitchFamily="50" charset="-128"/>
                <a:ea typeface="HG丸ｺﾞｼｯｸM-PRO" pitchFamily="50" charset="-128"/>
              </a:defRPr>
            </a:lvl3pPr>
            <a:lvl4pPr marL="1600200" indent="-228600" eaLnBrk="0" hangingPunct="0">
              <a:lnSpc>
                <a:spcPct val="110000"/>
              </a:lnSpc>
              <a:spcBef>
                <a:spcPct val="20000"/>
              </a:spcBef>
              <a:buChar char="–"/>
              <a:defRPr kumimoji="1" sz="1000">
                <a:solidFill>
                  <a:schemeClr val="tx1"/>
                </a:solidFill>
                <a:latin typeface="HG丸ｺﾞｼｯｸM-PRO" pitchFamily="50" charset="-128"/>
                <a:ea typeface="HG丸ｺﾞｼｯｸM-PRO" pitchFamily="50" charset="-128"/>
              </a:defRPr>
            </a:lvl4pPr>
            <a:lvl5pPr marL="2057400" indent="-228600" eaLnBrk="0" hangingPunct="0">
              <a:lnSpc>
                <a:spcPct val="110000"/>
              </a:lnSpc>
              <a:spcBef>
                <a:spcPct val="20000"/>
              </a:spcBef>
              <a:buChar char="»"/>
              <a:defRPr kumimoji="1" sz="1000">
                <a:solidFill>
                  <a:schemeClr val="tx1"/>
                </a:solidFill>
                <a:latin typeface="HG丸ｺﾞｼｯｸM-PRO" pitchFamily="50" charset="-128"/>
                <a:ea typeface="HG丸ｺﾞｼｯｸM-PRO" pitchFamily="50" charset="-128"/>
              </a:defRPr>
            </a:lvl5pPr>
            <a:lvl6pPr marL="25146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6pPr>
            <a:lvl7pPr marL="29718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7pPr>
            <a:lvl8pPr marL="34290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8pPr>
            <a:lvl9pPr marL="38862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9pPr>
          </a:lstStyle>
          <a:p>
            <a:pPr algn="ctr">
              <a:lnSpc>
                <a:spcPct val="100000"/>
              </a:lnSpc>
              <a:spcBef>
                <a:spcPts val="900"/>
              </a:spcBef>
              <a:buClrTx/>
              <a:buFontTx/>
              <a:buNone/>
            </a:pPr>
            <a:r>
              <a:rPr kumimoji="0" lang="en-US" altLang="ja-JP" sz="2400" dirty="0" smtClean="0">
                <a:latin typeface="游ゴシック" panose="020B0400000000000000" pitchFamily="50" charset="-128"/>
                <a:ea typeface="游ゴシック" panose="020B0400000000000000" pitchFamily="50" charset="-128"/>
                <a:cs typeface="Meiryo UI" pitchFamily="50" charset="-128"/>
              </a:rPr>
              <a:t>(</a:t>
            </a:r>
            <a:r>
              <a:rPr kumimoji="0" lang="ja-JP" altLang="en-US" sz="2400" dirty="0" smtClean="0">
                <a:latin typeface="游ゴシック" panose="020B0400000000000000" pitchFamily="50" charset="-128"/>
                <a:ea typeface="游ゴシック" panose="020B0400000000000000" pitchFamily="50" charset="-128"/>
                <a:cs typeface="Meiryo UI" pitchFamily="50" charset="-128"/>
              </a:rPr>
              <a:t>既存ライセンスご契約お客様向け</a:t>
            </a:r>
            <a:r>
              <a:rPr kumimoji="0" lang="en-US" altLang="ja-JP" sz="2400" dirty="0" smtClean="0">
                <a:latin typeface="游ゴシック" panose="020B0400000000000000" pitchFamily="50" charset="-128"/>
                <a:ea typeface="游ゴシック" panose="020B0400000000000000" pitchFamily="50" charset="-128"/>
                <a:cs typeface="Meiryo UI" pitchFamily="50" charset="-128"/>
              </a:rPr>
              <a:t>)</a:t>
            </a:r>
            <a:br>
              <a:rPr kumimoji="0" lang="en-US" altLang="ja-JP" sz="2400" dirty="0" smtClean="0">
                <a:latin typeface="游ゴシック" panose="020B0400000000000000" pitchFamily="50" charset="-128"/>
                <a:ea typeface="游ゴシック" panose="020B0400000000000000" pitchFamily="50" charset="-128"/>
                <a:cs typeface="Meiryo UI" pitchFamily="50" charset="-128"/>
              </a:rPr>
            </a:br>
            <a:r>
              <a:rPr kumimoji="0" lang="en-US" altLang="ja-JP" sz="3200" dirty="0" smtClean="0">
                <a:latin typeface="游ゴシック" panose="020B0400000000000000" pitchFamily="50" charset="-128"/>
                <a:ea typeface="游ゴシック" panose="020B0400000000000000" pitchFamily="50" charset="-128"/>
                <a:cs typeface="Meiryo UI" pitchFamily="50" charset="-128"/>
              </a:rPr>
              <a:t>UiPath</a:t>
            </a:r>
            <a:r>
              <a:rPr kumimoji="0" lang="ja-JP" altLang="en-US" sz="3200" dirty="0" smtClean="0">
                <a:latin typeface="游ゴシック" panose="020B0400000000000000" pitchFamily="50" charset="-128"/>
                <a:ea typeface="游ゴシック" panose="020B0400000000000000" pitchFamily="50" charset="-128"/>
                <a:cs typeface="Meiryo UI" pitchFamily="50" charset="-128"/>
              </a:rPr>
              <a:t>ライセンスプラン</a:t>
            </a:r>
            <a:r>
              <a:rPr kumimoji="0" lang="ja-JP" altLang="en-US" sz="3200" dirty="0">
                <a:latin typeface="游ゴシック" panose="020B0400000000000000" pitchFamily="50" charset="-128"/>
                <a:ea typeface="游ゴシック" panose="020B0400000000000000" pitchFamily="50" charset="-128"/>
                <a:cs typeface="Meiryo UI" pitchFamily="50" charset="-128"/>
              </a:rPr>
              <a:t>導入</a:t>
            </a:r>
            <a:r>
              <a:rPr kumimoji="0" lang="ja-JP" altLang="en-US" sz="3200" dirty="0" smtClean="0">
                <a:latin typeface="游ゴシック" panose="020B0400000000000000" pitchFamily="50" charset="-128"/>
                <a:ea typeface="游ゴシック" panose="020B0400000000000000" pitchFamily="50" charset="-128"/>
                <a:cs typeface="Meiryo UI" pitchFamily="50" charset="-128"/>
              </a:rPr>
              <a:t>の</a:t>
            </a:r>
            <a:r>
              <a:rPr kumimoji="0" lang="ja-JP" altLang="en-US" sz="3200" dirty="0" smtClean="0">
                <a:latin typeface="游ゴシック" panose="020B0400000000000000" pitchFamily="50" charset="-128"/>
                <a:ea typeface="游ゴシック" panose="020B0400000000000000" pitchFamily="50" charset="-128"/>
                <a:cs typeface="Meiryo UI" pitchFamily="50" charset="-128"/>
              </a:rPr>
              <a:t>ご案内</a:t>
            </a:r>
            <a:endParaRPr kumimoji="0" lang="en-US" altLang="ja-JP" sz="3200" dirty="0">
              <a:latin typeface="游ゴシック" panose="020B0400000000000000" pitchFamily="50" charset="-128"/>
              <a:ea typeface="游ゴシック" panose="020B0400000000000000" pitchFamily="50" charset="-128"/>
              <a:cs typeface="Meiryo UI" pitchFamily="50" charset="-128"/>
            </a:endParaRPr>
          </a:p>
        </p:txBody>
      </p:sp>
      <p:pic>
        <p:nvPicPr>
          <p:cNvPr id="5123" name="Picture 3" descr="l_rj"/>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5378450"/>
            <a:ext cx="36576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Text Box 4"/>
          <p:cNvSpPr txBox="1">
            <a:spLocks noChangeArrowheads="1"/>
          </p:cNvSpPr>
          <p:nvPr/>
        </p:nvSpPr>
        <p:spPr bwMode="auto">
          <a:xfrm>
            <a:off x="3060700" y="4924425"/>
            <a:ext cx="295116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tIns="0" bIns="0">
            <a:spAutoFit/>
          </a:bodyPr>
          <a:lstStyle>
            <a:lvl1pPr eaLnBrk="0" hangingPunct="0">
              <a:lnSpc>
                <a:spcPct val="110000"/>
              </a:lnSpc>
              <a:spcBef>
                <a:spcPct val="20000"/>
              </a:spcBef>
              <a:buClr>
                <a:schemeClr val="accent2"/>
              </a:buClr>
              <a:buFont typeface="Wingdings" pitchFamily="2" charset="2"/>
              <a:buChar char="p"/>
              <a:defRPr kumimoji="1" sz="1500">
                <a:solidFill>
                  <a:schemeClr val="tx1"/>
                </a:solidFill>
                <a:latin typeface="HG丸ｺﾞｼｯｸM-PRO" pitchFamily="50" charset="-128"/>
                <a:ea typeface="HG丸ｺﾞｼｯｸM-PRO" pitchFamily="50" charset="-128"/>
              </a:defRPr>
            </a:lvl1pPr>
            <a:lvl2pPr marL="742950" indent="-285750" eaLnBrk="0" hangingPunct="0">
              <a:lnSpc>
                <a:spcPct val="110000"/>
              </a:lnSpc>
              <a:spcBef>
                <a:spcPct val="20000"/>
              </a:spcBef>
              <a:buFont typeface="Wingdings" pitchFamily="2" charset="2"/>
              <a:buChar char="Ø"/>
              <a:defRPr kumimoji="1" sz="1200">
                <a:solidFill>
                  <a:schemeClr val="tx1"/>
                </a:solidFill>
                <a:latin typeface="HG丸ｺﾞｼｯｸM-PRO" pitchFamily="50" charset="-128"/>
                <a:ea typeface="HG丸ｺﾞｼｯｸM-PRO" pitchFamily="50" charset="-128"/>
              </a:defRPr>
            </a:lvl2pPr>
            <a:lvl3pPr marL="1143000" indent="-228600" eaLnBrk="0" hangingPunct="0">
              <a:lnSpc>
                <a:spcPct val="110000"/>
              </a:lnSpc>
              <a:spcBef>
                <a:spcPct val="20000"/>
              </a:spcBef>
              <a:buFont typeface="Wingdings" pitchFamily="2" charset="2"/>
              <a:buChar char="ü"/>
              <a:defRPr kumimoji="1" sz="1000">
                <a:solidFill>
                  <a:schemeClr val="tx1"/>
                </a:solidFill>
                <a:latin typeface="HG丸ｺﾞｼｯｸM-PRO" pitchFamily="50" charset="-128"/>
                <a:ea typeface="HG丸ｺﾞｼｯｸM-PRO" pitchFamily="50" charset="-128"/>
              </a:defRPr>
            </a:lvl3pPr>
            <a:lvl4pPr marL="1600200" indent="-228600" eaLnBrk="0" hangingPunct="0">
              <a:lnSpc>
                <a:spcPct val="110000"/>
              </a:lnSpc>
              <a:spcBef>
                <a:spcPct val="20000"/>
              </a:spcBef>
              <a:buChar char="–"/>
              <a:defRPr kumimoji="1" sz="1000">
                <a:solidFill>
                  <a:schemeClr val="tx1"/>
                </a:solidFill>
                <a:latin typeface="HG丸ｺﾞｼｯｸM-PRO" pitchFamily="50" charset="-128"/>
                <a:ea typeface="HG丸ｺﾞｼｯｸM-PRO" pitchFamily="50" charset="-128"/>
              </a:defRPr>
            </a:lvl4pPr>
            <a:lvl5pPr marL="2057400" indent="-228600" eaLnBrk="0" hangingPunct="0">
              <a:lnSpc>
                <a:spcPct val="110000"/>
              </a:lnSpc>
              <a:spcBef>
                <a:spcPct val="20000"/>
              </a:spcBef>
              <a:buChar char="»"/>
              <a:defRPr kumimoji="1" sz="1000">
                <a:solidFill>
                  <a:schemeClr val="tx1"/>
                </a:solidFill>
                <a:latin typeface="HG丸ｺﾞｼｯｸM-PRO" pitchFamily="50" charset="-128"/>
                <a:ea typeface="HG丸ｺﾞｼｯｸM-PRO" pitchFamily="50" charset="-128"/>
              </a:defRPr>
            </a:lvl5pPr>
            <a:lvl6pPr marL="25146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6pPr>
            <a:lvl7pPr marL="29718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7pPr>
            <a:lvl8pPr marL="34290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8pPr>
            <a:lvl9pPr marL="38862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9pPr>
          </a:lstStyle>
          <a:p>
            <a:pPr algn="ctr" eaLnBrk="1" hangingPunct="1">
              <a:lnSpc>
                <a:spcPct val="100000"/>
              </a:lnSpc>
              <a:spcBef>
                <a:spcPct val="50000"/>
              </a:spcBef>
              <a:buClrTx/>
              <a:buFontTx/>
              <a:buNone/>
            </a:pPr>
            <a:r>
              <a:rPr lang="en-US" altLang="ja-JP" sz="2000" dirty="0" smtClean="0">
                <a:latin typeface="Meiryo UI" pitchFamily="50" charset="-128"/>
                <a:ea typeface="Meiryo UI" pitchFamily="50" charset="-128"/>
                <a:cs typeface="Meiryo UI" pitchFamily="50" charset="-128"/>
              </a:rPr>
              <a:t>2022.04</a:t>
            </a:r>
            <a:endParaRPr lang="ja-JP" altLang="en-US" sz="2000"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p:txBody>
          <a:bodyPr/>
          <a:lstStyle/>
          <a:p>
            <a:pPr>
              <a:defRPr/>
            </a:pPr>
            <a:r>
              <a:rPr lang="en-US" altLang="ja-JP" smtClean="0"/>
              <a:t>© 2022 Power Solutions,Ltd. All Rights Reserved</a:t>
            </a:r>
            <a:endParaRPr kumimoji="1" lang="en-US" altLang="ja-JP" dirty="0"/>
          </a:p>
        </p:txBody>
      </p:sp>
      <p:sp>
        <p:nvSpPr>
          <p:cNvPr id="5" name="スライド番号プレースホルダー 4"/>
          <p:cNvSpPr>
            <a:spLocks noGrp="1"/>
          </p:cNvSpPr>
          <p:nvPr>
            <p:ph type="sldNum" sz="quarter" idx="12"/>
          </p:nvPr>
        </p:nvSpPr>
        <p:spPr/>
        <p:txBody>
          <a:bodyPr/>
          <a:lstStyle/>
          <a:p>
            <a:pPr>
              <a:defRPr/>
            </a:pPr>
            <a:fld id="{A24B5CD7-0B8C-4B10-A284-07F87E62A7C9}" type="slidenum">
              <a:rPr lang="en-US" altLang="ja-JP" smtClean="0"/>
              <a:pPr>
                <a:defRPr/>
              </a:pPr>
              <a:t>9</a:t>
            </a:fld>
            <a:endParaRPr lang="en-US" altLang="ja-JP"/>
          </a:p>
        </p:txBody>
      </p:sp>
      <p:graphicFrame>
        <p:nvGraphicFramePr>
          <p:cNvPr id="6" name="Table 5">
            <a:extLst>
              <a:ext uri="{FF2B5EF4-FFF2-40B4-BE49-F238E27FC236}">
                <a16:creationId xmlns:a16="http://schemas.microsoft.com/office/drawing/2014/main" id="{3ECC4711-2A82-4085-9D77-A6431DA349C0}"/>
              </a:ext>
            </a:extLst>
          </p:cNvPr>
          <p:cNvGraphicFramePr>
            <a:graphicFrameLocks noGrp="1"/>
          </p:cNvGraphicFramePr>
          <p:nvPr>
            <p:ph idx="1"/>
            <p:extLst>
              <p:ext uri="{D42A27DB-BD31-4B8C-83A1-F6EECF244321}">
                <p14:modId xmlns:p14="http://schemas.microsoft.com/office/powerpoint/2010/main" val="3321115951"/>
              </p:ext>
            </p:extLst>
          </p:nvPr>
        </p:nvGraphicFramePr>
        <p:xfrm>
          <a:off x="187570" y="1047755"/>
          <a:ext cx="8753230" cy="5452312"/>
        </p:xfrm>
        <a:graphic>
          <a:graphicData uri="http://schemas.openxmlformats.org/drawingml/2006/table">
            <a:tbl>
              <a:tblPr firstRow="1" bandRow="1">
                <a:tableStyleId>{5C22544A-7EE6-4342-B048-85BDC9FD1C3A}</a:tableStyleId>
              </a:tblPr>
              <a:tblGrid>
                <a:gridCol w="1857136">
                  <a:extLst>
                    <a:ext uri="{9D8B030D-6E8A-4147-A177-3AD203B41FA5}">
                      <a16:colId xmlns:a16="http://schemas.microsoft.com/office/drawing/2014/main" val="1515209775"/>
                    </a:ext>
                  </a:extLst>
                </a:gridCol>
                <a:gridCol w="4516113">
                  <a:extLst>
                    <a:ext uri="{9D8B030D-6E8A-4147-A177-3AD203B41FA5}">
                      <a16:colId xmlns:a16="http://schemas.microsoft.com/office/drawing/2014/main" val="3679184884"/>
                    </a:ext>
                  </a:extLst>
                </a:gridCol>
                <a:gridCol w="2379981">
                  <a:extLst>
                    <a:ext uri="{9D8B030D-6E8A-4147-A177-3AD203B41FA5}">
                      <a16:colId xmlns:a16="http://schemas.microsoft.com/office/drawing/2014/main" val="2998332809"/>
                    </a:ext>
                  </a:extLst>
                </a:gridCol>
              </a:tblGrid>
              <a:tr h="300459">
                <a:tc>
                  <a:txBody>
                    <a:bodyPr/>
                    <a:lstStyle/>
                    <a:p>
                      <a:r>
                        <a:rPr kumimoji="1" lang="ja-JP" altLang="en-US" sz="1200" dirty="0">
                          <a:latin typeface="メイリオ" panose="020B0604030504040204" pitchFamily="50" charset="-128"/>
                          <a:ea typeface="メイリオ" panose="020B0604030504040204" pitchFamily="50" charset="-128"/>
                        </a:rPr>
                        <a:t>項目</a:t>
                      </a:r>
                    </a:p>
                  </a:txBody>
                  <a:tcPr marL="121920" marR="121920" marT="60960" marB="60960" anchor="ctr"/>
                </a:tc>
                <a:tc>
                  <a:txBody>
                    <a:bodyPr/>
                    <a:lstStyle/>
                    <a:p>
                      <a:r>
                        <a:rPr kumimoji="1" lang="ja-JP" altLang="en-US" sz="1200" dirty="0">
                          <a:latin typeface="メイリオ" panose="020B0604030504040204" pitchFamily="50" charset="-128"/>
                          <a:ea typeface="メイリオ" panose="020B0604030504040204" pitchFamily="50" charset="-128"/>
                        </a:rPr>
                        <a:t>内容</a:t>
                      </a:r>
                    </a:p>
                  </a:txBody>
                  <a:tcPr marL="121920" marR="121920" marT="60960" marB="60960" anchor="ctr"/>
                </a:tc>
                <a:tc>
                  <a:txBody>
                    <a:bodyPr/>
                    <a:lstStyle/>
                    <a:p>
                      <a:r>
                        <a:rPr kumimoji="1" lang="ja-JP" altLang="en-US" sz="1200" dirty="0">
                          <a:latin typeface="メイリオ" panose="020B0604030504040204" pitchFamily="50" charset="-128"/>
                          <a:ea typeface="メイリオ" panose="020B0604030504040204" pitchFamily="50" charset="-128"/>
                        </a:rPr>
                        <a:t>備考</a:t>
                      </a:r>
                    </a:p>
                  </a:txBody>
                  <a:tcPr marL="121920" marR="121920" marT="60960" marB="60960" anchor="ctr"/>
                </a:tc>
                <a:extLst>
                  <a:ext uri="{0D108BD9-81ED-4DB2-BD59-A6C34878D82A}">
                    <a16:rowId xmlns:a16="http://schemas.microsoft.com/office/drawing/2014/main" val="2986444737"/>
                  </a:ext>
                </a:extLst>
              </a:tr>
              <a:tr h="661011">
                <a:tc>
                  <a:txBody>
                    <a:bodyPr/>
                    <a:lstStyle/>
                    <a:p>
                      <a:pPr marL="0" marR="0" lvl="0" indent="0" algn="l" defTabSz="342892" rtl="0" eaLnBrk="1" fontAlgn="auto" latinLnBrk="0" hangingPunct="1">
                        <a:lnSpc>
                          <a:spcPct val="100000"/>
                        </a:lnSpc>
                        <a:spcBef>
                          <a:spcPts val="0"/>
                        </a:spcBef>
                        <a:spcAft>
                          <a:spcPts val="0"/>
                        </a:spcAft>
                        <a:buClrTx/>
                        <a:buSzTx/>
                        <a:buFontTx/>
                        <a:buNone/>
                        <a:tabLst/>
                        <a:defRPr/>
                      </a:pPr>
                      <a:r>
                        <a:rPr lang="en-US" altLang="ja-JP" sz="1200" b="1" i="0" u="none" strike="noStrike" kern="1200" baseline="0" dirty="0">
                          <a:solidFill>
                            <a:schemeClr val="dk1"/>
                          </a:solidFill>
                          <a:latin typeface="メイリオ" panose="020B0604030504040204" pitchFamily="50" charset="-128"/>
                          <a:ea typeface="メイリオ" panose="020B0604030504040204" pitchFamily="50" charset="-128"/>
                          <a:cs typeface="+mn-cs"/>
                        </a:rPr>
                        <a:t>Flex - Unattended Robot - </a:t>
                      </a:r>
                      <a:r>
                        <a:rPr lang="en-US" altLang="ja-JP" sz="1200" b="1" i="0" u="none" strike="noStrike" kern="1200" baseline="0" dirty="0" err="1">
                          <a:solidFill>
                            <a:schemeClr val="dk1"/>
                          </a:solidFill>
                          <a:latin typeface="メイリオ" panose="020B0604030504040204" pitchFamily="50" charset="-128"/>
                          <a:ea typeface="メイリオ" panose="020B0604030504040204" pitchFamily="50" charset="-128"/>
                          <a:cs typeface="+mn-cs"/>
                        </a:rPr>
                        <a:t>NonProduction</a:t>
                      </a:r>
                      <a:endParaRPr lang="en-US" altLang="ja-JP" sz="1200" b="1" i="0" u="none" strike="noStrike" kern="1200" baseline="0" dirty="0">
                        <a:solidFill>
                          <a:schemeClr val="dk1"/>
                        </a:solidFill>
                        <a:latin typeface="メイリオ" panose="020B0604030504040204" pitchFamily="50" charset="-128"/>
                        <a:ea typeface="メイリオ" panose="020B0604030504040204" pitchFamily="50" charset="-128"/>
                        <a:cs typeface="+mn-cs"/>
                      </a:endParaRPr>
                    </a:p>
                  </a:txBody>
                  <a:tcPr marL="121920" marR="121920" marT="60960" marB="60960" anchor="ctr"/>
                </a:tc>
                <a:tc>
                  <a:txBody>
                    <a:bodyPr/>
                    <a:lstStyle/>
                    <a:p>
                      <a:pPr marL="0" marR="0" lvl="0" indent="0" algn="l" defTabSz="342892" rtl="0" eaLnBrk="1" fontAlgn="auto" latinLnBrk="0" hangingPunct="1">
                        <a:lnSpc>
                          <a:spcPct val="100000"/>
                        </a:lnSpc>
                        <a:spcBef>
                          <a:spcPts val="0"/>
                        </a:spcBef>
                        <a:spcAft>
                          <a:spcPts val="0"/>
                        </a:spcAft>
                        <a:buClrTx/>
                        <a:buSzTx/>
                        <a:buFontTx/>
                        <a:buNone/>
                        <a:tabLst/>
                        <a:defRPr/>
                      </a:pPr>
                      <a:r>
                        <a:rPr kumimoji="1" lang="ja-JP" altLang="en-US" sz="1200" dirty="0">
                          <a:latin typeface="メイリオ" panose="020B0604030504040204" pitchFamily="50" charset="-128"/>
                          <a:ea typeface="メイリオ" panose="020B0604030504040204" pitchFamily="50" charset="-128"/>
                        </a:rPr>
                        <a:t>フレックスプランのライセンス価格は基本的に従来のクラウドプランの価格と同じものの、</a:t>
                      </a:r>
                      <a:r>
                        <a:rPr kumimoji="1" lang="en-US" altLang="ja-JP" sz="1200" dirty="0">
                          <a:latin typeface="メイリオ" panose="020B0604030504040204" pitchFamily="50" charset="-128"/>
                          <a:ea typeface="メイリオ" panose="020B0604030504040204" pitchFamily="50" charset="-128"/>
                        </a:rPr>
                        <a:t>Robot Non-Production</a:t>
                      </a:r>
                      <a:r>
                        <a:rPr kumimoji="1" lang="ja-JP" altLang="en-US" sz="1200" dirty="0">
                          <a:latin typeface="メイリオ" panose="020B0604030504040204" pitchFamily="50" charset="-128"/>
                          <a:ea typeface="メイリオ" panose="020B0604030504040204" pitchFamily="50" charset="-128"/>
                        </a:rPr>
                        <a:t>のみ安価な価格へ改定</a:t>
                      </a:r>
                    </a:p>
                  </a:txBody>
                  <a:tcPr marL="121920" marR="121920" marT="60960" marB="60960" anchor="ctr"/>
                </a:tc>
                <a:tc>
                  <a:txBody>
                    <a:bodyPr/>
                    <a:lstStyle/>
                    <a:p>
                      <a:r>
                        <a:rPr kumimoji="1" lang="ja-JP" altLang="en-US" sz="1200" dirty="0">
                          <a:latin typeface="メイリオ" panose="020B0604030504040204" pitchFamily="50" charset="-128"/>
                          <a:ea typeface="メイリオ" panose="020B0604030504040204" pitchFamily="50" charset="-128"/>
                        </a:rPr>
                        <a:t>クラウドプランがフレックスプランへ統合されたが、本</a:t>
                      </a:r>
                      <a:r>
                        <a:rPr kumimoji="1" lang="en-US" altLang="ja-JP" sz="1200" dirty="0">
                          <a:latin typeface="メイリオ" panose="020B0604030504040204" pitchFamily="50" charset="-128"/>
                          <a:ea typeface="メイリオ" panose="020B0604030504040204" pitchFamily="50" charset="-128"/>
                        </a:rPr>
                        <a:t>SKU</a:t>
                      </a:r>
                      <a:r>
                        <a:rPr kumimoji="1" lang="ja-JP" altLang="en-US" sz="1200" dirty="0">
                          <a:latin typeface="メイリオ" panose="020B0604030504040204" pitchFamily="50" charset="-128"/>
                          <a:ea typeface="メイリオ" panose="020B0604030504040204" pitchFamily="50" charset="-128"/>
                        </a:rPr>
                        <a:t>のみ価格変更あり</a:t>
                      </a:r>
                    </a:p>
                  </a:txBody>
                  <a:tcPr marL="121920" marR="121920" marT="60960" marB="60960" anchor="ctr"/>
                </a:tc>
                <a:extLst>
                  <a:ext uri="{0D108BD9-81ED-4DB2-BD59-A6C34878D82A}">
                    <a16:rowId xmlns:a16="http://schemas.microsoft.com/office/drawing/2014/main" val="1486262407"/>
                  </a:ext>
                </a:extLst>
              </a:tr>
              <a:tr h="1481789">
                <a:tc>
                  <a:txBody>
                    <a:bodyPr/>
                    <a:lstStyle/>
                    <a:p>
                      <a:r>
                        <a:rPr lang="ja-JP" altLang="en-US" sz="1200" b="1" i="0" u="none" strike="noStrike" kern="1200" baseline="0" dirty="0">
                          <a:solidFill>
                            <a:schemeClr val="dk1"/>
                          </a:solidFill>
                          <a:latin typeface="メイリオ" panose="020B0604030504040204" pitchFamily="50" charset="-128"/>
                          <a:ea typeface="メイリオ" panose="020B0604030504040204" pitchFamily="50" charset="-128"/>
                          <a:cs typeface="+mn-cs"/>
                        </a:rPr>
                        <a:t>オンプレミス環境の</a:t>
                      </a:r>
                      <a:r>
                        <a:rPr lang="en-US" altLang="ja-JP" sz="1200" b="1" i="0" u="none" strike="noStrike" kern="1200" baseline="0" dirty="0">
                          <a:solidFill>
                            <a:schemeClr val="dk1"/>
                          </a:solidFill>
                          <a:latin typeface="メイリオ" panose="020B0604030504040204" pitchFamily="50" charset="-128"/>
                          <a:ea typeface="メイリオ" panose="020B0604030504040204" pitchFamily="50" charset="-128"/>
                          <a:cs typeface="+mn-cs"/>
                        </a:rPr>
                        <a:t/>
                      </a:r>
                      <a:br>
                        <a:rPr lang="en-US" altLang="ja-JP" sz="1200" b="1" i="0" u="none" strike="noStrike" kern="1200" baseline="0" dirty="0">
                          <a:solidFill>
                            <a:schemeClr val="dk1"/>
                          </a:solidFill>
                          <a:latin typeface="メイリオ" panose="020B0604030504040204" pitchFamily="50" charset="-128"/>
                          <a:ea typeface="メイリオ" panose="020B0604030504040204" pitchFamily="50" charset="-128"/>
                          <a:cs typeface="+mn-cs"/>
                        </a:rPr>
                      </a:br>
                      <a:r>
                        <a:rPr lang="ja-JP" altLang="en-US" sz="1200" b="1" i="0" u="none" strike="noStrike" kern="1200" baseline="0" dirty="0">
                          <a:solidFill>
                            <a:schemeClr val="dk1"/>
                          </a:solidFill>
                          <a:latin typeface="メイリオ" panose="020B0604030504040204" pitchFamily="50" charset="-128"/>
                          <a:ea typeface="メイリオ" panose="020B0604030504040204" pitchFamily="50" charset="-128"/>
                          <a:cs typeface="+mn-cs"/>
                        </a:rPr>
                        <a:t>非本番用ライセンス</a:t>
                      </a:r>
                      <a:endParaRPr lang="en-US" altLang="ja-JP" sz="1200" b="1" i="0" u="none" strike="noStrike" kern="1200" baseline="0" dirty="0">
                        <a:solidFill>
                          <a:schemeClr val="dk1"/>
                        </a:solidFill>
                        <a:latin typeface="メイリオ" panose="020B0604030504040204" pitchFamily="50" charset="-128"/>
                        <a:ea typeface="メイリオ" panose="020B0604030504040204" pitchFamily="50" charset="-128"/>
                        <a:cs typeface="+mn-cs"/>
                      </a:endParaRPr>
                    </a:p>
                  </a:txBody>
                  <a:tcPr marL="121920" marR="121920" marT="60960" marB="60960" anchor="ctr"/>
                </a:tc>
                <a:tc>
                  <a:txBody>
                    <a:bodyPr/>
                    <a:lstStyle/>
                    <a:p>
                      <a:r>
                        <a:rPr lang="ja-JP" altLang="en-US" sz="1200" dirty="0">
                          <a:solidFill>
                            <a:schemeClr val="tx1">
                              <a:lumMod val="85000"/>
                              <a:lumOff val="15000"/>
                            </a:schemeClr>
                          </a:solidFill>
                          <a:latin typeface="メイリオ" panose="020B0604030504040204" pitchFamily="50" charset="-128"/>
                          <a:ea typeface="メイリオ" panose="020B0604030504040204" pitchFamily="50" charset="-128"/>
                          <a:cs typeface="Arial"/>
                        </a:rPr>
                        <a:t>下記製品にて、非本番用ライセンスの提供終了</a:t>
                      </a:r>
                      <a:endParaRPr lang="en-US" altLang="ja-JP" sz="1200" dirty="0">
                        <a:solidFill>
                          <a:schemeClr val="tx1">
                            <a:lumMod val="85000"/>
                            <a:lumOff val="15000"/>
                          </a:schemeClr>
                        </a:solidFill>
                        <a:latin typeface="メイリオ" panose="020B0604030504040204" pitchFamily="50" charset="-128"/>
                        <a:ea typeface="メイリオ" panose="020B0604030504040204" pitchFamily="50" charset="-128"/>
                        <a:cs typeface="Arial"/>
                      </a:endParaRPr>
                    </a:p>
                    <a:p>
                      <a:pPr marL="171450" marR="0" lvl="0" indent="-171450" algn="l" defTabSz="457178"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200" dirty="0" smtClean="0">
                          <a:latin typeface="メイリオ" panose="020B0604030504040204" pitchFamily="50" charset="-128"/>
                          <a:ea typeface="メイリオ" panose="020B0604030504040204" pitchFamily="50" charset="-128"/>
                        </a:rPr>
                        <a:t>Orchestrator</a:t>
                      </a:r>
                      <a:endParaRPr kumimoji="1" lang="en-US" altLang="ja-JP" sz="1200" dirty="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r>
                        <a:rPr kumimoji="1" lang="en-US" altLang="ja-JP" sz="1200" dirty="0">
                          <a:latin typeface="メイリオ" panose="020B0604030504040204" pitchFamily="50" charset="-128"/>
                          <a:ea typeface="メイリオ" panose="020B0604030504040204" pitchFamily="50" charset="-128"/>
                        </a:rPr>
                        <a:t>Insights*</a:t>
                      </a:r>
                    </a:p>
                    <a:p>
                      <a:pPr marL="171450" indent="-171450">
                        <a:buFont typeface="Arial" panose="020B0604020202020204" pitchFamily="34" charset="0"/>
                        <a:buChar char="•"/>
                      </a:pPr>
                      <a:r>
                        <a:rPr kumimoji="1" lang="en-US" altLang="ja-JP" sz="1200" dirty="0">
                          <a:latin typeface="メイリオ" panose="020B0604030504040204" pitchFamily="50" charset="-128"/>
                          <a:ea typeface="メイリオ" panose="020B0604030504040204" pitchFamily="50" charset="-128"/>
                        </a:rPr>
                        <a:t>Process Mining*</a:t>
                      </a:r>
                    </a:p>
                    <a:p>
                      <a:pPr marL="171450" indent="-171450">
                        <a:buFont typeface="Arial" panose="020B0604020202020204" pitchFamily="34" charset="0"/>
                        <a:buChar char="•"/>
                      </a:pPr>
                      <a:r>
                        <a:rPr kumimoji="1" lang="en-US" altLang="ja-JP" sz="1200" dirty="0">
                          <a:latin typeface="メイリオ" panose="020B0604030504040204" pitchFamily="50" charset="-128"/>
                          <a:ea typeface="メイリオ" panose="020B0604030504040204" pitchFamily="50" charset="-128"/>
                        </a:rPr>
                        <a:t>High Availability*</a:t>
                      </a:r>
                    </a:p>
                    <a:p>
                      <a:pPr marL="0" indent="0">
                        <a:buFont typeface="Arial" panose="020B0604020202020204" pitchFamily="34" charset="0"/>
                        <a:buNone/>
                      </a:pPr>
                      <a:r>
                        <a:rPr kumimoji="1" lang="en-US" altLang="ja-JP" sz="1200" dirty="0">
                          <a:latin typeface="メイリオ" panose="020B0604030504040204" pitchFamily="50" charset="-128"/>
                          <a:ea typeface="メイリオ" panose="020B0604030504040204" pitchFamily="50" charset="-128"/>
                        </a:rPr>
                        <a:t>*1</a:t>
                      </a:r>
                      <a:r>
                        <a:rPr kumimoji="1" lang="ja-JP" altLang="en-US" sz="1200" dirty="0">
                          <a:latin typeface="メイリオ" panose="020B0604030504040204" pitchFamily="50" charset="-128"/>
                          <a:ea typeface="メイリオ" panose="020B0604030504040204" pitchFamily="50" charset="-128"/>
                        </a:rPr>
                        <a:t>ライセンスで本番に加え、非本番用ライセンスを最大</a:t>
                      </a:r>
                      <a:r>
                        <a:rPr kumimoji="1" lang="en-US" altLang="ja-JP" sz="1200" dirty="0">
                          <a:latin typeface="メイリオ" panose="020B0604030504040204" pitchFamily="50" charset="-128"/>
                          <a:ea typeface="メイリオ" panose="020B0604030504040204" pitchFamily="50" charset="-128"/>
                        </a:rPr>
                        <a:t>3</a:t>
                      </a:r>
                      <a:r>
                        <a:rPr kumimoji="1" lang="ja-JP" altLang="en-US" sz="1200" dirty="0">
                          <a:latin typeface="メイリオ" panose="020B0604030504040204" pitchFamily="50" charset="-128"/>
                          <a:ea typeface="メイリオ" panose="020B0604030504040204" pitchFamily="50" charset="-128"/>
                        </a:rPr>
                        <a:t>ライセンス利用可能</a:t>
                      </a:r>
                      <a:endParaRPr kumimoji="1" lang="en-US" altLang="ja-JP" sz="1200" dirty="0">
                        <a:latin typeface="メイリオ" panose="020B0604030504040204" pitchFamily="50" charset="-128"/>
                        <a:ea typeface="メイリオ" panose="020B0604030504040204" pitchFamily="50" charset="-128"/>
                      </a:endParaRPr>
                    </a:p>
                  </a:txBody>
                  <a:tcPr marL="121920" marR="121920" marT="60960" marB="60960" anchor="ctr"/>
                </a:tc>
                <a:tc>
                  <a:txBody>
                    <a:bodyPr/>
                    <a:lstStyle/>
                    <a:p>
                      <a:r>
                        <a:rPr kumimoji="1" lang="ja-JP" altLang="en-US" sz="1200" dirty="0">
                          <a:latin typeface="メイリオ" panose="020B0604030504040204" pitchFamily="50" charset="-128"/>
                          <a:ea typeface="メイリオ" panose="020B0604030504040204" pitchFamily="50" charset="-128"/>
                        </a:rPr>
                        <a:t>オンプレプランご利用のお客様は従来の</a:t>
                      </a:r>
                      <a:r>
                        <a:rPr kumimoji="1" lang="en-US" altLang="ja-JP" sz="1200" dirty="0">
                          <a:latin typeface="メイリオ" panose="020B0604030504040204" pitchFamily="50" charset="-128"/>
                          <a:ea typeface="メイリオ" panose="020B0604030504040204" pitchFamily="50" charset="-128"/>
                        </a:rPr>
                        <a:t>SKU </a:t>
                      </a:r>
                      <a:r>
                        <a:rPr kumimoji="1" lang="ja-JP" altLang="en-US" sz="1200" dirty="0">
                          <a:latin typeface="メイリオ" panose="020B0604030504040204" pitchFamily="50" charset="-128"/>
                          <a:ea typeface="メイリオ" panose="020B0604030504040204" pitchFamily="50" charset="-128"/>
                        </a:rPr>
                        <a:t>継続利用も可能。</a:t>
                      </a:r>
                    </a:p>
                  </a:txBody>
                  <a:tcPr marL="121920" marR="121920" marT="60960" marB="60960" anchor="ctr"/>
                </a:tc>
                <a:extLst>
                  <a:ext uri="{0D108BD9-81ED-4DB2-BD59-A6C34878D82A}">
                    <a16:rowId xmlns:a16="http://schemas.microsoft.com/office/drawing/2014/main" val="2877108105"/>
                  </a:ext>
                </a:extLst>
              </a:tr>
              <a:tr h="678683">
                <a:tc>
                  <a:txBody>
                    <a:bodyPr/>
                    <a:lstStyle/>
                    <a:p>
                      <a:r>
                        <a:rPr kumimoji="1" lang="en-US" altLang="ja-JP" sz="1200" b="1" dirty="0">
                          <a:latin typeface="メイリオ" panose="020B0604030504040204" pitchFamily="50" charset="-128"/>
                          <a:ea typeface="メイリオ" panose="020B0604030504040204" pitchFamily="50" charset="-128"/>
                        </a:rPr>
                        <a:t>AI </a:t>
                      </a:r>
                      <a:r>
                        <a:rPr kumimoji="1" lang="ja-JP" altLang="en-US" sz="1200" b="1" dirty="0">
                          <a:latin typeface="メイリオ" panose="020B0604030504040204" pitchFamily="50" charset="-128"/>
                          <a:ea typeface="メイリオ" panose="020B0604030504040204" pitchFamily="50" charset="-128"/>
                        </a:rPr>
                        <a:t>関連製品</a:t>
                      </a:r>
                    </a:p>
                  </a:txBody>
                  <a:tcPr marL="121920" marR="121920" marT="60960" marB="60960" anchor="ctr"/>
                </a:tc>
                <a:tc>
                  <a:txBody>
                    <a:bodyPr/>
                    <a:lstStyle/>
                    <a:p>
                      <a:r>
                        <a:rPr kumimoji="1" lang="en-US" altLang="ja-JP" sz="1200" dirty="0">
                          <a:latin typeface="メイリオ" panose="020B0604030504040204" pitchFamily="50" charset="-128"/>
                          <a:ea typeface="メイリオ" panose="020B0604030504040204" pitchFamily="50" charset="-128"/>
                        </a:rPr>
                        <a:t>Document Understanding</a:t>
                      </a:r>
                      <a:r>
                        <a:rPr kumimoji="1" lang="ja-JP" altLang="en-US" sz="1200" dirty="0">
                          <a:latin typeface="メイリオ" panose="020B0604030504040204" pitchFamily="50" charset="-128"/>
                          <a:ea typeface="メイリオ" panose="020B0604030504040204" pitchFamily="50" charset="-128"/>
                        </a:rPr>
                        <a:t>、</a:t>
                      </a:r>
                      <a:r>
                        <a:rPr kumimoji="1" lang="en-US" altLang="ja-JP" sz="1200" dirty="0">
                          <a:latin typeface="メイリオ" panose="020B0604030504040204" pitchFamily="50" charset="-128"/>
                          <a:ea typeface="メイリオ" panose="020B0604030504040204" pitchFamily="50" charset="-128"/>
                        </a:rPr>
                        <a:t>Task Mining</a:t>
                      </a:r>
                      <a:r>
                        <a:rPr kumimoji="1" lang="ja-JP" altLang="en-US" sz="1200" dirty="0">
                          <a:latin typeface="メイリオ" panose="020B0604030504040204" pitchFamily="50" charset="-128"/>
                          <a:ea typeface="メイリオ" panose="020B0604030504040204" pitchFamily="50" charset="-128"/>
                        </a:rPr>
                        <a:t>、</a:t>
                      </a:r>
                      <a:r>
                        <a:rPr kumimoji="1" lang="en-US" altLang="ja-JP" sz="1200" dirty="0">
                          <a:latin typeface="メイリオ" panose="020B0604030504040204" pitchFamily="50" charset="-128"/>
                          <a:ea typeface="メイリオ" panose="020B0604030504040204" pitchFamily="50" charset="-128"/>
                        </a:rPr>
                        <a:t>AI Center </a:t>
                      </a:r>
                      <a:r>
                        <a:rPr kumimoji="1" lang="ja-JP" altLang="en-US" sz="1200" dirty="0">
                          <a:latin typeface="メイリオ" panose="020B0604030504040204" pitchFamily="50" charset="-128"/>
                          <a:ea typeface="メイリオ" panose="020B0604030504040204" pitchFamily="50" charset="-128"/>
                        </a:rPr>
                        <a:t>用 </a:t>
                      </a:r>
                      <a:r>
                        <a:rPr kumimoji="1" lang="en-US" altLang="ja-JP" sz="1200" dirty="0">
                          <a:latin typeface="メイリオ" panose="020B0604030504040204" pitchFamily="50" charset="-128"/>
                          <a:ea typeface="メイリオ" panose="020B0604030504040204" pitchFamily="50" charset="-128"/>
                        </a:rPr>
                        <a:t>SKU</a:t>
                      </a:r>
                      <a:r>
                        <a:rPr kumimoji="1" lang="ja-JP" altLang="en-US" sz="1200" dirty="0">
                          <a:latin typeface="メイリオ" panose="020B0604030504040204" pitchFamily="50" charset="-128"/>
                          <a:ea typeface="メイリオ" panose="020B0604030504040204" pitchFamily="50" charset="-128"/>
                        </a:rPr>
                        <a:t> が </a:t>
                      </a:r>
                      <a:r>
                        <a:rPr kumimoji="1" lang="en-US" altLang="ja-JP" sz="1200" dirty="0">
                          <a:latin typeface="メイリオ" panose="020B0604030504040204" pitchFamily="50" charset="-128"/>
                          <a:ea typeface="メイリオ" panose="020B0604030504040204" pitchFamily="50" charset="-128"/>
                        </a:rPr>
                        <a:t>Flex- AI Unit</a:t>
                      </a:r>
                      <a:r>
                        <a:rPr kumimoji="1" lang="ja-JP" altLang="en-US" sz="1200" dirty="0">
                          <a:latin typeface="メイリオ" panose="020B0604030504040204" pitchFamily="50" charset="-128"/>
                          <a:ea typeface="メイリオ" panose="020B0604030504040204" pitchFamily="50" charset="-128"/>
                        </a:rPr>
                        <a:t> </a:t>
                      </a:r>
                      <a:r>
                        <a:rPr kumimoji="1" lang="en-US" altLang="ja-JP" sz="1200" dirty="0">
                          <a:latin typeface="メイリオ" panose="020B0604030504040204" pitchFamily="50" charset="-128"/>
                          <a:ea typeface="メイリオ" panose="020B0604030504040204" pitchFamily="50" charset="-128"/>
                        </a:rPr>
                        <a:t>Bundle </a:t>
                      </a:r>
                      <a:r>
                        <a:rPr kumimoji="1" lang="ja-JP" altLang="en-US" sz="1200" dirty="0">
                          <a:latin typeface="メイリオ" panose="020B0604030504040204" pitchFamily="50" charset="-128"/>
                          <a:ea typeface="メイリオ" panose="020B0604030504040204" pitchFamily="50" charset="-128"/>
                        </a:rPr>
                        <a:t>へ統合</a:t>
                      </a:r>
                    </a:p>
                  </a:txBody>
                  <a:tcPr marL="121920" marR="121920" marT="60960" marB="60960" anchor="ctr"/>
                </a:tc>
                <a:tc>
                  <a:txBody>
                    <a:bodyPr/>
                    <a:lstStyle/>
                    <a:p>
                      <a:r>
                        <a:rPr kumimoji="1" lang="ja-JP" altLang="en-US" sz="1200" dirty="0">
                          <a:latin typeface="メイリオ" panose="020B0604030504040204" pitchFamily="50" charset="-128"/>
                          <a:ea typeface="メイリオ" panose="020B0604030504040204" pitchFamily="50" charset="-128"/>
                        </a:rPr>
                        <a:t>旧</a:t>
                      </a:r>
                      <a:r>
                        <a:rPr kumimoji="1" lang="en-US" altLang="ja-JP" sz="1200" dirty="0">
                          <a:latin typeface="メイリオ" panose="020B0604030504040204" pitchFamily="50" charset="-128"/>
                          <a:ea typeface="メイリオ" panose="020B0604030504040204" pitchFamily="50" charset="-128"/>
                        </a:rPr>
                        <a:t>SKU</a:t>
                      </a:r>
                      <a:r>
                        <a:rPr kumimoji="1" lang="ja-JP" altLang="en-US" sz="1200" dirty="0">
                          <a:latin typeface="メイリオ" panose="020B0604030504040204" pitchFamily="50" charset="-128"/>
                          <a:ea typeface="メイリオ" panose="020B0604030504040204" pitchFamily="50" charset="-128"/>
                        </a:rPr>
                        <a:t>の販売</a:t>
                      </a:r>
                      <a:r>
                        <a:rPr kumimoji="1" lang="ja-JP" altLang="en-US" sz="1200" dirty="0" smtClean="0">
                          <a:latin typeface="メイリオ" panose="020B0604030504040204" pitchFamily="50" charset="-128"/>
                          <a:ea typeface="メイリオ" panose="020B0604030504040204" pitchFamily="50" charset="-128"/>
                        </a:rPr>
                        <a:t>終了、更新</a:t>
                      </a:r>
                      <a:r>
                        <a:rPr kumimoji="1" lang="ja-JP" altLang="en-US" sz="1200" dirty="0">
                          <a:latin typeface="メイリオ" panose="020B0604030504040204" pitchFamily="50" charset="-128"/>
                          <a:ea typeface="メイリオ" panose="020B0604030504040204" pitchFamily="50" charset="-128"/>
                        </a:rPr>
                        <a:t>時に新 </a:t>
                      </a:r>
                      <a:r>
                        <a:rPr kumimoji="1" lang="en-US" altLang="ja-JP" sz="1200" dirty="0">
                          <a:latin typeface="メイリオ" panose="020B0604030504040204" pitchFamily="50" charset="-128"/>
                          <a:ea typeface="メイリオ" panose="020B0604030504040204" pitchFamily="50" charset="-128"/>
                        </a:rPr>
                        <a:t>SKU</a:t>
                      </a:r>
                      <a:r>
                        <a:rPr kumimoji="1" lang="ja-JP" altLang="en-US" sz="1200" dirty="0">
                          <a:latin typeface="メイリオ" panose="020B0604030504040204" pitchFamily="50" charset="-128"/>
                          <a:ea typeface="メイリオ" panose="020B0604030504040204" pitchFamily="50" charset="-128"/>
                        </a:rPr>
                        <a:t> へ移行</a:t>
                      </a:r>
                      <a:r>
                        <a:rPr kumimoji="1" lang="ja-JP" altLang="en-US" sz="1200" dirty="0" smtClean="0">
                          <a:latin typeface="メイリオ" panose="020B0604030504040204" pitchFamily="50" charset="-128"/>
                          <a:ea typeface="メイリオ" panose="020B0604030504040204" pitchFamily="50" charset="-128"/>
                        </a:rPr>
                        <a:t>。追加</a:t>
                      </a:r>
                      <a:r>
                        <a:rPr kumimoji="1" lang="ja-JP" altLang="en-US" sz="1200" dirty="0">
                          <a:latin typeface="メイリオ" panose="020B0604030504040204" pitchFamily="50" charset="-128"/>
                          <a:ea typeface="メイリオ" panose="020B0604030504040204" pitchFamily="50" charset="-128"/>
                        </a:rPr>
                        <a:t>購入の場合、弊社営業担当に要相談</a:t>
                      </a:r>
                    </a:p>
                  </a:txBody>
                  <a:tcPr marL="121920" marR="121920" marT="60960" marB="60960" anchor="ctr"/>
                </a:tc>
                <a:extLst>
                  <a:ext uri="{0D108BD9-81ED-4DB2-BD59-A6C34878D82A}">
                    <a16:rowId xmlns:a16="http://schemas.microsoft.com/office/drawing/2014/main" val="3017241417"/>
                  </a:ext>
                </a:extLst>
              </a:tr>
              <a:tr h="480735">
                <a:tc>
                  <a:txBody>
                    <a:bodyPr/>
                    <a:lstStyle/>
                    <a:p>
                      <a:r>
                        <a:rPr kumimoji="1" lang="ja-JP" altLang="en-US" sz="1200" b="1" dirty="0">
                          <a:latin typeface="メイリオ" panose="020B0604030504040204" pitchFamily="50" charset="-128"/>
                          <a:ea typeface="メイリオ" panose="020B0604030504040204" pitchFamily="50" charset="-128"/>
                        </a:rPr>
                        <a:t>クラウドプラン</a:t>
                      </a:r>
                    </a:p>
                  </a:txBody>
                  <a:tcPr marL="121920" marR="121920" marT="60960" marB="60960" anchor="ctr"/>
                </a:tc>
                <a:tc>
                  <a:txBody>
                    <a:bodyPr/>
                    <a:lstStyle/>
                    <a:p>
                      <a:r>
                        <a:rPr kumimoji="1" lang="ja-JP" altLang="en-US" sz="1200" dirty="0">
                          <a:latin typeface="メイリオ" panose="020B0604030504040204" pitchFamily="50" charset="-128"/>
                          <a:ea typeface="メイリオ" panose="020B0604030504040204" pitchFamily="50" charset="-128"/>
                        </a:rPr>
                        <a:t>フレックスプランへの統合により、提供終了</a:t>
                      </a:r>
                      <a:r>
                        <a:rPr kumimoji="1" lang="en-US" altLang="ja-JP" sz="1200" dirty="0">
                          <a:latin typeface="メイリオ" panose="020B0604030504040204" pitchFamily="50" charset="-128"/>
                          <a:ea typeface="メイリオ" panose="020B0604030504040204" pitchFamily="50" charset="-128"/>
                        </a:rPr>
                        <a:t/>
                      </a:r>
                      <a:br>
                        <a:rPr kumimoji="1" lang="en-US" altLang="ja-JP" sz="1200" dirty="0">
                          <a:latin typeface="メイリオ" panose="020B0604030504040204" pitchFamily="50" charset="-128"/>
                          <a:ea typeface="メイリオ" panose="020B0604030504040204" pitchFamily="50" charset="-128"/>
                        </a:rPr>
                      </a:br>
                      <a:r>
                        <a:rPr kumimoji="1" lang="ja-JP" altLang="en-US" sz="1200" dirty="0">
                          <a:latin typeface="メイリオ" panose="020B0604030504040204" pitchFamily="50" charset="-128"/>
                          <a:ea typeface="メイリオ" panose="020B0604030504040204" pitchFamily="50" charset="-128"/>
                        </a:rPr>
                        <a:t>ご契約更新および追加ご契約時にフレックスプランへ移行</a:t>
                      </a:r>
                    </a:p>
                  </a:txBody>
                  <a:tcPr marL="121920" marR="121920" marT="60960" marB="60960" anchor="ctr"/>
                </a:tc>
                <a:tc>
                  <a:txBody>
                    <a:bodyPr/>
                    <a:lstStyle/>
                    <a:p>
                      <a:endParaRPr kumimoji="1" lang="ja-JP" altLang="en-US" sz="1200" dirty="0">
                        <a:latin typeface="メイリオ" panose="020B0604030504040204" pitchFamily="50" charset="-128"/>
                        <a:ea typeface="メイリオ" panose="020B0604030504040204" pitchFamily="50" charset="-128"/>
                      </a:endParaRPr>
                    </a:p>
                  </a:txBody>
                  <a:tcPr marL="121920" marR="121920" marT="60960" marB="60960" anchor="ctr"/>
                </a:tc>
                <a:extLst>
                  <a:ext uri="{0D108BD9-81ED-4DB2-BD59-A6C34878D82A}">
                    <a16:rowId xmlns:a16="http://schemas.microsoft.com/office/drawing/2014/main" val="2794106348"/>
                  </a:ext>
                </a:extLst>
              </a:tr>
              <a:tr h="661011">
                <a:tc>
                  <a:txBody>
                    <a:bodyPr/>
                    <a:lstStyle/>
                    <a:p>
                      <a:r>
                        <a:rPr kumimoji="1" lang="en-US" altLang="ja-JP" sz="1200" b="1" dirty="0">
                          <a:latin typeface="メイリオ" panose="020B0604030504040204" pitchFamily="50" charset="-128"/>
                          <a:ea typeface="メイリオ" panose="020B0604030504040204" pitchFamily="50" charset="-128"/>
                        </a:rPr>
                        <a:t>Multiuser</a:t>
                      </a:r>
                      <a:r>
                        <a:rPr kumimoji="1" lang="ja-JP" altLang="en-US" sz="1200" b="1" dirty="0">
                          <a:latin typeface="メイリオ" panose="020B0604030504040204" pitchFamily="50" charset="-128"/>
                          <a:ea typeface="メイリオ" panose="020B0604030504040204" pitchFamily="50" charset="-128"/>
                        </a:rPr>
                        <a:t> ライセンス</a:t>
                      </a:r>
                    </a:p>
                  </a:txBody>
                  <a:tcPr marL="121920" marR="121920" marT="60960" marB="60960" anchor="ctr"/>
                </a:tc>
                <a:tc>
                  <a:txBody>
                    <a:bodyPr/>
                    <a:lstStyle/>
                    <a:p>
                      <a:r>
                        <a:rPr kumimoji="1" lang="en-US" altLang="ja-JP" sz="1200" dirty="0">
                          <a:latin typeface="メイリオ" panose="020B0604030504040204" pitchFamily="50" charset="-128"/>
                          <a:ea typeface="メイリオ" panose="020B0604030504040204" pitchFamily="50" charset="-128"/>
                        </a:rPr>
                        <a:t>Flex Plan </a:t>
                      </a:r>
                      <a:r>
                        <a:rPr kumimoji="1" lang="ja-JP" altLang="en-US" sz="1200" dirty="0">
                          <a:latin typeface="メイリオ" panose="020B0604030504040204" pitchFamily="50" charset="-128"/>
                          <a:ea typeface="メイリオ" panose="020B0604030504040204" pitchFamily="50" charset="-128"/>
                        </a:rPr>
                        <a:t>のユーザーライセンスモデルは </a:t>
                      </a:r>
                      <a:r>
                        <a:rPr kumimoji="1" lang="en-US" altLang="ja-JP" sz="1200" dirty="0">
                          <a:latin typeface="メイリオ" panose="020B0604030504040204" pitchFamily="50" charset="-128"/>
                          <a:ea typeface="メイリオ" panose="020B0604030504040204" pitchFamily="50" charset="-128"/>
                        </a:rPr>
                        <a:t>Named User </a:t>
                      </a:r>
                      <a:r>
                        <a:rPr kumimoji="1" lang="ja-JP" altLang="en-US" sz="1200" dirty="0">
                          <a:latin typeface="メイリオ" panose="020B0604030504040204" pitchFamily="50" charset="-128"/>
                          <a:ea typeface="メイリオ" panose="020B0604030504040204" pitchFamily="50" charset="-128"/>
                        </a:rPr>
                        <a:t>のみ</a:t>
                      </a:r>
                      <a:r>
                        <a:rPr kumimoji="1" lang="ja-JP" altLang="en-US" sz="1200" dirty="0" smtClean="0">
                          <a:latin typeface="メイリオ" panose="020B0604030504040204" pitchFamily="50" charset="-128"/>
                          <a:ea typeface="メイリオ" panose="020B0604030504040204" pitchFamily="50" charset="-128"/>
                        </a:rPr>
                        <a:t>採用、</a:t>
                      </a:r>
                      <a:r>
                        <a:rPr kumimoji="1" lang="en-US" altLang="ja-JP" sz="1200" dirty="0" smtClean="0">
                          <a:latin typeface="メイリオ" panose="020B0604030504040204" pitchFamily="50" charset="-128"/>
                          <a:ea typeface="メイリオ" panose="020B0604030504040204" pitchFamily="50" charset="-128"/>
                        </a:rPr>
                        <a:t>Multiuser </a:t>
                      </a:r>
                      <a:r>
                        <a:rPr kumimoji="1" lang="ja-JP" altLang="en-US" sz="1200" dirty="0">
                          <a:latin typeface="メイリオ" panose="020B0604030504040204" pitchFamily="50" charset="-128"/>
                          <a:ea typeface="メイリオ" panose="020B0604030504040204" pitchFamily="50" charset="-128"/>
                        </a:rPr>
                        <a:t>ライセンスのご提供なし</a:t>
                      </a:r>
                    </a:p>
                  </a:txBody>
                  <a:tcPr marL="121920" marR="121920" marT="60960" marB="60960" anchor="ctr"/>
                </a:tc>
                <a:tc>
                  <a:txBody>
                    <a:bodyPr/>
                    <a:lstStyle/>
                    <a:p>
                      <a:r>
                        <a:rPr kumimoji="1" lang="ja-JP" altLang="en-US" sz="1200" dirty="0">
                          <a:latin typeface="メイリオ" panose="020B0604030504040204" pitchFamily="50" charset="-128"/>
                          <a:ea typeface="メイリオ" panose="020B0604030504040204" pitchFamily="50" charset="-128"/>
                        </a:rPr>
                        <a:t>オンプレプランご利用のお客様は、従来通り オンプレプランの </a:t>
                      </a:r>
                      <a:r>
                        <a:rPr kumimoji="1" lang="en-US" altLang="ja-JP" sz="1200" dirty="0">
                          <a:latin typeface="メイリオ" panose="020B0604030504040204" pitchFamily="50" charset="-128"/>
                          <a:ea typeface="メイリオ" panose="020B0604030504040204" pitchFamily="50" charset="-128"/>
                        </a:rPr>
                        <a:t>Multiuser </a:t>
                      </a:r>
                      <a:r>
                        <a:rPr kumimoji="1" lang="ja-JP" altLang="en-US" sz="1200" dirty="0">
                          <a:latin typeface="メイリオ" panose="020B0604030504040204" pitchFamily="50" charset="-128"/>
                          <a:ea typeface="メイリオ" panose="020B0604030504040204" pitchFamily="50" charset="-128"/>
                        </a:rPr>
                        <a:t>利用可能</a:t>
                      </a:r>
                    </a:p>
                  </a:txBody>
                  <a:tcPr marL="121920" marR="121920" marT="60960" marB="60960" anchor="ctr"/>
                </a:tc>
                <a:extLst>
                  <a:ext uri="{0D108BD9-81ED-4DB2-BD59-A6C34878D82A}">
                    <a16:rowId xmlns:a16="http://schemas.microsoft.com/office/drawing/2014/main" val="310209912"/>
                  </a:ext>
                </a:extLst>
              </a:tr>
              <a:tr h="480735">
                <a:tc>
                  <a:txBody>
                    <a:bodyPr/>
                    <a:lstStyle/>
                    <a:p>
                      <a:r>
                        <a:rPr kumimoji="1" lang="ja-JP" altLang="en-US" sz="1200" b="1" dirty="0">
                          <a:latin typeface="メイリオ" panose="020B0604030504040204" pitchFamily="50" charset="-128"/>
                          <a:ea typeface="メイリオ" panose="020B0604030504040204" pitchFamily="50" charset="-128"/>
                        </a:rPr>
                        <a:t>オンプレプラン</a:t>
                      </a:r>
                    </a:p>
                  </a:txBody>
                  <a:tcPr marL="121920" marR="121920" marT="60960" marB="60960" anchor="ctr"/>
                </a:tc>
                <a:tc>
                  <a:txBody>
                    <a:bodyPr/>
                    <a:lstStyle/>
                    <a:p>
                      <a:r>
                        <a:rPr kumimoji="1" lang="ja-JP" altLang="en-US" sz="1200" dirty="0">
                          <a:latin typeface="メイリオ" panose="020B0604030504040204" pitchFamily="50" charset="-128"/>
                          <a:ea typeface="メイリオ" panose="020B0604030504040204" pitchFamily="50" charset="-128"/>
                        </a:rPr>
                        <a:t>ご契約更新および追加ご契約時もオンプレプランでのご利用</a:t>
                      </a:r>
                      <a:r>
                        <a:rPr kumimoji="1" lang="ja-JP" altLang="en-US" sz="1200" dirty="0" smtClean="0">
                          <a:latin typeface="メイリオ" panose="020B0604030504040204" pitchFamily="50" charset="-128"/>
                          <a:ea typeface="メイリオ" panose="020B0604030504040204" pitchFamily="50" charset="-128"/>
                        </a:rPr>
                        <a:t>可能（</a:t>
                      </a:r>
                      <a:r>
                        <a:rPr kumimoji="1" lang="ja-JP" altLang="en-US" sz="1200" dirty="0">
                          <a:latin typeface="メイリオ" panose="020B0604030504040204" pitchFamily="50" charset="-128"/>
                          <a:ea typeface="メイリオ" panose="020B0604030504040204" pitchFamily="50" charset="-128"/>
                        </a:rPr>
                        <a:t>現在オンプレプランご利用のお客様のみ）</a:t>
                      </a:r>
                    </a:p>
                  </a:txBody>
                  <a:tcPr marL="121920" marR="121920" marT="60960" marB="60960" anchor="ctr"/>
                </a:tc>
                <a:tc>
                  <a:txBody>
                    <a:bodyPr/>
                    <a:lstStyle/>
                    <a:p>
                      <a:pPr marL="0" marR="0" lvl="0" indent="0" algn="l" defTabSz="457178" rtl="0" eaLnBrk="1" fontAlgn="auto" latinLnBrk="0" hangingPunct="1">
                        <a:lnSpc>
                          <a:spcPct val="100000"/>
                        </a:lnSpc>
                        <a:spcBef>
                          <a:spcPts val="0"/>
                        </a:spcBef>
                        <a:spcAft>
                          <a:spcPts val="0"/>
                        </a:spcAft>
                        <a:buClrTx/>
                        <a:buSzTx/>
                        <a:buFontTx/>
                        <a:buNone/>
                        <a:tabLst/>
                        <a:defRPr/>
                      </a:pPr>
                      <a:endParaRPr kumimoji="1" lang="ja-JP" altLang="en-US" sz="1200" dirty="0">
                        <a:latin typeface="メイリオ" panose="020B0604030504040204" pitchFamily="50" charset="-128"/>
                        <a:ea typeface="メイリオ" panose="020B0604030504040204" pitchFamily="50" charset="-128"/>
                      </a:endParaRPr>
                    </a:p>
                  </a:txBody>
                  <a:tcPr marL="121920" marR="121920" marT="60960" marB="60960" anchor="ctr"/>
                </a:tc>
                <a:extLst>
                  <a:ext uri="{0D108BD9-81ED-4DB2-BD59-A6C34878D82A}">
                    <a16:rowId xmlns:a16="http://schemas.microsoft.com/office/drawing/2014/main" val="2163824550"/>
                  </a:ext>
                </a:extLst>
              </a:tr>
              <a:tr h="661011">
                <a:tc>
                  <a:txBody>
                    <a:bodyPr/>
                    <a:lstStyle/>
                    <a:p>
                      <a:r>
                        <a:rPr kumimoji="1" lang="en-US" altLang="ja-JP" sz="1200" b="1" dirty="0">
                          <a:latin typeface="メイリオ" panose="020B0604030504040204" pitchFamily="50" charset="-128"/>
                          <a:ea typeface="メイリオ" panose="020B0604030504040204" pitchFamily="50" charset="-128"/>
                        </a:rPr>
                        <a:t>Orchestrator </a:t>
                      </a:r>
                      <a:endParaRPr kumimoji="1" lang="ja-JP" altLang="en-US" sz="1200" b="1" dirty="0">
                        <a:latin typeface="メイリオ" panose="020B0604030504040204" pitchFamily="50" charset="-128"/>
                        <a:ea typeface="メイリオ" panose="020B0604030504040204" pitchFamily="50" charset="-128"/>
                      </a:endParaRPr>
                    </a:p>
                  </a:txBody>
                  <a:tcPr marL="121920" marR="121920" marT="60960" marB="60960" anchor="ctr"/>
                </a:tc>
                <a:tc>
                  <a:txBody>
                    <a:bodyPr/>
                    <a:lstStyle/>
                    <a:p>
                      <a:r>
                        <a:rPr kumimoji="1" lang="ja-JP" altLang="en-US" sz="1200" dirty="0">
                          <a:latin typeface="メイリオ" panose="020B0604030504040204" pitchFamily="50" charset="-128"/>
                          <a:ea typeface="メイリオ" panose="020B0604030504040204" pitchFamily="50" charset="-128"/>
                        </a:rPr>
                        <a:t>個別ライセンス購入不要。</a:t>
                      </a:r>
                      <a:endParaRPr kumimoji="1"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フレックスプランのユーザおよびロボットライセンスに</a:t>
                      </a:r>
                      <a:r>
                        <a:rPr kumimoji="1" lang="en-US" altLang="ja-JP" sz="1200" dirty="0">
                          <a:latin typeface="メイリオ" panose="020B0604030504040204" pitchFamily="50" charset="-128"/>
                          <a:ea typeface="メイリオ" panose="020B0604030504040204" pitchFamily="50" charset="-128"/>
                        </a:rPr>
                        <a:t>Orchestrator </a:t>
                      </a:r>
                      <a:r>
                        <a:rPr kumimoji="1" lang="ja-JP" altLang="en-US" sz="1200" dirty="0">
                          <a:latin typeface="メイリオ" panose="020B0604030504040204" pitchFamily="50" charset="-128"/>
                          <a:ea typeface="メイリオ" panose="020B0604030504040204" pitchFamily="50" charset="-128"/>
                        </a:rPr>
                        <a:t>利用権込</a:t>
                      </a:r>
                    </a:p>
                  </a:txBody>
                  <a:tcPr marL="121920" marR="121920" marT="60960" marB="60960" anchor="ctr"/>
                </a:tc>
                <a:tc>
                  <a:txBody>
                    <a:bodyPr/>
                    <a:lstStyle/>
                    <a:p>
                      <a:pPr marL="0" marR="0" lvl="0" indent="0" algn="l" defTabSz="457178" rtl="0" eaLnBrk="1" fontAlgn="auto" latinLnBrk="0" hangingPunct="1">
                        <a:lnSpc>
                          <a:spcPct val="100000"/>
                        </a:lnSpc>
                        <a:spcBef>
                          <a:spcPts val="0"/>
                        </a:spcBef>
                        <a:spcAft>
                          <a:spcPts val="0"/>
                        </a:spcAft>
                        <a:buClrTx/>
                        <a:buSzTx/>
                        <a:buFontTx/>
                        <a:buNone/>
                        <a:tabLst/>
                        <a:defRPr/>
                      </a:pPr>
                      <a:r>
                        <a:rPr kumimoji="1" lang="ja-JP" altLang="en-US" sz="1200" dirty="0">
                          <a:latin typeface="メイリオ" panose="020B0604030504040204" pitchFamily="50" charset="-128"/>
                          <a:ea typeface="メイリオ" panose="020B0604030504040204" pitchFamily="50" charset="-128"/>
                        </a:rPr>
                        <a:t>オンプレプランご利用のお客様は従来通り オンプレプランの </a:t>
                      </a:r>
                      <a:r>
                        <a:rPr kumimoji="1" lang="en-US" altLang="ja-JP" sz="1200" dirty="0">
                          <a:latin typeface="メイリオ" panose="020B0604030504040204" pitchFamily="50" charset="-128"/>
                          <a:ea typeface="メイリオ" panose="020B0604030504040204" pitchFamily="50" charset="-128"/>
                        </a:rPr>
                        <a:t>Orchestrator </a:t>
                      </a:r>
                      <a:r>
                        <a:rPr kumimoji="1" lang="ja-JP" altLang="en-US" sz="1200" dirty="0">
                          <a:latin typeface="メイリオ" panose="020B0604030504040204" pitchFamily="50" charset="-128"/>
                          <a:ea typeface="メイリオ" panose="020B0604030504040204" pitchFamily="50" charset="-128"/>
                        </a:rPr>
                        <a:t>ライセンス必要</a:t>
                      </a:r>
                    </a:p>
                  </a:txBody>
                  <a:tcPr marL="121920" marR="121920" marT="60960" marB="60960" anchor="ctr"/>
                </a:tc>
                <a:extLst>
                  <a:ext uri="{0D108BD9-81ED-4DB2-BD59-A6C34878D82A}">
                    <a16:rowId xmlns:a16="http://schemas.microsoft.com/office/drawing/2014/main" val="3915580620"/>
                  </a:ext>
                </a:extLst>
              </a:tr>
            </a:tbl>
          </a:graphicData>
        </a:graphic>
      </p:graphicFrame>
      <p:sp>
        <p:nvSpPr>
          <p:cNvPr id="9" name="Title 2">
            <a:extLst>
              <a:ext uri="{FF2B5EF4-FFF2-40B4-BE49-F238E27FC236}">
                <a16:creationId xmlns:a16="http://schemas.microsoft.com/office/drawing/2014/main" id="{BFB7CE6F-B815-4453-8FD7-ED88AE77EAFE}"/>
              </a:ext>
            </a:extLst>
          </p:cNvPr>
          <p:cNvSpPr>
            <a:spLocks noGrp="1"/>
          </p:cNvSpPr>
          <p:nvPr>
            <p:ph type="title"/>
          </p:nvPr>
        </p:nvSpPr>
        <p:spPr>
          <a:xfrm>
            <a:off x="381101" y="357723"/>
            <a:ext cx="7977808" cy="690029"/>
          </a:xfrm>
        </p:spPr>
        <p:txBody>
          <a:bodyPr/>
          <a:lstStyle/>
          <a:p>
            <a:r>
              <a:rPr lang="ja-JP" altLang="en-US" sz="2400" dirty="0" smtClean="0">
                <a:latin typeface="メイリオ" panose="020B0604030504040204" pitchFamily="50" charset="-128"/>
                <a:ea typeface="メイリオ" panose="020B0604030504040204" pitchFamily="50" charset="-128"/>
              </a:rPr>
              <a:t>フレックスプランリリースに伴う留意点</a:t>
            </a:r>
            <a:endParaRPr lang="en-US" sz="2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481456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p:txBody>
          <a:bodyPr/>
          <a:lstStyle/>
          <a:p>
            <a:pPr>
              <a:defRPr/>
            </a:pPr>
            <a:r>
              <a:rPr lang="en-US" altLang="ja-JP" smtClean="0"/>
              <a:t>© 2022 Power Solutions,Ltd. All Rights Reserved</a:t>
            </a:r>
            <a:endParaRPr kumimoji="1" lang="en-US" altLang="ja-JP" dirty="0"/>
          </a:p>
        </p:txBody>
      </p:sp>
      <p:sp>
        <p:nvSpPr>
          <p:cNvPr id="5" name="スライド番号プレースホルダー 4"/>
          <p:cNvSpPr>
            <a:spLocks noGrp="1"/>
          </p:cNvSpPr>
          <p:nvPr>
            <p:ph type="sldNum" sz="quarter" idx="12"/>
          </p:nvPr>
        </p:nvSpPr>
        <p:spPr/>
        <p:txBody>
          <a:bodyPr/>
          <a:lstStyle/>
          <a:p>
            <a:pPr>
              <a:defRPr/>
            </a:pPr>
            <a:fld id="{A24B5CD7-0B8C-4B10-A284-07F87E62A7C9}" type="slidenum">
              <a:rPr lang="en-US" altLang="ja-JP" smtClean="0"/>
              <a:pPr>
                <a:defRPr/>
              </a:pPr>
              <a:t>1</a:t>
            </a:fld>
            <a:endParaRPr lang="en-US" altLang="ja-JP"/>
          </a:p>
        </p:txBody>
      </p:sp>
      <p:sp>
        <p:nvSpPr>
          <p:cNvPr id="6" name="テキスト ボックス 4"/>
          <p:cNvSpPr txBox="1">
            <a:spLocks noChangeArrowheads="1"/>
          </p:cNvSpPr>
          <p:nvPr/>
        </p:nvSpPr>
        <p:spPr bwMode="auto">
          <a:xfrm>
            <a:off x="323850" y="1017210"/>
            <a:ext cx="654538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174625" indent="-174625" eaLnBrk="0" hangingPunct="0">
              <a:lnSpc>
                <a:spcPct val="110000"/>
              </a:lnSpc>
              <a:spcBef>
                <a:spcPct val="20000"/>
              </a:spcBef>
              <a:buClr>
                <a:schemeClr val="accent2"/>
              </a:buClr>
              <a:buFont typeface="Wingdings" pitchFamily="2" charset="2"/>
              <a:buChar char="p"/>
              <a:defRPr kumimoji="1" sz="1500">
                <a:solidFill>
                  <a:schemeClr val="tx1"/>
                </a:solidFill>
                <a:latin typeface="HG丸ｺﾞｼｯｸM-PRO" pitchFamily="50" charset="-128"/>
                <a:ea typeface="HG丸ｺﾞｼｯｸM-PRO" pitchFamily="50" charset="-128"/>
              </a:defRPr>
            </a:lvl1pPr>
            <a:lvl2pPr marL="742950" indent="-285750" eaLnBrk="0" hangingPunct="0">
              <a:lnSpc>
                <a:spcPct val="110000"/>
              </a:lnSpc>
              <a:spcBef>
                <a:spcPct val="20000"/>
              </a:spcBef>
              <a:buFont typeface="Wingdings" pitchFamily="2" charset="2"/>
              <a:buChar char="Ø"/>
              <a:defRPr kumimoji="1" sz="1200">
                <a:solidFill>
                  <a:schemeClr val="tx1"/>
                </a:solidFill>
                <a:latin typeface="HG丸ｺﾞｼｯｸM-PRO" pitchFamily="50" charset="-128"/>
                <a:ea typeface="HG丸ｺﾞｼｯｸM-PRO" pitchFamily="50" charset="-128"/>
              </a:defRPr>
            </a:lvl2pPr>
            <a:lvl3pPr marL="1143000" indent="-228600" eaLnBrk="0" hangingPunct="0">
              <a:lnSpc>
                <a:spcPct val="110000"/>
              </a:lnSpc>
              <a:spcBef>
                <a:spcPct val="20000"/>
              </a:spcBef>
              <a:buFont typeface="Wingdings" pitchFamily="2" charset="2"/>
              <a:buChar char="ü"/>
              <a:defRPr kumimoji="1" sz="1000">
                <a:solidFill>
                  <a:schemeClr val="tx1"/>
                </a:solidFill>
                <a:latin typeface="HG丸ｺﾞｼｯｸM-PRO" pitchFamily="50" charset="-128"/>
                <a:ea typeface="HG丸ｺﾞｼｯｸM-PRO" pitchFamily="50" charset="-128"/>
              </a:defRPr>
            </a:lvl3pPr>
            <a:lvl4pPr marL="1600200" indent="-228600" eaLnBrk="0" hangingPunct="0">
              <a:lnSpc>
                <a:spcPct val="110000"/>
              </a:lnSpc>
              <a:spcBef>
                <a:spcPct val="20000"/>
              </a:spcBef>
              <a:buChar char="–"/>
              <a:defRPr kumimoji="1" sz="1000">
                <a:solidFill>
                  <a:schemeClr val="tx1"/>
                </a:solidFill>
                <a:latin typeface="HG丸ｺﾞｼｯｸM-PRO" pitchFamily="50" charset="-128"/>
                <a:ea typeface="HG丸ｺﾞｼｯｸM-PRO" pitchFamily="50" charset="-128"/>
              </a:defRPr>
            </a:lvl4pPr>
            <a:lvl5pPr marL="2057400" indent="-228600" eaLnBrk="0" hangingPunct="0">
              <a:lnSpc>
                <a:spcPct val="110000"/>
              </a:lnSpc>
              <a:spcBef>
                <a:spcPct val="20000"/>
              </a:spcBef>
              <a:buChar char="»"/>
              <a:defRPr kumimoji="1" sz="1000">
                <a:solidFill>
                  <a:schemeClr val="tx1"/>
                </a:solidFill>
                <a:latin typeface="HG丸ｺﾞｼｯｸM-PRO" pitchFamily="50" charset="-128"/>
                <a:ea typeface="HG丸ｺﾞｼｯｸM-PRO" pitchFamily="50" charset="-128"/>
              </a:defRPr>
            </a:lvl5pPr>
            <a:lvl6pPr marL="25146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6pPr>
            <a:lvl7pPr marL="29718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7pPr>
            <a:lvl8pPr marL="34290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8pPr>
            <a:lvl9pPr marL="38862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9pPr>
          </a:lstStyle>
          <a:p>
            <a:pPr eaLnBrk="1" hangingPunct="1">
              <a:lnSpc>
                <a:spcPct val="100000"/>
              </a:lnSpc>
              <a:spcBef>
                <a:spcPct val="0"/>
              </a:spcBef>
              <a:buClrTx/>
              <a:buFontTx/>
              <a:buNone/>
            </a:pPr>
            <a:r>
              <a:rPr lang="ja-JP" altLang="en-US" sz="1600" dirty="0" smtClean="0">
                <a:latin typeface="游ゴシック" panose="020B0400000000000000" pitchFamily="50" charset="-128"/>
                <a:ea typeface="游ゴシック" panose="020B0400000000000000" pitchFamily="50" charset="-128"/>
                <a:cs typeface="Meiryo UI" pitchFamily="50" charset="-128"/>
              </a:rPr>
              <a:t>フレックスプラン</a:t>
            </a:r>
            <a:r>
              <a:rPr lang="ja-JP" altLang="en-US" sz="1600" dirty="0">
                <a:latin typeface="游ゴシック" panose="020B0400000000000000" pitchFamily="50" charset="-128"/>
                <a:ea typeface="游ゴシック" panose="020B0400000000000000" pitchFamily="50" charset="-128"/>
                <a:cs typeface="Meiryo UI" pitchFamily="50" charset="-128"/>
              </a:rPr>
              <a:t>の登場に伴い、契約可能なプランに変更が生じます</a:t>
            </a:r>
          </a:p>
        </p:txBody>
      </p:sp>
      <p:sp>
        <p:nvSpPr>
          <p:cNvPr id="7" name="Rectangle 2"/>
          <p:cNvSpPr>
            <a:spLocks noChangeArrowheads="1"/>
          </p:cNvSpPr>
          <p:nvPr/>
        </p:nvSpPr>
        <p:spPr bwMode="auto">
          <a:xfrm>
            <a:off x="322263" y="376238"/>
            <a:ext cx="8496300" cy="633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lnSpc>
                <a:spcPct val="110000"/>
              </a:lnSpc>
              <a:spcBef>
                <a:spcPct val="20000"/>
              </a:spcBef>
              <a:buClr>
                <a:schemeClr val="accent2"/>
              </a:buClr>
              <a:buFont typeface="Wingdings" pitchFamily="2" charset="2"/>
              <a:buChar char="p"/>
              <a:defRPr kumimoji="1" sz="1500">
                <a:solidFill>
                  <a:schemeClr val="tx1"/>
                </a:solidFill>
                <a:latin typeface="HG丸ｺﾞｼｯｸM-PRO" pitchFamily="50" charset="-128"/>
                <a:ea typeface="HG丸ｺﾞｼｯｸM-PRO" pitchFamily="50" charset="-128"/>
              </a:defRPr>
            </a:lvl1pPr>
            <a:lvl2pPr marL="742950" indent="-285750" eaLnBrk="0" hangingPunct="0">
              <a:lnSpc>
                <a:spcPct val="110000"/>
              </a:lnSpc>
              <a:spcBef>
                <a:spcPct val="20000"/>
              </a:spcBef>
              <a:buFont typeface="Wingdings" pitchFamily="2" charset="2"/>
              <a:buChar char="Ø"/>
              <a:defRPr kumimoji="1" sz="1200">
                <a:solidFill>
                  <a:schemeClr val="tx1"/>
                </a:solidFill>
                <a:latin typeface="HG丸ｺﾞｼｯｸM-PRO" pitchFamily="50" charset="-128"/>
                <a:ea typeface="HG丸ｺﾞｼｯｸM-PRO" pitchFamily="50" charset="-128"/>
              </a:defRPr>
            </a:lvl2pPr>
            <a:lvl3pPr marL="1143000" indent="-228600" eaLnBrk="0" hangingPunct="0">
              <a:lnSpc>
                <a:spcPct val="110000"/>
              </a:lnSpc>
              <a:spcBef>
                <a:spcPct val="20000"/>
              </a:spcBef>
              <a:buFont typeface="Wingdings" pitchFamily="2" charset="2"/>
              <a:buChar char="ü"/>
              <a:defRPr kumimoji="1" sz="1000">
                <a:solidFill>
                  <a:schemeClr val="tx1"/>
                </a:solidFill>
                <a:latin typeface="HG丸ｺﾞｼｯｸM-PRO" pitchFamily="50" charset="-128"/>
                <a:ea typeface="HG丸ｺﾞｼｯｸM-PRO" pitchFamily="50" charset="-128"/>
              </a:defRPr>
            </a:lvl3pPr>
            <a:lvl4pPr marL="1600200" indent="-228600" eaLnBrk="0" hangingPunct="0">
              <a:lnSpc>
                <a:spcPct val="110000"/>
              </a:lnSpc>
              <a:spcBef>
                <a:spcPct val="20000"/>
              </a:spcBef>
              <a:buChar char="–"/>
              <a:defRPr kumimoji="1" sz="1000">
                <a:solidFill>
                  <a:schemeClr val="tx1"/>
                </a:solidFill>
                <a:latin typeface="HG丸ｺﾞｼｯｸM-PRO" pitchFamily="50" charset="-128"/>
                <a:ea typeface="HG丸ｺﾞｼｯｸM-PRO" pitchFamily="50" charset="-128"/>
              </a:defRPr>
            </a:lvl4pPr>
            <a:lvl5pPr marL="2057400" indent="-228600" eaLnBrk="0" hangingPunct="0">
              <a:lnSpc>
                <a:spcPct val="110000"/>
              </a:lnSpc>
              <a:spcBef>
                <a:spcPct val="20000"/>
              </a:spcBef>
              <a:buChar char="»"/>
              <a:defRPr kumimoji="1" sz="1000">
                <a:solidFill>
                  <a:schemeClr val="tx1"/>
                </a:solidFill>
                <a:latin typeface="HG丸ｺﾞｼｯｸM-PRO" pitchFamily="50" charset="-128"/>
                <a:ea typeface="HG丸ｺﾞｼｯｸM-PRO" pitchFamily="50" charset="-128"/>
              </a:defRPr>
            </a:lvl5pPr>
            <a:lvl6pPr marL="25146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6pPr>
            <a:lvl7pPr marL="29718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7pPr>
            <a:lvl8pPr marL="34290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8pPr>
            <a:lvl9pPr marL="38862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9pPr>
          </a:lstStyle>
          <a:p>
            <a:pPr eaLnBrk="1" hangingPunct="1">
              <a:lnSpc>
                <a:spcPct val="100000"/>
              </a:lnSpc>
              <a:spcBef>
                <a:spcPct val="0"/>
              </a:spcBef>
              <a:buClrTx/>
              <a:buFontTx/>
              <a:buNone/>
            </a:pPr>
            <a:r>
              <a:rPr lang="en-US" altLang="ja-JP" sz="2400" dirty="0" smtClean="0">
                <a:solidFill>
                  <a:schemeClr val="tx2"/>
                </a:solidFill>
                <a:latin typeface="游ゴシック" panose="020B0400000000000000" pitchFamily="50" charset="-128"/>
                <a:ea typeface="游ゴシック" panose="020B0400000000000000" pitchFamily="50" charset="-128"/>
                <a:cs typeface="Meiryo UI" pitchFamily="50" charset="-128"/>
              </a:rPr>
              <a:t>UiPath</a:t>
            </a:r>
            <a:r>
              <a:rPr lang="ja-JP" altLang="en-US" sz="2400" dirty="0" smtClean="0">
                <a:solidFill>
                  <a:schemeClr val="tx2"/>
                </a:solidFill>
                <a:latin typeface="游ゴシック" panose="020B0400000000000000" pitchFamily="50" charset="-128"/>
                <a:ea typeface="游ゴシック" panose="020B0400000000000000" pitchFamily="50" charset="-128"/>
                <a:cs typeface="Meiryo UI" pitchFamily="50" charset="-128"/>
              </a:rPr>
              <a:t>ライセンスのプランと切替えに関するご説明</a:t>
            </a:r>
            <a:endParaRPr lang="en-US" altLang="ja-JP" sz="2400" dirty="0">
              <a:solidFill>
                <a:schemeClr val="tx2"/>
              </a:solidFill>
              <a:latin typeface="游ゴシック" panose="020B0400000000000000" pitchFamily="50" charset="-128"/>
              <a:ea typeface="游ゴシック" panose="020B0400000000000000" pitchFamily="50" charset="-128"/>
              <a:cs typeface="Meiryo UI" pitchFamily="50" charset="-128"/>
            </a:endParaRPr>
          </a:p>
        </p:txBody>
      </p:sp>
      <p:sp>
        <p:nvSpPr>
          <p:cNvPr id="22" name="Text Placeholder 5">
            <a:extLst>
              <a:ext uri="{FF2B5EF4-FFF2-40B4-BE49-F238E27FC236}">
                <a16:creationId xmlns:a16="http://schemas.microsoft.com/office/drawing/2014/main" id="{B3210F7F-1143-4729-90C1-B0554399AD87}"/>
              </a:ext>
            </a:extLst>
          </p:cNvPr>
          <p:cNvSpPr txBox="1">
            <a:spLocks/>
          </p:cNvSpPr>
          <p:nvPr/>
        </p:nvSpPr>
        <p:spPr>
          <a:xfrm>
            <a:off x="6231842" y="1732856"/>
            <a:ext cx="2776316" cy="856915"/>
          </a:xfrm>
          <a:prstGeom prst="rect">
            <a:avLst/>
          </a:prstGeom>
          <a:solidFill>
            <a:srgbClr val="0067DF"/>
          </a:solidFill>
          <a:ln>
            <a:noFill/>
          </a:ln>
          <a:effectLst/>
        </p:spPr>
        <p:txBody>
          <a:bodyPr vert="horz" lIns="36000" tIns="182880" rIns="36000" bIns="182880" rtlCol="0" anchor="ctr" anchorCtr="0">
            <a:noAutofit/>
          </a:bodyPr>
          <a:lstStyle>
            <a:lvl1pPr marL="0" indent="0" algn="ctr" defTabSz="457178" rtl="0" eaLnBrk="1" latinLnBrk="0" hangingPunct="1">
              <a:lnSpc>
                <a:spcPct val="100000"/>
              </a:lnSpc>
              <a:spcBef>
                <a:spcPts val="0"/>
              </a:spcBef>
              <a:spcAft>
                <a:spcPts val="0"/>
              </a:spcAft>
              <a:buFont typeface="Arial"/>
              <a:buNone/>
              <a:defRPr sz="2800" b="1" kern="1200">
                <a:solidFill>
                  <a:schemeClr val="bg1"/>
                </a:solidFill>
                <a:latin typeface="+mj-lt"/>
                <a:ea typeface="+mn-ea"/>
                <a:cs typeface="Arial"/>
              </a:defRPr>
            </a:lvl1pPr>
            <a:lvl2pPr marL="174617" indent="-174617" algn="l" defTabSz="457178" rtl="0" eaLnBrk="1" latinLnBrk="0" hangingPunct="1">
              <a:spcBef>
                <a:spcPts val="500"/>
              </a:spcBef>
              <a:buClr>
                <a:schemeClr val="accent1"/>
              </a:buClr>
              <a:buFont typeface="Arial"/>
              <a:buChar char="•"/>
              <a:defRPr sz="2000" kern="1200">
                <a:solidFill>
                  <a:schemeClr val="tx1"/>
                </a:solidFill>
                <a:latin typeface="+mn-ea"/>
                <a:ea typeface="+mn-ea"/>
                <a:cs typeface="Arial"/>
              </a:defRPr>
            </a:lvl2pPr>
            <a:lvl3pPr marL="339709" indent="-165092" algn="l" defTabSz="457178" rtl="0" eaLnBrk="1" latinLnBrk="0" hangingPunct="1">
              <a:spcBef>
                <a:spcPts val="300"/>
              </a:spcBef>
              <a:buClr>
                <a:schemeClr val="accent1"/>
              </a:buClr>
              <a:buFont typeface="Lucida Grande"/>
              <a:buChar char="-"/>
              <a:defRPr sz="2000" kern="1200">
                <a:solidFill>
                  <a:schemeClr val="tx1"/>
                </a:solidFill>
                <a:latin typeface="+mn-ea"/>
                <a:ea typeface="+mn-ea"/>
                <a:cs typeface="Arial"/>
              </a:defRPr>
            </a:lvl3pPr>
            <a:lvl4pPr marL="512738" indent="-173030" algn="l" defTabSz="457178" rtl="0" eaLnBrk="1" latinLnBrk="0" hangingPunct="1">
              <a:spcBef>
                <a:spcPts val="200"/>
              </a:spcBef>
              <a:buClr>
                <a:schemeClr val="accent1"/>
              </a:buClr>
              <a:buFont typeface="Arial"/>
              <a:buChar char="•"/>
              <a:defRPr sz="2000" kern="1200">
                <a:solidFill>
                  <a:schemeClr val="tx1"/>
                </a:solidFill>
                <a:latin typeface="+mn-ea"/>
                <a:ea typeface="+mn-ea"/>
                <a:cs typeface="Arial"/>
              </a:defRPr>
            </a:lvl4pPr>
            <a:lvl5pPr marL="687353" indent="-174617" algn="l" defTabSz="457178" rtl="0" eaLnBrk="1" latinLnBrk="0" hangingPunct="1">
              <a:spcBef>
                <a:spcPts val="100"/>
              </a:spcBef>
              <a:buClr>
                <a:schemeClr val="accent1"/>
              </a:buClr>
              <a:buFont typeface="Lucida Grande"/>
              <a:buChar char="-"/>
              <a:defRPr sz="2000" kern="1200">
                <a:solidFill>
                  <a:schemeClr val="tx1"/>
                </a:solidFill>
                <a:latin typeface="+mn-ea"/>
                <a:ea typeface="+mn-ea"/>
                <a:cs typeface="Arial"/>
              </a:defRPr>
            </a:lvl5pPr>
            <a:lvl6pPr marL="2514474" indent="-228589" algn="l" defTabSz="457178" rtl="0" eaLnBrk="1" latinLnBrk="0" hangingPunct="1">
              <a:spcBef>
                <a:spcPct val="20000"/>
              </a:spcBef>
              <a:buFont typeface="Arial"/>
              <a:buChar char="•"/>
              <a:defRPr sz="2000" kern="1200">
                <a:solidFill>
                  <a:schemeClr val="tx1"/>
                </a:solidFill>
                <a:latin typeface="+mn-lt"/>
                <a:ea typeface="+mn-ea"/>
                <a:cs typeface="+mn-cs"/>
              </a:defRPr>
            </a:lvl6pPr>
            <a:lvl7pPr marL="2971652" indent="-228589" algn="l" defTabSz="457178" rtl="0" eaLnBrk="1" latinLnBrk="0" hangingPunct="1">
              <a:spcBef>
                <a:spcPct val="20000"/>
              </a:spcBef>
              <a:buFont typeface="Arial"/>
              <a:buChar char="•"/>
              <a:defRPr sz="2000" kern="1200">
                <a:solidFill>
                  <a:schemeClr val="tx1"/>
                </a:solidFill>
                <a:latin typeface="+mn-lt"/>
                <a:ea typeface="+mn-ea"/>
                <a:cs typeface="+mn-cs"/>
              </a:defRPr>
            </a:lvl7pPr>
            <a:lvl8pPr marL="3428829" indent="-228589" algn="l" defTabSz="457178" rtl="0" eaLnBrk="1" latinLnBrk="0" hangingPunct="1">
              <a:spcBef>
                <a:spcPct val="20000"/>
              </a:spcBef>
              <a:buFont typeface="Arial"/>
              <a:buChar char="•"/>
              <a:defRPr sz="2000" kern="1200">
                <a:solidFill>
                  <a:schemeClr val="tx1"/>
                </a:solidFill>
                <a:latin typeface="+mn-lt"/>
                <a:ea typeface="+mn-ea"/>
                <a:cs typeface="+mn-cs"/>
              </a:defRPr>
            </a:lvl8pPr>
            <a:lvl9pPr marL="3886006" indent="-228589" algn="l" defTabSz="457178"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ctr" defTabSz="457178" rtl="0" eaLnBrk="1" fontAlgn="auto" latinLnBrk="0" hangingPunct="1">
              <a:lnSpc>
                <a:spcPct val="100000"/>
              </a:lnSpc>
              <a:spcBef>
                <a:spcPts val="0"/>
              </a:spcBef>
              <a:spcAft>
                <a:spcPts val="0"/>
              </a:spcAft>
              <a:buClrTx/>
              <a:buSzTx/>
              <a:buFont typeface="Arial"/>
              <a:buNone/>
              <a:tabLst/>
              <a:defRPr/>
            </a:pPr>
            <a:r>
              <a:rPr kumimoji="0" lang="en-US" sz="2200" b="1" i="0" u="none" strike="noStrike" kern="1200" cap="none" spc="0" normalizeH="0" baseline="0" noProof="0" dirty="0" smtClean="0">
                <a:ln>
                  <a:noFill/>
                </a:ln>
                <a:solidFill>
                  <a:srgbClr val="FFFFFF"/>
                </a:solidFill>
                <a:effectLst/>
                <a:uLnTx/>
                <a:uFillTx/>
                <a:latin typeface="メイリオ"/>
                <a:ea typeface="メイリオ"/>
                <a:cs typeface="Arial"/>
              </a:rPr>
              <a:t>On-Premises Plan </a:t>
            </a:r>
            <a:endParaRPr kumimoji="0" lang="en-US" sz="2200" b="0" i="1" u="none" strike="noStrike" kern="1200" cap="none" spc="0" normalizeH="0" baseline="0" noProof="0" dirty="0" smtClean="0">
              <a:ln>
                <a:noFill/>
              </a:ln>
              <a:solidFill>
                <a:srgbClr val="FFFFFF"/>
              </a:solidFill>
              <a:effectLst/>
              <a:uLnTx/>
              <a:uFillTx/>
              <a:latin typeface="メイリオ"/>
              <a:ea typeface="メイリオ"/>
              <a:cs typeface="Arial"/>
            </a:endParaRPr>
          </a:p>
          <a:p>
            <a:pPr marL="0" marR="0" lvl="0" indent="0" algn="ctr" defTabSz="457178" rtl="0" eaLnBrk="1" fontAlgn="auto" latinLnBrk="0" hangingPunct="1">
              <a:lnSpc>
                <a:spcPct val="100000"/>
              </a:lnSpc>
              <a:spcBef>
                <a:spcPts val="0"/>
              </a:spcBef>
              <a:spcAft>
                <a:spcPts val="0"/>
              </a:spcAft>
              <a:buClrTx/>
              <a:buSzTx/>
              <a:buFont typeface="Arial"/>
              <a:buNone/>
              <a:tabLst/>
              <a:defRPr/>
            </a:pPr>
            <a:r>
              <a:rPr kumimoji="0" lang="ja-JP" altLang="en-US" sz="2000" b="0" i="1" u="none" strike="noStrike" kern="1200" cap="none" spc="0" normalizeH="0" baseline="0" noProof="0" dirty="0" smtClean="0">
                <a:ln>
                  <a:noFill/>
                </a:ln>
                <a:solidFill>
                  <a:srgbClr val="FFFFFF"/>
                </a:solidFill>
                <a:effectLst/>
                <a:uLnTx/>
                <a:uFillTx/>
                <a:latin typeface="メイリオ"/>
                <a:ea typeface="メイリオ"/>
                <a:cs typeface="Arial"/>
              </a:rPr>
              <a:t>オンプレプラン</a:t>
            </a:r>
            <a:endParaRPr kumimoji="0" lang="en-US" sz="2400" b="0" i="1" u="none" strike="noStrike" kern="1200" cap="none" spc="0" normalizeH="0" baseline="0" noProof="0" dirty="0">
              <a:ln>
                <a:noFill/>
              </a:ln>
              <a:solidFill>
                <a:srgbClr val="FFFFFF"/>
              </a:solidFill>
              <a:effectLst/>
              <a:uLnTx/>
              <a:uFillTx/>
              <a:latin typeface="メイリオ"/>
              <a:ea typeface="メイリオ"/>
              <a:cs typeface="Arial"/>
            </a:endParaRPr>
          </a:p>
        </p:txBody>
      </p:sp>
      <p:sp>
        <p:nvSpPr>
          <p:cNvPr id="23" name="Text Placeholder 7">
            <a:extLst>
              <a:ext uri="{FF2B5EF4-FFF2-40B4-BE49-F238E27FC236}">
                <a16:creationId xmlns:a16="http://schemas.microsoft.com/office/drawing/2014/main" id="{67D5FC0C-6185-48DB-8CCC-17AB009E2E4D}"/>
              </a:ext>
            </a:extLst>
          </p:cNvPr>
          <p:cNvSpPr txBox="1">
            <a:spLocks/>
          </p:cNvSpPr>
          <p:nvPr/>
        </p:nvSpPr>
        <p:spPr>
          <a:xfrm>
            <a:off x="3270730" y="1732856"/>
            <a:ext cx="2776315" cy="856915"/>
          </a:xfrm>
          <a:prstGeom prst="rect">
            <a:avLst/>
          </a:prstGeom>
          <a:solidFill>
            <a:srgbClr val="FA4616"/>
          </a:solidFill>
          <a:ln>
            <a:noFill/>
          </a:ln>
          <a:effectLst/>
        </p:spPr>
        <p:txBody>
          <a:bodyPr vert="horz" lIns="182880" tIns="182880" rIns="182880" bIns="182880" rtlCol="0" anchor="ctr" anchorCtr="0">
            <a:noAutofit/>
          </a:bodyPr>
          <a:lstStyle>
            <a:lvl1pPr marL="0" indent="0" algn="ctr" defTabSz="457178" rtl="0" eaLnBrk="1" latinLnBrk="0" hangingPunct="1">
              <a:lnSpc>
                <a:spcPct val="100000"/>
              </a:lnSpc>
              <a:spcBef>
                <a:spcPts val="0"/>
              </a:spcBef>
              <a:spcAft>
                <a:spcPts val="0"/>
              </a:spcAft>
              <a:buFont typeface="Arial"/>
              <a:buNone/>
              <a:defRPr sz="2800" b="1" kern="1200">
                <a:solidFill>
                  <a:schemeClr val="bg1"/>
                </a:solidFill>
                <a:latin typeface="+mj-lt"/>
                <a:ea typeface="+mn-ea"/>
                <a:cs typeface="Arial"/>
              </a:defRPr>
            </a:lvl1pPr>
            <a:lvl2pPr marL="174617" indent="-174617" algn="l" defTabSz="457178" rtl="0" eaLnBrk="1" latinLnBrk="0" hangingPunct="1">
              <a:spcBef>
                <a:spcPts val="500"/>
              </a:spcBef>
              <a:buClr>
                <a:schemeClr val="accent1"/>
              </a:buClr>
              <a:buFont typeface="Arial"/>
              <a:buChar char="•"/>
              <a:defRPr sz="2000" kern="1200">
                <a:solidFill>
                  <a:schemeClr val="tx1"/>
                </a:solidFill>
                <a:latin typeface="+mn-ea"/>
                <a:ea typeface="+mn-ea"/>
                <a:cs typeface="Arial"/>
              </a:defRPr>
            </a:lvl2pPr>
            <a:lvl3pPr marL="339709" indent="-165092" algn="l" defTabSz="457178" rtl="0" eaLnBrk="1" latinLnBrk="0" hangingPunct="1">
              <a:spcBef>
                <a:spcPts val="300"/>
              </a:spcBef>
              <a:buClr>
                <a:schemeClr val="accent1"/>
              </a:buClr>
              <a:buFont typeface="Lucida Grande"/>
              <a:buChar char="-"/>
              <a:defRPr sz="2000" kern="1200">
                <a:solidFill>
                  <a:schemeClr val="tx1"/>
                </a:solidFill>
                <a:latin typeface="+mn-ea"/>
                <a:ea typeface="+mn-ea"/>
                <a:cs typeface="Arial"/>
              </a:defRPr>
            </a:lvl3pPr>
            <a:lvl4pPr marL="512738" indent="-173030" algn="l" defTabSz="457178" rtl="0" eaLnBrk="1" latinLnBrk="0" hangingPunct="1">
              <a:spcBef>
                <a:spcPts val="200"/>
              </a:spcBef>
              <a:buClr>
                <a:schemeClr val="accent1"/>
              </a:buClr>
              <a:buFont typeface="Arial"/>
              <a:buChar char="•"/>
              <a:defRPr sz="2000" kern="1200">
                <a:solidFill>
                  <a:schemeClr val="tx1"/>
                </a:solidFill>
                <a:latin typeface="+mn-ea"/>
                <a:ea typeface="+mn-ea"/>
                <a:cs typeface="Arial"/>
              </a:defRPr>
            </a:lvl4pPr>
            <a:lvl5pPr marL="687353" indent="-174617" algn="l" defTabSz="457178" rtl="0" eaLnBrk="1" latinLnBrk="0" hangingPunct="1">
              <a:spcBef>
                <a:spcPts val="100"/>
              </a:spcBef>
              <a:buClr>
                <a:schemeClr val="accent1"/>
              </a:buClr>
              <a:buFont typeface="Lucida Grande"/>
              <a:buChar char="-"/>
              <a:defRPr sz="2000" kern="1200">
                <a:solidFill>
                  <a:schemeClr val="tx1"/>
                </a:solidFill>
                <a:latin typeface="+mn-ea"/>
                <a:ea typeface="+mn-ea"/>
                <a:cs typeface="Arial"/>
              </a:defRPr>
            </a:lvl5pPr>
            <a:lvl6pPr marL="2514474" indent="-228589" algn="l" defTabSz="457178" rtl="0" eaLnBrk="1" latinLnBrk="0" hangingPunct="1">
              <a:spcBef>
                <a:spcPct val="20000"/>
              </a:spcBef>
              <a:buFont typeface="Arial"/>
              <a:buChar char="•"/>
              <a:defRPr sz="2000" kern="1200">
                <a:solidFill>
                  <a:schemeClr val="tx1"/>
                </a:solidFill>
                <a:latin typeface="+mn-lt"/>
                <a:ea typeface="+mn-ea"/>
                <a:cs typeface="+mn-cs"/>
              </a:defRPr>
            </a:lvl6pPr>
            <a:lvl7pPr marL="2971652" indent="-228589" algn="l" defTabSz="457178" rtl="0" eaLnBrk="1" latinLnBrk="0" hangingPunct="1">
              <a:spcBef>
                <a:spcPct val="20000"/>
              </a:spcBef>
              <a:buFont typeface="Arial"/>
              <a:buChar char="•"/>
              <a:defRPr sz="2000" kern="1200">
                <a:solidFill>
                  <a:schemeClr val="tx1"/>
                </a:solidFill>
                <a:latin typeface="+mn-lt"/>
                <a:ea typeface="+mn-ea"/>
                <a:cs typeface="+mn-cs"/>
              </a:defRPr>
            </a:lvl7pPr>
            <a:lvl8pPr marL="3428829" indent="-228589" algn="l" defTabSz="457178" rtl="0" eaLnBrk="1" latinLnBrk="0" hangingPunct="1">
              <a:spcBef>
                <a:spcPct val="20000"/>
              </a:spcBef>
              <a:buFont typeface="Arial"/>
              <a:buChar char="•"/>
              <a:defRPr sz="2000" kern="1200">
                <a:solidFill>
                  <a:schemeClr val="tx1"/>
                </a:solidFill>
                <a:latin typeface="+mn-lt"/>
                <a:ea typeface="+mn-ea"/>
                <a:cs typeface="+mn-cs"/>
              </a:defRPr>
            </a:lvl8pPr>
            <a:lvl9pPr marL="3886006" indent="-228589" algn="l" defTabSz="457178"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ctr" defTabSz="457178" rtl="0" eaLnBrk="1" fontAlgn="auto" latinLnBrk="0" hangingPunct="1">
              <a:lnSpc>
                <a:spcPct val="100000"/>
              </a:lnSpc>
              <a:spcBef>
                <a:spcPts val="0"/>
              </a:spcBef>
              <a:spcAft>
                <a:spcPts val="0"/>
              </a:spcAft>
              <a:buClrTx/>
              <a:buSzTx/>
              <a:buFont typeface="Arial"/>
              <a:buNone/>
              <a:tabLst/>
              <a:defRPr/>
            </a:pPr>
            <a:r>
              <a:rPr kumimoji="0" lang="en-US" sz="2400" b="1" i="0" u="none" strike="noStrike" kern="1200" cap="none" spc="0" normalizeH="0" baseline="0" noProof="0" dirty="0" smtClean="0">
                <a:ln>
                  <a:noFill/>
                </a:ln>
                <a:solidFill>
                  <a:srgbClr val="FFFFFF"/>
                </a:solidFill>
                <a:effectLst/>
                <a:uLnTx/>
                <a:uFillTx/>
                <a:latin typeface="メイリオ"/>
                <a:ea typeface="メイリオ"/>
                <a:cs typeface="Arial"/>
              </a:rPr>
              <a:t>Cloud Plan</a:t>
            </a:r>
          </a:p>
          <a:p>
            <a:pPr marL="0" marR="0" lvl="0" indent="0" algn="ctr" defTabSz="457178" rtl="0" eaLnBrk="1" fontAlgn="auto" latinLnBrk="0" hangingPunct="1">
              <a:lnSpc>
                <a:spcPct val="100000"/>
              </a:lnSpc>
              <a:spcBef>
                <a:spcPts val="0"/>
              </a:spcBef>
              <a:spcAft>
                <a:spcPts val="0"/>
              </a:spcAft>
              <a:buClrTx/>
              <a:buSzTx/>
              <a:buFont typeface="Arial"/>
              <a:buNone/>
              <a:tabLst/>
              <a:defRPr/>
            </a:pPr>
            <a:r>
              <a:rPr kumimoji="0" lang="ja-JP" altLang="en-US" sz="2000" b="0" i="1" u="none" strike="noStrike" kern="1200" cap="none" spc="0" normalizeH="0" baseline="0" noProof="0" dirty="0" smtClean="0">
                <a:ln>
                  <a:noFill/>
                </a:ln>
                <a:solidFill>
                  <a:srgbClr val="FFFFFF"/>
                </a:solidFill>
                <a:effectLst/>
                <a:uLnTx/>
                <a:uFillTx/>
                <a:latin typeface="メイリオ"/>
                <a:ea typeface="メイリオ"/>
                <a:cs typeface="Arial"/>
              </a:rPr>
              <a:t>クラウドプラン</a:t>
            </a:r>
            <a:endParaRPr kumimoji="0" lang="en-US" sz="2000" b="0" i="1" u="none" strike="noStrike" kern="1200" cap="none" spc="0" normalizeH="0" baseline="0" noProof="0" dirty="0">
              <a:ln>
                <a:noFill/>
              </a:ln>
              <a:solidFill>
                <a:srgbClr val="FFFFFF"/>
              </a:solidFill>
              <a:effectLst/>
              <a:uLnTx/>
              <a:uFillTx/>
              <a:latin typeface="メイリオ"/>
              <a:ea typeface="メイリオ"/>
              <a:cs typeface="Arial"/>
            </a:endParaRPr>
          </a:p>
        </p:txBody>
      </p:sp>
      <p:sp>
        <p:nvSpPr>
          <p:cNvPr id="24" name="Text Placeholder 10">
            <a:extLst>
              <a:ext uri="{FF2B5EF4-FFF2-40B4-BE49-F238E27FC236}">
                <a16:creationId xmlns:a16="http://schemas.microsoft.com/office/drawing/2014/main" id="{EEAF451B-865A-4C5D-932E-3C6916A7E160}"/>
              </a:ext>
            </a:extLst>
          </p:cNvPr>
          <p:cNvSpPr txBox="1">
            <a:spLocks/>
          </p:cNvSpPr>
          <p:nvPr/>
        </p:nvSpPr>
        <p:spPr>
          <a:xfrm>
            <a:off x="288441" y="1732856"/>
            <a:ext cx="2776317" cy="856915"/>
          </a:xfrm>
          <a:prstGeom prst="rect">
            <a:avLst/>
          </a:prstGeom>
          <a:solidFill>
            <a:srgbClr val="ED145B"/>
          </a:solidFill>
          <a:ln>
            <a:noFill/>
          </a:ln>
          <a:effectLst/>
        </p:spPr>
        <p:txBody>
          <a:bodyPr vert="horz" lIns="182880" tIns="182880" rIns="182880" bIns="182880" rtlCol="0" anchor="ctr" anchorCtr="0">
            <a:noAutofit/>
          </a:bodyPr>
          <a:lstStyle>
            <a:lvl1pPr marL="0" indent="0" algn="ctr" defTabSz="457178" rtl="0" eaLnBrk="1" latinLnBrk="0" hangingPunct="1">
              <a:lnSpc>
                <a:spcPct val="100000"/>
              </a:lnSpc>
              <a:spcBef>
                <a:spcPts val="0"/>
              </a:spcBef>
              <a:spcAft>
                <a:spcPts val="0"/>
              </a:spcAft>
              <a:buFont typeface="Arial"/>
              <a:buNone/>
              <a:defRPr sz="2800" b="1" kern="1200">
                <a:solidFill>
                  <a:schemeClr val="bg1"/>
                </a:solidFill>
                <a:latin typeface="+mj-lt"/>
                <a:ea typeface="+mn-ea"/>
                <a:cs typeface="Arial"/>
              </a:defRPr>
            </a:lvl1pPr>
            <a:lvl2pPr marL="174617" indent="-174617" algn="l" defTabSz="457178" rtl="0" eaLnBrk="1" latinLnBrk="0" hangingPunct="1">
              <a:spcBef>
                <a:spcPts val="500"/>
              </a:spcBef>
              <a:buClr>
                <a:schemeClr val="accent1"/>
              </a:buClr>
              <a:buFont typeface="Arial"/>
              <a:buChar char="•"/>
              <a:defRPr sz="2000" kern="1200">
                <a:solidFill>
                  <a:schemeClr val="tx1"/>
                </a:solidFill>
                <a:latin typeface="+mn-ea"/>
                <a:ea typeface="+mn-ea"/>
                <a:cs typeface="Arial"/>
              </a:defRPr>
            </a:lvl2pPr>
            <a:lvl3pPr marL="339709" indent="-165092" algn="l" defTabSz="457178" rtl="0" eaLnBrk="1" latinLnBrk="0" hangingPunct="1">
              <a:spcBef>
                <a:spcPts val="300"/>
              </a:spcBef>
              <a:buClr>
                <a:schemeClr val="accent1"/>
              </a:buClr>
              <a:buFont typeface="Lucida Grande"/>
              <a:buChar char="-"/>
              <a:defRPr sz="2000" kern="1200">
                <a:solidFill>
                  <a:schemeClr val="tx1"/>
                </a:solidFill>
                <a:latin typeface="+mn-ea"/>
                <a:ea typeface="+mn-ea"/>
                <a:cs typeface="Arial"/>
              </a:defRPr>
            </a:lvl3pPr>
            <a:lvl4pPr marL="512738" indent="-173030" algn="l" defTabSz="457178" rtl="0" eaLnBrk="1" latinLnBrk="0" hangingPunct="1">
              <a:spcBef>
                <a:spcPts val="200"/>
              </a:spcBef>
              <a:buClr>
                <a:schemeClr val="accent1"/>
              </a:buClr>
              <a:buFont typeface="Arial"/>
              <a:buChar char="•"/>
              <a:defRPr sz="2000" kern="1200">
                <a:solidFill>
                  <a:schemeClr val="tx1"/>
                </a:solidFill>
                <a:latin typeface="+mn-ea"/>
                <a:ea typeface="+mn-ea"/>
                <a:cs typeface="Arial"/>
              </a:defRPr>
            </a:lvl4pPr>
            <a:lvl5pPr marL="687353" indent="-174617" algn="l" defTabSz="457178" rtl="0" eaLnBrk="1" latinLnBrk="0" hangingPunct="1">
              <a:spcBef>
                <a:spcPts val="100"/>
              </a:spcBef>
              <a:buClr>
                <a:schemeClr val="accent1"/>
              </a:buClr>
              <a:buFont typeface="Lucida Grande"/>
              <a:buChar char="-"/>
              <a:defRPr sz="2000" kern="1200">
                <a:solidFill>
                  <a:schemeClr val="tx1"/>
                </a:solidFill>
                <a:latin typeface="+mn-ea"/>
                <a:ea typeface="+mn-ea"/>
                <a:cs typeface="Arial"/>
              </a:defRPr>
            </a:lvl5pPr>
            <a:lvl6pPr marL="2514474" indent="-228589" algn="l" defTabSz="457178" rtl="0" eaLnBrk="1" latinLnBrk="0" hangingPunct="1">
              <a:spcBef>
                <a:spcPct val="20000"/>
              </a:spcBef>
              <a:buFont typeface="Arial"/>
              <a:buChar char="•"/>
              <a:defRPr sz="2000" kern="1200">
                <a:solidFill>
                  <a:schemeClr val="tx1"/>
                </a:solidFill>
                <a:latin typeface="+mn-lt"/>
                <a:ea typeface="+mn-ea"/>
                <a:cs typeface="+mn-cs"/>
              </a:defRPr>
            </a:lvl6pPr>
            <a:lvl7pPr marL="2971652" indent="-228589" algn="l" defTabSz="457178" rtl="0" eaLnBrk="1" latinLnBrk="0" hangingPunct="1">
              <a:spcBef>
                <a:spcPct val="20000"/>
              </a:spcBef>
              <a:buFont typeface="Arial"/>
              <a:buChar char="•"/>
              <a:defRPr sz="2000" kern="1200">
                <a:solidFill>
                  <a:schemeClr val="tx1"/>
                </a:solidFill>
                <a:latin typeface="+mn-lt"/>
                <a:ea typeface="+mn-ea"/>
                <a:cs typeface="+mn-cs"/>
              </a:defRPr>
            </a:lvl7pPr>
            <a:lvl8pPr marL="3428829" indent="-228589" algn="l" defTabSz="457178" rtl="0" eaLnBrk="1" latinLnBrk="0" hangingPunct="1">
              <a:spcBef>
                <a:spcPct val="20000"/>
              </a:spcBef>
              <a:buFont typeface="Arial"/>
              <a:buChar char="•"/>
              <a:defRPr sz="2000" kern="1200">
                <a:solidFill>
                  <a:schemeClr val="tx1"/>
                </a:solidFill>
                <a:latin typeface="+mn-lt"/>
                <a:ea typeface="+mn-ea"/>
                <a:cs typeface="+mn-cs"/>
              </a:defRPr>
            </a:lvl8pPr>
            <a:lvl9pPr marL="3886006" indent="-228589" algn="l" defTabSz="457178"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ctr" defTabSz="457178" rtl="0" eaLnBrk="1" fontAlgn="auto" latinLnBrk="0" hangingPunct="1">
              <a:lnSpc>
                <a:spcPct val="100000"/>
              </a:lnSpc>
              <a:spcBef>
                <a:spcPts val="0"/>
              </a:spcBef>
              <a:spcAft>
                <a:spcPts val="0"/>
              </a:spcAft>
              <a:buClrTx/>
              <a:buSzTx/>
              <a:buFont typeface="Arial"/>
              <a:buNone/>
              <a:tabLst/>
              <a:defRPr/>
            </a:pPr>
            <a:r>
              <a:rPr kumimoji="0" lang="en-US" sz="2400" b="1" i="0" u="none" strike="noStrike" kern="1200" cap="none" spc="0" normalizeH="0" baseline="0" noProof="0" dirty="0" smtClean="0">
                <a:ln>
                  <a:noFill/>
                </a:ln>
                <a:solidFill>
                  <a:srgbClr val="FFFFFF"/>
                </a:solidFill>
                <a:effectLst/>
                <a:uLnTx/>
                <a:uFillTx/>
                <a:latin typeface="メイリオ"/>
                <a:ea typeface="メイリオ"/>
                <a:cs typeface="Arial"/>
              </a:rPr>
              <a:t>Flex Plan</a:t>
            </a:r>
          </a:p>
          <a:p>
            <a:pPr marL="0" marR="0" lvl="0" indent="0" algn="ctr" defTabSz="457178" rtl="0" eaLnBrk="1" fontAlgn="auto" latinLnBrk="0" hangingPunct="1">
              <a:lnSpc>
                <a:spcPct val="100000"/>
              </a:lnSpc>
              <a:spcBef>
                <a:spcPts val="0"/>
              </a:spcBef>
              <a:spcAft>
                <a:spcPts val="0"/>
              </a:spcAft>
              <a:buClrTx/>
              <a:buSzTx/>
              <a:buFont typeface="Arial"/>
              <a:buNone/>
              <a:tabLst/>
              <a:defRPr/>
            </a:pPr>
            <a:r>
              <a:rPr kumimoji="0" lang="ja-JP" altLang="en-US" sz="2000" b="0" i="1" u="none" strike="noStrike" kern="1200" cap="none" spc="0" normalizeH="0" baseline="0" noProof="0" dirty="0" smtClean="0">
                <a:ln>
                  <a:noFill/>
                </a:ln>
                <a:solidFill>
                  <a:srgbClr val="FFFFFF"/>
                </a:solidFill>
                <a:effectLst/>
                <a:uLnTx/>
                <a:uFillTx/>
                <a:latin typeface="メイリオ"/>
                <a:ea typeface="メイリオ"/>
                <a:cs typeface="Arial"/>
              </a:rPr>
              <a:t>フレックスプラン</a:t>
            </a:r>
            <a:endParaRPr kumimoji="0" lang="en-US" sz="2000" b="0" i="1" u="none" strike="noStrike" kern="1200" cap="none" spc="0" normalizeH="0" baseline="0" noProof="0" dirty="0">
              <a:ln>
                <a:noFill/>
              </a:ln>
              <a:solidFill>
                <a:srgbClr val="FFFFFF"/>
              </a:solidFill>
              <a:effectLst/>
              <a:uLnTx/>
              <a:uFillTx/>
              <a:latin typeface="メイリオ"/>
              <a:ea typeface="メイリオ"/>
              <a:cs typeface="Arial"/>
            </a:endParaRPr>
          </a:p>
        </p:txBody>
      </p:sp>
      <p:sp>
        <p:nvSpPr>
          <p:cNvPr id="25" name="TextBox 11">
            <a:extLst>
              <a:ext uri="{FF2B5EF4-FFF2-40B4-BE49-F238E27FC236}">
                <a16:creationId xmlns:a16="http://schemas.microsoft.com/office/drawing/2014/main" id="{AC989347-5DAB-4865-ACB7-AD54C33112AE}"/>
              </a:ext>
            </a:extLst>
          </p:cNvPr>
          <p:cNvSpPr txBox="1"/>
          <p:nvPr/>
        </p:nvSpPr>
        <p:spPr>
          <a:xfrm>
            <a:off x="6185786" y="2663721"/>
            <a:ext cx="2822372" cy="1749360"/>
          </a:xfrm>
          <a:prstGeom prst="rect">
            <a:avLst/>
          </a:prstGeom>
          <a:noFill/>
        </p:spPr>
        <p:txBody>
          <a:bodyPr wrap="square" lIns="0" tIns="0" rIns="0" bIns="0" rtlCol="0">
            <a:noAutofit/>
          </a:bodyPr>
          <a:lstStyle/>
          <a:p>
            <a:pPr marL="180975" indent="-180975" defTabSz="457230" fontAlgn="auto">
              <a:spcBef>
                <a:spcPts val="0"/>
              </a:spcBef>
              <a:spcAft>
                <a:spcPts val="0"/>
              </a:spcAft>
              <a:buFont typeface="Arial" panose="020B0604020202020204" pitchFamily="34" charset="0"/>
              <a:buChar char="•"/>
            </a:pPr>
            <a:r>
              <a:rPr kumimoji="0" lang="ja-JP" altLang="en-US" sz="1400" dirty="0">
                <a:solidFill>
                  <a:srgbClr val="000000"/>
                </a:solidFill>
                <a:latin typeface="游ゴシック Light" panose="020B0300000000000000" pitchFamily="50" charset="-128"/>
                <a:ea typeface="游ゴシック Light" panose="020B0300000000000000" pitchFamily="50" charset="-128"/>
                <a:cs typeface="Arial"/>
              </a:rPr>
              <a:t>現行の オンプレ</a:t>
            </a:r>
            <a:r>
              <a:rPr kumimoji="0" lang="en-US" altLang="ja-JP" sz="1400" dirty="0">
                <a:solidFill>
                  <a:srgbClr val="000000"/>
                </a:solidFill>
                <a:latin typeface="游ゴシック Light" panose="020B0300000000000000" pitchFamily="50" charset="-128"/>
                <a:ea typeface="游ゴシック Light" panose="020B0300000000000000" pitchFamily="50" charset="-128"/>
                <a:cs typeface="Arial"/>
              </a:rPr>
              <a:t>SKU </a:t>
            </a:r>
            <a:r>
              <a:rPr kumimoji="0" lang="ja-JP" altLang="en-US" sz="1400" dirty="0" smtClean="0">
                <a:solidFill>
                  <a:srgbClr val="000000"/>
                </a:solidFill>
                <a:latin typeface="游ゴシック Light" panose="020B0300000000000000" pitchFamily="50" charset="-128"/>
                <a:ea typeface="游ゴシック Light" panose="020B0300000000000000" pitchFamily="50" charset="-128"/>
                <a:cs typeface="Arial"/>
              </a:rPr>
              <a:t>がオンプレプラン</a:t>
            </a:r>
            <a:r>
              <a:rPr kumimoji="0" lang="ja-JP" altLang="en-US" sz="1400" dirty="0">
                <a:solidFill>
                  <a:srgbClr val="000000"/>
                </a:solidFill>
                <a:latin typeface="游ゴシック Light" panose="020B0300000000000000" pitchFamily="50" charset="-128"/>
                <a:ea typeface="游ゴシック Light" panose="020B0300000000000000" pitchFamily="50" charset="-128"/>
                <a:cs typeface="Arial"/>
              </a:rPr>
              <a:t>に</a:t>
            </a:r>
            <a:r>
              <a:rPr kumimoji="0" lang="ja-JP" altLang="en-US" sz="1400" dirty="0" smtClean="0">
                <a:solidFill>
                  <a:srgbClr val="000000"/>
                </a:solidFill>
                <a:latin typeface="游ゴシック Light" panose="020B0300000000000000" pitchFamily="50" charset="-128"/>
                <a:ea typeface="游ゴシック Light" panose="020B0300000000000000" pitchFamily="50" charset="-128"/>
                <a:cs typeface="Arial"/>
              </a:rPr>
              <a:t>カテゴリ化</a:t>
            </a:r>
            <a:endParaRPr kumimoji="0" lang="en-US" altLang="ja-JP" sz="1400" dirty="0">
              <a:solidFill>
                <a:srgbClr val="000000"/>
              </a:solidFill>
              <a:latin typeface="游ゴシック Light" panose="020B0300000000000000" pitchFamily="50" charset="-128"/>
              <a:ea typeface="游ゴシック Light" panose="020B0300000000000000" pitchFamily="50" charset="-128"/>
              <a:cs typeface="Arial"/>
            </a:endParaRPr>
          </a:p>
          <a:p>
            <a:pPr marL="180975" indent="-180975" defTabSz="457230" fontAlgn="auto">
              <a:spcBef>
                <a:spcPts val="0"/>
              </a:spcBef>
              <a:spcAft>
                <a:spcPts val="0"/>
              </a:spcAft>
              <a:buFont typeface="Arial" panose="020B0604020202020204" pitchFamily="34" charset="0"/>
              <a:buChar char="•"/>
            </a:pPr>
            <a:r>
              <a:rPr kumimoji="0" lang="ja-JP" altLang="en-US" sz="1400" dirty="0">
                <a:solidFill>
                  <a:srgbClr val="000000"/>
                </a:solidFill>
                <a:latin typeface="游ゴシック Light" panose="020B0300000000000000" pitchFamily="50" charset="-128"/>
                <a:ea typeface="游ゴシック Light" panose="020B0300000000000000" pitchFamily="50" charset="-128"/>
                <a:cs typeface="Arial"/>
              </a:rPr>
              <a:t>デプロイメントは個別製品</a:t>
            </a:r>
            <a:r>
              <a:rPr kumimoji="0" lang="ja-JP" altLang="en-US" sz="1400" dirty="0" smtClean="0">
                <a:solidFill>
                  <a:srgbClr val="000000"/>
                </a:solidFill>
                <a:latin typeface="游ゴシック Light" panose="020B0300000000000000" pitchFamily="50" charset="-128"/>
                <a:ea typeface="游ゴシック Light" panose="020B0300000000000000" pitchFamily="50" charset="-128"/>
                <a:cs typeface="Arial"/>
              </a:rPr>
              <a:t>のみ</a:t>
            </a:r>
            <a:r>
              <a:rPr kumimoji="0" lang="en-US" altLang="ja-JP" sz="1400" dirty="0" smtClean="0">
                <a:solidFill>
                  <a:srgbClr val="000000"/>
                </a:solidFill>
                <a:latin typeface="游ゴシック Light" panose="020B0300000000000000" pitchFamily="50" charset="-128"/>
                <a:ea typeface="游ゴシック Light" panose="020B0300000000000000" pitchFamily="50" charset="-128"/>
                <a:cs typeface="Arial"/>
              </a:rPr>
              <a:t>(</a:t>
            </a:r>
            <a:r>
              <a:rPr kumimoji="0" lang="ja-JP" altLang="en-US" sz="1400" dirty="0">
                <a:solidFill>
                  <a:srgbClr val="000000"/>
                </a:solidFill>
                <a:latin typeface="游ゴシック Light" panose="020B0300000000000000" pitchFamily="50" charset="-128"/>
                <a:ea typeface="游ゴシック Light" panose="020B0300000000000000" pitchFamily="50" charset="-128"/>
                <a:cs typeface="Arial"/>
              </a:rPr>
              <a:t>従前どおり</a:t>
            </a:r>
            <a:r>
              <a:rPr kumimoji="0" lang="en-US" altLang="ja-JP" sz="1400" dirty="0" smtClean="0">
                <a:solidFill>
                  <a:srgbClr val="000000"/>
                </a:solidFill>
                <a:latin typeface="游ゴシック Light" panose="020B0300000000000000" pitchFamily="50" charset="-128"/>
                <a:ea typeface="游ゴシック Light" panose="020B0300000000000000" pitchFamily="50" charset="-128"/>
                <a:cs typeface="Arial"/>
              </a:rPr>
              <a:t>)</a:t>
            </a:r>
            <a:endParaRPr kumimoji="0" lang="en-US" altLang="ja-JP" sz="1400" dirty="0">
              <a:solidFill>
                <a:srgbClr val="000000"/>
              </a:solidFill>
              <a:latin typeface="游ゴシック Light" panose="020B0300000000000000" pitchFamily="50" charset="-128"/>
              <a:ea typeface="游ゴシック Light" panose="020B0300000000000000" pitchFamily="50" charset="-128"/>
              <a:cs typeface="Arial"/>
            </a:endParaRPr>
          </a:p>
          <a:p>
            <a:pPr marL="180975" indent="-180975" defTabSz="457230" fontAlgn="auto">
              <a:spcBef>
                <a:spcPts val="0"/>
              </a:spcBef>
              <a:spcAft>
                <a:spcPts val="0"/>
              </a:spcAft>
              <a:buFont typeface="Arial" panose="020B0604020202020204" pitchFamily="34" charset="0"/>
              <a:buChar char="•"/>
            </a:pPr>
            <a:r>
              <a:rPr kumimoji="0" lang="ja-JP" altLang="en-US" sz="1400" dirty="0">
                <a:solidFill>
                  <a:srgbClr val="000000"/>
                </a:solidFill>
                <a:latin typeface="游ゴシック Light" panose="020B0300000000000000" pitchFamily="50" charset="-128"/>
                <a:ea typeface="游ゴシック Light" panose="020B0300000000000000" pitchFamily="50" charset="-128"/>
                <a:cs typeface="Arial"/>
              </a:rPr>
              <a:t>ユーザーライセンス </a:t>
            </a:r>
            <a:r>
              <a:rPr kumimoji="0" lang="en-US" altLang="ja-JP" sz="1400" dirty="0">
                <a:solidFill>
                  <a:srgbClr val="000000"/>
                </a:solidFill>
                <a:latin typeface="游ゴシック Light" panose="020B0300000000000000" pitchFamily="50" charset="-128"/>
                <a:ea typeface="游ゴシック Light" panose="020B0300000000000000" pitchFamily="50" charset="-128"/>
                <a:cs typeface="Arial"/>
              </a:rPr>
              <a:t>(Named </a:t>
            </a:r>
            <a:r>
              <a:rPr kumimoji="0" lang="en-US" sz="1400" dirty="0">
                <a:solidFill>
                  <a:srgbClr val="000000"/>
                </a:solidFill>
                <a:latin typeface="游ゴシック Light" panose="020B0300000000000000" pitchFamily="50" charset="-128"/>
                <a:ea typeface="游ゴシック Light" panose="020B0300000000000000" pitchFamily="50" charset="-128"/>
                <a:cs typeface="Arial"/>
              </a:rPr>
              <a:t>User / Multiuser) </a:t>
            </a:r>
            <a:r>
              <a:rPr kumimoji="0" lang="ja-JP" altLang="en-US" sz="1400" dirty="0">
                <a:solidFill>
                  <a:srgbClr val="000000"/>
                </a:solidFill>
                <a:latin typeface="游ゴシック Light" panose="020B0300000000000000" pitchFamily="50" charset="-128"/>
                <a:ea typeface="游ゴシック Light" panose="020B0300000000000000" pitchFamily="50" charset="-128"/>
                <a:cs typeface="Arial"/>
              </a:rPr>
              <a:t>・ロボットライセンスに </a:t>
            </a:r>
            <a:r>
              <a:rPr kumimoji="0" lang="en-US" altLang="ja-JP" sz="1400" dirty="0">
                <a:solidFill>
                  <a:srgbClr val="000000"/>
                </a:solidFill>
                <a:latin typeface="游ゴシック Light" panose="020B0300000000000000" pitchFamily="50" charset="-128"/>
                <a:ea typeface="游ゴシック Light" panose="020B0300000000000000" pitchFamily="50" charset="-128"/>
                <a:cs typeface="Arial"/>
              </a:rPr>
              <a:t>Orchestrator </a:t>
            </a:r>
            <a:r>
              <a:rPr kumimoji="0" lang="ja-JP" altLang="en-US" sz="1400" dirty="0">
                <a:solidFill>
                  <a:srgbClr val="000000"/>
                </a:solidFill>
                <a:latin typeface="游ゴシック Light" panose="020B0300000000000000" pitchFamily="50" charset="-128"/>
                <a:ea typeface="游ゴシック Light" panose="020B0300000000000000" pitchFamily="50" charset="-128"/>
                <a:cs typeface="Arial"/>
              </a:rPr>
              <a:t>利用権なし </a:t>
            </a:r>
            <a:r>
              <a:rPr kumimoji="0" lang="en-US" altLang="ja-JP" sz="1400" dirty="0" smtClean="0">
                <a:solidFill>
                  <a:srgbClr val="000000"/>
                </a:solidFill>
                <a:latin typeface="游ゴシック Light" panose="020B0300000000000000" pitchFamily="50" charset="-128"/>
                <a:ea typeface="游ゴシック Light" panose="020B0300000000000000" pitchFamily="50" charset="-128"/>
                <a:cs typeface="Arial"/>
              </a:rPr>
              <a:t>(</a:t>
            </a:r>
            <a:r>
              <a:rPr kumimoji="0" lang="ja-JP" altLang="en-US" sz="1400" dirty="0">
                <a:solidFill>
                  <a:srgbClr val="000000"/>
                </a:solidFill>
                <a:latin typeface="游ゴシック Light" panose="020B0300000000000000" pitchFamily="50" charset="-128"/>
                <a:ea typeface="游ゴシック Light" panose="020B0300000000000000" pitchFamily="50" charset="-128"/>
                <a:cs typeface="Arial"/>
              </a:rPr>
              <a:t>従前どおり</a:t>
            </a:r>
            <a:r>
              <a:rPr kumimoji="0" lang="en-US" altLang="ja-JP" sz="1400" dirty="0" smtClean="0">
                <a:solidFill>
                  <a:srgbClr val="000000"/>
                </a:solidFill>
                <a:latin typeface="游ゴシック Light" panose="020B0300000000000000" pitchFamily="50" charset="-128"/>
                <a:ea typeface="游ゴシック Light" panose="020B0300000000000000" pitchFamily="50" charset="-128"/>
                <a:cs typeface="Arial"/>
              </a:rPr>
              <a:t>)</a:t>
            </a:r>
            <a:endParaRPr kumimoji="0" lang="en-US" altLang="ja-JP" sz="1400" dirty="0">
              <a:solidFill>
                <a:srgbClr val="000000"/>
              </a:solidFill>
              <a:latin typeface="游ゴシック Light" panose="020B0300000000000000" pitchFamily="50" charset="-128"/>
              <a:ea typeface="游ゴシック Light" panose="020B0300000000000000" pitchFamily="50" charset="-128"/>
              <a:cs typeface="Arial"/>
            </a:endParaRPr>
          </a:p>
        </p:txBody>
      </p:sp>
      <p:sp>
        <p:nvSpPr>
          <p:cNvPr id="26" name="TextBox 13">
            <a:extLst>
              <a:ext uri="{FF2B5EF4-FFF2-40B4-BE49-F238E27FC236}">
                <a16:creationId xmlns:a16="http://schemas.microsoft.com/office/drawing/2014/main" id="{5F6B2116-4F18-4FEB-B599-6D1C5D27DE2A}"/>
              </a:ext>
            </a:extLst>
          </p:cNvPr>
          <p:cNvSpPr txBox="1"/>
          <p:nvPr/>
        </p:nvSpPr>
        <p:spPr>
          <a:xfrm>
            <a:off x="3274756" y="2661851"/>
            <a:ext cx="2911030" cy="1781844"/>
          </a:xfrm>
          <a:prstGeom prst="rect">
            <a:avLst/>
          </a:prstGeom>
          <a:noFill/>
        </p:spPr>
        <p:txBody>
          <a:bodyPr wrap="square" lIns="0" tIns="0" rIns="0" bIns="0" rtlCol="0" anchor="t">
            <a:noAutofit/>
          </a:bodyPr>
          <a:lstStyle/>
          <a:p>
            <a:pPr marL="180975" indent="-180975" defTabSz="457230" fontAlgn="auto">
              <a:spcBef>
                <a:spcPts val="0"/>
              </a:spcBef>
              <a:spcAft>
                <a:spcPts val="0"/>
              </a:spcAft>
              <a:buFont typeface="Arial" panose="020B0604020202020204" pitchFamily="34" charset="0"/>
              <a:buChar char="•"/>
            </a:pPr>
            <a:r>
              <a:rPr kumimoji="0" lang="ja-JP" altLang="en-US" sz="1400" dirty="0">
                <a:solidFill>
                  <a:srgbClr val="000000"/>
                </a:solidFill>
                <a:latin typeface="游ゴシック Light" panose="020B0300000000000000" pitchFamily="50" charset="-128"/>
                <a:ea typeface="游ゴシック Light" panose="020B0300000000000000" pitchFamily="50" charset="-128"/>
                <a:cs typeface="Arial"/>
              </a:rPr>
              <a:t>現行の クラウド</a:t>
            </a:r>
            <a:r>
              <a:rPr kumimoji="0" lang="en-US" altLang="ja-JP" sz="1400" dirty="0">
                <a:solidFill>
                  <a:srgbClr val="000000"/>
                </a:solidFill>
                <a:latin typeface="游ゴシック Light" panose="020B0300000000000000" pitchFamily="50" charset="-128"/>
                <a:ea typeface="游ゴシック Light" panose="020B0300000000000000" pitchFamily="50" charset="-128"/>
                <a:cs typeface="Arial"/>
              </a:rPr>
              <a:t>SKU </a:t>
            </a:r>
            <a:r>
              <a:rPr kumimoji="0" lang="ja-JP" altLang="en-US" sz="1400" dirty="0" smtClean="0">
                <a:solidFill>
                  <a:srgbClr val="000000"/>
                </a:solidFill>
                <a:latin typeface="游ゴシック Light" panose="020B0300000000000000" pitchFamily="50" charset="-128"/>
                <a:ea typeface="游ゴシック Light" panose="020B0300000000000000" pitchFamily="50" charset="-128"/>
                <a:cs typeface="Arial"/>
              </a:rPr>
              <a:t>がクラウドプラン</a:t>
            </a:r>
            <a:r>
              <a:rPr kumimoji="0" lang="ja-JP" altLang="en-US" sz="1400" dirty="0">
                <a:solidFill>
                  <a:srgbClr val="000000"/>
                </a:solidFill>
                <a:latin typeface="游ゴシック Light" panose="020B0300000000000000" pitchFamily="50" charset="-128"/>
                <a:ea typeface="游ゴシック Light" panose="020B0300000000000000" pitchFamily="50" charset="-128"/>
                <a:cs typeface="Arial"/>
              </a:rPr>
              <a:t>に</a:t>
            </a:r>
            <a:r>
              <a:rPr kumimoji="0" lang="ja-JP" altLang="en-US" sz="1400" dirty="0" smtClean="0">
                <a:solidFill>
                  <a:srgbClr val="000000"/>
                </a:solidFill>
                <a:latin typeface="游ゴシック Light" panose="020B0300000000000000" pitchFamily="50" charset="-128"/>
                <a:ea typeface="游ゴシック Light" panose="020B0300000000000000" pitchFamily="50" charset="-128"/>
                <a:cs typeface="Arial"/>
              </a:rPr>
              <a:t>カテゴリ化</a:t>
            </a:r>
            <a:endParaRPr kumimoji="0" lang="en-US" altLang="ja-JP" sz="1400" dirty="0" smtClean="0">
              <a:solidFill>
                <a:srgbClr val="000000"/>
              </a:solidFill>
              <a:latin typeface="游ゴシック Light" panose="020B0300000000000000" pitchFamily="50" charset="-128"/>
              <a:ea typeface="游ゴシック Light" panose="020B0300000000000000" pitchFamily="50" charset="-128"/>
              <a:cs typeface="Arial"/>
            </a:endParaRPr>
          </a:p>
          <a:p>
            <a:pPr marL="180975" indent="-180975" defTabSz="457230" fontAlgn="auto">
              <a:spcBef>
                <a:spcPts val="0"/>
              </a:spcBef>
              <a:spcAft>
                <a:spcPts val="0"/>
              </a:spcAft>
              <a:buFont typeface="Arial" panose="020B0604020202020204" pitchFamily="34" charset="0"/>
              <a:buChar char="•"/>
            </a:pPr>
            <a:endParaRPr kumimoji="0" lang="en-US" altLang="ja-JP" sz="1400" dirty="0" smtClean="0">
              <a:solidFill>
                <a:srgbClr val="000000"/>
              </a:solidFill>
              <a:latin typeface="游ゴシック Light" panose="020B0300000000000000" pitchFamily="50" charset="-128"/>
              <a:ea typeface="游ゴシック Light" panose="020B0300000000000000" pitchFamily="50" charset="-128"/>
              <a:cs typeface="Arial"/>
            </a:endParaRPr>
          </a:p>
          <a:p>
            <a:pPr marL="180975" indent="-180975" defTabSz="457230" fontAlgn="auto">
              <a:spcBef>
                <a:spcPts val="0"/>
              </a:spcBef>
              <a:spcAft>
                <a:spcPts val="0"/>
              </a:spcAft>
              <a:buFont typeface="Arial" panose="020B0604020202020204" pitchFamily="34" charset="0"/>
              <a:buChar char="•"/>
            </a:pPr>
            <a:r>
              <a:rPr kumimoji="0" lang="ja-JP" altLang="en-US" sz="1400" dirty="0" smtClean="0">
                <a:solidFill>
                  <a:srgbClr val="000000"/>
                </a:solidFill>
                <a:latin typeface="游ゴシック Light" panose="020B0300000000000000" pitchFamily="50" charset="-128"/>
                <a:ea typeface="游ゴシック Light" panose="020B0300000000000000" pitchFamily="50" charset="-128"/>
                <a:cs typeface="Arial"/>
              </a:rPr>
              <a:t>フレックスプラン</a:t>
            </a:r>
            <a:r>
              <a:rPr kumimoji="0" lang="ja-JP" altLang="en-US" sz="1400" dirty="0">
                <a:solidFill>
                  <a:srgbClr val="000000"/>
                </a:solidFill>
                <a:latin typeface="游ゴシック Light" panose="020B0300000000000000" pitchFamily="50" charset="-128"/>
                <a:ea typeface="游ゴシック Light" panose="020B0300000000000000" pitchFamily="50" charset="-128"/>
                <a:cs typeface="Arial"/>
              </a:rPr>
              <a:t>と同等プラン</a:t>
            </a:r>
            <a:r>
              <a:rPr kumimoji="0" lang="ja-JP" altLang="en-US" sz="1400" dirty="0" smtClean="0">
                <a:solidFill>
                  <a:srgbClr val="000000"/>
                </a:solidFill>
                <a:latin typeface="游ゴシック Light" panose="020B0300000000000000" pitchFamily="50" charset="-128"/>
                <a:ea typeface="游ゴシック Light" panose="020B0300000000000000" pitchFamily="50" charset="-128"/>
                <a:cs typeface="Arial"/>
              </a:rPr>
              <a:t>に</a:t>
            </a:r>
            <a:endParaRPr kumimoji="0" lang="en-US" altLang="ja-JP" sz="1400" dirty="0">
              <a:solidFill>
                <a:srgbClr val="FA4616"/>
              </a:solidFill>
              <a:latin typeface="游ゴシック Light" panose="020B0300000000000000" pitchFamily="50" charset="-128"/>
              <a:ea typeface="游ゴシック Light" panose="020B0300000000000000" pitchFamily="50" charset="-128"/>
              <a:cs typeface="Arial"/>
            </a:endParaRPr>
          </a:p>
          <a:p>
            <a:pPr marL="355600" lvl="1" indent="-174625" defTabSz="457230" fontAlgn="auto">
              <a:spcBef>
                <a:spcPts val="0"/>
              </a:spcBef>
              <a:spcAft>
                <a:spcPts val="0"/>
              </a:spcAft>
              <a:buFont typeface="Arial" panose="020B0604020202020204" pitchFamily="34" charset="0"/>
              <a:buChar char="•"/>
            </a:pPr>
            <a:r>
              <a:rPr kumimoji="0" lang="ja-JP" altLang="en-US" dirty="0">
                <a:solidFill>
                  <a:srgbClr val="000000"/>
                </a:solidFill>
                <a:latin typeface="游ゴシック Light" panose="020B0300000000000000" pitchFamily="50" charset="-128"/>
                <a:ea typeface="游ゴシック Light" panose="020B0300000000000000" pitchFamily="50" charset="-128"/>
              </a:rPr>
              <a:t>個別ライセンス購入で任意</a:t>
            </a:r>
            <a:r>
              <a:rPr kumimoji="0" lang="ja-JP" altLang="en-US" dirty="0" smtClean="0">
                <a:solidFill>
                  <a:srgbClr val="000000"/>
                </a:solidFill>
                <a:latin typeface="游ゴシック Light" panose="020B0300000000000000" pitchFamily="50" charset="-128"/>
                <a:ea typeface="游ゴシック Light" panose="020B0300000000000000" pitchFamily="50" charset="-128"/>
              </a:rPr>
              <a:t>のデプロイメント</a:t>
            </a:r>
            <a:r>
              <a:rPr kumimoji="0" lang="ja-JP" altLang="en-US" dirty="0">
                <a:solidFill>
                  <a:srgbClr val="000000"/>
                </a:solidFill>
                <a:latin typeface="游ゴシック Light" panose="020B0300000000000000" pitchFamily="50" charset="-128"/>
                <a:ea typeface="游ゴシック Light" panose="020B0300000000000000" pitchFamily="50" charset="-128"/>
              </a:rPr>
              <a:t>の選択が</a:t>
            </a:r>
            <a:r>
              <a:rPr kumimoji="0" lang="ja-JP" altLang="en-US" dirty="0" smtClean="0">
                <a:solidFill>
                  <a:srgbClr val="000000"/>
                </a:solidFill>
                <a:latin typeface="游ゴシック Light" panose="020B0300000000000000" pitchFamily="50" charset="-128"/>
                <a:ea typeface="游ゴシック Light" panose="020B0300000000000000" pitchFamily="50" charset="-128"/>
              </a:rPr>
              <a:t>可能</a:t>
            </a:r>
            <a:endParaRPr kumimoji="0" lang="en-US" altLang="ja-JP" dirty="0">
              <a:solidFill>
                <a:srgbClr val="000000"/>
              </a:solidFill>
              <a:latin typeface="游ゴシック Light" panose="020B0300000000000000" pitchFamily="50" charset="-128"/>
              <a:ea typeface="游ゴシック Light" panose="020B0300000000000000" pitchFamily="50" charset="-128"/>
            </a:endParaRPr>
          </a:p>
          <a:p>
            <a:pPr marL="355600" lvl="1" indent="-174625" defTabSz="457230" fontAlgn="auto">
              <a:spcBef>
                <a:spcPts val="0"/>
              </a:spcBef>
              <a:spcAft>
                <a:spcPts val="0"/>
              </a:spcAft>
              <a:buFont typeface="Arial" panose="020B0604020202020204" pitchFamily="34" charset="0"/>
              <a:buChar char="•"/>
            </a:pPr>
            <a:r>
              <a:rPr kumimoji="0" lang="ja-JP" altLang="en-US" dirty="0">
                <a:solidFill>
                  <a:srgbClr val="000000"/>
                </a:solidFill>
                <a:latin typeface="游ゴシック Light" panose="020B0300000000000000" pitchFamily="50" charset="-128"/>
                <a:ea typeface="游ゴシック Light" panose="020B0300000000000000" pitchFamily="50" charset="-128"/>
              </a:rPr>
              <a:t>ユーザーライセンス </a:t>
            </a:r>
            <a:r>
              <a:rPr kumimoji="0" lang="en-US" altLang="ja-JP" dirty="0">
                <a:solidFill>
                  <a:srgbClr val="000000"/>
                </a:solidFill>
                <a:latin typeface="游ゴシック Light" panose="020B0300000000000000" pitchFamily="50" charset="-128"/>
                <a:ea typeface="游ゴシック Light" panose="020B0300000000000000" pitchFamily="50" charset="-128"/>
              </a:rPr>
              <a:t>(Named User)</a:t>
            </a:r>
            <a:r>
              <a:rPr kumimoji="0" lang="ja-JP" altLang="en-US" dirty="0">
                <a:solidFill>
                  <a:srgbClr val="000000"/>
                </a:solidFill>
                <a:latin typeface="游ゴシック Light" panose="020B0300000000000000" pitchFamily="50" charset="-128"/>
                <a:ea typeface="游ゴシック Light" panose="020B0300000000000000" pitchFamily="50" charset="-128"/>
              </a:rPr>
              <a:t>・ロボットライセンスに </a:t>
            </a:r>
            <a:r>
              <a:rPr kumimoji="0" lang="en-US" altLang="ja-JP" b="1" u="sng" dirty="0">
                <a:solidFill>
                  <a:srgbClr val="000000"/>
                </a:solidFill>
                <a:latin typeface="游ゴシック Light" panose="020B0300000000000000" pitchFamily="50" charset="-128"/>
                <a:ea typeface="游ゴシック Light" panose="020B0300000000000000" pitchFamily="50" charset="-128"/>
              </a:rPr>
              <a:t>Orchestrator </a:t>
            </a:r>
            <a:r>
              <a:rPr kumimoji="0" lang="ja-JP" altLang="en-US" b="1" u="sng" dirty="0">
                <a:solidFill>
                  <a:srgbClr val="000000"/>
                </a:solidFill>
                <a:latin typeface="游ゴシック Light" panose="020B0300000000000000" pitchFamily="50" charset="-128"/>
                <a:ea typeface="游ゴシック Light" panose="020B0300000000000000" pitchFamily="50" charset="-128"/>
              </a:rPr>
              <a:t>利用権</a:t>
            </a:r>
            <a:r>
              <a:rPr kumimoji="0" lang="ja-JP" altLang="en-US" b="1" u="sng" dirty="0" smtClean="0">
                <a:solidFill>
                  <a:srgbClr val="000000"/>
                </a:solidFill>
                <a:latin typeface="游ゴシック Light" panose="020B0300000000000000" pitchFamily="50" charset="-128"/>
                <a:ea typeface="游ゴシック Light" panose="020B0300000000000000" pitchFamily="50" charset="-128"/>
              </a:rPr>
              <a:t>あり</a:t>
            </a:r>
            <a:endParaRPr kumimoji="0" lang="en-US" altLang="ja-JP" b="1" u="sng" dirty="0" smtClean="0">
              <a:solidFill>
                <a:srgbClr val="000000"/>
              </a:solidFill>
              <a:latin typeface="游ゴシック Light" panose="020B0300000000000000" pitchFamily="50" charset="-128"/>
              <a:ea typeface="游ゴシック Light" panose="020B0300000000000000" pitchFamily="50" charset="-128"/>
            </a:endParaRPr>
          </a:p>
        </p:txBody>
      </p:sp>
      <p:sp>
        <p:nvSpPr>
          <p:cNvPr id="27" name="TextBox 14">
            <a:extLst>
              <a:ext uri="{FF2B5EF4-FFF2-40B4-BE49-F238E27FC236}">
                <a16:creationId xmlns:a16="http://schemas.microsoft.com/office/drawing/2014/main" id="{C327498F-6E80-44D2-A629-4FA9410C0DAE}"/>
              </a:ext>
            </a:extLst>
          </p:cNvPr>
          <p:cNvSpPr txBox="1"/>
          <p:nvPr/>
        </p:nvSpPr>
        <p:spPr>
          <a:xfrm>
            <a:off x="288442" y="2661850"/>
            <a:ext cx="2776316" cy="1835008"/>
          </a:xfrm>
          <a:prstGeom prst="rect">
            <a:avLst/>
          </a:prstGeom>
          <a:noFill/>
        </p:spPr>
        <p:txBody>
          <a:bodyPr wrap="square" lIns="0" tIns="0" rIns="0" bIns="0" rtlCol="0">
            <a:noAutofit/>
          </a:bodyPr>
          <a:lstStyle/>
          <a:p>
            <a:pPr marL="180975" indent="-180975" defTabSz="457230" fontAlgn="auto">
              <a:spcBef>
                <a:spcPts val="0"/>
              </a:spcBef>
              <a:spcAft>
                <a:spcPts val="0"/>
              </a:spcAft>
              <a:buFont typeface="Arial" panose="020B0604020202020204" pitchFamily="34" charset="0"/>
              <a:buChar char="•"/>
            </a:pPr>
            <a:r>
              <a:rPr kumimoji="0" lang="en-US" altLang="ja-JP" sz="1400" dirty="0">
                <a:solidFill>
                  <a:srgbClr val="000000"/>
                </a:solidFill>
                <a:latin typeface="游ゴシック Light" panose="020B0300000000000000" pitchFamily="50" charset="-128"/>
                <a:ea typeface="游ゴシック Light" panose="020B0300000000000000" pitchFamily="50" charset="-128"/>
              </a:rPr>
              <a:t>Cloud </a:t>
            </a:r>
            <a:r>
              <a:rPr kumimoji="0" lang="en-US" altLang="ja-JP" sz="1400" dirty="0" smtClean="0">
                <a:solidFill>
                  <a:srgbClr val="000000"/>
                </a:solidFill>
                <a:latin typeface="游ゴシック Light" panose="020B0300000000000000" pitchFamily="50" charset="-128"/>
                <a:ea typeface="游ゴシック Light" panose="020B0300000000000000" pitchFamily="50" charset="-128"/>
              </a:rPr>
              <a:t>Plan</a:t>
            </a:r>
            <a:r>
              <a:rPr kumimoji="0" lang="ja-JP" altLang="en-US" sz="1400" dirty="0" smtClean="0">
                <a:solidFill>
                  <a:srgbClr val="000000"/>
                </a:solidFill>
                <a:latin typeface="游ゴシック Light" panose="020B0300000000000000" pitchFamily="50" charset="-128"/>
                <a:ea typeface="游ゴシック Light" panose="020B0300000000000000" pitchFamily="50" charset="-128"/>
              </a:rPr>
              <a:t>からの移行対象</a:t>
            </a:r>
            <a:endParaRPr kumimoji="0" lang="en-US" altLang="ja-JP" sz="1400" dirty="0" smtClean="0">
              <a:solidFill>
                <a:srgbClr val="000000"/>
              </a:solidFill>
              <a:latin typeface="游ゴシック Light" panose="020B0300000000000000" pitchFamily="50" charset="-128"/>
              <a:ea typeface="游ゴシック Light" panose="020B0300000000000000" pitchFamily="50" charset="-128"/>
            </a:endParaRPr>
          </a:p>
          <a:p>
            <a:pPr marL="180975" indent="-180975" defTabSz="457230" fontAlgn="auto">
              <a:spcBef>
                <a:spcPts val="0"/>
              </a:spcBef>
              <a:spcAft>
                <a:spcPts val="0"/>
              </a:spcAft>
              <a:buFont typeface="Arial" panose="020B0604020202020204" pitchFamily="34" charset="0"/>
              <a:buChar char="•"/>
            </a:pPr>
            <a:r>
              <a:rPr kumimoji="0" lang="ja-JP" altLang="en-US" sz="1400" dirty="0" smtClean="0">
                <a:solidFill>
                  <a:srgbClr val="000000"/>
                </a:solidFill>
                <a:latin typeface="游ゴシック Light" panose="020B0300000000000000" pitchFamily="50" charset="-128"/>
                <a:ea typeface="游ゴシック Light" panose="020B0300000000000000" pitchFamily="50" charset="-128"/>
              </a:rPr>
              <a:t>個別</a:t>
            </a:r>
            <a:r>
              <a:rPr kumimoji="0" lang="ja-JP" altLang="en-US" sz="1400" dirty="0">
                <a:solidFill>
                  <a:srgbClr val="000000"/>
                </a:solidFill>
                <a:latin typeface="游ゴシック Light" panose="020B0300000000000000" pitchFamily="50" charset="-128"/>
                <a:ea typeface="游ゴシック Light" panose="020B0300000000000000" pitchFamily="50" charset="-128"/>
              </a:rPr>
              <a:t>ライセンス購入で任意</a:t>
            </a:r>
            <a:r>
              <a:rPr kumimoji="0" lang="ja-JP" altLang="en-US" sz="1400" dirty="0" smtClean="0">
                <a:solidFill>
                  <a:srgbClr val="000000"/>
                </a:solidFill>
                <a:latin typeface="游ゴシック Light" panose="020B0300000000000000" pitchFamily="50" charset="-128"/>
                <a:ea typeface="游ゴシック Light" panose="020B0300000000000000" pitchFamily="50" charset="-128"/>
              </a:rPr>
              <a:t>のデプロイメント</a:t>
            </a:r>
            <a:r>
              <a:rPr kumimoji="0" lang="ja-JP" altLang="en-US" sz="1400" dirty="0">
                <a:solidFill>
                  <a:srgbClr val="000000"/>
                </a:solidFill>
                <a:latin typeface="游ゴシック Light" panose="020B0300000000000000" pitchFamily="50" charset="-128"/>
                <a:ea typeface="游ゴシック Light" panose="020B0300000000000000" pitchFamily="50" charset="-128"/>
              </a:rPr>
              <a:t>の選択が</a:t>
            </a:r>
            <a:r>
              <a:rPr kumimoji="0" lang="ja-JP" altLang="en-US" sz="1400" dirty="0" smtClean="0">
                <a:solidFill>
                  <a:srgbClr val="000000"/>
                </a:solidFill>
                <a:latin typeface="游ゴシック Light" panose="020B0300000000000000" pitchFamily="50" charset="-128"/>
                <a:ea typeface="游ゴシック Light" panose="020B0300000000000000" pitchFamily="50" charset="-128"/>
              </a:rPr>
              <a:t>可能</a:t>
            </a:r>
            <a:r>
              <a:rPr kumimoji="0" lang="en-US" altLang="ja-JP" sz="1400" dirty="0" smtClean="0">
                <a:solidFill>
                  <a:srgbClr val="000000"/>
                </a:solidFill>
                <a:latin typeface="游ゴシック Light" panose="020B0300000000000000" pitchFamily="50" charset="-128"/>
                <a:ea typeface="游ゴシック Light" panose="020B0300000000000000" pitchFamily="50" charset="-128"/>
              </a:rPr>
              <a:t>(Automation Cloud/ Automation </a:t>
            </a:r>
            <a:r>
              <a:rPr kumimoji="0" lang="en-US" altLang="ja-JP" sz="1400" dirty="0">
                <a:solidFill>
                  <a:srgbClr val="000000"/>
                </a:solidFill>
                <a:latin typeface="游ゴシック Light" panose="020B0300000000000000" pitchFamily="50" charset="-128"/>
                <a:ea typeface="游ゴシック Light" panose="020B0300000000000000" pitchFamily="50" charset="-128"/>
              </a:rPr>
              <a:t>Suite/</a:t>
            </a:r>
            <a:r>
              <a:rPr kumimoji="0" lang="ja-JP" altLang="en-US" sz="1400" dirty="0">
                <a:solidFill>
                  <a:srgbClr val="000000"/>
                </a:solidFill>
                <a:latin typeface="游ゴシック Light" panose="020B0300000000000000" pitchFamily="50" charset="-128"/>
                <a:ea typeface="游ゴシック Light" panose="020B0300000000000000" pitchFamily="50" charset="-128"/>
              </a:rPr>
              <a:t>個別</a:t>
            </a:r>
            <a:r>
              <a:rPr kumimoji="0" lang="ja-JP" altLang="en-US" sz="1400" dirty="0" smtClean="0">
                <a:solidFill>
                  <a:srgbClr val="000000"/>
                </a:solidFill>
                <a:latin typeface="游ゴシック Light" panose="020B0300000000000000" pitchFamily="50" charset="-128"/>
                <a:ea typeface="游ゴシック Light" panose="020B0300000000000000" pitchFamily="50" charset="-128"/>
              </a:rPr>
              <a:t>製品</a:t>
            </a:r>
            <a:r>
              <a:rPr kumimoji="0" lang="en-US" altLang="ja-JP" sz="1400" dirty="0">
                <a:solidFill>
                  <a:srgbClr val="000000"/>
                </a:solidFill>
                <a:latin typeface="游ゴシック Light" panose="020B0300000000000000" pitchFamily="50" charset="-128"/>
                <a:ea typeface="游ゴシック Light" panose="020B0300000000000000" pitchFamily="50" charset="-128"/>
              </a:rPr>
              <a:t>)</a:t>
            </a:r>
          </a:p>
          <a:p>
            <a:pPr marL="180975" indent="-180975" defTabSz="457230" fontAlgn="auto">
              <a:spcBef>
                <a:spcPts val="0"/>
              </a:spcBef>
              <a:spcAft>
                <a:spcPts val="0"/>
              </a:spcAft>
              <a:buFont typeface="Arial" panose="020B0604020202020204" pitchFamily="34" charset="0"/>
              <a:buChar char="•"/>
            </a:pPr>
            <a:r>
              <a:rPr kumimoji="0" lang="ja-JP" altLang="en-US" sz="1400" dirty="0" smtClean="0">
                <a:solidFill>
                  <a:srgbClr val="000000"/>
                </a:solidFill>
                <a:latin typeface="游ゴシック Light" panose="020B0300000000000000" pitchFamily="50" charset="-128"/>
                <a:ea typeface="游ゴシック Light" panose="020B0300000000000000" pitchFamily="50" charset="-128"/>
              </a:rPr>
              <a:t>ユーザーライセンス </a:t>
            </a:r>
            <a:r>
              <a:rPr kumimoji="0" lang="en-US" altLang="ja-JP" sz="1400" dirty="0">
                <a:solidFill>
                  <a:srgbClr val="000000"/>
                </a:solidFill>
                <a:latin typeface="游ゴシック Light" panose="020B0300000000000000" pitchFamily="50" charset="-128"/>
                <a:ea typeface="游ゴシック Light" panose="020B0300000000000000" pitchFamily="50" charset="-128"/>
              </a:rPr>
              <a:t>(Named User)</a:t>
            </a:r>
            <a:r>
              <a:rPr kumimoji="0" lang="ja-JP" altLang="en-US" sz="1400" dirty="0">
                <a:solidFill>
                  <a:srgbClr val="000000"/>
                </a:solidFill>
                <a:latin typeface="游ゴシック Light" panose="020B0300000000000000" pitchFamily="50" charset="-128"/>
                <a:ea typeface="游ゴシック Light" panose="020B0300000000000000" pitchFamily="50" charset="-128"/>
              </a:rPr>
              <a:t>・ロボットライセンスに </a:t>
            </a:r>
            <a:r>
              <a:rPr kumimoji="0" lang="en-US" altLang="ja-JP" sz="1400" b="1" u="sng" dirty="0">
                <a:solidFill>
                  <a:srgbClr val="000000"/>
                </a:solidFill>
                <a:latin typeface="游ゴシック Light" panose="020B0300000000000000" pitchFamily="50" charset="-128"/>
                <a:ea typeface="游ゴシック Light" panose="020B0300000000000000" pitchFamily="50" charset="-128"/>
              </a:rPr>
              <a:t>Orchestrator </a:t>
            </a:r>
            <a:r>
              <a:rPr kumimoji="0" lang="ja-JP" altLang="en-US" sz="1400" b="1" u="sng" dirty="0">
                <a:solidFill>
                  <a:srgbClr val="000000"/>
                </a:solidFill>
                <a:latin typeface="游ゴシック Light" panose="020B0300000000000000" pitchFamily="50" charset="-128"/>
                <a:ea typeface="游ゴシック Light" panose="020B0300000000000000" pitchFamily="50" charset="-128"/>
              </a:rPr>
              <a:t>利用権あり</a:t>
            </a:r>
            <a:endParaRPr kumimoji="0" lang="en-US" altLang="ja-JP" sz="1400" b="1" u="sng" dirty="0">
              <a:solidFill>
                <a:srgbClr val="000000"/>
              </a:solidFill>
              <a:latin typeface="游ゴシック Light" panose="020B0300000000000000" pitchFamily="50" charset="-128"/>
              <a:ea typeface="游ゴシック Light" panose="020B0300000000000000" pitchFamily="50" charset="-128"/>
            </a:endParaRPr>
          </a:p>
        </p:txBody>
      </p:sp>
      <p:cxnSp>
        <p:nvCxnSpPr>
          <p:cNvPr id="28" name="Straight Connector 15">
            <a:extLst>
              <a:ext uri="{FF2B5EF4-FFF2-40B4-BE49-F238E27FC236}">
                <a16:creationId xmlns:a16="http://schemas.microsoft.com/office/drawing/2014/main" id="{30FB14AB-D4ED-4976-835E-953200A0A426}"/>
              </a:ext>
            </a:extLst>
          </p:cNvPr>
          <p:cNvCxnSpPr>
            <a:cxnSpLocks/>
          </p:cNvCxnSpPr>
          <p:nvPr/>
        </p:nvCxnSpPr>
        <p:spPr>
          <a:xfrm>
            <a:off x="6144603" y="1717226"/>
            <a:ext cx="0" cy="2695855"/>
          </a:xfrm>
          <a:prstGeom prst="line">
            <a:avLst/>
          </a:prstGeom>
          <a:noFill/>
          <a:ln w="3175" cap="flat" cmpd="sng" algn="ctr">
            <a:solidFill>
              <a:srgbClr val="000000">
                <a:lumMod val="50000"/>
                <a:lumOff val="50000"/>
              </a:srgbClr>
            </a:solidFill>
            <a:prstDash val="sysDash"/>
            <a:round/>
            <a:headEnd type="none" w="med" len="med"/>
            <a:tailEnd type="none" w="med" len="med"/>
          </a:ln>
          <a:effectLst/>
        </p:spPr>
      </p:cxnSp>
      <p:sp>
        <p:nvSpPr>
          <p:cNvPr id="29" name="Rectangle 20">
            <a:extLst>
              <a:ext uri="{FF2B5EF4-FFF2-40B4-BE49-F238E27FC236}">
                <a16:creationId xmlns:a16="http://schemas.microsoft.com/office/drawing/2014/main" id="{9FAF570C-C8EC-48E2-9B29-2FDB57B8464D}"/>
              </a:ext>
            </a:extLst>
          </p:cNvPr>
          <p:cNvSpPr/>
          <p:nvPr/>
        </p:nvSpPr>
        <p:spPr>
          <a:xfrm>
            <a:off x="180986" y="1651078"/>
            <a:ext cx="2943214" cy="2845780"/>
          </a:xfrm>
          <a:prstGeom prst="rect">
            <a:avLst/>
          </a:prstGeom>
          <a:noFill/>
          <a:ln w="38100" cap="flat" cmpd="sng" algn="ctr">
            <a:solidFill>
              <a:srgbClr val="ED145B"/>
            </a:solidFill>
            <a:prstDash val="solid"/>
            <a:round/>
            <a:headEnd type="none" w="med" len="med"/>
            <a:tailEnd type="none" w="med" len="med"/>
          </a:ln>
          <a:effectLst/>
        </p:spPr>
        <p:txBody>
          <a:bodyPr lIns="0" tIns="0" rIns="0" bIns="0" rtlCol="0" anchor="ctr" anchorCtr="0"/>
          <a:lstStyle/>
          <a:p>
            <a:pPr marL="0" marR="0" lvl="0" indent="0" algn="ctr" defTabSz="45723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err="1" smtClean="0">
              <a:ln>
                <a:noFill/>
              </a:ln>
              <a:solidFill>
                <a:srgbClr val="FFB40E"/>
              </a:solidFill>
              <a:effectLst/>
              <a:uLnTx/>
              <a:uFillTx/>
              <a:latin typeface="Arial"/>
              <a:ea typeface="メイリオ"/>
              <a:cs typeface="Arial"/>
            </a:endParaRPr>
          </a:p>
        </p:txBody>
      </p:sp>
      <p:sp>
        <p:nvSpPr>
          <p:cNvPr id="30" name="Rectangle 21">
            <a:extLst>
              <a:ext uri="{FF2B5EF4-FFF2-40B4-BE49-F238E27FC236}">
                <a16:creationId xmlns:a16="http://schemas.microsoft.com/office/drawing/2014/main" id="{D5EA0AC5-428C-41D3-B1CA-D1978BEFB65F}"/>
              </a:ext>
            </a:extLst>
          </p:cNvPr>
          <p:cNvSpPr/>
          <p:nvPr/>
        </p:nvSpPr>
        <p:spPr>
          <a:xfrm>
            <a:off x="3231655" y="1663553"/>
            <a:ext cx="5866458" cy="2833305"/>
          </a:xfrm>
          <a:prstGeom prst="rect">
            <a:avLst/>
          </a:prstGeom>
          <a:noFill/>
          <a:ln w="19050" cap="flat" cmpd="sng" algn="ctr">
            <a:solidFill>
              <a:srgbClr val="000000">
                <a:lumMod val="50000"/>
                <a:lumOff val="50000"/>
              </a:srgbClr>
            </a:solidFill>
            <a:prstDash val="sysDash"/>
            <a:round/>
            <a:headEnd type="none" w="med" len="med"/>
            <a:tailEnd type="none" w="med" len="med"/>
          </a:ln>
          <a:effectLst/>
        </p:spPr>
        <p:txBody>
          <a:bodyPr lIns="0" tIns="0" rIns="0" bIns="0" rtlCol="0" anchor="ctr" anchorCtr="0"/>
          <a:lstStyle/>
          <a:p>
            <a:pPr marL="0" marR="0" lvl="0" indent="0" algn="ctr" defTabSz="45723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err="1" smtClean="0">
              <a:ln>
                <a:noFill/>
              </a:ln>
              <a:solidFill>
                <a:srgbClr val="FFB40E"/>
              </a:solidFill>
              <a:effectLst/>
              <a:uLnTx/>
              <a:uFillTx/>
              <a:latin typeface="Arial"/>
              <a:ea typeface="メイリオ"/>
              <a:cs typeface="Arial"/>
            </a:endParaRPr>
          </a:p>
        </p:txBody>
      </p:sp>
      <p:sp>
        <p:nvSpPr>
          <p:cNvPr id="31" name="TextBox 22">
            <a:extLst>
              <a:ext uri="{FF2B5EF4-FFF2-40B4-BE49-F238E27FC236}">
                <a16:creationId xmlns:a16="http://schemas.microsoft.com/office/drawing/2014/main" id="{B0FEC501-A811-4ACA-BA51-B061BAAA6DA8}"/>
              </a:ext>
            </a:extLst>
          </p:cNvPr>
          <p:cNvSpPr txBox="1"/>
          <p:nvPr/>
        </p:nvSpPr>
        <p:spPr>
          <a:xfrm>
            <a:off x="728198" y="1371847"/>
            <a:ext cx="1848789" cy="248808"/>
          </a:xfrm>
          <a:prstGeom prst="rect">
            <a:avLst/>
          </a:prstGeom>
          <a:noFill/>
        </p:spPr>
        <p:txBody>
          <a:bodyPr wrap="square" lIns="0" tIns="0" rIns="0" bIns="0" rtlCol="0">
            <a:noAutofit/>
          </a:bodyPr>
          <a:lstStyle/>
          <a:p>
            <a:pPr algn="ctr" defTabSz="457230" fontAlgn="auto">
              <a:spcBef>
                <a:spcPts val="0"/>
              </a:spcBef>
              <a:spcAft>
                <a:spcPts val="0"/>
              </a:spcAft>
            </a:pPr>
            <a:r>
              <a:rPr lang="ja-JP" altLang="en-US" sz="1400" b="1" dirty="0">
                <a:solidFill>
                  <a:srgbClr val="ED145B"/>
                </a:solidFill>
                <a:latin typeface="Arial"/>
                <a:ea typeface="メイリオ"/>
                <a:cs typeface="Arial"/>
              </a:rPr>
              <a:t>スタンダードプラン</a:t>
            </a:r>
          </a:p>
        </p:txBody>
      </p:sp>
      <p:sp>
        <p:nvSpPr>
          <p:cNvPr id="32" name="TextBox 23">
            <a:extLst>
              <a:ext uri="{FF2B5EF4-FFF2-40B4-BE49-F238E27FC236}">
                <a16:creationId xmlns:a16="http://schemas.microsoft.com/office/drawing/2014/main" id="{4A3F62AA-4DE1-4681-A1B1-82904487C0EA}"/>
              </a:ext>
            </a:extLst>
          </p:cNvPr>
          <p:cNvSpPr txBox="1"/>
          <p:nvPr/>
        </p:nvSpPr>
        <p:spPr>
          <a:xfrm>
            <a:off x="5220208" y="1384131"/>
            <a:ext cx="1848789" cy="248808"/>
          </a:xfrm>
          <a:prstGeom prst="rect">
            <a:avLst/>
          </a:prstGeom>
          <a:noFill/>
        </p:spPr>
        <p:txBody>
          <a:bodyPr wrap="square" lIns="0" tIns="0" rIns="0" bIns="0" rtlCol="0">
            <a:noAutofit/>
          </a:bodyPr>
          <a:lstStyle/>
          <a:p>
            <a:pPr algn="ctr" defTabSz="457230" fontAlgn="auto">
              <a:spcBef>
                <a:spcPts val="0"/>
              </a:spcBef>
              <a:spcAft>
                <a:spcPts val="0"/>
              </a:spcAft>
            </a:pPr>
            <a:r>
              <a:rPr lang="ja-JP" altLang="en-US" sz="1400" b="1" dirty="0">
                <a:solidFill>
                  <a:srgbClr val="000000">
                    <a:lumMod val="50000"/>
                    <a:lumOff val="50000"/>
                  </a:srgbClr>
                </a:solidFill>
                <a:latin typeface="Arial"/>
                <a:ea typeface="メイリオ"/>
                <a:cs typeface="Arial"/>
              </a:rPr>
              <a:t>レガシープラン</a:t>
            </a:r>
          </a:p>
        </p:txBody>
      </p:sp>
      <p:sp>
        <p:nvSpPr>
          <p:cNvPr id="33" name="Rectangle: Rounded Corners 4">
            <a:extLst>
              <a:ext uri="{FF2B5EF4-FFF2-40B4-BE49-F238E27FC236}">
                <a16:creationId xmlns:a16="http://schemas.microsoft.com/office/drawing/2014/main" id="{E627DCCF-3B68-43C6-B641-0C4A3684B8D9}"/>
              </a:ext>
            </a:extLst>
          </p:cNvPr>
          <p:cNvSpPr/>
          <p:nvPr/>
        </p:nvSpPr>
        <p:spPr>
          <a:xfrm>
            <a:off x="323850" y="1807637"/>
            <a:ext cx="487973" cy="216663"/>
          </a:xfrm>
          <a:prstGeom prst="roundRect">
            <a:avLst/>
          </a:prstGeom>
          <a:solidFill>
            <a:srgbClr val="00B050"/>
          </a:solidFill>
          <a:ln w="25400" cap="flat" cmpd="sng" algn="ctr">
            <a:solidFill>
              <a:srgbClr val="00B050"/>
            </a:solidFill>
            <a:prstDash val="solid"/>
          </a:ln>
          <a:effectLst/>
        </p:spPr>
        <p:txBody>
          <a:bodyPr lIns="0" tIns="0" rIns="0" bIns="0" rtlCol="0" anchor="ctr"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b="1" i="0" u="none" strike="noStrike" kern="0" cap="none" spc="0" normalizeH="0" baseline="0" noProof="0" dirty="0" smtClean="0">
                <a:ln>
                  <a:noFill/>
                </a:ln>
                <a:solidFill>
                  <a:srgbClr val="FFFFFF"/>
                </a:solidFill>
                <a:effectLst/>
                <a:uLnTx/>
                <a:uFillTx/>
                <a:latin typeface="Arial"/>
                <a:ea typeface="メイリオ"/>
                <a:cs typeface="Arial"/>
              </a:rPr>
              <a:t>NEW</a:t>
            </a:r>
            <a:endParaRPr kumimoji="0" lang="ja-JP" altLang="en-US" b="1" i="0" u="none" strike="noStrike" kern="0" cap="none" spc="0" normalizeH="0" baseline="0" noProof="0" dirty="0" err="1" smtClean="0">
              <a:ln>
                <a:noFill/>
              </a:ln>
              <a:solidFill>
                <a:srgbClr val="FFFFFF"/>
              </a:solidFill>
              <a:effectLst/>
              <a:uLnTx/>
              <a:uFillTx/>
              <a:latin typeface="Arial"/>
              <a:ea typeface="メイリオ"/>
              <a:cs typeface="Arial"/>
            </a:endParaRPr>
          </a:p>
        </p:txBody>
      </p:sp>
      <p:sp>
        <p:nvSpPr>
          <p:cNvPr id="34" name="Rectangle: Rounded Corners 24">
            <a:extLst>
              <a:ext uri="{FF2B5EF4-FFF2-40B4-BE49-F238E27FC236}">
                <a16:creationId xmlns:a16="http://schemas.microsoft.com/office/drawing/2014/main" id="{3ABDC77C-9C25-4EDF-9527-02FDA45262C6}"/>
              </a:ext>
            </a:extLst>
          </p:cNvPr>
          <p:cNvSpPr/>
          <p:nvPr/>
        </p:nvSpPr>
        <p:spPr>
          <a:xfrm>
            <a:off x="3308998" y="3119002"/>
            <a:ext cx="417035" cy="195485"/>
          </a:xfrm>
          <a:prstGeom prst="roundRect">
            <a:avLst/>
          </a:prstGeom>
          <a:solidFill>
            <a:srgbClr val="00B050"/>
          </a:solidFill>
          <a:ln w="25400" cap="flat" cmpd="sng" algn="ctr">
            <a:solidFill>
              <a:srgbClr val="00B050"/>
            </a:solidFill>
            <a:prstDash val="solid"/>
          </a:ln>
          <a:effectLst/>
        </p:spPr>
        <p:txBody>
          <a:bodyPr lIns="0" tIns="0" rIns="0" bIns="0" rtlCol="0" anchor="ctr"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050" b="1" i="0" u="none" strike="noStrike" kern="0" cap="none" spc="0" normalizeH="0" baseline="0" noProof="0" dirty="0" smtClean="0">
                <a:ln>
                  <a:noFill/>
                </a:ln>
                <a:solidFill>
                  <a:srgbClr val="FFFFFF"/>
                </a:solidFill>
                <a:effectLst/>
                <a:uLnTx/>
                <a:uFillTx/>
                <a:latin typeface="Arial"/>
                <a:ea typeface="メイリオ"/>
                <a:cs typeface="Arial"/>
              </a:rPr>
              <a:t>NEW</a:t>
            </a:r>
            <a:endParaRPr kumimoji="0" lang="ja-JP" altLang="en-US" sz="1050" b="1" i="0" u="none" strike="noStrike" kern="0" cap="none" spc="0" normalizeH="0" baseline="0" noProof="0" dirty="0" err="1" smtClean="0">
              <a:ln>
                <a:noFill/>
              </a:ln>
              <a:solidFill>
                <a:srgbClr val="FFFFFF"/>
              </a:solidFill>
              <a:effectLst/>
              <a:uLnTx/>
              <a:uFillTx/>
              <a:latin typeface="Arial"/>
              <a:ea typeface="メイリオ"/>
              <a:cs typeface="Arial"/>
            </a:endParaRPr>
          </a:p>
        </p:txBody>
      </p:sp>
      <p:graphicFrame>
        <p:nvGraphicFramePr>
          <p:cNvPr id="37" name="表 36">
            <a:extLst>
              <a:ext uri="{FF2B5EF4-FFF2-40B4-BE49-F238E27FC236}">
                <a16:creationId xmlns:a16="http://schemas.microsoft.com/office/drawing/2014/main" id="{DD8E6E37-4DA8-4B55-AC41-790368EA5928}"/>
              </a:ext>
            </a:extLst>
          </p:cNvPr>
          <p:cNvGraphicFramePr>
            <a:graphicFrameLocks noGrp="1"/>
          </p:cNvGraphicFramePr>
          <p:nvPr>
            <p:extLst>
              <p:ext uri="{D42A27DB-BD31-4B8C-83A1-F6EECF244321}">
                <p14:modId xmlns:p14="http://schemas.microsoft.com/office/powerpoint/2010/main" val="1335057635"/>
              </p:ext>
            </p:extLst>
          </p:nvPr>
        </p:nvGraphicFramePr>
        <p:xfrm>
          <a:off x="246065" y="4666906"/>
          <a:ext cx="8762093" cy="1786282"/>
        </p:xfrm>
        <a:graphic>
          <a:graphicData uri="http://schemas.openxmlformats.org/drawingml/2006/table">
            <a:tbl>
              <a:tblPr firstRow="1"/>
              <a:tblGrid>
                <a:gridCol w="2143760">
                  <a:extLst>
                    <a:ext uri="{9D8B030D-6E8A-4147-A177-3AD203B41FA5}">
                      <a16:colId xmlns:a16="http://schemas.microsoft.com/office/drawing/2014/main" val="558644117"/>
                    </a:ext>
                  </a:extLst>
                </a:gridCol>
                <a:gridCol w="3432637">
                  <a:extLst>
                    <a:ext uri="{9D8B030D-6E8A-4147-A177-3AD203B41FA5}">
                      <a16:colId xmlns:a16="http://schemas.microsoft.com/office/drawing/2014/main" val="3618063845"/>
                    </a:ext>
                  </a:extLst>
                </a:gridCol>
                <a:gridCol w="3185696">
                  <a:extLst>
                    <a:ext uri="{9D8B030D-6E8A-4147-A177-3AD203B41FA5}">
                      <a16:colId xmlns:a16="http://schemas.microsoft.com/office/drawing/2014/main" val="1128970386"/>
                    </a:ext>
                  </a:extLst>
                </a:gridCol>
              </a:tblGrid>
              <a:tr h="349291">
                <a:tc>
                  <a:txBody>
                    <a:bodyPr/>
                    <a:lstStyle/>
                    <a:p>
                      <a:pPr marL="180340" indent="-180340" algn="ctr">
                        <a:spcAft>
                          <a:spcPts val="0"/>
                        </a:spcAft>
                      </a:pPr>
                      <a:r>
                        <a:rPr lang="ja-JP" altLang="en-US" sz="1400" b="1" dirty="0" smtClean="0">
                          <a:solidFill>
                            <a:schemeClr val="bg1"/>
                          </a:solidFill>
                          <a:effectLst/>
                          <a:latin typeface="游ゴシック" panose="020B0400000000000000" pitchFamily="50" charset="-128"/>
                          <a:ea typeface="游ゴシック" panose="020B0400000000000000" pitchFamily="50" charset="-128"/>
                          <a:cs typeface="Arial" panose="020B0604020202020204" pitchFamily="34" charset="0"/>
                        </a:rPr>
                        <a:t>契約済みライセンス</a:t>
                      </a:r>
                      <a:endParaRPr lang="ja-JP" altLang="ja-JP" sz="1400" b="1" dirty="0">
                        <a:solidFill>
                          <a:schemeClr val="bg1"/>
                        </a:solidFill>
                        <a:effectLst/>
                        <a:latin typeface="游ゴシック" panose="020B0400000000000000" pitchFamily="50" charset="-128"/>
                        <a:ea typeface="游ゴシック" panose="020B0400000000000000" pitchFamily="50" charset="-128"/>
                        <a:cs typeface="Arial" panose="020B0604020202020204" pitchFamily="34" charset="0"/>
                      </a:endParaRPr>
                    </a:p>
                  </a:txBody>
                  <a:tcPr marL="68580" marR="68580" marT="0" marB="0" anchor="ctr">
                    <a:solidFill>
                      <a:srgbClr val="0070C0"/>
                    </a:solidFill>
                  </a:tcPr>
                </a:tc>
                <a:tc>
                  <a:txBody>
                    <a:bodyPr/>
                    <a:lstStyle/>
                    <a:p>
                      <a:pPr marL="180340" marR="0" lvl="0" indent="-180340" algn="ctr" defTabSz="914400" rtl="0" eaLnBrk="1" fontAlgn="auto" latinLnBrk="0" hangingPunct="1">
                        <a:lnSpc>
                          <a:spcPct val="100000"/>
                        </a:lnSpc>
                        <a:spcBef>
                          <a:spcPts val="0"/>
                        </a:spcBef>
                        <a:spcAft>
                          <a:spcPts val="0"/>
                        </a:spcAft>
                        <a:buClrTx/>
                        <a:buSzTx/>
                        <a:buFontTx/>
                        <a:buNone/>
                        <a:tabLst/>
                        <a:defRPr/>
                      </a:pPr>
                      <a:r>
                        <a:rPr lang="ja-JP" altLang="en-US" sz="1400" b="1" dirty="0" smtClean="0">
                          <a:solidFill>
                            <a:schemeClr val="bg1"/>
                          </a:solidFill>
                          <a:effectLst/>
                          <a:latin typeface="游ゴシック" panose="020B0400000000000000" pitchFamily="50" charset="-128"/>
                          <a:ea typeface="游ゴシック" panose="020B0400000000000000" pitchFamily="50" charset="-128"/>
                          <a:cs typeface="Arial" panose="020B0604020202020204" pitchFamily="34" charset="0"/>
                        </a:rPr>
                        <a:t>切り替え日前</a:t>
                      </a:r>
                      <a:r>
                        <a:rPr lang="en-US" altLang="ja-JP" sz="1400" b="1" dirty="0" smtClean="0">
                          <a:solidFill>
                            <a:schemeClr val="bg1"/>
                          </a:solidFill>
                          <a:effectLst/>
                          <a:latin typeface="游ゴシック" panose="020B0400000000000000" pitchFamily="50" charset="-128"/>
                          <a:ea typeface="游ゴシック" panose="020B0400000000000000" pitchFamily="50" charset="-128"/>
                          <a:cs typeface="Arial" panose="020B0604020202020204" pitchFamily="34" charset="0"/>
                        </a:rPr>
                        <a:t>(6/14</a:t>
                      </a:r>
                      <a:r>
                        <a:rPr lang="ja-JP" altLang="en-US" sz="1400" b="1" dirty="0" smtClean="0">
                          <a:solidFill>
                            <a:schemeClr val="bg1"/>
                          </a:solidFill>
                          <a:effectLst/>
                          <a:latin typeface="游ゴシック" panose="020B0400000000000000" pitchFamily="50" charset="-128"/>
                          <a:ea typeface="游ゴシック" panose="020B0400000000000000" pitchFamily="50" charset="-128"/>
                          <a:cs typeface="Arial" panose="020B0604020202020204" pitchFamily="34" charset="0"/>
                        </a:rPr>
                        <a:t>開始分まで</a:t>
                      </a:r>
                      <a:r>
                        <a:rPr lang="en-US" altLang="ja-JP" sz="1400" b="1" dirty="0" smtClean="0">
                          <a:solidFill>
                            <a:schemeClr val="bg1"/>
                          </a:solidFill>
                          <a:effectLst/>
                          <a:latin typeface="游ゴシック" panose="020B0400000000000000" pitchFamily="50" charset="-128"/>
                          <a:ea typeface="游ゴシック" panose="020B0400000000000000" pitchFamily="50" charset="-128"/>
                          <a:cs typeface="Arial" panose="020B0604020202020204" pitchFamily="34" charset="0"/>
                        </a:rPr>
                        <a:t>)</a:t>
                      </a:r>
                      <a:endParaRPr lang="ja-JP" altLang="ja-JP" sz="1400" b="1" dirty="0" smtClean="0">
                        <a:solidFill>
                          <a:schemeClr val="bg1"/>
                        </a:solidFill>
                        <a:effectLst/>
                        <a:latin typeface="游ゴシック" panose="020B0400000000000000" pitchFamily="50" charset="-128"/>
                        <a:ea typeface="游ゴシック" panose="020B0400000000000000" pitchFamily="50" charset="-128"/>
                        <a:cs typeface="Arial" panose="020B0604020202020204" pitchFamily="34" charset="0"/>
                      </a:endParaRPr>
                    </a:p>
                  </a:txBody>
                  <a:tcPr marL="68580" marR="68580" marT="0" marB="0" anchor="ctr">
                    <a:solidFill>
                      <a:srgbClr val="0070C0"/>
                    </a:solidFill>
                  </a:tcPr>
                </a:tc>
                <a:tc>
                  <a:txBody>
                    <a:bodyPr/>
                    <a:lstStyle/>
                    <a:p>
                      <a:pPr marL="180340" indent="-180340" algn="ctr">
                        <a:spcAft>
                          <a:spcPts val="0"/>
                        </a:spcAft>
                      </a:pPr>
                      <a:r>
                        <a:rPr lang="ja-JP" altLang="en-US" sz="1400" b="1" dirty="0" smtClean="0">
                          <a:solidFill>
                            <a:schemeClr val="bg1"/>
                          </a:solidFill>
                          <a:effectLst/>
                          <a:latin typeface="游ゴシック" panose="020B0400000000000000" pitchFamily="50" charset="-128"/>
                          <a:ea typeface="游ゴシック" panose="020B0400000000000000" pitchFamily="50" charset="-128"/>
                          <a:cs typeface="Arial" panose="020B0604020202020204" pitchFamily="34" charset="0"/>
                        </a:rPr>
                        <a:t>切り替え日後</a:t>
                      </a:r>
                      <a:r>
                        <a:rPr lang="en-US" altLang="ja-JP" sz="1400" b="1" dirty="0" smtClean="0">
                          <a:solidFill>
                            <a:schemeClr val="bg1"/>
                          </a:solidFill>
                          <a:effectLst/>
                          <a:latin typeface="游ゴシック" panose="020B0400000000000000" pitchFamily="50" charset="-128"/>
                          <a:ea typeface="游ゴシック" panose="020B0400000000000000" pitchFamily="50" charset="-128"/>
                          <a:cs typeface="Arial" panose="020B0604020202020204" pitchFamily="34" charset="0"/>
                        </a:rPr>
                        <a:t>(6/15</a:t>
                      </a:r>
                      <a:r>
                        <a:rPr lang="ja-JP" altLang="en-US" sz="1400" b="1" dirty="0" smtClean="0">
                          <a:solidFill>
                            <a:schemeClr val="bg1"/>
                          </a:solidFill>
                          <a:effectLst/>
                          <a:latin typeface="游ゴシック" panose="020B0400000000000000" pitchFamily="50" charset="-128"/>
                          <a:ea typeface="游ゴシック" panose="020B0400000000000000" pitchFamily="50" charset="-128"/>
                          <a:cs typeface="Arial" panose="020B0604020202020204" pitchFamily="34" charset="0"/>
                        </a:rPr>
                        <a:t>以降</a:t>
                      </a:r>
                      <a:r>
                        <a:rPr lang="en-US" altLang="ja-JP" sz="1400" b="1" dirty="0" smtClean="0">
                          <a:solidFill>
                            <a:schemeClr val="bg1"/>
                          </a:solidFill>
                          <a:effectLst/>
                          <a:latin typeface="游ゴシック" panose="020B0400000000000000" pitchFamily="50" charset="-128"/>
                          <a:ea typeface="游ゴシック" panose="020B0400000000000000" pitchFamily="50" charset="-128"/>
                          <a:cs typeface="Arial" panose="020B0604020202020204" pitchFamily="34" charset="0"/>
                        </a:rPr>
                        <a:t>)</a:t>
                      </a:r>
                      <a:endParaRPr lang="ja-JP" sz="1400" b="1" dirty="0">
                        <a:solidFill>
                          <a:schemeClr val="bg1"/>
                        </a:solidFill>
                        <a:effectLst/>
                        <a:latin typeface="游ゴシック" panose="020B0400000000000000" pitchFamily="50" charset="-128"/>
                        <a:ea typeface="游ゴシック" panose="020B0400000000000000" pitchFamily="50" charset="-128"/>
                        <a:cs typeface="Arial" panose="020B0604020202020204" pitchFamily="34" charset="0"/>
                      </a:endParaRPr>
                    </a:p>
                  </a:txBody>
                  <a:tcPr marL="68580" marR="68580" marT="0" marB="0" anchor="ctr">
                    <a:solidFill>
                      <a:srgbClr val="0070C0"/>
                    </a:solidFill>
                  </a:tcPr>
                </a:tc>
                <a:extLst>
                  <a:ext uri="{0D108BD9-81ED-4DB2-BD59-A6C34878D82A}">
                    <a16:rowId xmlns:a16="http://schemas.microsoft.com/office/drawing/2014/main" val="3221151296"/>
                  </a:ext>
                </a:extLst>
              </a:tr>
              <a:tr h="478997">
                <a:tc>
                  <a:txBody>
                    <a:bodyPr/>
                    <a:lstStyle/>
                    <a:p>
                      <a:pPr algn="ctr"/>
                      <a:r>
                        <a:rPr lang="ja-JP" altLang="en-US" sz="1400" dirty="0" smtClean="0">
                          <a:latin typeface="游ゴシック" panose="020B0400000000000000" pitchFamily="50" charset="-128"/>
                          <a:ea typeface="游ゴシック" panose="020B0400000000000000" pitchFamily="50" charset="-128"/>
                        </a:rPr>
                        <a:t>オンプレミス</a:t>
                      </a:r>
                      <a:r>
                        <a:rPr lang="en-US" altLang="ja-JP" sz="1400" dirty="0" smtClean="0">
                          <a:latin typeface="游ゴシック" panose="020B0400000000000000" pitchFamily="50" charset="-128"/>
                          <a:ea typeface="游ゴシック" panose="020B0400000000000000" pitchFamily="50" charset="-128"/>
                        </a:rPr>
                        <a:t>/</a:t>
                      </a:r>
                      <a:br>
                        <a:rPr lang="en-US" altLang="ja-JP" sz="1400" dirty="0" smtClean="0">
                          <a:latin typeface="游ゴシック" panose="020B0400000000000000" pitchFamily="50" charset="-128"/>
                          <a:ea typeface="游ゴシック" panose="020B0400000000000000" pitchFamily="50" charset="-128"/>
                        </a:rPr>
                      </a:br>
                      <a:r>
                        <a:rPr lang="ja-JP" altLang="en-US" sz="1400" dirty="0" smtClean="0">
                          <a:latin typeface="游ゴシック" panose="020B0400000000000000" pitchFamily="50" charset="-128"/>
                          <a:ea typeface="游ゴシック" panose="020B0400000000000000" pitchFamily="50" charset="-128"/>
                        </a:rPr>
                        <a:t>スタンドアロン</a:t>
                      </a:r>
                      <a:endParaRPr lang="ja-JP" altLang="en-US" sz="1400" dirty="0">
                        <a:latin typeface="游ゴシック" panose="020B0400000000000000" pitchFamily="50" charset="-128"/>
                        <a:ea typeface="游ゴシック" panose="020B0400000000000000" pitchFamily="50" charset="-128"/>
                      </a:endParaRPr>
                    </a:p>
                  </a:txBody>
                  <a:tcPr marL="68580" marR="68580" marT="0" marB="0"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latin typeface="游ゴシック" panose="020B0400000000000000" pitchFamily="50" charset="-128"/>
                          <a:ea typeface="游ゴシック" panose="020B0400000000000000" pitchFamily="50" charset="-128"/>
                        </a:rPr>
                        <a:t>オンプレプランとして更新・追加購入可</a:t>
                      </a:r>
                    </a:p>
                  </a:txBody>
                  <a:tcPr marL="68580" marR="68580" marT="0" marB="0" anchor="ctr"/>
                </a:tc>
                <a:tc>
                  <a:txBody>
                    <a:bodyPr/>
                    <a:lstStyle/>
                    <a:p>
                      <a:r>
                        <a:rPr lang="ja-JP" altLang="en-US" sz="1400" u="sng" dirty="0" smtClean="0">
                          <a:latin typeface="游ゴシック" panose="020B0400000000000000" pitchFamily="50" charset="-128"/>
                          <a:ea typeface="游ゴシック" panose="020B0400000000000000" pitchFamily="50" charset="-128"/>
                        </a:rPr>
                        <a:t>既存契約がある場合に限り</a:t>
                      </a:r>
                      <a:r>
                        <a:rPr lang="ja-JP" altLang="en-US" sz="1400" dirty="0" smtClean="0">
                          <a:latin typeface="游ゴシック" panose="020B0400000000000000" pitchFamily="50" charset="-128"/>
                          <a:ea typeface="游ゴシック" panose="020B0400000000000000" pitchFamily="50" charset="-128"/>
                        </a:rPr>
                        <a:t>、オンプレプランとして更新・追加購入可</a:t>
                      </a:r>
                      <a:endParaRPr lang="ja-JP" altLang="en-US" sz="1400" dirty="0">
                        <a:latin typeface="游ゴシック" panose="020B0400000000000000" pitchFamily="50" charset="-128"/>
                        <a:ea typeface="游ゴシック" panose="020B0400000000000000" pitchFamily="50" charset="-128"/>
                      </a:endParaRPr>
                    </a:p>
                  </a:txBody>
                  <a:tcPr marL="68580" marR="68580" marT="0" marB="0" anchor="ctr">
                    <a:solidFill>
                      <a:srgbClr val="FFFF00"/>
                    </a:solidFill>
                  </a:tcPr>
                </a:tc>
                <a:extLst>
                  <a:ext uri="{0D108BD9-81ED-4DB2-BD59-A6C34878D82A}">
                    <a16:rowId xmlns:a16="http://schemas.microsoft.com/office/drawing/2014/main" val="3046935346"/>
                  </a:ext>
                </a:extLst>
              </a:tr>
              <a:tr h="478997">
                <a:tc>
                  <a:txBody>
                    <a:bodyPr/>
                    <a:lstStyle/>
                    <a:p>
                      <a:pPr algn="ctr"/>
                      <a:r>
                        <a:rPr lang="ja-JP" altLang="en-US" sz="1400" dirty="0" smtClean="0">
                          <a:latin typeface="游ゴシック" panose="020B0400000000000000" pitchFamily="50" charset="-128"/>
                          <a:ea typeface="游ゴシック" panose="020B0400000000000000" pitchFamily="50" charset="-128"/>
                        </a:rPr>
                        <a:t>クラウドライセンス</a:t>
                      </a:r>
                      <a:endParaRPr lang="ja-JP" altLang="en-US" sz="1400" dirty="0">
                        <a:latin typeface="游ゴシック" panose="020B0400000000000000" pitchFamily="50" charset="-128"/>
                        <a:ea typeface="游ゴシック" panose="020B0400000000000000" pitchFamily="50" charset="-128"/>
                      </a:endParaRPr>
                    </a:p>
                  </a:txBody>
                  <a:tcPr marL="68580" marR="68580" marT="0" marB="0" anchor="ctr">
                    <a:noFill/>
                  </a:tcPr>
                </a:tc>
                <a:tc>
                  <a:txBody>
                    <a:bodyPr/>
                    <a:lstStyle/>
                    <a:p>
                      <a:r>
                        <a:rPr lang="ja-JP" altLang="en-US" sz="1400" dirty="0" smtClean="0">
                          <a:latin typeface="游ゴシック" panose="020B0400000000000000" pitchFamily="50" charset="-128"/>
                          <a:ea typeface="游ゴシック" panose="020B0400000000000000" pitchFamily="50" charset="-128"/>
                        </a:rPr>
                        <a:t>クラウドプランとして更新・追加購入可</a:t>
                      </a:r>
                      <a:r>
                        <a:rPr lang="en-US" altLang="ja-JP" sz="1400" dirty="0" smtClean="0">
                          <a:latin typeface="游ゴシック" panose="020B0400000000000000" pitchFamily="50" charset="-128"/>
                          <a:ea typeface="游ゴシック" panose="020B0400000000000000" pitchFamily="50" charset="-128"/>
                        </a:rPr>
                        <a:t/>
                      </a:r>
                      <a:br>
                        <a:rPr lang="en-US" altLang="ja-JP" sz="1400" dirty="0" smtClean="0">
                          <a:latin typeface="游ゴシック" panose="020B0400000000000000" pitchFamily="50" charset="-128"/>
                          <a:ea typeface="游ゴシック" panose="020B0400000000000000" pitchFamily="50" charset="-128"/>
                        </a:rPr>
                      </a:br>
                      <a:r>
                        <a:rPr lang="en-US" altLang="ja-JP" sz="1400" dirty="0" smtClean="0">
                          <a:latin typeface="游ゴシック" panose="020B0400000000000000" pitchFamily="50" charset="-128"/>
                          <a:ea typeface="游ゴシック" panose="020B0400000000000000" pitchFamily="50" charset="-128"/>
                        </a:rPr>
                        <a:t>Flex</a:t>
                      </a:r>
                      <a:r>
                        <a:rPr lang="ja-JP" altLang="en-US" sz="1400" dirty="0" smtClean="0">
                          <a:latin typeface="游ゴシック" panose="020B0400000000000000" pitchFamily="50" charset="-128"/>
                          <a:ea typeface="游ゴシック" panose="020B0400000000000000" pitchFamily="50" charset="-128"/>
                        </a:rPr>
                        <a:t>プランでの契約も可能</a:t>
                      </a:r>
                      <a:endParaRPr lang="ja-JP" altLang="en-US" sz="1400" dirty="0">
                        <a:latin typeface="游ゴシック" panose="020B0400000000000000" pitchFamily="50" charset="-128"/>
                        <a:ea typeface="游ゴシック" panose="020B0400000000000000" pitchFamily="50" charset="-128"/>
                      </a:endParaRPr>
                    </a:p>
                  </a:txBody>
                  <a:tcPr marL="68580" marR="68580" marT="0" marB="0" anchor="ctr"/>
                </a:tc>
                <a:tc>
                  <a:txBody>
                    <a:bodyPr/>
                    <a:lstStyle/>
                    <a:p>
                      <a:r>
                        <a:rPr lang="ja-JP" altLang="en-US" sz="1400" dirty="0" smtClean="0">
                          <a:latin typeface="游ゴシック" panose="020B0400000000000000" pitchFamily="50" charset="-128"/>
                          <a:ea typeface="游ゴシック" panose="020B0400000000000000" pitchFamily="50" charset="-128"/>
                        </a:rPr>
                        <a:t>追加：</a:t>
                      </a:r>
                      <a:r>
                        <a:rPr lang="en-US" altLang="ja-JP" sz="1400" dirty="0" smtClean="0">
                          <a:latin typeface="游ゴシック" panose="020B0400000000000000" pitchFamily="50" charset="-128"/>
                          <a:ea typeface="游ゴシック" panose="020B0400000000000000" pitchFamily="50" charset="-128"/>
                        </a:rPr>
                        <a:t>Flex</a:t>
                      </a:r>
                      <a:r>
                        <a:rPr lang="ja-JP" altLang="en-US" sz="1400" dirty="0" smtClean="0">
                          <a:latin typeface="游ゴシック" panose="020B0400000000000000" pitchFamily="50" charset="-128"/>
                          <a:ea typeface="游ゴシック" panose="020B0400000000000000" pitchFamily="50" charset="-128"/>
                        </a:rPr>
                        <a:t>プランでの契約</a:t>
                      </a:r>
                      <a:r>
                        <a:rPr lang="en-US" altLang="ja-JP" sz="1400" dirty="0" smtClean="0">
                          <a:latin typeface="游ゴシック" panose="020B0400000000000000" pitchFamily="50" charset="-128"/>
                          <a:ea typeface="游ゴシック" panose="020B0400000000000000" pitchFamily="50" charset="-128"/>
                        </a:rPr>
                        <a:t/>
                      </a:r>
                      <a:br>
                        <a:rPr lang="en-US" altLang="ja-JP" sz="1400" dirty="0" smtClean="0">
                          <a:latin typeface="游ゴシック" panose="020B0400000000000000" pitchFamily="50" charset="-128"/>
                          <a:ea typeface="游ゴシック" panose="020B0400000000000000" pitchFamily="50" charset="-128"/>
                        </a:rPr>
                      </a:br>
                      <a:r>
                        <a:rPr lang="ja-JP" altLang="en-US" sz="1400" dirty="0" smtClean="0">
                          <a:latin typeface="游ゴシック" panose="020B0400000000000000" pitchFamily="50" charset="-128"/>
                          <a:ea typeface="游ゴシック" panose="020B0400000000000000" pitchFamily="50" charset="-128"/>
                        </a:rPr>
                        <a:t>更新：</a:t>
                      </a:r>
                      <a:r>
                        <a:rPr lang="en-US" altLang="ja-JP" sz="1400" dirty="0" smtClean="0">
                          <a:latin typeface="游ゴシック" panose="020B0400000000000000" pitchFamily="50" charset="-128"/>
                          <a:ea typeface="游ゴシック" panose="020B0400000000000000" pitchFamily="50" charset="-128"/>
                        </a:rPr>
                        <a:t>Flex</a:t>
                      </a:r>
                      <a:r>
                        <a:rPr lang="ja-JP" altLang="en-US" sz="1400" dirty="0" smtClean="0">
                          <a:latin typeface="游ゴシック" panose="020B0400000000000000" pitchFamily="50" charset="-128"/>
                          <a:ea typeface="游ゴシック" panose="020B0400000000000000" pitchFamily="50" charset="-128"/>
                        </a:rPr>
                        <a:t>プランに切り替え</a:t>
                      </a:r>
                      <a:endParaRPr lang="ja-JP" altLang="en-US" sz="1400" dirty="0">
                        <a:latin typeface="游ゴシック" panose="020B0400000000000000" pitchFamily="50" charset="-128"/>
                        <a:ea typeface="游ゴシック" panose="020B0400000000000000" pitchFamily="50" charset="-128"/>
                      </a:endParaRPr>
                    </a:p>
                  </a:txBody>
                  <a:tcPr marL="68580" marR="68580" marT="0" marB="0" anchor="ctr"/>
                </a:tc>
                <a:extLst>
                  <a:ext uri="{0D108BD9-81ED-4DB2-BD59-A6C34878D82A}">
                    <a16:rowId xmlns:a16="http://schemas.microsoft.com/office/drawing/2014/main" val="3232420426"/>
                  </a:ext>
                </a:extLst>
              </a:tr>
              <a:tr h="478997">
                <a:tc>
                  <a:txBody>
                    <a:bodyPr/>
                    <a:lstStyle/>
                    <a:p>
                      <a:pPr algn="ctr"/>
                      <a:r>
                        <a:rPr lang="ja-JP" altLang="en-US" sz="1400" dirty="0" smtClean="0">
                          <a:latin typeface="游ゴシック" panose="020B0400000000000000" pitchFamily="50" charset="-128"/>
                          <a:ea typeface="游ゴシック" panose="020B0400000000000000" pitchFamily="50" charset="-128"/>
                        </a:rPr>
                        <a:t>なし</a:t>
                      </a:r>
                      <a:r>
                        <a:rPr lang="en-US" altLang="ja-JP" sz="1400" dirty="0" smtClean="0">
                          <a:latin typeface="游ゴシック" panose="020B0400000000000000" pitchFamily="50" charset="-128"/>
                          <a:ea typeface="游ゴシック" panose="020B0400000000000000" pitchFamily="50" charset="-128"/>
                        </a:rPr>
                        <a:t/>
                      </a:r>
                      <a:br>
                        <a:rPr lang="en-US" altLang="ja-JP" sz="1400" dirty="0" smtClean="0">
                          <a:latin typeface="游ゴシック" panose="020B0400000000000000" pitchFamily="50" charset="-128"/>
                          <a:ea typeface="游ゴシック" panose="020B0400000000000000" pitchFamily="50" charset="-128"/>
                        </a:rPr>
                      </a:br>
                      <a:r>
                        <a:rPr lang="en-US" altLang="ja-JP" sz="1400" dirty="0" smtClean="0">
                          <a:latin typeface="游ゴシック" panose="020B0400000000000000" pitchFamily="50" charset="-128"/>
                          <a:ea typeface="游ゴシック" panose="020B0400000000000000" pitchFamily="50" charset="-128"/>
                        </a:rPr>
                        <a:t>(</a:t>
                      </a:r>
                      <a:r>
                        <a:rPr lang="ja-JP" altLang="en-US" sz="1400" dirty="0" smtClean="0">
                          <a:latin typeface="游ゴシック" panose="020B0400000000000000" pitchFamily="50" charset="-128"/>
                          <a:ea typeface="游ゴシック" panose="020B0400000000000000" pitchFamily="50" charset="-128"/>
                        </a:rPr>
                        <a:t>新規契約のお客様</a:t>
                      </a:r>
                      <a:r>
                        <a:rPr lang="en-US" altLang="ja-JP" sz="1400" dirty="0" smtClean="0">
                          <a:latin typeface="游ゴシック" panose="020B0400000000000000" pitchFamily="50" charset="-128"/>
                          <a:ea typeface="游ゴシック" panose="020B0400000000000000" pitchFamily="50" charset="-128"/>
                        </a:rPr>
                        <a:t>)</a:t>
                      </a:r>
                      <a:endParaRPr lang="ja-JP" altLang="en-US" sz="1400" dirty="0">
                        <a:latin typeface="游ゴシック" panose="020B0400000000000000" pitchFamily="50" charset="-128"/>
                        <a:ea typeface="游ゴシック" panose="020B0400000000000000" pitchFamily="50" charset="-128"/>
                      </a:endParaRPr>
                    </a:p>
                  </a:txBody>
                  <a:tcPr marL="68580" marR="68580" marT="0" marB="0" anchor="ctr">
                    <a:noFill/>
                  </a:tcPr>
                </a:tc>
                <a:tc>
                  <a:txBody>
                    <a:bodyPr/>
                    <a:lstStyle/>
                    <a:p>
                      <a:r>
                        <a:rPr lang="en-US" altLang="ja-JP" sz="1400" dirty="0" smtClean="0">
                          <a:latin typeface="游ゴシック" panose="020B0400000000000000" pitchFamily="50" charset="-128"/>
                          <a:ea typeface="游ゴシック" panose="020B0400000000000000" pitchFamily="50" charset="-128"/>
                        </a:rPr>
                        <a:t>Flex/Cloud/</a:t>
                      </a:r>
                      <a:r>
                        <a:rPr lang="ja-JP" altLang="en-US" sz="1400" dirty="0" smtClean="0">
                          <a:latin typeface="游ゴシック" panose="020B0400000000000000" pitchFamily="50" charset="-128"/>
                          <a:ea typeface="游ゴシック" panose="020B0400000000000000" pitchFamily="50" charset="-128"/>
                        </a:rPr>
                        <a:t>オンプレの各プラン契約可</a:t>
                      </a:r>
                      <a:endParaRPr lang="ja-JP" altLang="en-US" sz="1400" dirty="0">
                        <a:latin typeface="游ゴシック" panose="020B0400000000000000" pitchFamily="50" charset="-128"/>
                        <a:ea typeface="游ゴシック" panose="020B0400000000000000" pitchFamily="50" charset="-128"/>
                      </a:endParaRPr>
                    </a:p>
                  </a:txBody>
                  <a:tcPr marL="68580" marR="68580" marT="0" marB="0" anchor="ctr"/>
                </a:tc>
                <a:tc>
                  <a:txBody>
                    <a:bodyPr/>
                    <a:lstStyle/>
                    <a:p>
                      <a:r>
                        <a:rPr lang="en-US" altLang="ja-JP" sz="1400" dirty="0" smtClean="0">
                          <a:latin typeface="游ゴシック" panose="020B0400000000000000" pitchFamily="50" charset="-128"/>
                          <a:ea typeface="游ゴシック" panose="020B0400000000000000" pitchFamily="50" charset="-128"/>
                        </a:rPr>
                        <a:t>Flex</a:t>
                      </a:r>
                      <a:r>
                        <a:rPr lang="ja-JP" altLang="en-US" sz="1400" dirty="0" smtClean="0">
                          <a:latin typeface="游ゴシック" panose="020B0400000000000000" pitchFamily="50" charset="-128"/>
                          <a:ea typeface="游ゴシック" panose="020B0400000000000000" pitchFamily="50" charset="-128"/>
                        </a:rPr>
                        <a:t>プランのみ契約可</a:t>
                      </a:r>
                      <a:endParaRPr lang="ja-JP" altLang="en-US" sz="1400" dirty="0">
                        <a:latin typeface="游ゴシック" panose="020B0400000000000000" pitchFamily="50" charset="-128"/>
                        <a:ea typeface="游ゴシック" panose="020B0400000000000000" pitchFamily="50" charset="-128"/>
                      </a:endParaRPr>
                    </a:p>
                  </a:txBody>
                  <a:tcPr marL="68580" marR="68580" marT="0" marB="0" anchor="ctr">
                    <a:solidFill>
                      <a:srgbClr val="FFFF00"/>
                    </a:solidFill>
                  </a:tcPr>
                </a:tc>
                <a:extLst>
                  <a:ext uri="{0D108BD9-81ED-4DB2-BD59-A6C34878D82A}">
                    <a16:rowId xmlns:a16="http://schemas.microsoft.com/office/drawing/2014/main" val="2432994460"/>
                  </a:ext>
                </a:extLst>
              </a:tr>
            </a:tbl>
          </a:graphicData>
        </a:graphic>
      </p:graphicFrame>
    </p:spTree>
    <p:extLst>
      <p:ext uri="{BB962C8B-B14F-4D97-AF65-F5344CB8AC3E}">
        <p14:creationId xmlns:p14="http://schemas.microsoft.com/office/powerpoint/2010/main" val="1363076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p:txBody>
          <a:bodyPr/>
          <a:lstStyle/>
          <a:p>
            <a:pPr>
              <a:defRPr/>
            </a:pPr>
            <a:r>
              <a:rPr lang="en-US" altLang="ja-JP" smtClean="0"/>
              <a:t>© 2022 Power Solutions,Ltd. All Rights Reserved</a:t>
            </a:r>
            <a:endParaRPr kumimoji="1" lang="en-US" altLang="ja-JP" dirty="0"/>
          </a:p>
        </p:txBody>
      </p:sp>
      <p:sp>
        <p:nvSpPr>
          <p:cNvPr id="5" name="スライド番号プレースホルダー 4"/>
          <p:cNvSpPr>
            <a:spLocks noGrp="1"/>
          </p:cNvSpPr>
          <p:nvPr>
            <p:ph type="sldNum" sz="quarter" idx="12"/>
          </p:nvPr>
        </p:nvSpPr>
        <p:spPr/>
        <p:txBody>
          <a:bodyPr/>
          <a:lstStyle/>
          <a:p>
            <a:pPr>
              <a:defRPr/>
            </a:pPr>
            <a:fld id="{A24B5CD7-0B8C-4B10-A284-07F87E62A7C9}" type="slidenum">
              <a:rPr lang="en-US" altLang="ja-JP" smtClean="0"/>
              <a:pPr>
                <a:defRPr/>
              </a:pPr>
              <a:t>2</a:t>
            </a:fld>
            <a:endParaRPr lang="en-US" altLang="ja-JP"/>
          </a:p>
        </p:txBody>
      </p:sp>
      <p:sp>
        <p:nvSpPr>
          <p:cNvPr id="6" name="テキスト ボックス 4"/>
          <p:cNvSpPr txBox="1">
            <a:spLocks noChangeArrowheads="1"/>
          </p:cNvSpPr>
          <p:nvPr/>
        </p:nvSpPr>
        <p:spPr bwMode="auto">
          <a:xfrm>
            <a:off x="323850" y="1017210"/>
            <a:ext cx="806022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174625" indent="-174625" eaLnBrk="0" hangingPunct="0">
              <a:lnSpc>
                <a:spcPct val="110000"/>
              </a:lnSpc>
              <a:spcBef>
                <a:spcPct val="20000"/>
              </a:spcBef>
              <a:buClr>
                <a:schemeClr val="accent2"/>
              </a:buClr>
              <a:buFont typeface="Wingdings" pitchFamily="2" charset="2"/>
              <a:buChar char="p"/>
              <a:defRPr kumimoji="1" sz="1500">
                <a:solidFill>
                  <a:schemeClr val="tx1"/>
                </a:solidFill>
                <a:latin typeface="HG丸ｺﾞｼｯｸM-PRO" pitchFamily="50" charset="-128"/>
                <a:ea typeface="HG丸ｺﾞｼｯｸM-PRO" pitchFamily="50" charset="-128"/>
              </a:defRPr>
            </a:lvl1pPr>
            <a:lvl2pPr marL="742950" indent="-285750" eaLnBrk="0" hangingPunct="0">
              <a:lnSpc>
                <a:spcPct val="110000"/>
              </a:lnSpc>
              <a:spcBef>
                <a:spcPct val="20000"/>
              </a:spcBef>
              <a:buFont typeface="Wingdings" pitchFamily="2" charset="2"/>
              <a:buChar char="Ø"/>
              <a:defRPr kumimoji="1" sz="1200">
                <a:solidFill>
                  <a:schemeClr val="tx1"/>
                </a:solidFill>
                <a:latin typeface="HG丸ｺﾞｼｯｸM-PRO" pitchFamily="50" charset="-128"/>
                <a:ea typeface="HG丸ｺﾞｼｯｸM-PRO" pitchFamily="50" charset="-128"/>
              </a:defRPr>
            </a:lvl2pPr>
            <a:lvl3pPr marL="1143000" indent="-228600" eaLnBrk="0" hangingPunct="0">
              <a:lnSpc>
                <a:spcPct val="110000"/>
              </a:lnSpc>
              <a:spcBef>
                <a:spcPct val="20000"/>
              </a:spcBef>
              <a:buFont typeface="Wingdings" pitchFamily="2" charset="2"/>
              <a:buChar char="ü"/>
              <a:defRPr kumimoji="1" sz="1000">
                <a:solidFill>
                  <a:schemeClr val="tx1"/>
                </a:solidFill>
                <a:latin typeface="HG丸ｺﾞｼｯｸM-PRO" pitchFamily="50" charset="-128"/>
                <a:ea typeface="HG丸ｺﾞｼｯｸM-PRO" pitchFamily="50" charset="-128"/>
              </a:defRPr>
            </a:lvl3pPr>
            <a:lvl4pPr marL="1600200" indent="-228600" eaLnBrk="0" hangingPunct="0">
              <a:lnSpc>
                <a:spcPct val="110000"/>
              </a:lnSpc>
              <a:spcBef>
                <a:spcPct val="20000"/>
              </a:spcBef>
              <a:buChar char="–"/>
              <a:defRPr kumimoji="1" sz="1000">
                <a:solidFill>
                  <a:schemeClr val="tx1"/>
                </a:solidFill>
                <a:latin typeface="HG丸ｺﾞｼｯｸM-PRO" pitchFamily="50" charset="-128"/>
                <a:ea typeface="HG丸ｺﾞｼｯｸM-PRO" pitchFamily="50" charset="-128"/>
              </a:defRPr>
            </a:lvl4pPr>
            <a:lvl5pPr marL="2057400" indent="-228600" eaLnBrk="0" hangingPunct="0">
              <a:lnSpc>
                <a:spcPct val="110000"/>
              </a:lnSpc>
              <a:spcBef>
                <a:spcPct val="20000"/>
              </a:spcBef>
              <a:buChar char="»"/>
              <a:defRPr kumimoji="1" sz="1000">
                <a:solidFill>
                  <a:schemeClr val="tx1"/>
                </a:solidFill>
                <a:latin typeface="HG丸ｺﾞｼｯｸM-PRO" pitchFamily="50" charset="-128"/>
                <a:ea typeface="HG丸ｺﾞｼｯｸM-PRO" pitchFamily="50" charset="-128"/>
              </a:defRPr>
            </a:lvl5pPr>
            <a:lvl6pPr marL="25146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6pPr>
            <a:lvl7pPr marL="29718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7pPr>
            <a:lvl8pPr marL="34290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8pPr>
            <a:lvl9pPr marL="38862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9pPr>
          </a:lstStyle>
          <a:p>
            <a:pPr eaLnBrk="1" hangingPunct="1">
              <a:lnSpc>
                <a:spcPct val="100000"/>
              </a:lnSpc>
              <a:spcBef>
                <a:spcPct val="0"/>
              </a:spcBef>
              <a:buClrTx/>
              <a:buFontTx/>
              <a:buNone/>
            </a:pPr>
            <a:r>
              <a:rPr lang="ja-JP" altLang="en-US" sz="1600" dirty="0" smtClean="0">
                <a:latin typeface="游ゴシック" panose="020B0400000000000000" pitchFamily="50" charset="-128"/>
                <a:ea typeface="游ゴシック" panose="020B0400000000000000" pitchFamily="50" charset="-128"/>
                <a:cs typeface="Meiryo UI" pitchFamily="50" charset="-128"/>
              </a:rPr>
              <a:t>フレックスプランでは以下からデプロイメント</a:t>
            </a:r>
            <a:r>
              <a:rPr lang="en-US" altLang="ja-JP" sz="1600" dirty="0" smtClean="0">
                <a:latin typeface="游ゴシック" panose="020B0400000000000000" pitchFamily="50" charset="-128"/>
                <a:ea typeface="游ゴシック" panose="020B0400000000000000" pitchFamily="50" charset="-128"/>
                <a:cs typeface="Meiryo UI" pitchFamily="50" charset="-128"/>
              </a:rPr>
              <a:t>(</a:t>
            </a:r>
            <a:r>
              <a:rPr lang="ja-JP" altLang="en-US" sz="1600" dirty="0" smtClean="0">
                <a:latin typeface="游ゴシック" panose="020B0400000000000000" pitchFamily="50" charset="-128"/>
                <a:ea typeface="游ゴシック" panose="020B0400000000000000" pitchFamily="50" charset="-128"/>
                <a:cs typeface="Meiryo UI" pitchFamily="50" charset="-128"/>
              </a:rPr>
              <a:t>利用環境</a:t>
            </a:r>
            <a:r>
              <a:rPr lang="en-US" altLang="ja-JP" sz="1600" dirty="0" smtClean="0">
                <a:latin typeface="游ゴシック" panose="020B0400000000000000" pitchFamily="50" charset="-128"/>
                <a:ea typeface="游ゴシック" panose="020B0400000000000000" pitchFamily="50" charset="-128"/>
                <a:cs typeface="Meiryo UI" pitchFamily="50" charset="-128"/>
              </a:rPr>
              <a:t>)</a:t>
            </a:r>
            <a:r>
              <a:rPr lang="ja-JP" altLang="en-US" sz="1600" dirty="0" smtClean="0">
                <a:latin typeface="游ゴシック" panose="020B0400000000000000" pitchFamily="50" charset="-128"/>
                <a:ea typeface="游ゴシック" panose="020B0400000000000000" pitchFamily="50" charset="-128"/>
                <a:cs typeface="Meiryo UI" pitchFamily="50" charset="-128"/>
              </a:rPr>
              <a:t>を選択することが可能です</a:t>
            </a:r>
            <a:endParaRPr lang="ja-JP" altLang="en-US" sz="1600" dirty="0">
              <a:latin typeface="游ゴシック" panose="020B0400000000000000" pitchFamily="50" charset="-128"/>
              <a:ea typeface="游ゴシック" panose="020B0400000000000000" pitchFamily="50" charset="-128"/>
              <a:cs typeface="Meiryo UI" pitchFamily="50" charset="-128"/>
            </a:endParaRPr>
          </a:p>
        </p:txBody>
      </p:sp>
      <p:sp>
        <p:nvSpPr>
          <p:cNvPr id="7" name="Rectangle 2"/>
          <p:cNvSpPr>
            <a:spLocks noChangeArrowheads="1"/>
          </p:cNvSpPr>
          <p:nvPr/>
        </p:nvSpPr>
        <p:spPr bwMode="auto">
          <a:xfrm>
            <a:off x="322263" y="376238"/>
            <a:ext cx="8496300" cy="633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lnSpc>
                <a:spcPct val="110000"/>
              </a:lnSpc>
              <a:spcBef>
                <a:spcPct val="20000"/>
              </a:spcBef>
              <a:buClr>
                <a:schemeClr val="accent2"/>
              </a:buClr>
              <a:buFont typeface="Wingdings" pitchFamily="2" charset="2"/>
              <a:buChar char="p"/>
              <a:defRPr kumimoji="1" sz="1500">
                <a:solidFill>
                  <a:schemeClr val="tx1"/>
                </a:solidFill>
                <a:latin typeface="HG丸ｺﾞｼｯｸM-PRO" pitchFamily="50" charset="-128"/>
                <a:ea typeface="HG丸ｺﾞｼｯｸM-PRO" pitchFamily="50" charset="-128"/>
              </a:defRPr>
            </a:lvl1pPr>
            <a:lvl2pPr marL="742950" indent="-285750" eaLnBrk="0" hangingPunct="0">
              <a:lnSpc>
                <a:spcPct val="110000"/>
              </a:lnSpc>
              <a:spcBef>
                <a:spcPct val="20000"/>
              </a:spcBef>
              <a:buFont typeface="Wingdings" pitchFamily="2" charset="2"/>
              <a:buChar char="Ø"/>
              <a:defRPr kumimoji="1" sz="1200">
                <a:solidFill>
                  <a:schemeClr val="tx1"/>
                </a:solidFill>
                <a:latin typeface="HG丸ｺﾞｼｯｸM-PRO" pitchFamily="50" charset="-128"/>
                <a:ea typeface="HG丸ｺﾞｼｯｸM-PRO" pitchFamily="50" charset="-128"/>
              </a:defRPr>
            </a:lvl2pPr>
            <a:lvl3pPr marL="1143000" indent="-228600" eaLnBrk="0" hangingPunct="0">
              <a:lnSpc>
                <a:spcPct val="110000"/>
              </a:lnSpc>
              <a:spcBef>
                <a:spcPct val="20000"/>
              </a:spcBef>
              <a:buFont typeface="Wingdings" pitchFamily="2" charset="2"/>
              <a:buChar char="ü"/>
              <a:defRPr kumimoji="1" sz="1000">
                <a:solidFill>
                  <a:schemeClr val="tx1"/>
                </a:solidFill>
                <a:latin typeface="HG丸ｺﾞｼｯｸM-PRO" pitchFamily="50" charset="-128"/>
                <a:ea typeface="HG丸ｺﾞｼｯｸM-PRO" pitchFamily="50" charset="-128"/>
              </a:defRPr>
            </a:lvl3pPr>
            <a:lvl4pPr marL="1600200" indent="-228600" eaLnBrk="0" hangingPunct="0">
              <a:lnSpc>
                <a:spcPct val="110000"/>
              </a:lnSpc>
              <a:spcBef>
                <a:spcPct val="20000"/>
              </a:spcBef>
              <a:buChar char="–"/>
              <a:defRPr kumimoji="1" sz="1000">
                <a:solidFill>
                  <a:schemeClr val="tx1"/>
                </a:solidFill>
                <a:latin typeface="HG丸ｺﾞｼｯｸM-PRO" pitchFamily="50" charset="-128"/>
                <a:ea typeface="HG丸ｺﾞｼｯｸM-PRO" pitchFamily="50" charset="-128"/>
              </a:defRPr>
            </a:lvl4pPr>
            <a:lvl5pPr marL="2057400" indent="-228600" eaLnBrk="0" hangingPunct="0">
              <a:lnSpc>
                <a:spcPct val="110000"/>
              </a:lnSpc>
              <a:spcBef>
                <a:spcPct val="20000"/>
              </a:spcBef>
              <a:buChar char="»"/>
              <a:defRPr kumimoji="1" sz="1000">
                <a:solidFill>
                  <a:schemeClr val="tx1"/>
                </a:solidFill>
                <a:latin typeface="HG丸ｺﾞｼｯｸM-PRO" pitchFamily="50" charset="-128"/>
                <a:ea typeface="HG丸ｺﾞｼｯｸM-PRO" pitchFamily="50" charset="-128"/>
              </a:defRPr>
            </a:lvl5pPr>
            <a:lvl6pPr marL="25146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6pPr>
            <a:lvl7pPr marL="29718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7pPr>
            <a:lvl8pPr marL="34290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8pPr>
            <a:lvl9pPr marL="38862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9pPr>
          </a:lstStyle>
          <a:p>
            <a:pPr eaLnBrk="1" hangingPunct="1">
              <a:lnSpc>
                <a:spcPct val="100000"/>
              </a:lnSpc>
              <a:spcBef>
                <a:spcPct val="0"/>
              </a:spcBef>
              <a:buClrTx/>
              <a:buFontTx/>
              <a:buNone/>
            </a:pPr>
            <a:r>
              <a:rPr lang="ja-JP" altLang="en-US" sz="2400" dirty="0" smtClean="0">
                <a:solidFill>
                  <a:schemeClr val="tx2"/>
                </a:solidFill>
                <a:latin typeface="游ゴシック" panose="020B0400000000000000" pitchFamily="50" charset="-128"/>
                <a:ea typeface="游ゴシック" panose="020B0400000000000000" pitchFamily="50" charset="-128"/>
                <a:cs typeface="Meiryo UI" pitchFamily="50" charset="-128"/>
              </a:rPr>
              <a:t>フレックスプランでのデプロイメントの選択</a:t>
            </a:r>
            <a:endParaRPr lang="en-US" altLang="ja-JP" sz="2400" dirty="0">
              <a:solidFill>
                <a:schemeClr val="tx2"/>
              </a:solidFill>
              <a:latin typeface="游ゴシック" panose="020B0400000000000000" pitchFamily="50" charset="-128"/>
              <a:ea typeface="游ゴシック" panose="020B0400000000000000" pitchFamily="50" charset="-128"/>
              <a:cs typeface="Meiryo UI" pitchFamily="50" charset="-128"/>
            </a:endParaRPr>
          </a:p>
        </p:txBody>
      </p:sp>
      <p:sp>
        <p:nvSpPr>
          <p:cNvPr id="21" name="TextBox 22">
            <a:extLst>
              <a:ext uri="{FF2B5EF4-FFF2-40B4-BE49-F238E27FC236}">
                <a16:creationId xmlns:a16="http://schemas.microsoft.com/office/drawing/2014/main" id="{954E5EAC-5267-4401-99E8-D93FDFA5F652}"/>
              </a:ext>
            </a:extLst>
          </p:cNvPr>
          <p:cNvSpPr txBox="1"/>
          <p:nvPr/>
        </p:nvSpPr>
        <p:spPr>
          <a:xfrm>
            <a:off x="0" y="4126021"/>
            <a:ext cx="2983777" cy="493745"/>
          </a:xfrm>
          <a:prstGeom prst="rect">
            <a:avLst/>
          </a:prstGeom>
          <a:noFill/>
        </p:spPr>
        <p:txBody>
          <a:bodyPr wrap="square" lIns="0" tIns="0" rIns="0" bIns="0" rtlCol="0">
            <a:noAutofit/>
          </a:bodyPr>
          <a:lstStyle/>
          <a:p>
            <a:pPr algn="ctr" defTabSz="914104">
              <a:defRPr/>
            </a:pPr>
            <a:endParaRPr kumimoji="0" lang="en-US" sz="1200" kern="0" dirty="0">
              <a:solidFill>
                <a:srgbClr val="000000"/>
              </a:solidFill>
              <a:latin typeface="メイリオ" panose="020B0604030504040204" pitchFamily="50" charset="-128"/>
              <a:ea typeface="メイリオ" panose="020B0604030504040204" pitchFamily="50" charset="-128"/>
              <a:sym typeface="Arial"/>
            </a:endParaRPr>
          </a:p>
        </p:txBody>
      </p:sp>
      <p:sp>
        <p:nvSpPr>
          <p:cNvPr id="39" name="TextBox 141">
            <a:extLst>
              <a:ext uri="{FF2B5EF4-FFF2-40B4-BE49-F238E27FC236}">
                <a16:creationId xmlns:a16="http://schemas.microsoft.com/office/drawing/2014/main" id="{6A52B074-6579-42F3-B90A-A2EB6CD70C88}"/>
              </a:ext>
            </a:extLst>
          </p:cNvPr>
          <p:cNvSpPr txBox="1"/>
          <p:nvPr/>
        </p:nvSpPr>
        <p:spPr>
          <a:xfrm>
            <a:off x="2375573" y="4823746"/>
            <a:ext cx="4419873" cy="690029"/>
          </a:xfrm>
          <a:prstGeom prst="rect">
            <a:avLst/>
          </a:prstGeom>
          <a:noFill/>
        </p:spPr>
        <p:txBody>
          <a:bodyPr wrap="square" lIns="0" tIns="0" rIns="0" bIns="0" rtlCol="0">
            <a:noAutofit/>
          </a:bodyPr>
          <a:lstStyle/>
          <a:p>
            <a:pPr algn="ctr" defTabSz="914104">
              <a:defRPr/>
            </a:pPr>
            <a:endParaRPr kumimoji="0" lang="en-US" sz="1300" dirty="0">
              <a:solidFill>
                <a:srgbClr val="000000"/>
              </a:solidFill>
              <a:latin typeface="メイリオ" panose="020B0604030504040204" pitchFamily="50" charset="-128"/>
              <a:ea typeface="メイリオ" panose="020B0604030504040204" pitchFamily="50" charset="-128"/>
              <a:cs typeface="Arial"/>
            </a:endParaRPr>
          </a:p>
        </p:txBody>
      </p:sp>
      <p:graphicFrame>
        <p:nvGraphicFramePr>
          <p:cNvPr id="3" name="表 2"/>
          <p:cNvGraphicFramePr>
            <a:graphicFrameLocks noGrp="1"/>
          </p:cNvGraphicFramePr>
          <p:nvPr>
            <p:extLst>
              <p:ext uri="{D42A27DB-BD31-4B8C-83A1-F6EECF244321}">
                <p14:modId xmlns:p14="http://schemas.microsoft.com/office/powerpoint/2010/main" val="3670698162"/>
              </p:ext>
            </p:extLst>
          </p:nvPr>
        </p:nvGraphicFramePr>
        <p:xfrm>
          <a:off x="322261" y="1397001"/>
          <a:ext cx="8497891" cy="3400864"/>
        </p:xfrm>
        <a:graphic>
          <a:graphicData uri="http://schemas.openxmlformats.org/drawingml/2006/table">
            <a:tbl>
              <a:tblPr firstRow="1" bandRow="1">
                <a:tableStyleId>{5C22544A-7EE6-4342-B048-85BDC9FD1C3A}</a:tableStyleId>
              </a:tblPr>
              <a:tblGrid>
                <a:gridCol w="952636">
                  <a:extLst>
                    <a:ext uri="{9D8B030D-6E8A-4147-A177-3AD203B41FA5}">
                      <a16:colId xmlns:a16="http://schemas.microsoft.com/office/drawing/2014/main" val="1931405857"/>
                    </a:ext>
                  </a:extLst>
                </a:gridCol>
                <a:gridCol w="2377733">
                  <a:extLst>
                    <a:ext uri="{9D8B030D-6E8A-4147-A177-3AD203B41FA5}">
                      <a16:colId xmlns:a16="http://schemas.microsoft.com/office/drawing/2014/main" val="3037181199"/>
                    </a:ext>
                  </a:extLst>
                </a:gridCol>
                <a:gridCol w="2523109">
                  <a:extLst>
                    <a:ext uri="{9D8B030D-6E8A-4147-A177-3AD203B41FA5}">
                      <a16:colId xmlns:a16="http://schemas.microsoft.com/office/drawing/2014/main" val="2987771379"/>
                    </a:ext>
                  </a:extLst>
                </a:gridCol>
                <a:gridCol w="2644413">
                  <a:extLst>
                    <a:ext uri="{9D8B030D-6E8A-4147-A177-3AD203B41FA5}">
                      <a16:colId xmlns:a16="http://schemas.microsoft.com/office/drawing/2014/main" val="73717199"/>
                    </a:ext>
                  </a:extLst>
                </a:gridCol>
              </a:tblGrid>
              <a:tr h="352410">
                <a:tc>
                  <a:txBody>
                    <a:bodyPr/>
                    <a:lstStyle/>
                    <a:p>
                      <a:pPr algn="ctr"/>
                      <a:r>
                        <a:rPr kumimoji="1" lang="ja-JP" altLang="en-US" sz="1400" dirty="0" smtClean="0">
                          <a:solidFill>
                            <a:schemeClr val="tx1"/>
                          </a:solidFill>
                          <a:latin typeface="游ゴシック" panose="020B0400000000000000" pitchFamily="50" charset="-128"/>
                          <a:ea typeface="游ゴシック" panose="020B0400000000000000" pitchFamily="50" charset="-128"/>
                        </a:rPr>
                        <a:t>呼称</a:t>
                      </a:r>
                      <a:endParaRPr kumimoji="1" lang="en-US" altLang="ja-JP" sz="1400" dirty="0" smtClean="0">
                        <a:solidFill>
                          <a:schemeClr val="tx1"/>
                        </a:solidFill>
                        <a:latin typeface="游ゴシック" panose="020B0400000000000000" pitchFamily="50" charset="-128"/>
                        <a:ea typeface="游ゴシック" panose="020B0400000000000000" pitchFamily="50" charset="-128"/>
                      </a:endParaRPr>
                    </a:p>
                  </a:txBody>
                  <a:tcPr/>
                </a:tc>
                <a:tc>
                  <a:txBody>
                    <a:bodyPr/>
                    <a:lstStyle/>
                    <a:p>
                      <a:pPr algn="ctr"/>
                      <a:r>
                        <a:rPr kumimoji="1" lang="en-US" altLang="ja-JP" sz="1400" dirty="0" smtClean="0">
                          <a:solidFill>
                            <a:schemeClr val="tx1"/>
                          </a:solidFill>
                          <a:latin typeface="游ゴシック" panose="020B0400000000000000" pitchFamily="50" charset="-128"/>
                          <a:ea typeface="游ゴシック" panose="020B0400000000000000" pitchFamily="50" charset="-128"/>
                        </a:rPr>
                        <a:t>Automation Cloud</a:t>
                      </a:r>
                      <a:endParaRPr kumimoji="1" lang="ja-JP" altLang="en-US" sz="1400" dirty="0">
                        <a:solidFill>
                          <a:schemeClr val="tx1"/>
                        </a:solidFill>
                        <a:latin typeface="游ゴシック" panose="020B0400000000000000" pitchFamily="50" charset="-128"/>
                        <a:ea typeface="游ゴシック" panose="020B0400000000000000" pitchFamily="50" charset="-128"/>
                      </a:endParaRPr>
                    </a:p>
                  </a:txBody>
                  <a:tcPr/>
                </a:tc>
                <a:tc>
                  <a:txBody>
                    <a:bodyPr/>
                    <a:lstStyle/>
                    <a:p>
                      <a:pPr algn="ctr"/>
                      <a:r>
                        <a:rPr kumimoji="1" lang="en-US" altLang="ja-JP" sz="1400" dirty="0" smtClean="0">
                          <a:solidFill>
                            <a:schemeClr val="tx1"/>
                          </a:solidFill>
                          <a:latin typeface="游ゴシック" panose="020B0400000000000000" pitchFamily="50" charset="-128"/>
                          <a:ea typeface="游ゴシック" panose="020B0400000000000000" pitchFamily="50" charset="-128"/>
                        </a:rPr>
                        <a:t>Automation Suite</a:t>
                      </a:r>
                      <a:endParaRPr kumimoji="1" lang="ja-JP" altLang="en-US" sz="1400" dirty="0">
                        <a:solidFill>
                          <a:schemeClr val="tx1"/>
                        </a:solidFill>
                        <a:latin typeface="游ゴシック" panose="020B0400000000000000" pitchFamily="50" charset="-128"/>
                        <a:ea typeface="游ゴシック" panose="020B0400000000000000" pitchFamily="50" charset="-128"/>
                      </a:endParaRPr>
                    </a:p>
                  </a:txBody>
                  <a:tcPr/>
                </a:tc>
                <a:tc>
                  <a:txBody>
                    <a:bodyPr/>
                    <a:lstStyle/>
                    <a:p>
                      <a:pPr algn="ctr"/>
                      <a:r>
                        <a:rPr kumimoji="1" lang="ja-JP" altLang="en-US" sz="1400" dirty="0" smtClean="0">
                          <a:solidFill>
                            <a:schemeClr val="tx1"/>
                          </a:solidFill>
                          <a:latin typeface="游ゴシック" panose="020B0400000000000000" pitchFamily="50" charset="-128"/>
                          <a:ea typeface="游ゴシック" panose="020B0400000000000000" pitchFamily="50" charset="-128"/>
                        </a:rPr>
                        <a:t>個別製品</a:t>
                      </a:r>
                      <a:endParaRPr kumimoji="1" lang="ja-JP" altLang="en-US" sz="1400" dirty="0">
                        <a:solidFill>
                          <a:schemeClr val="tx1"/>
                        </a:solidFill>
                        <a:latin typeface="游ゴシック" panose="020B0400000000000000" pitchFamily="50" charset="-128"/>
                        <a:ea typeface="游ゴシック" panose="020B0400000000000000" pitchFamily="50" charset="-128"/>
                      </a:endParaRPr>
                    </a:p>
                  </a:txBody>
                  <a:tcPr/>
                </a:tc>
                <a:extLst>
                  <a:ext uri="{0D108BD9-81ED-4DB2-BD59-A6C34878D82A}">
                    <a16:rowId xmlns:a16="http://schemas.microsoft.com/office/drawing/2014/main" val="1646272197"/>
                  </a:ext>
                </a:extLst>
              </a:tr>
              <a:tr h="352410">
                <a:tc>
                  <a:txBody>
                    <a:bodyPr/>
                    <a:lstStyle/>
                    <a:p>
                      <a:pPr algn="ctr"/>
                      <a:r>
                        <a:rPr kumimoji="1" lang="ja-JP" altLang="en-US" sz="1400" dirty="0" smtClean="0">
                          <a:solidFill>
                            <a:schemeClr val="tx1"/>
                          </a:solidFill>
                          <a:latin typeface="游ゴシック" panose="020B0400000000000000" pitchFamily="50" charset="-128"/>
                          <a:ea typeface="游ゴシック" panose="020B0400000000000000" pitchFamily="50" charset="-128"/>
                        </a:rPr>
                        <a:t>環境</a:t>
                      </a:r>
                      <a:endParaRPr kumimoji="1" lang="ja-JP" altLang="en-US" sz="1400" dirty="0">
                        <a:solidFill>
                          <a:schemeClr val="tx1"/>
                        </a:solidFill>
                        <a:latin typeface="游ゴシック" panose="020B0400000000000000" pitchFamily="50" charset="-128"/>
                        <a:ea typeface="游ゴシック" panose="020B0400000000000000" pitchFamily="50" charset="-128"/>
                      </a:endParaRPr>
                    </a:p>
                  </a:txBody>
                  <a:tcPr/>
                </a:tc>
                <a:tc>
                  <a:txBody>
                    <a:bodyPr/>
                    <a:lstStyle/>
                    <a:p>
                      <a:pPr algn="ctr"/>
                      <a:r>
                        <a:rPr kumimoji="1" lang="en-US" altLang="ja-JP" sz="1400" dirty="0" smtClean="0">
                          <a:solidFill>
                            <a:schemeClr val="tx1"/>
                          </a:solidFill>
                          <a:latin typeface="游ゴシック" panose="020B0400000000000000" pitchFamily="50" charset="-128"/>
                          <a:ea typeface="游ゴシック" panose="020B0400000000000000" pitchFamily="50" charset="-128"/>
                        </a:rPr>
                        <a:t>Cloud(</a:t>
                      </a:r>
                      <a:r>
                        <a:rPr kumimoji="1" lang="en-US" altLang="ja-JP" sz="1400" dirty="0" err="1" smtClean="0">
                          <a:solidFill>
                            <a:schemeClr val="tx1"/>
                          </a:solidFill>
                          <a:latin typeface="游ゴシック" panose="020B0400000000000000" pitchFamily="50" charset="-128"/>
                          <a:ea typeface="游ゴシック" panose="020B0400000000000000" pitchFamily="50" charset="-128"/>
                        </a:rPr>
                        <a:t>Saas</a:t>
                      </a:r>
                      <a:r>
                        <a:rPr kumimoji="1" lang="en-US" altLang="ja-JP" sz="1400" dirty="0" smtClean="0">
                          <a:solidFill>
                            <a:schemeClr val="tx1"/>
                          </a:solidFill>
                          <a:latin typeface="游ゴシック" panose="020B0400000000000000" pitchFamily="50" charset="-128"/>
                          <a:ea typeface="游ゴシック" panose="020B0400000000000000" pitchFamily="50" charset="-128"/>
                        </a:rPr>
                        <a:t>)</a:t>
                      </a:r>
                      <a:endParaRPr kumimoji="1" lang="ja-JP" altLang="en-US" sz="1400" dirty="0">
                        <a:solidFill>
                          <a:schemeClr val="tx1"/>
                        </a:solidFill>
                        <a:latin typeface="游ゴシック" panose="020B0400000000000000" pitchFamily="50" charset="-128"/>
                        <a:ea typeface="游ゴシック" panose="020B0400000000000000" pitchFamily="50" charset="-128"/>
                      </a:endParaRPr>
                    </a:p>
                  </a:txBody>
                  <a:tcPr/>
                </a:tc>
                <a:tc>
                  <a:txBody>
                    <a:bodyPr/>
                    <a:lstStyle/>
                    <a:p>
                      <a:pPr algn="ctr"/>
                      <a:r>
                        <a:rPr kumimoji="1" lang="ja-JP" altLang="en-US" sz="1400" dirty="0" smtClean="0">
                          <a:solidFill>
                            <a:schemeClr val="tx1"/>
                          </a:solidFill>
                          <a:latin typeface="游ゴシック" panose="020B0400000000000000" pitchFamily="50" charset="-128"/>
                          <a:ea typeface="游ゴシック" panose="020B0400000000000000" pitchFamily="50" charset="-128"/>
                        </a:rPr>
                        <a:t>オンプレ</a:t>
                      </a:r>
                      <a:r>
                        <a:rPr kumimoji="1" lang="en-US" altLang="ja-JP" sz="1400" dirty="0" smtClean="0">
                          <a:solidFill>
                            <a:schemeClr val="tx1"/>
                          </a:solidFill>
                          <a:latin typeface="游ゴシック" panose="020B0400000000000000" pitchFamily="50" charset="-128"/>
                          <a:ea typeface="游ゴシック" panose="020B0400000000000000" pitchFamily="50" charset="-128"/>
                        </a:rPr>
                        <a:t>(Linux)</a:t>
                      </a:r>
                      <a:endParaRPr kumimoji="1" lang="ja-JP" altLang="en-US" sz="1400" dirty="0">
                        <a:solidFill>
                          <a:schemeClr val="tx1"/>
                        </a:solidFill>
                        <a:latin typeface="游ゴシック" panose="020B0400000000000000" pitchFamily="50" charset="-128"/>
                        <a:ea typeface="游ゴシック" panose="020B0400000000000000" pitchFamily="50" charset="-128"/>
                      </a:endParaRPr>
                    </a:p>
                  </a:txBody>
                  <a:tcPr/>
                </a:tc>
                <a:tc>
                  <a:txBody>
                    <a:bodyPr/>
                    <a:lstStyle/>
                    <a:p>
                      <a:pPr algn="ctr"/>
                      <a:r>
                        <a:rPr kumimoji="1" lang="ja-JP" altLang="en-US" sz="1400" dirty="0" smtClean="0">
                          <a:solidFill>
                            <a:schemeClr val="tx1"/>
                          </a:solidFill>
                          <a:latin typeface="游ゴシック" panose="020B0400000000000000" pitchFamily="50" charset="-128"/>
                          <a:ea typeface="游ゴシック" panose="020B0400000000000000" pitchFamily="50" charset="-128"/>
                        </a:rPr>
                        <a:t>オンプレ</a:t>
                      </a:r>
                      <a:r>
                        <a:rPr kumimoji="1" lang="en-US" altLang="ja-JP" sz="1400" dirty="0" smtClean="0">
                          <a:solidFill>
                            <a:schemeClr val="tx1"/>
                          </a:solidFill>
                          <a:latin typeface="游ゴシック" panose="020B0400000000000000" pitchFamily="50" charset="-128"/>
                          <a:ea typeface="游ゴシック" panose="020B0400000000000000" pitchFamily="50" charset="-128"/>
                        </a:rPr>
                        <a:t>(Windows)</a:t>
                      </a:r>
                      <a:endParaRPr kumimoji="1" lang="ja-JP" altLang="en-US" sz="1400" dirty="0">
                        <a:solidFill>
                          <a:schemeClr val="tx1"/>
                        </a:solidFill>
                        <a:latin typeface="游ゴシック" panose="020B0400000000000000" pitchFamily="50" charset="-128"/>
                        <a:ea typeface="游ゴシック" panose="020B0400000000000000" pitchFamily="50" charset="-128"/>
                      </a:endParaRPr>
                    </a:p>
                  </a:txBody>
                  <a:tcPr/>
                </a:tc>
                <a:extLst>
                  <a:ext uri="{0D108BD9-81ED-4DB2-BD59-A6C34878D82A}">
                    <a16:rowId xmlns:a16="http://schemas.microsoft.com/office/drawing/2014/main" val="4138667142"/>
                  </a:ext>
                </a:extLst>
              </a:tr>
              <a:tr h="1141564">
                <a:tc>
                  <a:txBody>
                    <a:bodyPr/>
                    <a:lstStyle/>
                    <a:p>
                      <a:pPr algn="ctr" defTabSz="914104">
                        <a:defRPr/>
                      </a:pPr>
                      <a:r>
                        <a:rPr kumimoji="0" lang="ja-JP" altLang="en-US" sz="1400" dirty="0" smtClean="0">
                          <a:solidFill>
                            <a:srgbClr val="000000"/>
                          </a:solidFill>
                          <a:latin typeface="游ゴシック" panose="020B0400000000000000" pitchFamily="50" charset="-128"/>
                          <a:ea typeface="游ゴシック" panose="020B0400000000000000" pitchFamily="50" charset="-128"/>
                          <a:cs typeface="Arial"/>
                        </a:rPr>
                        <a:t>イメージ</a:t>
                      </a:r>
                      <a:endParaRPr kumimoji="0" lang="en-US" altLang="ja-JP" sz="1400" dirty="0" smtClean="0">
                        <a:solidFill>
                          <a:srgbClr val="000000"/>
                        </a:solidFill>
                        <a:latin typeface="游ゴシック" panose="020B0400000000000000" pitchFamily="50" charset="-128"/>
                        <a:ea typeface="游ゴシック" panose="020B0400000000000000" pitchFamily="50" charset="-128"/>
                        <a:cs typeface="Arial"/>
                      </a:endParaRPr>
                    </a:p>
                  </a:txBody>
                  <a:tcPr/>
                </a:tc>
                <a:tc>
                  <a:txBody>
                    <a:bodyPr/>
                    <a:lstStyle/>
                    <a:p>
                      <a:pPr algn="l" defTabSz="914104">
                        <a:defRPr/>
                      </a:pPr>
                      <a:endParaRPr kumimoji="0" lang="en-US" altLang="ja-JP" sz="1200" dirty="0" smtClean="0">
                        <a:solidFill>
                          <a:srgbClr val="000000"/>
                        </a:solidFill>
                        <a:latin typeface="游ゴシック" panose="020B0400000000000000" pitchFamily="50" charset="-128"/>
                        <a:ea typeface="游ゴシック" panose="020B0400000000000000" pitchFamily="50" charset="-128"/>
                        <a:cs typeface="Arial"/>
                      </a:endParaRPr>
                    </a:p>
                  </a:txBody>
                  <a:tcPr/>
                </a:tc>
                <a:tc>
                  <a:txBody>
                    <a:bodyPr/>
                    <a:lstStyle/>
                    <a:p>
                      <a:endParaRPr kumimoji="1" lang="ja-JP" altLang="en-US" sz="1200" dirty="0">
                        <a:solidFill>
                          <a:schemeClr val="tx1"/>
                        </a:solidFill>
                        <a:latin typeface="游ゴシック" panose="020B0400000000000000" pitchFamily="50" charset="-128"/>
                        <a:ea typeface="游ゴシック" panose="020B0400000000000000" pitchFamily="50" charset="-128"/>
                      </a:endParaRPr>
                    </a:p>
                  </a:txBody>
                  <a:tcPr/>
                </a:tc>
                <a:tc>
                  <a:txBody>
                    <a:bodyPr/>
                    <a:lstStyle/>
                    <a:p>
                      <a:endParaRPr kumimoji="1" lang="ja-JP" altLang="en-US" sz="1200" dirty="0">
                        <a:solidFill>
                          <a:schemeClr val="tx1"/>
                        </a:solidFill>
                        <a:latin typeface="游ゴシック" panose="020B0400000000000000" pitchFamily="50" charset="-128"/>
                        <a:ea typeface="游ゴシック" panose="020B0400000000000000" pitchFamily="50" charset="-128"/>
                      </a:endParaRPr>
                    </a:p>
                  </a:txBody>
                  <a:tcPr/>
                </a:tc>
                <a:extLst>
                  <a:ext uri="{0D108BD9-81ED-4DB2-BD59-A6C34878D82A}">
                    <a16:rowId xmlns:a16="http://schemas.microsoft.com/office/drawing/2014/main" val="1060407078"/>
                  </a:ext>
                </a:extLst>
              </a:tr>
              <a:tr h="1477225">
                <a:tc>
                  <a:txBody>
                    <a:bodyPr/>
                    <a:lstStyle/>
                    <a:p>
                      <a:pPr algn="ctr" defTabSz="914104">
                        <a:defRPr/>
                      </a:pPr>
                      <a:r>
                        <a:rPr kumimoji="0" lang="ja-JP" altLang="en-US" sz="1400" kern="0" dirty="0" smtClean="0">
                          <a:solidFill>
                            <a:srgbClr val="000000"/>
                          </a:solidFill>
                          <a:latin typeface="游ゴシック" panose="020B0400000000000000" pitchFamily="50" charset="-128"/>
                          <a:ea typeface="游ゴシック" panose="020B0400000000000000" pitchFamily="50" charset="-128"/>
                          <a:sym typeface="Arial"/>
                        </a:rPr>
                        <a:t>説明</a:t>
                      </a:r>
                      <a:endParaRPr kumimoji="1" lang="ja-JP" altLang="en-US" sz="1400" dirty="0">
                        <a:solidFill>
                          <a:schemeClr val="tx1"/>
                        </a:solidFill>
                        <a:latin typeface="游ゴシック" panose="020B0400000000000000" pitchFamily="50" charset="-128"/>
                        <a:ea typeface="游ゴシック" panose="020B0400000000000000" pitchFamily="50" charset="-128"/>
                      </a:endParaRPr>
                    </a:p>
                  </a:txBody>
                  <a:tcPr/>
                </a:tc>
                <a:tc>
                  <a:txBody>
                    <a:bodyPr/>
                    <a:lstStyle/>
                    <a:p>
                      <a:pPr algn="l" defTabSz="914104">
                        <a:defRPr/>
                      </a:pPr>
                      <a:r>
                        <a:rPr kumimoji="0" lang="en-US" altLang="ja-JP" sz="1200" kern="0" dirty="0" smtClean="0">
                          <a:solidFill>
                            <a:srgbClr val="000000"/>
                          </a:solidFill>
                          <a:latin typeface="游ゴシック" panose="020B0400000000000000" pitchFamily="50" charset="-128"/>
                          <a:ea typeface="游ゴシック" panose="020B0400000000000000" pitchFamily="50" charset="-128"/>
                          <a:sym typeface="Arial"/>
                        </a:rPr>
                        <a:t>UiPath</a:t>
                      </a:r>
                      <a:r>
                        <a:rPr kumimoji="0" lang="ja-JP" altLang="en-US" sz="1200" kern="0" dirty="0" smtClean="0">
                          <a:solidFill>
                            <a:srgbClr val="000000"/>
                          </a:solidFill>
                          <a:latin typeface="游ゴシック" panose="020B0400000000000000" pitchFamily="50" charset="-128"/>
                          <a:ea typeface="游ゴシック" panose="020B0400000000000000" pitchFamily="50" charset="-128"/>
                          <a:sym typeface="Arial"/>
                        </a:rPr>
                        <a:t> が </a:t>
                      </a:r>
                      <a:r>
                        <a:rPr kumimoji="0" lang="en-US" altLang="ja-JP" sz="1200" kern="0" dirty="0" smtClean="0">
                          <a:solidFill>
                            <a:srgbClr val="000000"/>
                          </a:solidFill>
                          <a:latin typeface="游ゴシック" panose="020B0400000000000000" pitchFamily="50" charset="-128"/>
                          <a:ea typeface="游ゴシック" panose="020B0400000000000000" pitchFamily="50" charset="-128"/>
                          <a:sym typeface="Arial"/>
                        </a:rPr>
                        <a:t>SaaS </a:t>
                      </a:r>
                      <a:r>
                        <a:rPr kumimoji="0" lang="ja-JP" altLang="en-US" sz="1200" kern="0" dirty="0" smtClean="0">
                          <a:solidFill>
                            <a:srgbClr val="000000"/>
                          </a:solidFill>
                          <a:latin typeface="游ゴシック" panose="020B0400000000000000" pitchFamily="50" charset="-128"/>
                          <a:ea typeface="游ゴシック" panose="020B0400000000000000" pitchFamily="50" charset="-128"/>
                          <a:sym typeface="Arial"/>
                        </a:rPr>
                        <a:t>として提供するクラウドネイティブの</a:t>
                      </a:r>
                      <a:r>
                        <a:rPr kumimoji="0" lang="en-US" altLang="ja-JP" sz="1200" kern="0" dirty="0" smtClean="0">
                          <a:solidFill>
                            <a:srgbClr val="000000"/>
                          </a:solidFill>
                          <a:latin typeface="游ゴシック" panose="020B0400000000000000" pitchFamily="50" charset="-128"/>
                          <a:ea typeface="游ゴシック" panose="020B0400000000000000" pitchFamily="50" charset="-128"/>
                          <a:sym typeface="Arial"/>
                        </a:rPr>
                        <a:t>UiPath </a:t>
                      </a:r>
                      <a:r>
                        <a:rPr kumimoji="0" lang="ja-JP" altLang="en-US" sz="1200" kern="0" dirty="0" smtClean="0">
                          <a:solidFill>
                            <a:srgbClr val="000000"/>
                          </a:solidFill>
                          <a:latin typeface="游ゴシック" panose="020B0400000000000000" pitchFamily="50" charset="-128"/>
                          <a:ea typeface="游ゴシック" panose="020B0400000000000000" pitchFamily="50" charset="-128"/>
                          <a:sym typeface="Arial"/>
                        </a:rPr>
                        <a:t>プラットフォーム</a:t>
                      </a:r>
                      <a:r>
                        <a:rPr kumimoji="0" lang="en-US" altLang="ja-JP" sz="1200" kern="0" dirty="0" smtClean="0">
                          <a:solidFill>
                            <a:srgbClr val="000000"/>
                          </a:solidFill>
                          <a:latin typeface="游ゴシック" panose="020B0400000000000000" pitchFamily="50" charset="-128"/>
                          <a:ea typeface="游ゴシック" panose="020B0400000000000000" pitchFamily="50" charset="-128"/>
                          <a:sym typeface="Arial"/>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dirty="0" smtClean="0">
                          <a:solidFill>
                            <a:srgbClr val="000000"/>
                          </a:solidFill>
                          <a:latin typeface="游ゴシック" panose="020B0400000000000000" pitchFamily="50" charset="-128"/>
                          <a:ea typeface="游ゴシック" panose="020B0400000000000000" pitchFamily="50" charset="-128"/>
                          <a:cs typeface="Arial"/>
                        </a:rPr>
                        <a:t>Orchestrator</a:t>
                      </a:r>
                      <a:r>
                        <a:rPr kumimoji="0" lang="ja-JP" altLang="en-US" sz="1200" dirty="0" smtClean="0">
                          <a:solidFill>
                            <a:srgbClr val="000000"/>
                          </a:solidFill>
                          <a:latin typeface="游ゴシック" panose="020B0400000000000000" pitchFamily="50" charset="-128"/>
                          <a:ea typeface="游ゴシック" panose="020B0400000000000000" pitchFamily="50" charset="-128"/>
                          <a:cs typeface="Arial"/>
                        </a:rPr>
                        <a:t>はインストール不要で、即利用開始かつ無限大にスケール</a:t>
                      </a:r>
                      <a:endParaRPr kumimoji="1" lang="ja-JP" altLang="en-US" sz="1200" dirty="0">
                        <a:solidFill>
                          <a:schemeClr val="tx1"/>
                        </a:solidFill>
                        <a:latin typeface="游ゴシック" panose="020B0400000000000000" pitchFamily="50" charset="-128"/>
                        <a:ea typeface="游ゴシック" panose="020B0400000000000000" pitchFamily="50" charset="-128"/>
                      </a:endParaRPr>
                    </a:p>
                  </a:txBody>
                  <a:tcPr/>
                </a:tc>
                <a:tc>
                  <a:txBody>
                    <a:bodyPr/>
                    <a:lstStyle/>
                    <a:p>
                      <a:pPr algn="l" defTabSz="914104">
                        <a:defRPr/>
                      </a:pPr>
                      <a:r>
                        <a:rPr kumimoji="0" lang="ja-JP" altLang="en-US" sz="1200" kern="0" dirty="0" smtClean="0">
                          <a:solidFill>
                            <a:srgbClr val="000000"/>
                          </a:solidFill>
                          <a:latin typeface="游ゴシック" panose="020B0400000000000000" pitchFamily="50" charset="-128"/>
                          <a:ea typeface="游ゴシック" panose="020B0400000000000000" pitchFamily="50" charset="-128"/>
                          <a:sym typeface="Arial"/>
                        </a:rPr>
                        <a:t>単一のコンテナ化されたスイートとして提供するクラウドネイティブの</a:t>
                      </a:r>
                      <a:r>
                        <a:rPr kumimoji="0" lang="en-US" altLang="ja-JP" sz="1200" kern="0" dirty="0" smtClean="0">
                          <a:solidFill>
                            <a:srgbClr val="000000"/>
                          </a:solidFill>
                          <a:latin typeface="游ゴシック" panose="020B0400000000000000" pitchFamily="50" charset="-128"/>
                          <a:ea typeface="游ゴシック" panose="020B0400000000000000" pitchFamily="50" charset="-128"/>
                          <a:sym typeface="Arial"/>
                        </a:rPr>
                        <a:t>UiPath</a:t>
                      </a:r>
                      <a:r>
                        <a:rPr kumimoji="0" lang="ja-JP" altLang="en-US" sz="1200" kern="0" dirty="0" smtClean="0">
                          <a:solidFill>
                            <a:srgbClr val="000000"/>
                          </a:solidFill>
                          <a:latin typeface="游ゴシック" panose="020B0400000000000000" pitchFamily="50" charset="-128"/>
                          <a:ea typeface="游ゴシック" panose="020B0400000000000000" pitchFamily="50" charset="-128"/>
                          <a:sym typeface="Arial"/>
                        </a:rPr>
                        <a:t> プラットフォーム</a:t>
                      </a:r>
                      <a:endParaRPr kumimoji="0" lang="en-US" altLang="ja-JP" sz="1200" kern="0" dirty="0" smtClean="0">
                        <a:solidFill>
                          <a:srgbClr val="000000"/>
                        </a:solidFill>
                        <a:latin typeface="游ゴシック" panose="020B0400000000000000" pitchFamily="50" charset="-128"/>
                        <a:ea typeface="游ゴシック" panose="020B0400000000000000" pitchFamily="50" charset="-128"/>
                        <a:sym typeface="Arial"/>
                      </a:endParaRPr>
                    </a:p>
                    <a:p>
                      <a:pPr algn="l" defTabSz="914104">
                        <a:defRPr/>
                      </a:pPr>
                      <a:endParaRPr kumimoji="0" lang="en-US" altLang="ja-JP" sz="1200" dirty="0" smtClean="0">
                        <a:solidFill>
                          <a:srgbClr val="000000"/>
                        </a:solidFill>
                        <a:latin typeface="游ゴシック" panose="020B0400000000000000" pitchFamily="50" charset="-128"/>
                        <a:ea typeface="游ゴシック" panose="020B0400000000000000" pitchFamily="50" charset="-128"/>
                        <a:cs typeface="Arial"/>
                      </a:endParaRPr>
                    </a:p>
                    <a:p>
                      <a:pPr algn="l" defTabSz="914104">
                        <a:defRPr/>
                      </a:pPr>
                      <a:r>
                        <a:rPr kumimoji="0" lang="en-US" altLang="ja-JP" sz="1200" dirty="0" smtClean="0">
                          <a:solidFill>
                            <a:srgbClr val="000000"/>
                          </a:solidFill>
                          <a:latin typeface="游ゴシック" panose="020B0400000000000000" pitchFamily="50" charset="-128"/>
                          <a:ea typeface="游ゴシック" panose="020B0400000000000000" pitchFamily="50" charset="-128"/>
                          <a:cs typeface="Arial"/>
                        </a:rPr>
                        <a:t>1</a:t>
                      </a:r>
                      <a:r>
                        <a:rPr kumimoji="0" lang="ja-JP" altLang="en-US" sz="1200" dirty="0" err="1" smtClean="0">
                          <a:solidFill>
                            <a:srgbClr val="000000"/>
                          </a:solidFill>
                          <a:latin typeface="游ゴシック" panose="020B0400000000000000" pitchFamily="50" charset="-128"/>
                          <a:ea typeface="游ゴシック" panose="020B0400000000000000" pitchFamily="50" charset="-128"/>
                          <a:cs typeface="Arial"/>
                        </a:rPr>
                        <a:t>つの</a:t>
                      </a:r>
                      <a:r>
                        <a:rPr kumimoji="0" lang="ja-JP" altLang="en-US" sz="1200" dirty="0" smtClean="0">
                          <a:solidFill>
                            <a:srgbClr val="000000"/>
                          </a:solidFill>
                          <a:latin typeface="游ゴシック" panose="020B0400000000000000" pitchFamily="50" charset="-128"/>
                          <a:ea typeface="游ゴシック" panose="020B0400000000000000" pitchFamily="50" charset="-128"/>
                          <a:cs typeface="Arial"/>
                        </a:rPr>
                        <a:t>パッケージをオンプレミス</a:t>
                      </a:r>
                      <a:r>
                        <a:rPr kumimoji="0" lang="en-US" altLang="ja-JP" sz="1200" dirty="0" smtClean="0">
                          <a:solidFill>
                            <a:srgbClr val="000000"/>
                          </a:solidFill>
                          <a:latin typeface="游ゴシック" panose="020B0400000000000000" pitchFamily="50" charset="-128"/>
                          <a:ea typeface="游ゴシック" panose="020B0400000000000000" pitchFamily="50" charset="-128"/>
                          <a:cs typeface="Arial"/>
                        </a:rPr>
                        <a:t>(Air-gapped </a:t>
                      </a:r>
                      <a:r>
                        <a:rPr kumimoji="0" lang="ja-JP" altLang="en-US" sz="1200" dirty="0" smtClean="0">
                          <a:solidFill>
                            <a:srgbClr val="000000"/>
                          </a:solidFill>
                          <a:latin typeface="游ゴシック" panose="020B0400000000000000" pitchFamily="50" charset="-128"/>
                          <a:ea typeface="游ゴシック" panose="020B0400000000000000" pitchFamily="50" charset="-128"/>
                          <a:cs typeface="Arial"/>
                        </a:rPr>
                        <a:t>対応）またはパブリッククラウドの </a:t>
                      </a:r>
                      <a:r>
                        <a:rPr kumimoji="0" lang="en-US" altLang="ja-JP" sz="1200" dirty="0" smtClean="0">
                          <a:solidFill>
                            <a:srgbClr val="000000"/>
                          </a:solidFill>
                          <a:latin typeface="游ゴシック" panose="020B0400000000000000" pitchFamily="50" charset="-128"/>
                          <a:ea typeface="游ゴシック" panose="020B0400000000000000" pitchFamily="50" charset="-128"/>
                          <a:cs typeface="Arial"/>
                        </a:rPr>
                        <a:t>Linux VM </a:t>
                      </a:r>
                      <a:r>
                        <a:rPr kumimoji="0" lang="ja-JP" altLang="en-US" sz="1200" dirty="0" smtClean="0">
                          <a:solidFill>
                            <a:srgbClr val="000000"/>
                          </a:solidFill>
                          <a:latin typeface="游ゴシック" panose="020B0400000000000000" pitchFamily="50" charset="-128"/>
                          <a:ea typeface="游ゴシック" panose="020B0400000000000000" pitchFamily="50" charset="-128"/>
                          <a:cs typeface="Arial"/>
                        </a:rPr>
                        <a:t>へインストール</a:t>
                      </a:r>
                      <a:endParaRPr kumimoji="0" lang="en-US" altLang="ja-JP" sz="1200" dirty="0" smtClean="0">
                        <a:solidFill>
                          <a:srgbClr val="000000"/>
                        </a:solidFill>
                        <a:latin typeface="游ゴシック" panose="020B0400000000000000" pitchFamily="50" charset="-128"/>
                        <a:ea typeface="游ゴシック" panose="020B0400000000000000" pitchFamily="50" charset="-128"/>
                        <a:cs typeface="Aria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200" kern="0" dirty="0" smtClean="0">
                          <a:solidFill>
                            <a:srgbClr val="000000"/>
                          </a:solidFill>
                          <a:latin typeface="游ゴシック" panose="020B0400000000000000" pitchFamily="50" charset="-128"/>
                          <a:ea typeface="游ゴシック" panose="020B0400000000000000" pitchFamily="50" charset="-128"/>
                          <a:cs typeface="Arial"/>
                        </a:rPr>
                        <a:t>個別にインストール・管理される </a:t>
                      </a:r>
                      <a:r>
                        <a:rPr kumimoji="0" lang="en-US" altLang="ja-JP" sz="1200" kern="0" dirty="0" smtClean="0">
                          <a:solidFill>
                            <a:srgbClr val="000000"/>
                          </a:solidFill>
                          <a:latin typeface="游ゴシック" panose="020B0400000000000000" pitchFamily="50" charset="-128"/>
                          <a:ea typeface="游ゴシック" panose="020B0400000000000000" pitchFamily="50" charset="-128"/>
                          <a:cs typeface="Arial"/>
                        </a:rPr>
                        <a:t>UiPath </a:t>
                      </a:r>
                      <a:r>
                        <a:rPr kumimoji="0" lang="ja-JP" altLang="en-US" sz="1200" kern="0" dirty="0" smtClean="0">
                          <a:solidFill>
                            <a:srgbClr val="000000"/>
                          </a:solidFill>
                          <a:latin typeface="游ゴシック" panose="020B0400000000000000" pitchFamily="50" charset="-128"/>
                          <a:ea typeface="游ゴシック" panose="020B0400000000000000" pitchFamily="50" charset="-128"/>
                          <a:cs typeface="Arial"/>
                        </a:rPr>
                        <a:t>プラットフォーム製品</a:t>
                      </a:r>
                      <a:endParaRPr kumimoji="0" lang="en-US" altLang="ja-JP" sz="700" kern="0" dirty="0" smtClean="0">
                        <a:solidFill>
                          <a:srgbClr val="000000"/>
                        </a:solidFill>
                        <a:latin typeface="游ゴシック" panose="020B0400000000000000" pitchFamily="50" charset="-128"/>
                        <a:ea typeface="游ゴシック" panose="020B0400000000000000" pitchFamily="50" charset="-128"/>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200" dirty="0" smtClean="0">
                          <a:solidFill>
                            <a:srgbClr val="000000"/>
                          </a:solidFill>
                          <a:latin typeface="游ゴシック" panose="020B0400000000000000" pitchFamily="50" charset="-128"/>
                          <a:ea typeface="游ゴシック" panose="020B0400000000000000" pitchFamily="50" charset="-128"/>
                          <a:cs typeface="Arial"/>
                        </a:rPr>
                        <a:t>対応製品を物理</a:t>
                      </a:r>
                      <a:r>
                        <a:rPr kumimoji="0" lang="en-US" altLang="ja-JP" sz="1200" dirty="0" smtClean="0">
                          <a:solidFill>
                            <a:srgbClr val="000000"/>
                          </a:solidFill>
                          <a:latin typeface="游ゴシック" panose="020B0400000000000000" pitchFamily="50" charset="-128"/>
                          <a:ea typeface="游ゴシック" panose="020B0400000000000000" pitchFamily="50" charset="-128"/>
                          <a:cs typeface="Arial"/>
                        </a:rPr>
                        <a:t>/</a:t>
                      </a:r>
                      <a:r>
                        <a:rPr kumimoji="0" lang="ja-JP" altLang="en-US" sz="1200" dirty="0" smtClean="0">
                          <a:solidFill>
                            <a:srgbClr val="000000"/>
                          </a:solidFill>
                          <a:latin typeface="游ゴシック" panose="020B0400000000000000" pitchFamily="50" charset="-128"/>
                          <a:ea typeface="游ゴシック" panose="020B0400000000000000" pitchFamily="50" charset="-128"/>
                          <a:cs typeface="Arial"/>
                        </a:rPr>
                        <a:t>仮想ハードウェア上のサポート対象 </a:t>
                      </a:r>
                      <a:r>
                        <a:rPr kumimoji="0" lang="en-US" altLang="ja-JP" sz="1200" dirty="0" smtClean="0">
                          <a:solidFill>
                            <a:srgbClr val="000000"/>
                          </a:solidFill>
                          <a:latin typeface="游ゴシック" panose="020B0400000000000000" pitchFamily="50" charset="-128"/>
                          <a:ea typeface="游ゴシック" panose="020B0400000000000000" pitchFamily="50" charset="-128"/>
                          <a:cs typeface="Arial"/>
                        </a:rPr>
                        <a:t>OS</a:t>
                      </a:r>
                      <a:r>
                        <a:rPr kumimoji="0" lang="ja-JP" altLang="en-US" sz="1200" dirty="0" smtClean="0">
                          <a:solidFill>
                            <a:srgbClr val="000000"/>
                          </a:solidFill>
                          <a:latin typeface="游ゴシック" panose="020B0400000000000000" pitchFamily="50" charset="-128"/>
                          <a:ea typeface="游ゴシック" panose="020B0400000000000000" pitchFamily="50" charset="-128"/>
                          <a:cs typeface="Arial"/>
                        </a:rPr>
                        <a:t> へインストール</a:t>
                      </a:r>
                      <a:endParaRPr kumimoji="0" lang="en-US" altLang="ja-JP" sz="1200" dirty="0" smtClean="0">
                        <a:solidFill>
                          <a:srgbClr val="000000"/>
                        </a:solidFill>
                        <a:latin typeface="游ゴシック" panose="020B0400000000000000" pitchFamily="50" charset="-128"/>
                        <a:ea typeface="游ゴシック" panose="020B0400000000000000" pitchFamily="50" charset="-128"/>
                        <a:cs typeface="Arial"/>
                      </a:endParaRPr>
                    </a:p>
                  </a:txBody>
                  <a:tcPr/>
                </a:tc>
                <a:extLst>
                  <a:ext uri="{0D108BD9-81ED-4DB2-BD59-A6C34878D82A}">
                    <a16:rowId xmlns:a16="http://schemas.microsoft.com/office/drawing/2014/main" val="229669614"/>
                  </a:ext>
                </a:extLst>
              </a:tr>
            </a:tbl>
          </a:graphicData>
        </a:graphic>
      </p:graphicFrame>
      <p:grpSp>
        <p:nvGrpSpPr>
          <p:cNvPr id="180" name="Group 17">
            <a:extLst>
              <a:ext uri="{FF2B5EF4-FFF2-40B4-BE49-F238E27FC236}">
                <a16:creationId xmlns:a16="http://schemas.microsoft.com/office/drawing/2014/main" id="{79D63D22-8399-4858-A461-73B9CB00E1A7}"/>
              </a:ext>
            </a:extLst>
          </p:cNvPr>
          <p:cNvGrpSpPr/>
          <p:nvPr/>
        </p:nvGrpSpPr>
        <p:grpSpPr>
          <a:xfrm>
            <a:off x="1608660" y="2195466"/>
            <a:ext cx="1370598" cy="882631"/>
            <a:chOff x="482529" y="1673567"/>
            <a:chExt cx="2606040" cy="1678225"/>
          </a:xfrm>
        </p:grpSpPr>
        <p:sp>
          <p:nvSpPr>
            <p:cNvPr id="181" name="Freeform 56">
              <a:extLst>
                <a:ext uri="{FF2B5EF4-FFF2-40B4-BE49-F238E27FC236}">
                  <a16:creationId xmlns:a16="http://schemas.microsoft.com/office/drawing/2014/main" id="{B53692E4-9388-4404-AEE0-3F2387CD42AF}"/>
                </a:ext>
              </a:extLst>
            </p:cNvPr>
            <p:cNvSpPr>
              <a:spLocks noChangeAspect="1"/>
            </p:cNvSpPr>
            <p:nvPr/>
          </p:nvSpPr>
          <p:spPr bwMode="auto">
            <a:xfrm flipH="1">
              <a:off x="482529" y="1673567"/>
              <a:ext cx="2606040" cy="1678225"/>
            </a:xfrm>
            <a:custGeom>
              <a:avLst/>
              <a:gdLst>
                <a:gd name="T0" fmla="*/ 2028 w 3259"/>
                <a:gd name="T1" fmla="*/ 2089 h 2098"/>
                <a:gd name="T2" fmla="*/ 2199 w 3259"/>
                <a:gd name="T3" fmla="*/ 2034 h 2098"/>
                <a:gd name="T4" fmla="*/ 2349 w 3259"/>
                <a:gd name="T5" fmla="*/ 2083 h 2098"/>
                <a:gd name="T6" fmla="*/ 2505 w 3259"/>
                <a:gd name="T7" fmla="*/ 2098 h 2098"/>
                <a:gd name="T8" fmla="*/ 2693 w 3259"/>
                <a:gd name="T9" fmla="*/ 2075 h 2098"/>
                <a:gd name="T10" fmla="*/ 2864 w 3259"/>
                <a:gd name="T11" fmla="*/ 2008 h 2098"/>
                <a:gd name="T12" fmla="*/ 3012 w 3259"/>
                <a:gd name="T13" fmla="*/ 1903 h 2098"/>
                <a:gd name="T14" fmla="*/ 3130 w 3259"/>
                <a:gd name="T15" fmla="*/ 1766 h 2098"/>
                <a:gd name="T16" fmla="*/ 3213 w 3259"/>
                <a:gd name="T17" fmla="*/ 1603 h 2098"/>
                <a:gd name="T18" fmla="*/ 3255 w 3259"/>
                <a:gd name="T19" fmla="*/ 1421 h 2098"/>
                <a:gd name="T20" fmla="*/ 3255 w 3259"/>
                <a:gd name="T21" fmla="*/ 1272 h 2098"/>
                <a:gd name="T22" fmla="*/ 3217 w 3259"/>
                <a:gd name="T23" fmla="*/ 1096 h 2098"/>
                <a:gd name="T24" fmla="*/ 3137 w 3259"/>
                <a:gd name="T25" fmla="*/ 936 h 2098"/>
                <a:gd name="T26" fmla="*/ 3047 w 3259"/>
                <a:gd name="T27" fmla="*/ 822 h 2098"/>
                <a:gd name="T28" fmla="*/ 2913 w 3259"/>
                <a:gd name="T29" fmla="*/ 712 h 2098"/>
                <a:gd name="T30" fmla="*/ 2763 w 3259"/>
                <a:gd name="T31" fmla="*/ 636 h 2098"/>
                <a:gd name="T32" fmla="*/ 2596 w 3259"/>
                <a:gd name="T33" fmla="*/ 596 h 2098"/>
                <a:gd name="T34" fmla="*/ 2539 w 3259"/>
                <a:gd name="T35" fmla="*/ 504 h 2098"/>
                <a:gd name="T36" fmla="*/ 2475 w 3259"/>
                <a:gd name="T37" fmla="*/ 365 h 2098"/>
                <a:gd name="T38" fmla="*/ 2384 w 3259"/>
                <a:gd name="T39" fmla="*/ 242 h 2098"/>
                <a:gd name="T40" fmla="*/ 2291 w 3259"/>
                <a:gd name="T41" fmla="*/ 157 h 2098"/>
                <a:gd name="T42" fmla="*/ 2152 w 3259"/>
                <a:gd name="T43" fmla="*/ 70 h 2098"/>
                <a:gd name="T44" fmla="*/ 1999 w 3259"/>
                <a:gd name="T45" fmla="*/ 18 h 2098"/>
                <a:gd name="T46" fmla="*/ 1838 w 3259"/>
                <a:gd name="T47" fmla="*/ 0 h 2098"/>
                <a:gd name="T48" fmla="*/ 1717 w 3259"/>
                <a:gd name="T49" fmla="*/ 9 h 2098"/>
                <a:gd name="T50" fmla="*/ 1574 w 3259"/>
                <a:gd name="T51" fmla="*/ 48 h 2098"/>
                <a:gd name="T52" fmla="*/ 1442 w 3259"/>
                <a:gd name="T53" fmla="*/ 115 h 2098"/>
                <a:gd name="T54" fmla="*/ 1349 w 3259"/>
                <a:gd name="T55" fmla="*/ 184 h 2098"/>
                <a:gd name="T56" fmla="*/ 1255 w 3259"/>
                <a:gd name="T57" fmla="*/ 284 h 2098"/>
                <a:gd name="T58" fmla="*/ 1181 w 3259"/>
                <a:gd name="T59" fmla="*/ 398 h 2098"/>
                <a:gd name="T60" fmla="*/ 1138 w 3259"/>
                <a:gd name="T61" fmla="*/ 500 h 2098"/>
                <a:gd name="T62" fmla="*/ 1014 w 3259"/>
                <a:gd name="T63" fmla="*/ 484 h 2098"/>
                <a:gd name="T64" fmla="*/ 892 w 3259"/>
                <a:gd name="T65" fmla="*/ 499 h 2098"/>
                <a:gd name="T66" fmla="*/ 779 w 3259"/>
                <a:gd name="T67" fmla="*/ 543 h 2098"/>
                <a:gd name="T68" fmla="*/ 684 w 3259"/>
                <a:gd name="T69" fmla="*/ 611 h 2098"/>
                <a:gd name="T70" fmla="*/ 606 w 3259"/>
                <a:gd name="T71" fmla="*/ 702 h 2098"/>
                <a:gd name="T72" fmla="*/ 551 w 3259"/>
                <a:gd name="T73" fmla="*/ 807 h 2098"/>
                <a:gd name="T74" fmla="*/ 524 w 3259"/>
                <a:gd name="T75" fmla="*/ 926 h 2098"/>
                <a:gd name="T76" fmla="*/ 522 w 3259"/>
                <a:gd name="T77" fmla="*/ 991 h 2098"/>
                <a:gd name="T78" fmla="*/ 391 w 3259"/>
                <a:gd name="T79" fmla="*/ 1015 h 2098"/>
                <a:gd name="T80" fmla="*/ 272 w 3259"/>
                <a:gd name="T81" fmla="*/ 1069 h 2098"/>
                <a:gd name="T82" fmla="*/ 170 w 3259"/>
                <a:gd name="T83" fmla="*/ 1146 h 2098"/>
                <a:gd name="T84" fmla="*/ 89 w 3259"/>
                <a:gd name="T85" fmla="*/ 1245 h 2098"/>
                <a:gd name="T86" fmla="*/ 31 w 3259"/>
                <a:gd name="T87" fmla="*/ 1361 h 2098"/>
                <a:gd name="T88" fmla="*/ 2 w 3259"/>
                <a:gd name="T89" fmla="*/ 1490 h 2098"/>
                <a:gd name="T90" fmla="*/ 2 w 3259"/>
                <a:gd name="T91" fmla="*/ 1602 h 2098"/>
                <a:gd name="T92" fmla="*/ 34 w 3259"/>
                <a:gd name="T93" fmla="*/ 1735 h 2098"/>
                <a:gd name="T94" fmla="*/ 94 w 3259"/>
                <a:gd name="T95" fmla="*/ 1855 h 2098"/>
                <a:gd name="T96" fmla="*/ 182 w 3259"/>
                <a:gd name="T97" fmla="*/ 1954 h 2098"/>
                <a:gd name="T98" fmla="*/ 289 w 3259"/>
                <a:gd name="T99" fmla="*/ 2031 h 2098"/>
                <a:gd name="T100" fmla="*/ 415 w 3259"/>
                <a:gd name="T101" fmla="*/ 2081 h 2098"/>
                <a:gd name="T102" fmla="*/ 554 w 3259"/>
                <a:gd name="T103" fmla="*/ 2098 h 2098"/>
                <a:gd name="T104" fmla="*/ 718 w 3259"/>
                <a:gd name="T105" fmla="*/ 2075 h 2098"/>
                <a:gd name="T106" fmla="*/ 866 w 3259"/>
                <a:gd name="T107" fmla="*/ 2003 h 2098"/>
                <a:gd name="T108" fmla="*/ 1070 w 3259"/>
                <a:gd name="T109" fmla="*/ 2085 h 2098"/>
                <a:gd name="T110" fmla="*/ 1227 w 3259"/>
                <a:gd name="T111" fmla="*/ 2098 h 2098"/>
                <a:gd name="T112" fmla="*/ 1345 w 3259"/>
                <a:gd name="T113" fmla="*/ 2083 h 2098"/>
                <a:gd name="T114" fmla="*/ 1458 w 3259"/>
                <a:gd name="T115" fmla="*/ 2046 h 2098"/>
                <a:gd name="T116" fmla="*/ 1561 w 3259"/>
                <a:gd name="T117" fmla="*/ 1988 h 2098"/>
                <a:gd name="T118" fmla="*/ 1644 w 3259"/>
                <a:gd name="T119" fmla="*/ 2037 h 2098"/>
                <a:gd name="T120" fmla="*/ 1755 w 3259"/>
                <a:gd name="T121" fmla="*/ 2077 h 2098"/>
                <a:gd name="T122" fmla="*/ 1872 w 3259"/>
                <a:gd name="T123" fmla="*/ 2097 h 2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259" h="2098">
                  <a:moveTo>
                    <a:pt x="1920" y="2098"/>
                  </a:moveTo>
                  <a:lnTo>
                    <a:pt x="1920" y="2098"/>
                  </a:lnTo>
                  <a:lnTo>
                    <a:pt x="1956" y="2098"/>
                  </a:lnTo>
                  <a:lnTo>
                    <a:pt x="1992" y="2094"/>
                  </a:lnTo>
                  <a:lnTo>
                    <a:pt x="2028" y="2089"/>
                  </a:lnTo>
                  <a:lnTo>
                    <a:pt x="2063" y="2083"/>
                  </a:lnTo>
                  <a:lnTo>
                    <a:pt x="2099" y="2073"/>
                  </a:lnTo>
                  <a:lnTo>
                    <a:pt x="2133" y="2063"/>
                  </a:lnTo>
                  <a:lnTo>
                    <a:pt x="2167" y="2050"/>
                  </a:lnTo>
                  <a:lnTo>
                    <a:pt x="2199" y="2034"/>
                  </a:lnTo>
                  <a:lnTo>
                    <a:pt x="2199" y="2034"/>
                  </a:lnTo>
                  <a:lnTo>
                    <a:pt x="2236" y="2050"/>
                  </a:lnTo>
                  <a:lnTo>
                    <a:pt x="2273" y="2063"/>
                  </a:lnTo>
                  <a:lnTo>
                    <a:pt x="2311" y="2073"/>
                  </a:lnTo>
                  <a:lnTo>
                    <a:pt x="2349" y="2083"/>
                  </a:lnTo>
                  <a:lnTo>
                    <a:pt x="2387" y="2090"/>
                  </a:lnTo>
                  <a:lnTo>
                    <a:pt x="2426" y="2094"/>
                  </a:lnTo>
                  <a:lnTo>
                    <a:pt x="2465" y="2098"/>
                  </a:lnTo>
                  <a:lnTo>
                    <a:pt x="2505" y="2098"/>
                  </a:lnTo>
                  <a:lnTo>
                    <a:pt x="2505" y="2098"/>
                  </a:lnTo>
                  <a:lnTo>
                    <a:pt x="2543" y="2098"/>
                  </a:lnTo>
                  <a:lnTo>
                    <a:pt x="2582" y="2094"/>
                  </a:lnTo>
                  <a:lnTo>
                    <a:pt x="2619" y="2090"/>
                  </a:lnTo>
                  <a:lnTo>
                    <a:pt x="2657" y="2084"/>
                  </a:lnTo>
                  <a:lnTo>
                    <a:pt x="2693" y="2075"/>
                  </a:lnTo>
                  <a:lnTo>
                    <a:pt x="2729" y="2066"/>
                  </a:lnTo>
                  <a:lnTo>
                    <a:pt x="2764" y="2052"/>
                  </a:lnTo>
                  <a:lnTo>
                    <a:pt x="2798" y="2039"/>
                  </a:lnTo>
                  <a:lnTo>
                    <a:pt x="2831" y="2025"/>
                  </a:lnTo>
                  <a:lnTo>
                    <a:pt x="2864" y="2008"/>
                  </a:lnTo>
                  <a:lnTo>
                    <a:pt x="2895" y="1990"/>
                  </a:lnTo>
                  <a:lnTo>
                    <a:pt x="2927" y="1970"/>
                  </a:lnTo>
                  <a:lnTo>
                    <a:pt x="2955" y="1949"/>
                  </a:lnTo>
                  <a:lnTo>
                    <a:pt x="2984" y="1927"/>
                  </a:lnTo>
                  <a:lnTo>
                    <a:pt x="3012" y="1903"/>
                  </a:lnTo>
                  <a:lnTo>
                    <a:pt x="3038" y="1878"/>
                  </a:lnTo>
                  <a:lnTo>
                    <a:pt x="3063" y="1852"/>
                  </a:lnTo>
                  <a:lnTo>
                    <a:pt x="3086" y="1824"/>
                  </a:lnTo>
                  <a:lnTo>
                    <a:pt x="3109" y="1796"/>
                  </a:lnTo>
                  <a:lnTo>
                    <a:pt x="3130" y="1766"/>
                  </a:lnTo>
                  <a:lnTo>
                    <a:pt x="3149" y="1735"/>
                  </a:lnTo>
                  <a:lnTo>
                    <a:pt x="3168" y="1704"/>
                  </a:lnTo>
                  <a:lnTo>
                    <a:pt x="3185" y="1671"/>
                  </a:lnTo>
                  <a:lnTo>
                    <a:pt x="3199" y="1638"/>
                  </a:lnTo>
                  <a:lnTo>
                    <a:pt x="3213" y="1603"/>
                  </a:lnTo>
                  <a:lnTo>
                    <a:pt x="3225" y="1569"/>
                  </a:lnTo>
                  <a:lnTo>
                    <a:pt x="3236" y="1532"/>
                  </a:lnTo>
                  <a:lnTo>
                    <a:pt x="3244" y="1496"/>
                  </a:lnTo>
                  <a:lnTo>
                    <a:pt x="3250" y="1459"/>
                  </a:lnTo>
                  <a:lnTo>
                    <a:pt x="3255" y="1421"/>
                  </a:lnTo>
                  <a:lnTo>
                    <a:pt x="3258" y="1383"/>
                  </a:lnTo>
                  <a:lnTo>
                    <a:pt x="3259" y="1345"/>
                  </a:lnTo>
                  <a:lnTo>
                    <a:pt x="3259" y="1345"/>
                  </a:lnTo>
                  <a:lnTo>
                    <a:pt x="3258" y="1308"/>
                  </a:lnTo>
                  <a:lnTo>
                    <a:pt x="3255" y="1272"/>
                  </a:lnTo>
                  <a:lnTo>
                    <a:pt x="3251" y="1236"/>
                  </a:lnTo>
                  <a:lnTo>
                    <a:pt x="3245" y="1201"/>
                  </a:lnTo>
                  <a:lnTo>
                    <a:pt x="3237" y="1166"/>
                  </a:lnTo>
                  <a:lnTo>
                    <a:pt x="3228" y="1130"/>
                  </a:lnTo>
                  <a:lnTo>
                    <a:pt x="3217" y="1096"/>
                  </a:lnTo>
                  <a:lnTo>
                    <a:pt x="3204" y="1063"/>
                  </a:lnTo>
                  <a:lnTo>
                    <a:pt x="3190" y="1031"/>
                  </a:lnTo>
                  <a:lnTo>
                    <a:pt x="3174" y="998"/>
                  </a:lnTo>
                  <a:lnTo>
                    <a:pt x="3157" y="966"/>
                  </a:lnTo>
                  <a:lnTo>
                    <a:pt x="3137" y="936"/>
                  </a:lnTo>
                  <a:lnTo>
                    <a:pt x="3116" y="906"/>
                  </a:lnTo>
                  <a:lnTo>
                    <a:pt x="3096" y="877"/>
                  </a:lnTo>
                  <a:lnTo>
                    <a:pt x="3072" y="849"/>
                  </a:lnTo>
                  <a:lnTo>
                    <a:pt x="3047" y="822"/>
                  </a:lnTo>
                  <a:lnTo>
                    <a:pt x="3047" y="822"/>
                  </a:lnTo>
                  <a:lnTo>
                    <a:pt x="3022" y="797"/>
                  </a:lnTo>
                  <a:lnTo>
                    <a:pt x="2996" y="774"/>
                  </a:lnTo>
                  <a:lnTo>
                    <a:pt x="2970" y="752"/>
                  </a:lnTo>
                  <a:lnTo>
                    <a:pt x="2942" y="731"/>
                  </a:lnTo>
                  <a:lnTo>
                    <a:pt x="2913" y="712"/>
                  </a:lnTo>
                  <a:lnTo>
                    <a:pt x="2885" y="694"/>
                  </a:lnTo>
                  <a:lnTo>
                    <a:pt x="2856" y="677"/>
                  </a:lnTo>
                  <a:lnTo>
                    <a:pt x="2824" y="663"/>
                  </a:lnTo>
                  <a:lnTo>
                    <a:pt x="2794" y="648"/>
                  </a:lnTo>
                  <a:lnTo>
                    <a:pt x="2763" y="636"/>
                  </a:lnTo>
                  <a:lnTo>
                    <a:pt x="2730" y="625"/>
                  </a:lnTo>
                  <a:lnTo>
                    <a:pt x="2697" y="615"/>
                  </a:lnTo>
                  <a:lnTo>
                    <a:pt x="2664" y="608"/>
                  </a:lnTo>
                  <a:lnTo>
                    <a:pt x="2630" y="601"/>
                  </a:lnTo>
                  <a:lnTo>
                    <a:pt x="2596" y="596"/>
                  </a:lnTo>
                  <a:lnTo>
                    <a:pt x="2562" y="592"/>
                  </a:lnTo>
                  <a:lnTo>
                    <a:pt x="2562" y="592"/>
                  </a:lnTo>
                  <a:lnTo>
                    <a:pt x="2556" y="563"/>
                  </a:lnTo>
                  <a:lnTo>
                    <a:pt x="2548" y="533"/>
                  </a:lnTo>
                  <a:lnTo>
                    <a:pt x="2539" y="504"/>
                  </a:lnTo>
                  <a:lnTo>
                    <a:pt x="2528" y="475"/>
                  </a:lnTo>
                  <a:lnTo>
                    <a:pt x="2516" y="446"/>
                  </a:lnTo>
                  <a:lnTo>
                    <a:pt x="2503" y="419"/>
                  </a:lnTo>
                  <a:lnTo>
                    <a:pt x="2490" y="391"/>
                  </a:lnTo>
                  <a:lnTo>
                    <a:pt x="2475" y="365"/>
                  </a:lnTo>
                  <a:lnTo>
                    <a:pt x="2459" y="339"/>
                  </a:lnTo>
                  <a:lnTo>
                    <a:pt x="2442" y="314"/>
                  </a:lnTo>
                  <a:lnTo>
                    <a:pt x="2423" y="289"/>
                  </a:lnTo>
                  <a:lnTo>
                    <a:pt x="2404" y="264"/>
                  </a:lnTo>
                  <a:lnTo>
                    <a:pt x="2384" y="242"/>
                  </a:lnTo>
                  <a:lnTo>
                    <a:pt x="2363" y="220"/>
                  </a:lnTo>
                  <a:lnTo>
                    <a:pt x="2341" y="198"/>
                  </a:lnTo>
                  <a:lnTo>
                    <a:pt x="2317" y="178"/>
                  </a:lnTo>
                  <a:lnTo>
                    <a:pt x="2317" y="178"/>
                  </a:lnTo>
                  <a:lnTo>
                    <a:pt x="2291" y="157"/>
                  </a:lnTo>
                  <a:lnTo>
                    <a:pt x="2265" y="137"/>
                  </a:lnTo>
                  <a:lnTo>
                    <a:pt x="2239" y="119"/>
                  </a:lnTo>
                  <a:lnTo>
                    <a:pt x="2210" y="101"/>
                  </a:lnTo>
                  <a:lnTo>
                    <a:pt x="2182" y="85"/>
                  </a:lnTo>
                  <a:lnTo>
                    <a:pt x="2152" y="70"/>
                  </a:lnTo>
                  <a:lnTo>
                    <a:pt x="2123" y="57"/>
                  </a:lnTo>
                  <a:lnTo>
                    <a:pt x="2093" y="46"/>
                  </a:lnTo>
                  <a:lnTo>
                    <a:pt x="2062" y="35"/>
                  </a:lnTo>
                  <a:lnTo>
                    <a:pt x="2030" y="26"/>
                  </a:lnTo>
                  <a:lnTo>
                    <a:pt x="1999" y="18"/>
                  </a:lnTo>
                  <a:lnTo>
                    <a:pt x="1968" y="12"/>
                  </a:lnTo>
                  <a:lnTo>
                    <a:pt x="1936" y="6"/>
                  </a:lnTo>
                  <a:lnTo>
                    <a:pt x="1903" y="2"/>
                  </a:lnTo>
                  <a:lnTo>
                    <a:pt x="1871" y="1"/>
                  </a:lnTo>
                  <a:lnTo>
                    <a:pt x="1838" y="0"/>
                  </a:lnTo>
                  <a:lnTo>
                    <a:pt x="1838" y="0"/>
                  </a:lnTo>
                  <a:lnTo>
                    <a:pt x="1808" y="0"/>
                  </a:lnTo>
                  <a:lnTo>
                    <a:pt x="1778" y="2"/>
                  </a:lnTo>
                  <a:lnTo>
                    <a:pt x="1747" y="5"/>
                  </a:lnTo>
                  <a:lnTo>
                    <a:pt x="1717" y="9"/>
                  </a:lnTo>
                  <a:lnTo>
                    <a:pt x="1688" y="14"/>
                  </a:lnTo>
                  <a:lnTo>
                    <a:pt x="1660" y="21"/>
                  </a:lnTo>
                  <a:lnTo>
                    <a:pt x="1631" y="29"/>
                  </a:lnTo>
                  <a:lnTo>
                    <a:pt x="1602" y="38"/>
                  </a:lnTo>
                  <a:lnTo>
                    <a:pt x="1574" y="48"/>
                  </a:lnTo>
                  <a:lnTo>
                    <a:pt x="1547" y="59"/>
                  </a:lnTo>
                  <a:lnTo>
                    <a:pt x="1519" y="70"/>
                  </a:lnTo>
                  <a:lnTo>
                    <a:pt x="1493" y="85"/>
                  </a:lnTo>
                  <a:lnTo>
                    <a:pt x="1467" y="99"/>
                  </a:lnTo>
                  <a:lnTo>
                    <a:pt x="1442" y="115"/>
                  </a:lnTo>
                  <a:lnTo>
                    <a:pt x="1416" y="131"/>
                  </a:lnTo>
                  <a:lnTo>
                    <a:pt x="1392" y="149"/>
                  </a:lnTo>
                  <a:lnTo>
                    <a:pt x="1392" y="149"/>
                  </a:lnTo>
                  <a:lnTo>
                    <a:pt x="1370" y="166"/>
                  </a:lnTo>
                  <a:lnTo>
                    <a:pt x="1349" y="184"/>
                  </a:lnTo>
                  <a:lnTo>
                    <a:pt x="1328" y="203"/>
                  </a:lnTo>
                  <a:lnTo>
                    <a:pt x="1309" y="222"/>
                  </a:lnTo>
                  <a:lnTo>
                    <a:pt x="1290" y="242"/>
                  </a:lnTo>
                  <a:lnTo>
                    <a:pt x="1272" y="262"/>
                  </a:lnTo>
                  <a:lnTo>
                    <a:pt x="1255" y="284"/>
                  </a:lnTo>
                  <a:lnTo>
                    <a:pt x="1238" y="305"/>
                  </a:lnTo>
                  <a:lnTo>
                    <a:pt x="1222" y="327"/>
                  </a:lnTo>
                  <a:lnTo>
                    <a:pt x="1208" y="351"/>
                  </a:lnTo>
                  <a:lnTo>
                    <a:pt x="1195" y="374"/>
                  </a:lnTo>
                  <a:lnTo>
                    <a:pt x="1181" y="398"/>
                  </a:lnTo>
                  <a:lnTo>
                    <a:pt x="1168" y="423"/>
                  </a:lnTo>
                  <a:lnTo>
                    <a:pt x="1158" y="448"/>
                  </a:lnTo>
                  <a:lnTo>
                    <a:pt x="1147" y="474"/>
                  </a:lnTo>
                  <a:lnTo>
                    <a:pt x="1138" y="500"/>
                  </a:lnTo>
                  <a:lnTo>
                    <a:pt x="1138" y="500"/>
                  </a:lnTo>
                  <a:lnTo>
                    <a:pt x="1108" y="492"/>
                  </a:lnTo>
                  <a:lnTo>
                    <a:pt x="1077" y="488"/>
                  </a:lnTo>
                  <a:lnTo>
                    <a:pt x="1045" y="484"/>
                  </a:lnTo>
                  <a:lnTo>
                    <a:pt x="1014" y="484"/>
                  </a:lnTo>
                  <a:lnTo>
                    <a:pt x="1014" y="484"/>
                  </a:lnTo>
                  <a:lnTo>
                    <a:pt x="989" y="484"/>
                  </a:lnTo>
                  <a:lnTo>
                    <a:pt x="964" y="487"/>
                  </a:lnTo>
                  <a:lnTo>
                    <a:pt x="939" y="490"/>
                  </a:lnTo>
                  <a:lnTo>
                    <a:pt x="915" y="494"/>
                  </a:lnTo>
                  <a:lnTo>
                    <a:pt x="892" y="499"/>
                  </a:lnTo>
                  <a:lnTo>
                    <a:pt x="868" y="507"/>
                  </a:lnTo>
                  <a:lnTo>
                    <a:pt x="845" y="513"/>
                  </a:lnTo>
                  <a:lnTo>
                    <a:pt x="822" y="522"/>
                  </a:lnTo>
                  <a:lnTo>
                    <a:pt x="802" y="533"/>
                  </a:lnTo>
                  <a:lnTo>
                    <a:pt x="779" y="543"/>
                  </a:lnTo>
                  <a:lnTo>
                    <a:pt x="760" y="555"/>
                  </a:lnTo>
                  <a:lnTo>
                    <a:pt x="739" y="568"/>
                  </a:lnTo>
                  <a:lnTo>
                    <a:pt x="720" y="581"/>
                  </a:lnTo>
                  <a:lnTo>
                    <a:pt x="701" y="597"/>
                  </a:lnTo>
                  <a:lnTo>
                    <a:pt x="684" y="611"/>
                  </a:lnTo>
                  <a:lnTo>
                    <a:pt x="667" y="629"/>
                  </a:lnTo>
                  <a:lnTo>
                    <a:pt x="650" y="646"/>
                  </a:lnTo>
                  <a:lnTo>
                    <a:pt x="634" y="664"/>
                  </a:lnTo>
                  <a:lnTo>
                    <a:pt x="619" y="682"/>
                  </a:lnTo>
                  <a:lnTo>
                    <a:pt x="606" y="702"/>
                  </a:lnTo>
                  <a:lnTo>
                    <a:pt x="593" y="722"/>
                  </a:lnTo>
                  <a:lnTo>
                    <a:pt x="581" y="742"/>
                  </a:lnTo>
                  <a:lnTo>
                    <a:pt x="571" y="763"/>
                  </a:lnTo>
                  <a:lnTo>
                    <a:pt x="560" y="784"/>
                  </a:lnTo>
                  <a:lnTo>
                    <a:pt x="551" y="807"/>
                  </a:lnTo>
                  <a:lnTo>
                    <a:pt x="543" y="830"/>
                  </a:lnTo>
                  <a:lnTo>
                    <a:pt x="537" y="854"/>
                  </a:lnTo>
                  <a:lnTo>
                    <a:pt x="532" y="877"/>
                  </a:lnTo>
                  <a:lnTo>
                    <a:pt x="528" y="901"/>
                  </a:lnTo>
                  <a:lnTo>
                    <a:pt x="524" y="926"/>
                  </a:lnTo>
                  <a:lnTo>
                    <a:pt x="522" y="951"/>
                  </a:lnTo>
                  <a:lnTo>
                    <a:pt x="521" y="977"/>
                  </a:lnTo>
                  <a:lnTo>
                    <a:pt x="521" y="977"/>
                  </a:lnTo>
                  <a:lnTo>
                    <a:pt x="522" y="991"/>
                  </a:lnTo>
                  <a:lnTo>
                    <a:pt x="522" y="991"/>
                  </a:lnTo>
                  <a:lnTo>
                    <a:pt x="495" y="994"/>
                  </a:lnTo>
                  <a:lnTo>
                    <a:pt x="469" y="997"/>
                  </a:lnTo>
                  <a:lnTo>
                    <a:pt x="443" y="1002"/>
                  </a:lnTo>
                  <a:lnTo>
                    <a:pt x="416" y="1008"/>
                  </a:lnTo>
                  <a:lnTo>
                    <a:pt x="391" y="1015"/>
                  </a:lnTo>
                  <a:lnTo>
                    <a:pt x="367" y="1024"/>
                  </a:lnTo>
                  <a:lnTo>
                    <a:pt x="342" y="1033"/>
                  </a:lnTo>
                  <a:lnTo>
                    <a:pt x="318" y="1044"/>
                  </a:lnTo>
                  <a:lnTo>
                    <a:pt x="294" y="1056"/>
                  </a:lnTo>
                  <a:lnTo>
                    <a:pt x="272" y="1069"/>
                  </a:lnTo>
                  <a:lnTo>
                    <a:pt x="250" y="1082"/>
                  </a:lnTo>
                  <a:lnTo>
                    <a:pt x="229" y="1096"/>
                  </a:lnTo>
                  <a:lnTo>
                    <a:pt x="208" y="1112"/>
                  </a:lnTo>
                  <a:lnTo>
                    <a:pt x="188" y="1129"/>
                  </a:lnTo>
                  <a:lnTo>
                    <a:pt x="170" y="1146"/>
                  </a:lnTo>
                  <a:lnTo>
                    <a:pt x="152" y="1164"/>
                  </a:lnTo>
                  <a:lnTo>
                    <a:pt x="135" y="1184"/>
                  </a:lnTo>
                  <a:lnTo>
                    <a:pt x="118" y="1204"/>
                  </a:lnTo>
                  <a:lnTo>
                    <a:pt x="103" y="1223"/>
                  </a:lnTo>
                  <a:lnTo>
                    <a:pt x="89" y="1245"/>
                  </a:lnTo>
                  <a:lnTo>
                    <a:pt x="74" y="1266"/>
                  </a:lnTo>
                  <a:lnTo>
                    <a:pt x="63" y="1290"/>
                  </a:lnTo>
                  <a:lnTo>
                    <a:pt x="51" y="1314"/>
                  </a:lnTo>
                  <a:lnTo>
                    <a:pt x="40" y="1337"/>
                  </a:lnTo>
                  <a:lnTo>
                    <a:pt x="31" y="1361"/>
                  </a:lnTo>
                  <a:lnTo>
                    <a:pt x="23" y="1386"/>
                  </a:lnTo>
                  <a:lnTo>
                    <a:pt x="15" y="1412"/>
                  </a:lnTo>
                  <a:lnTo>
                    <a:pt x="10" y="1437"/>
                  </a:lnTo>
                  <a:lnTo>
                    <a:pt x="5" y="1464"/>
                  </a:lnTo>
                  <a:lnTo>
                    <a:pt x="2" y="1490"/>
                  </a:lnTo>
                  <a:lnTo>
                    <a:pt x="0" y="1518"/>
                  </a:lnTo>
                  <a:lnTo>
                    <a:pt x="0" y="1544"/>
                  </a:lnTo>
                  <a:lnTo>
                    <a:pt x="0" y="1544"/>
                  </a:lnTo>
                  <a:lnTo>
                    <a:pt x="0" y="1573"/>
                  </a:lnTo>
                  <a:lnTo>
                    <a:pt x="2" y="1602"/>
                  </a:lnTo>
                  <a:lnTo>
                    <a:pt x="6" y="1629"/>
                  </a:lnTo>
                  <a:lnTo>
                    <a:pt x="10" y="1657"/>
                  </a:lnTo>
                  <a:lnTo>
                    <a:pt x="17" y="1683"/>
                  </a:lnTo>
                  <a:lnTo>
                    <a:pt x="25" y="1709"/>
                  </a:lnTo>
                  <a:lnTo>
                    <a:pt x="34" y="1735"/>
                  </a:lnTo>
                  <a:lnTo>
                    <a:pt x="43" y="1760"/>
                  </a:lnTo>
                  <a:lnTo>
                    <a:pt x="55" y="1785"/>
                  </a:lnTo>
                  <a:lnTo>
                    <a:pt x="67" y="1809"/>
                  </a:lnTo>
                  <a:lnTo>
                    <a:pt x="80" y="1832"/>
                  </a:lnTo>
                  <a:lnTo>
                    <a:pt x="94" y="1855"/>
                  </a:lnTo>
                  <a:lnTo>
                    <a:pt x="110" y="1876"/>
                  </a:lnTo>
                  <a:lnTo>
                    <a:pt x="127" y="1897"/>
                  </a:lnTo>
                  <a:lnTo>
                    <a:pt x="144" y="1918"/>
                  </a:lnTo>
                  <a:lnTo>
                    <a:pt x="162" y="1936"/>
                  </a:lnTo>
                  <a:lnTo>
                    <a:pt x="182" y="1954"/>
                  </a:lnTo>
                  <a:lnTo>
                    <a:pt x="201" y="1973"/>
                  </a:lnTo>
                  <a:lnTo>
                    <a:pt x="222" y="1988"/>
                  </a:lnTo>
                  <a:lnTo>
                    <a:pt x="243" y="2004"/>
                  </a:lnTo>
                  <a:lnTo>
                    <a:pt x="267" y="2018"/>
                  </a:lnTo>
                  <a:lnTo>
                    <a:pt x="289" y="2031"/>
                  </a:lnTo>
                  <a:lnTo>
                    <a:pt x="314" y="2045"/>
                  </a:lnTo>
                  <a:lnTo>
                    <a:pt x="338" y="2055"/>
                  </a:lnTo>
                  <a:lnTo>
                    <a:pt x="364" y="2066"/>
                  </a:lnTo>
                  <a:lnTo>
                    <a:pt x="389" y="2073"/>
                  </a:lnTo>
                  <a:lnTo>
                    <a:pt x="415" y="2081"/>
                  </a:lnTo>
                  <a:lnTo>
                    <a:pt x="443" y="2088"/>
                  </a:lnTo>
                  <a:lnTo>
                    <a:pt x="469" y="2093"/>
                  </a:lnTo>
                  <a:lnTo>
                    <a:pt x="498" y="2096"/>
                  </a:lnTo>
                  <a:lnTo>
                    <a:pt x="525" y="2098"/>
                  </a:lnTo>
                  <a:lnTo>
                    <a:pt x="554" y="2098"/>
                  </a:lnTo>
                  <a:lnTo>
                    <a:pt x="554" y="2098"/>
                  </a:lnTo>
                  <a:lnTo>
                    <a:pt x="596" y="2097"/>
                  </a:lnTo>
                  <a:lnTo>
                    <a:pt x="636" y="2093"/>
                  </a:lnTo>
                  <a:lnTo>
                    <a:pt x="677" y="2085"/>
                  </a:lnTo>
                  <a:lnTo>
                    <a:pt x="718" y="2075"/>
                  </a:lnTo>
                  <a:lnTo>
                    <a:pt x="757" y="2060"/>
                  </a:lnTo>
                  <a:lnTo>
                    <a:pt x="794" y="2045"/>
                  </a:lnTo>
                  <a:lnTo>
                    <a:pt x="830" y="2025"/>
                  </a:lnTo>
                  <a:lnTo>
                    <a:pt x="866" y="2003"/>
                  </a:lnTo>
                  <a:lnTo>
                    <a:pt x="866" y="2003"/>
                  </a:lnTo>
                  <a:lnTo>
                    <a:pt x="905" y="2025"/>
                  </a:lnTo>
                  <a:lnTo>
                    <a:pt x="944" y="2045"/>
                  </a:lnTo>
                  <a:lnTo>
                    <a:pt x="986" y="2060"/>
                  </a:lnTo>
                  <a:lnTo>
                    <a:pt x="1028" y="2075"/>
                  </a:lnTo>
                  <a:lnTo>
                    <a:pt x="1070" y="2085"/>
                  </a:lnTo>
                  <a:lnTo>
                    <a:pt x="1115" y="2093"/>
                  </a:lnTo>
                  <a:lnTo>
                    <a:pt x="1159" y="2097"/>
                  </a:lnTo>
                  <a:lnTo>
                    <a:pt x="1204" y="2098"/>
                  </a:lnTo>
                  <a:lnTo>
                    <a:pt x="1204" y="2098"/>
                  </a:lnTo>
                  <a:lnTo>
                    <a:pt x="1227" y="2098"/>
                  </a:lnTo>
                  <a:lnTo>
                    <a:pt x="1252" y="2097"/>
                  </a:lnTo>
                  <a:lnTo>
                    <a:pt x="1276" y="2094"/>
                  </a:lnTo>
                  <a:lnTo>
                    <a:pt x="1299" y="2092"/>
                  </a:lnTo>
                  <a:lnTo>
                    <a:pt x="1323" y="2088"/>
                  </a:lnTo>
                  <a:lnTo>
                    <a:pt x="1345" y="2083"/>
                  </a:lnTo>
                  <a:lnTo>
                    <a:pt x="1369" y="2077"/>
                  </a:lnTo>
                  <a:lnTo>
                    <a:pt x="1391" y="2071"/>
                  </a:lnTo>
                  <a:lnTo>
                    <a:pt x="1413" y="2063"/>
                  </a:lnTo>
                  <a:lnTo>
                    <a:pt x="1436" y="2055"/>
                  </a:lnTo>
                  <a:lnTo>
                    <a:pt x="1458" y="2046"/>
                  </a:lnTo>
                  <a:lnTo>
                    <a:pt x="1479" y="2037"/>
                  </a:lnTo>
                  <a:lnTo>
                    <a:pt x="1501" y="2026"/>
                  </a:lnTo>
                  <a:lnTo>
                    <a:pt x="1521" y="2014"/>
                  </a:lnTo>
                  <a:lnTo>
                    <a:pt x="1542" y="2001"/>
                  </a:lnTo>
                  <a:lnTo>
                    <a:pt x="1561" y="1988"/>
                  </a:lnTo>
                  <a:lnTo>
                    <a:pt x="1561" y="1988"/>
                  </a:lnTo>
                  <a:lnTo>
                    <a:pt x="1582" y="2001"/>
                  </a:lnTo>
                  <a:lnTo>
                    <a:pt x="1602" y="2014"/>
                  </a:lnTo>
                  <a:lnTo>
                    <a:pt x="1623" y="2026"/>
                  </a:lnTo>
                  <a:lnTo>
                    <a:pt x="1644" y="2037"/>
                  </a:lnTo>
                  <a:lnTo>
                    <a:pt x="1666" y="2046"/>
                  </a:lnTo>
                  <a:lnTo>
                    <a:pt x="1687" y="2055"/>
                  </a:lnTo>
                  <a:lnTo>
                    <a:pt x="1709" y="2063"/>
                  </a:lnTo>
                  <a:lnTo>
                    <a:pt x="1732" y="2071"/>
                  </a:lnTo>
                  <a:lnTo>
                    <a:pt x="1755" y="2077"/>
                  </a:lnTo>
                  <a:lnTo>
                    <a:pt x="1778" y="2083"/>
                  </a:lnTo>
                  <a:lnTo>
                    <a:pt x="1801" y="2088"/>
                  </a:lnTo>
                  <a:lnTo>
                    <a:pt x="1825" y="2092"/>
                  </a:lnTo>
                  <a:lnTo>
                    <a:pt x="1848" y="2094"/>
                  </a:lnTo>
                  <a:lnTo>
                    <a:pt x="1872" y="2097"/>
                  </a:lnTo>
                  <a:lnTo>
                    <a:pt x="1895" y="2098"/>
                  </a:lnTo>
                  <a:lnTo>
                    <a:pt x="1920" y="2098"/>
                  </a:lnTo>
                  <a:lnTo>
                    <a:pt x="1920" y="2098"/>
                  </a:lnTo>
                  <a:close/>
                </a:path>
              </a:pathLst>
            </a:custGeom>
            <a:solidFill>
              <a:schemeClr val="bg1"/>
            </a:solidFill>
            <a:ln w="19050">
              <a:noFill/>
              <a:prstDash val="solid"/>
              <a:round/>
              <a:headEnd/>
              <a:tailEnd/>
            </a:ln>
            <a:effectLst>
              <a:outerShdw blurRad="127000" sx="103000" sy="103000" algn="ctr" rotWithShape="0">
                <a:prstClr val="black">
                  <a:alpha val="25000"/>
                </a:prstClr>
              </a:outerShdw>
            </a:effectLst>
          </p:spPr>
          <p:txBody>
            <a:bodyPr vert="horz" wrap="square" lIns="91416" tIns="45708" rIns="91416" bIns="45708" numCol="1" anchor="t" anchorCtr="0" compatLnSpc="1">
              <a:prstTxWarp prst="textNoShape">
                <a:avLst/>
              </a:prstTxWarp>
            </a:bodyPr>
            <a:lstStyle/>
            <a:p>
              <a:pPr defTabSz="457189"/>
              <a:endParaRPr kumimoji="0" lang="en-US" sz="1799">
                <a:solidFill>
                  <a:srgbClr val="000000"/>
                </a:solidFill>
                <a:latin typeface="メイリオ" panose="020B0604030504040204" pitchFamily="50" charset="-128"/>
                <a:ea typeface="メイリオ" panose="020B0604030504040204" pitchFamily="50" charset="-128"/>
              </a:endParaRPr>
            </a:p>
          </p:txBody>
        </p:sp>
        <p:pic>
          <p:nvPicPr>
            <p:cNvPr id="182" name="Picture 8" descr="WIT - UiPath Consulting &amp; Professional Services">
              <a:extLst>
                <a:ext uri="{FF2B5EF4-FFF2-40B4-BE49-F238E27FC236}">
                  <a16:creationId xmlns:a16="http://schemas.microsoft.com/office/drawing/2014/main" id="{744BE1BD-EAD9-4BC4-91C6-0187E1130C5A}"/>
                </a:ext>
              </a:extLst>
            </p:cNvPr>
            <p:cNvPicPr preferRelativeResize="0">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7860" y="2423168"/>
              <a:ext cx="1463040" cy="530569"/>
            </a:xfrm>
            <a:prstGeom prst="rect">
              <a:avLst/>
            </a:prstGeom>
            <a:noFill/>
            <a:extLst>
              <a:ext uri="{909E8E84-426E-40DD-AFC4-6F175D3DCCD1}">
                <a14:hiddenFill xmlns:a14="http://schemas.microsoft.com/office/drawing/2010/main">
                  <a:solidFill>
                    <a:srgbClr val="FFFFFF"/>
                  </a:solidFill>
                </a14:hiddenFill>
              </a:ext>
            </a:extLst>
          </p:spPr>
        </p:pic>
      </p:grpSp>
      <p:pic>
        <p:nvPicPr>
          <p:cNvPr id="183" name="Picture 7">
            <a:extLst>
              <a:ext uri="{FF2B5EF4-FFF2-40B4-BE49-F238E27FC236}">
                <a16:creationId xmlns:a16="http://schemas.microsoft.com/office/drawing/2014/main" id="{CF3C7175-BD86-43D4-A5C6-0712EAAB2A1D}"/>
              </a:ext>
            </a:extLst>
          </p:cNvPr>
          <p:cNvPicPr>
            <a:picLocks noChangeAspect="1"/>
          </p:cNvPicPr>
          <p:nvPr/>
        </p:nvPicPr>
        <p:blipFill>
          <a:blip r:embed="rId4"/>
          <a:stretch>
            <a:fillRect/>
          </a:stretch>
        </p:blipFill>
        <p:spPr>
          <a:xfrm>
            <a:off x="4084491" y="2084773"/>
            <a:ext cx="1671677" cy="1115936"/>
          </a:xfrm>
          <a:custGeom>
            <a:avLst/>
            <a:gdLst>
              <a:gd name="connsiteX0" fmla="*/ -69 w 1613627"/>
              <a:gd name="connsiteY0" fmla="*/ -49 h 1040196"/>
              <a:gd name="connsiteX1" fmla="*/ 1613558 w 1613627"/>
              <a:gd name="connsiteY1" fmla="*/ -49 h 1040196"/>
              <a:gd name="connsiteX2" fmla="*/ 1613558 w 1613627"/>
              <a:gd name="connsiteY2" fmla="*/ 1040147 h 1040196"/>
              <a:gd name="connsiteX3" fmla="*/ -69 w 1613627"/>
              <a:gd name="connsiteY3" fmla="*/ 1040147 h 1040196"/>
            </a:gdLst>
            <a:ahLst/>
            <a:cxnLst>
              <a:cxn ang="0">
                <a:pos x="connsiteX0" y="connsiteY0"/>
              </a:cxn>
              <a:cxn ang="0">
                <a:pos x="connsiteX1" y="connsiteY1"/>
              </a:cxn>
              <a:cxn ang="0">
                <a:pos x="connsiteX2" y="connsiteY2"/>
              </a:cxn>
              <a:cxn ang="0">
                <a:pos x="connsiteX3" y="connsiteY3"/>
              </a:cxn>
            </a:cxnLst>
            <a:rect l="l" t="t" r="r" b="b"/>
            <a:pathLst>
              <a:path w="1613627" h="1040196">
                <a:moveTo>
                  <a:pt x="-69" y="-49"/>
                </a:moveTo>
                <a:lnTo>
                  <a:pt x="1613558" y="-49"/>
                </a:lnTo>
                <a:lnTo>
                  <a:pt x="1613558" y="1040147"/>
                </a:lnTo>
                <a:lnTo>
                  <a:pt x="-69" y="1040147"/>
                </a:lnTo>
                <a:close/>
              </a:path>
            </a:pathLst>
          </a:custGeom>
        </p:spPr>
      </p:pic>
      <p:grpSp>
        <p:nvGrpSpPr>
          <p:cNvPr id="184" name="Group 151">
            <a:extLst>
              <a:ext uri="{FF2B5EF4-FFF2-40B4-BE49-F238E27FC236}">
                <a16:creationId xmlns:a16="http://schemas.microsoft.com/office/drawing/2014/main" id="{BB65A55A-73E1-4941-B94B-5DCC869D5331}"/>
              </a:ext>
            </a:extLst>
          </p:cNvPr>
          <p:cNvGrpSpPr/>
          <p:nvPr/>
        </p:nvGrpSpPr>
        <p:grpSpPr>
          <a:xfrm>
            <a:off x="6690545" y="2120160"/>
            <a:ext cx="1513709" cy="1094119"/>
            <a:chOff x="6510838" y="484477"/>
            <a:chExt cx="1461144" cy="1056125"/>
          </a:xfrm>
        </p:grpSpPr>
        <p:pic>
          <p:nvPicPr>
            <p:cNvPr id="185" name="Picture 152">
              <a:extLst>
                <a:ext uri="{FF2B5EF4-FFF2-40B4-BE49-F238E27FC236}">
                  <a16:creationId xmlns:a16="http://schemas.microsoft.com/office/drawing/2014/main" id="{A5C081C7-FE64-463D-96AE-3BE1EA53FAEF}"/>
                </a:ext>
              </a:extLst>
            </p:cNvPr>
            <p:cNvPicPr>
              <a:picLocks noChangeAspect="1"/>
            </p:cNvPicPr>
            <p:nvPr/>
          </p:nvPicPr>
          <p:blipFill rotWithShape="1">
            <a:blip r:embed="rId5"/>
            <a:srcRect r="29890"/>
            <a:stretch/>
          </p:blipFill>
          <p:spPr>
            <a:xfrm>
              <a:off x="6510838" y="484477"/>
              <a:ext cx="1100433" cy="1056125"/>
            </a:xfrm>
            <a:prstGeom prst="rect">
              <a:avLst/>
            </a:prstGeom>
          </p:spPr>
        </p:pic>
        <p:grpSp>
          <p:nvGrpSpPr>
            <p:cNvPr id="186" name="Group 10">
              <a:extLst>
                <a:ext uri="{FF2B5EF4-FFF2-40B4-BE49-F238E27FC236}">
                  <a16:creationId xmlns:a16="http://schemas.microsoft.com/office/drawing/2014/main" id="{BCC13D94-1BE4-4D74-A2FC-CC9C7DB61F4A}"/>
                </a:ext>
              </a:extLst>
            </p:cNvPr>
            <p:cNvGrpSpPr>
              <a:grpSpLocks noChangeAspect="1"/>
            </p:cNvGrpSpPr>
            <p:nvPr/>
          </p:nvGrpSpPr>
          <p:grpSpPr bwMode="auto">
            <a:xfrm>
              <a:off x="7379744" y="789110"/>
              <a:ext cx="592238" cy="567102"/>
              <a:chOff x="4698" y="990"/>
              <a:chExt cx="330" cy="316"/>
            </a:xfrm>
            <a:noFill/>
          </p:grpSpPr>
          <p:sp>
            <p:nvSpPr>
              <p:cNvPr id="188" name="Freeform 11">
                <a:extLst>
                  <a:ext uri="{FF2B5EF4-FFF2-40B4-BE49-F238E27FC236}">
                    <a16:creationId xmlns:a16="http://schemas.microsoft.com/office/drawing/2014/main" id="{74D3DF5A-6C0C-438F-ADB0-20192C3B0B87}"/>
                  </a:ext>
                </a:extLst>
              </p:cNvPr>
              <p:cNvSpPr>
                <a:spLocks/>
              </p:cNvSpPr>
              <p:nvPr/>
            </p:nvSpPr>
            <p:spPr bwMode="auto">
              <a:xfrm>
                <a:off x="4890" y="1045"/>
                <a:ext cx="11" cy="14"/>
              </a:xfrm>
              <a:custGeom>
                <a:avLst/>
                <a:gdLst>
                  <a:gd name="T0" fmla="*/ 11 w 11"/>
                  <a:gd name="T1" fmla="*/ 14 h 14"/>
                  <a:gd name="T2" fmla="*/ 0 w 11"/>
                  <a:gd name="T3" fmla="*/ 14 h 14"/>
                  <a:gd name="T4" fmla="*/ 0 w 11"/>
                  <a:gd name="T5" fmla="*/ 0 h 14"/>
                  <a:gd name="T6" fmla="*/ 11 w 11"/>
                  <a:gd name="T7" fmla="*/ 0 h 14"/>
                  <a:gd name="T8" fmla="*/ 11 w 11"/>
                  <a:gd name="T9" fmla="*/ 14 h 14"/>
                  <a:gd name="T10" fmla="*/ 11 w 11"/>
                  <a:gd name="T11" fmla="*/ 14 h 14"/>
                  <a:gd name="T12" fmla="*/ 11 w 11"/>
                  <a:gd name="T13" fmla="*/ 14 h 14"/>
                  <a:gd name="T14" fmla="*/ 11 w 11"/>
                  <a:gd name="T15" fmla="*/ 14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4">
                    <a:moveTo>
                      <a:pt x="11" y="14"/>
                    </a:moveTo>
                    <a:lnTo>
                      <a:pt x="0" y="14"/>
                    </a:lnTo>
                    <a:lnTo>
                      <a:pt x="0" y="0"/>
                    </a:lnTo>
                    <a:lnTo>
                      <a:pt x="11" y="0"/>
                    </a:lnTo>
                    <a:lnTo>
                      <a:pt x="11" y="14"/>
                    </a:lnTo>
                    <a:lnTo>
                      <a:pt x="11" y="14"/>
                    </a:lnTo>
                    <a:lnTo>
                      <a:pt x="11" y="14"/>
                    </a:lnTo>
                    <a:lnTo>
                      <a:pt x="11" y="14"/>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189" name="Freeform 12">
                <a:extLst>
                  <a:ext uri="{FF2B5EF4-FFF2-40B4-BE49-F238E27FC236}">
                    <a16:creationId xmlns:a16="http://schemas.microsoft.com/office/drawing/2014/main" id="{3C919934-B6E6-4DCA-81BF-E4298C1501AD}"/>
                  </a:ext>
                </a:extLst>
              </p:cNvPr>
              <p:cNvSpPr>
                <a:spLocks/>
              </p:cNvSpPr>
              <p:nvPr/>
            </p:nvSpPr>
            <p:spPr bwMode="auto">
              <a:xfrm>
                <a:off x="4914" y="1045"/>
                <a:ext cx="11" cy="14"/>
              </a:xfrm>
              <a:custGeom>
                <a:avLst/>
                <a:gdLst>
                  <a:gd name="T0" fmla="*/ 11 w 11"/>
                  <a:gd name="T1" fmla="*/ 14 h 14"/>
                  <a:gd name="T2" fmla="*/ 0 w 11"/>
                  <a:gd name="T3" fmla="*/ 14 h 14"/>
                  <a:gd name="T4" fmla="*/ 0 w 11"/>
                  <a:gd name="T5" fmla="*/ 0 h 14"/>
                  <a:gd name="T6" fmla="*/ 11 w 11"/>
                  <a:gd name="T7" fmla="*/ 0 h 14"/>
                  <a:gd name="T8" fmla="*/ 11 w 11"/>
                  <a:gd name="T9" fmla="*/ 14 h 14"/>
                  <a:gd name="T10" fmla="*/ 11 w 11"/>
                  <a:gd name="T11" fmla="*/ 14 h 14"/>
                  <a:gd name="T12" fmla="*/ 11 w 11"/>
                  <a:gd name="T13" fmla="*/ 14 h 14"/>
                  <a:gd name="T14" fmla="*/ 11 w 11"/>
                  <a:gd name="T15" fmla="*/ 14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4">
                    <a:moveTo>
                      <a:pt x="11" y="14"/>
                    </a:moveTo>
                    <a:lnTo>
                      <a:pt x="0" y="14"/>
                    </a:lnTo>
                    <a:lnTo>
                      <a:pt x="0" y="0"/>
                    </a:lnTo>
                    <a:lnTo>
                      <a:pt x="11" y="0"/>
                    </a:lnTo>
                    <a:lnTo>
                      <a:pt x="11" y="14"/>
                    </a:lnTo>
                    <a:lnTo>
                      <a:pt x="11" y="14"/>
                    </a:lnTo>
                    <a:lnTo>
                      <a:pt x="11" y="14"/>
                    </a:lnTo>
                    <a:lnTo>
                      <a:pt x="11" y="14"/>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190" name="Freeform 13">
                <a:extLst>
                  <a:ext uri="{FF2B5EF4-FFF2-40B4-BE49-F238E27FC236}">
                    <a16:creationId xmlns:a16="http://schemas.microsoft.com/office/drawing/2014/main" id="{31570ADD-EFFA-4F95-B879-1076B9976385}"/>
                  </a:ext>
                </a:extLst>
              </p:cNvPr>
              <p:cNvSpPr>
                <a:spLocks/>
              </p:cNvSpPr>
              <p:nvPr/>
            </p:nvSpPr>
            <p:spPr bwMode="auto">
              <a:xfrm>
                <a:off x="4938" y="1045"/>
                <a:ext cx="12" cy="14"/>
              </a:xfrm>
              <a:custGeom>
                <a:avLst/>
                <a:gdLst>
                  <a:gd name="T0" fmla="*/ 12 w 12"/>
                  <a:gd name="T1" fmla="*/ 14 h 14"/>
                  <a:gd name="T2" fmla="*/ 0 w 12"/>
                  <a:gd name="T3" fmla="*/ 14 h 14"/>
                  <a:gd name="T4" fmla="*/ 0 w 12"/>
                  <a:gd name="T5" fmla="*/ 0 h 14"/>
                  <a:gd name="T6" fmla="*/ 12 w 12"/>
                  <a:gd name="T7" fmla="*/ 0 h 14"/>
                  <a:gd name="T8" fmla="*/ 12 w 12"/>
                  <a:gd name="T9" fmla="*/ 14 h 14"/>
                  <a:gd name="T10" fmla="*/ 12 w 12"/>
                  <a:gd name="T11" fmla="*/ 14 h 14"/>
                  <a:gd name="T12" fmla="*/ 12 w 12"/>
                  <a:gd name="T13" fmla="*/ 14 h 14"/>
                  <a:gd name="T14" fmla="*/ 12 w 12"/>
                  <a:gd name="T15" fmla="*/ 14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14">
                    <a:moveTo>
                      <a:pt x="12" y="14"/>
                    </a:moveTo>
                    <a:lnTo>
                      <a:pt x="0" y="14"/>
                    </a:lnTo>
                    <a:lnTo>
                      <a:pt x="0" y="0"/>
                    </a:lnTo>
                    <a:lnTo>
                      <a:pt x="12" y="0"/>
                    </a:lnTo>
                    <a:lnTo>
                      <a:pt x="12" y="14"/>
                    </a:lnTo>
                    <a:lnTo>
                      <a:pt x="12" y="14"/>
                    </a:lnTo>
                    <a:lnTo>
                      <a:pt x="12" y="14"/>
                    </a:lnTo>
                    <a:lnTo>
                      <a:pt x="12" y="14"/>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191" name="Freeform 14">
                <a:extLst>
                  <a:ext uri="{FF2B5EF4-FFF2-40B4-BE49-F238E27FC236}">
                    <a16:creationId xmlns:a16="http://schemas.microsoft.com/office/drawing/2014/main" id="{378F14B4-675D-4AE1-B919-0758A72633B4}"/>
                  </a:ext>
                </a:extLst>
              </p:cNvPr>
              <p:cNvSpPr>
                <a:spLocks/>
              </p:cNvSpPr>
              <p:nvPr/>
            </p:nvSpPr>
            <p:spPr bwMode="auto">
              <a:xfrm>
                <a:off x="4872" y="990"/>
                <a:ext cx="97" cy="316"/>
              </a:xfrm>
              <a:custGeom>
                <a:avLst/>
                <a:gdLst>
                  <a:gd name="T0" fmla="*/ 63 w 97"/>
                  <a:gd name="T1" fmla="*/ 316 h 316"/>
                  <a:gd name="T2" fmla="*/ 63 w 97"/>
                  <a:gd name="T3" fmla="*/ 154 h 316"/>
                  <a:gd name="T4" fmla="*/ 57 w 97"/>
                  <a:gd name="T5" fmla="*/ 154 h 316"/>
                  <a:gd name="T6" fmla="*/ 57 w 97"/>
                  <a:gd name="T7" fmla="*/ 136 h 316"/>
                  <a:gd name="T8" fmla="*/ 97 w 97"/>
                  <a:gd name="T9" fmla="*/ 136 h 316"/>
                  <a:gd name="T10" fmla="*/ 97 w 97"/>
                  <a:gd name="T11" fmla="*/ 44 h 316"/>
                  <a:gd name="T12" fmla="*/ 86 w 97"/>
                  <a:gd name="T13" fmla="*/ 44 h 316"/>
                  <a:gd name="T14" fmla="*/ 86 w 97"/>
                  <a:gd name="T15" fmla="*/ 18 h 316"/>
                  <a:gd name="T16" fmla="*/ 61 w 97"/>
                  <a:gd name="T17" fmla="*/ 18 h 316"/>
                  <a:gd name="T18" fmla="*/ 61 w 97"/>
                  <a:gd name="T19" fmla="*/ 0 h 316"/>
                  <a:gd name="T20" fmla="*/ 34 w 97"/>
                  <a:gd name="T21" fmla="*/ 0 h 316"/>
                  <a:gd name="T22" fmla="*/ 34 w 97"/>
                  <a:gd name="T23" fmla="*/ 18 h 316"/>
                  <a:gd name="T24" fmla="*/ 11 w 97"/>
                  <a:gd name="T25" fmla="*/ 18 h 316"/>
                  <a:gd name="T26" fmla="*/ 11 w 97"/>
                  <a:gd name="T27" fmla="*/ 44 h 316"/>
                  <a:gd name="T28" fmla="*/ 0 w 97"/>
                  <a:gd name="T29" fmla="*/ 44 h 316"/>
                  <a:gd name="T30" fmla="*/ 0 w 97"/>
                  <a:gd name="T31" fmla="*/ 316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7" h="316">
                    <a:moveTo>
                      <a:pt x="63" y="316"/>
                    </a:moveTo>
                    <a:lnTo>
                      <a:pt x="63" y="154"/>
                    </a:lnTo>
                    <a:lnTo>
                      <a:pt x="57" y="154"/>
                    </a:lnTo>
                    <a:lnTo>
                      <a:pt x="57" y="136"/>
                    </a:lnTo>
                    <a:lnTo>
                      <a:pt x="97" y="136"/>
                    </a:lnTo>
                    <a:lnTo>
                      <a:pt x="97" y="44"/>
                    </a:lnTo>
                    <a:lnTo>
                      <a:pt x="86" y="44"/>
                    </a:lnTo>
                    <a:lnTo>
                      <a:pt x="86" y="18"/>
                    </a:lnTo>
                    <a:lnTo>
                      <a:pt x="61" y="18"/>
                    </a:lnTo>
                    <a:lnTo>
                      <a:pt x="61" y="0"/>
                    </a:lnTo>
                    <a:lnTo>
                      <a:pt x="34" y="0"/>
                    </a:lnTo>
                    <a:lnTo>
                      <a:pt x="34" y="18"/>
                    </a:lnTo>
                    <a:lnTo>
                      <a:pt x="11" y="18"/>
                    </a:lnTo>
                    <a:lnTo>
                      <a:pt x="11" y="44"/>
                    </a:lnTo>
                    <a:lnTo>
                      <a:pt x="0" y="44"/>
                    </a:lnTo>
                    <a:lnTo>
                      <a:pt x="0" y="316"/>
                    </a:lnTo>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192" name="Line 15">
                <a:extLst>
                  <a:ext uri="{FF2B5EF4-FFF2-40B4-BE49-F238E27FC236}">
                    <a16:creationId xmlns:a16="http://schemas.microsoft.com/office/drawing/2014/main" id="{B7D4E03F-79B5-49ED-8F5D-BE50D4856F8E}"/>
                  </a:ext>
                </a:extLst>
              </p:cNvPr>
              <p:cNvSpPr>
                <a:spLocks noChangeShapeType="1"/>
              </p:cNvSpPr>
              <p:nvPr/>
            </p:nvSpPr>
            <p:spPr bwMode="auto">
              <a:xfrm>
                <a:off x="4872" y="1306"/>
                <a:ext cx="0" cy="0"/>
              </a:xfrm>
              <a:prstGeom prst="line">
                <a:avLst/>
              </a:pr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193" name="Line 16">
                <a:extLst>
                  <a:ext uri="{FF2B5EF4-FFF2-40B4-BE49-F238E27FC236}">
                    <a16:creationId xmlns:a16="http://schemas.microsoft.com/office/drawing/2014/main" id="{BD4E508F-49B1-4985-850F-C7827899E21A}"/>
                  </a:ext>
                </a:extLst>
              </p:cNvPr>
              <p:cNvSpPr>
                <a:spLocks noChangeShapeType="1"/>
              </p:cNvSpPr>
              <p:nvPr/>
            </p:nvSpPr>
            <p:spPr bwMode="auto">
              <a:xfrm>
                <a:off x="5028" y="1126"/>
                <a:ext cx="0" cy="0"/>
              </a:xfrm>
              <a:prstGeom prst="line">
                <a:avLst/>
              </a:pr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194" name="Freeform 17">
                <a:extLst>
                  <a:ext uri="{FF2B5EF4-FFF2-40B4-BE49-F238E27FC236}">
                    <a16:creationId xmlns:a16="http://schemas.microsoft.com/office/drawing/2014/main" id="{2AE9ED77-B191-496D-8D02-E3F5342C0A10}"/>
                  </a:ext>
                </a:extLst>
              </p:cNvPr>
              <p:cNvSpPr>
                <a:spLocks/>
              </p:cNvSpPr>
              <p:nvPr/>
            </p:nvSpPr>
            <p:spPr bwMode="auto">
              <a:xfrm>
                <a:off x="4890" y="1069"/>
                <a:ext cx="11" cy="11"/>
              </a:xfrm>
              <a:custGeom>
                <a:avLst/>
                <a:gdLst>
                  <a:gd name="T0" fmla="*/ 11 w 11"/>
                  <a:gd name="T1" fmla="*/ 11 h 11"/>
                  <a:gd name="T2" fmla="*/ 0 w 11"/>
                  <a:gd name="T3" fmla="*/ 11 h 11"/>
                  <a:gd name="T4" fmla="*/ 0 w 11"/>
                  <a:gd name="T5" fmla="*/ 0 h 11"/>
                  <a:gd name="T6" fmla="*/ 11 w 11"/>
                  <a:gd name="T7" fmla="*/ 0 h 11"/>
                  <a:gd name="T8" fmla="*/ 11 w 11"/>
                  <a:gd name="T9" fmla="*/ 11 h 11"/>
                  <a:gd name="T10" fmla="*/ 11 w 11"/>
                  <a:gd name="T11" fmla="*/ 11 h 11"/>
                  <a:gd name="T12" fmla="*/ 11 w 11"/>
                  <a:gd name="T13" fmla="*/ 11 h 11"/>
                  <a:gd name="T14" fmla="*/ 11 w 11"/>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1">
                    <a:moveTo>
                      <a:pt x="11" y="11"/>
                    </a:moveTo>
                    <a:lnTo>
                      <a:pt x="0" y="11"/>
                    </a:lnTo>
                    <a:lnTo>
                      <a:pt x="0" y="0"/>
                    </a:lnTo>
                    <a:lnTo>
                      <a:pt x="11" y="0"/>
                    </a:lnTo>
                    <a:lnTo>
                      <a:pt x="11" y="11"/>
                    </a:lnTo>
                    <a:lnTo>
                      <a:pt x="11" y="11"/>
                    </a:lnTo>
                    <a:lnTo>
                      <a:pt x="11" y="11"/>
                    </a:lnTo>
                    <a:lnTo>
                      <a:pt x="11" y="11"/>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195" name="Freeform 18">
                <a:extLst>
                  <a:ext uri="{FF2B5EF4-FFF2-40B4-BE49-F238E27FC236}">
                    <a16:creationId xmlns:a16="http://schemas.microsoft.com/office/drawing/2014/main" id="{1E17DF8C-64E4-4666-9080-BEEAEC03763B}"/>
                  </a:ext>
                </a:extLst>
              </p:cNvPr>
              <p:cNvSpPr>
                <a:spLocks/>
              </p:cNvSpPr>
              <p:nvPr/>
            </p:nvSpPr>
            <p:spPr bwMode="auto">
              <a:xfrm>
                <a:off x="4914" y="1069"/>
                <a:ext cx="11" cy="11"/>
              </a:xfrm>
              <a:custGeom>
                <a:avLst/>
                <a:gdLst>
                  <a:gd name="T0" fmla="*/ 11 w 11"/>
                  <a:gd name="T1" fmla="*/ 11 h 11"/>
                  <a:gd name="T2" fmla="*/ 0 w 11"/>
                  <a:gd name="T3" fmla="*/ 11 h 11"/>
                  <a:gd name="T4" fmla="*/ 0 w 11"/>
                  <a:gd name="T5" fmla="*/ 0 h 11"/>
                  <a:gd name="T6" fmla="*/ 11 w 11"/>
                  <a:gd name="T7" fmla="*/ 0 h 11"/>
                  <a:gd name="T8" fmla="*/ 11 w 11"/>
                  <a:gd name="T9" fmla="*/ 11 h 11"/>
                  <a:gd name="T10" fmla="*/ 11 w 11"/>
                  <a:gd name="T11" fmla="*/ 11 h 11"/>
                  <a:gd name="T12" fmla="*/ 11 w 11"/>
                  <a:gd name="T13" fmla="*/ 11 h 11"/>
                  <a:gd name="T14" fmla="*/ 11 w 11"/>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1">
                    <a:moveTo>
                      <a:pt x="11" y="11"/>
                    </a:moveTo>
                    <a:lnTo>
                      <a:pt x="0" y="11"/>
                    </a:lnTo>
                    <a:lnTo>
                      <a:pt x="0" y="0"/>
                    </a:lnTo>
                    <a:lnTo>
                      <a:pt x="11" y="0"/>
                    </a:lnTo>
                    <a:lnTo>
                      <a:pt x="11" y="11"/>
                    </a:lnTo>
                    <a:lnTo>
                      <a:pt x="11" y="11"/>
                    </a:lnTo>
                    <a:lnTo>
                      <a:pt x="11" y="11"/>
                    </a:lnTo>
                    <a:lnTo>
                      <a:pt x="11" y="11"/>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196" name="Freeform 19">
                <a:extLst>
                  <a:ext uri="{FF2B5EF4-FFF2-40B4-BE49-F238E27FC236}">
                    <a16:creationId xmlns:a16="http://schemas.microsoft.com/office/drawing/2014/main" id="{3540FBB2-C454-4196-A964-83F597B50789}"/>
                  </a:ext>
                </a:extLst>
              </p:cNvPr>
              <p:cNvSpPr>
                <a:spLocks/>
              </p:cNvSpPr>
              <p:nvPr/>
            </p:nvSpPr>
            <p:spPr bwMode="auto">
              <a:xfrm>
                <a:off x="4938" y="1069"/>
                <a:ext cx="12" cy="11"/>
              </a:xfrm>
              <a:custGeom>
                <a:avLst/>
                <a:gdLst>
                  <a:gd name="T0" fmla="*/ 12 w 12"/>
                  <a:gd name="T1" fmla="*/ 11 h 11"/>
                  <a:gd name="T2" fmla="*/ 0 w 12"/>
                  <a:gd name="T3" fmla="*/ 11 h 11"/>
                  <a:gd name="T4" fmla="*/ 0 w 12"/>
                  <a:gd name="T5" fmla="*/ 0 h 11"/>
                  <a:gd name="T6" fmla="*/ 12 w 12"/>
                  <a:gd name="T7" fmla="*/ 0 h 11"/>
                  <a:gd name="T8" fmla="*/ 12 w 12"/>
                  <a:gd name="T9" fmla="*/ 11 h 11"/>
                  <a:gd name="T10" fmla="*/ 12 w 12"/>
                  <a:gd name="T11" fmla="*/ 11 h 11"/>
                  <a:gd name="T12" fmla="*/ 12 w 12"/>
                  <a:gd name="T13" fmla="*/ 11 h 11"/>
                  <a:gd name="T14" fmla="*/ 12 w 12"/>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11">
                    <a:moveTo>
                      <a:pt x="12" y="11"/>
                    </a:moveTo>
                    <a:lnTo>
                      <a:pt x="0" y="11"/>
                    </a:lnTo>
                    <a:lnTo>
                      <a:pt x="0" y="0"/>
                    </a:lnTo>
                    <a:lnTo>
                      <a:pt x="12" y="0"/>
                    </a:lnTo>
                    <a:lnTo>
                      <a:pt x="12" y="11"/>
                    </a:lnTo>
                    <a:lnTo>
                      <a:pt x="12" y="11"/>
                    </a:lnTo>
                    <a:lnTo>
                      <a:pt x="12" y="11"/>
                    </a:lnTo>
                    <a:lnTo>
                      <a:pt x="12" y="11"/>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197" name="Freeform 20">
                <a:extLst>
                  <a:ext uri="{FF2B5EF4-FFF2-40B4-BE49-F238E27FC236}">
                    <a16:creationId xmlns:a16="http://schemas.microsoft.com/office/drawing/2014/main" id="{D910472B-08D0-4AB2-A421-4803EE4F948F}"/>
                  </a:ext>
                </a:extLst>
              </p:cNvPr>
              <p:cNvSpPr>
                <a:spLocks/>
              </p:cNvSpPr>
              <p:nvPr/>
            </p:nvSpPr>
            <p:spPr bwMode="auto">
              <a:xfrm>
                <a:off x="4890" y="1090"/>
                <a:ext cx="11" cy="12"/>
              </a:xfrm>
              <a:custGeom>
                <a:avLst/>
                <a:gdLst>
                  <a:gd name="T0" fmla="*/ 11 w 11"/>
                  <a:gd name="T1" fmla="*/ 12 h 12"/>
                  <a:gd name="T2" fmla="*/ 0 w 11"/>
                  <a:gd name="T3" fmla="*/ 12 h 12"/>
                  <a:gd name="T4" fmla="*/ 0 w 11"/>
                  <a:gd name="T5" fmla="*/ 0 h 12"/>
                  <a:gd name="T6" fmla="*/ 11 w 11"/>
                  <a:gd name="T7" fmla="*/ 0 h 12"/>
                  <a:gd name="T8" fmla="*/ 11 w 11"/>
                  <a:gd name="T9" fmla="*/ 12 h 12"/>
                  <a:gd name="T10" fmla="*/ 11 w 11"/>
                  <a:gd name="T11" fmla="*/ 12 h 12"/>
                  <a:gd name="T12" fmla="*/ 11 w 11"/>
                  <a:gd name="T13" fmla="*/ 12 h 12"/>
                  <a:gd name="T14" fmla="*/ 11 w 11"/>
                  <a:gd name="T15" fmla="*/ 12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2">
                    <a:moveTo>
                      <a:pt x="11" y="12"/>
                    </a:moveTo>
                    <a:lnTo>
                      <a:pt x="0" y="12"/>
                    </a:lnTo>
                    <a:lnTo>
                      <a:pt x="0" y="0"/>
                    </a:lnTo>
                    <a:lnTo>
                      <a:pt x="11" y="0"/>
                    </a:lnTo>
                    <a:lnTo>
                      <a:pt x="11" y="12"/>
                    </a:lnTo>
                    <a:lnTo>
                      <a:pt x="11" y="12"/>
                    </a:lnTo>
                    <a:lnTo>
                      <a:pt x="11" y="12"/>
                    </a:lnTo>
                    <a:lnTo>
                      <a:pt x="11" y="12"/>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198" name="Freeform 21">
                <a:extLst>
                  <a:ext uri="{FF2B5EF4-FFF2-40B4-BE49-F238E27FC236}">
                    <a16:creationId xmlns:a16="http://schemas.microsoft.com/office/drawing/2014/main" id="{8DFD1D2C-F4FB-4AB3-A800-E462AE8CF841}"/>
                  </a:ext>
                </a:extLst>
              </p:cNvPr>
              <p:cNvSpPr>
                <a:spLocks/>
              </p:cNvSpPr>
              <p:nvPr/>
            </p:nvSpPr>
            <p:spPr bwMode="auto">
              <a:xfrm>
                <a:off x="4914" y="1090"/>
                <a:ext cx="11" cy="11"/>
              </a:xfrm>
              <a:custGeom>
                <a:avLst/>
                <a:gdLst>
                  <a:gd name="T0" fmla="*/ 11 w 11"/>
                  <a:gd name="T1" fmla="*/ 11 h 11"/>
                  <a:gd name="T2" fmla="*/ 0 w 11"/>
                  <a:gd name="T3" fmla="*/ 11 h 11"/>
                  <a:gd name="T4" fmla="*/ 0 w 11"/>
                  <a:gd name="T5" fmla="*/ 0 h 11"/>
                  <a:gd name="T6" fmla="*/ 11 w 11"/>
                  <a:gd name="T7" fmla="*/ 0 h 11"/>
                  <a:gd name="T8" fmla="*/ 11 w 11"/>
                  <a:gd name="T9" fmla="*/ 11 h 11"/>
                  <a:gd name="T10" fmla="*/ 11 w 11"/>
                  <a:gd name="T11" fmla="*/ 11 h 11"/>
                  <a:gd name="T12" fmla="*/ 11 w 11"/>
                  <a:gd name="T13" fmla="*/ 11 h 11"/>
                  <a:gd name="T14" fmla="*/ 11 w 11"/>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1">
                    <a:moveTo>
                      <a:pt x="11" y="11"/>
                    </a:moveTo>
                    <a:lnTo>
                      <a:pt x="0" y="11"/>
                    </a:lnTo>
                    <a:lnTo>
                      <a:pt x="0" y="0"/>
                    </a:lnTo>
                    <a:lnTo>
                      <a:pt x="11" y="0"/>
                    </a:lnTo>
                    <a:lnTo>
                      <a:pt x="11" y="11"/>
                    </a:lnTo>
                    <a:lnTo>
                      <a:pt x="11" y="11"/>
                    </a:lnTo>
                    <a:lnTo>
                      <a:pt x="11" y="11"/>
                    </a:lnTo>
                    <a:lnTo>
                      <a:pt x="11" y="11"/>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199" name="Freeform 22">
                <a:extLst>
                  <a:ext uri="{FF2B5EF4-FFF2-40B4-BE49-F238E27FC236}">
                    <a16:creationId xmlns:a16="http://schemas.microsoft.com/office/drawing/2014/main" id="{8119C695-9E95-4950-8422-9AA7E0EA8894}"/>
                  </a:ext>
                </a:extLst>
              </p:cNvPr>
              <p:cNvSpPr>
                <a:spLocks/>
              </p:cNvSpPr>
              <p:nvPr/>
            </p:nvSpPr>
            <p:spPr bwMode="auto">
              <a:xfrm>
                <a:off x="4938" y="1090"/>
                <a:ext cx="12" cy="12"/>
              </a:xfrm>
              <a:custGeom>
                <a:avLst/>
                <a:gdLst>
                  <a:gd name="T0" fmla="*/ 12 w 12"/>
                  <a:gd name="T1" fmla="*/ 12 h 12"/>
                  <a:gd name="T2" fmla="*/ 0 w 12"/>
                  <a:gd name="T3" fmla="*/ 12 h 12"/>
                  <a:gd name="T4" fmla="*/ 0 w 12"/>
                  <a:gd name="T5" fmla="*/ 0 h 12"/>
                  <a:gd name="T6" fmla="*/ 12 w 12"/>
                  <a:gd name="T7" fmla="*/ 0 h 12"/>
                  <a:gd name="T8" fmla="*/ 12 w 12"/>
                  <a:gd name="T9" fmla="*/ 12 h 12"/>
                  <a:gd name="T10" fmla="*/ 12 w 12"/>
                  <a:gd name="T11" fmla="*/ 12 h 12"/>
                  <a:gd name="T12" fmla="*/ 12 w 12"/>
                  <a:gd name="T13" fmla="*/ 12 h 12"/>
                  <a:gd name="T14" fmla="*/ 12 w 12"/>
                  <a:gd name="T15" fmla="*/ 12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12">
                    <a:moveTo>
                      <a:pt x="12" y="12"/>
                    </a:moveTo>
                    <a:lnTo>
                      <a:pt x="0" y="12"/>
                    </a:lnTo>
                    <a:lnTo>
                      <a:pt x="0" y="0"/>
                    </a:lnTo>
                    <a:lnTo>
                      <a:pt x="12" y="0"/>
                    </a:lnTo>
                    <a:lnTo>
                      <a:pt x="12" y="12"/>
                    </a:lnTo>
                    <a:lnTo>
                      <a:pt x="12" y="12"/>
                    </a:lnTo>
                    <a:lnTo>
                      <a:pt x="12" y="12"/>
                    </a:lnTo>
                    <a:lnTo>
                      <a:pt x="12" y="12"/>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200" name="Freeform 23">
                <a:extLst>
                  <a:ext uri="{FF2B5EF4-FFF2-40B4-BE49-F238E27FC236}">
                    <a16:creationId xmlns:a16="http://schemas.microsoft.com/office/drawing/2014/main" id="{31037876-C39E-4588-9B7E-13160BFF81E3}"/>
                  </a:ext>
                </a:extLst>
              </p:cNvPr>
              <p:cNvSpPr>
                <a:spLocks/>
              </p:cNvSpPr>
              <p:nvPr/>
            </p:nvSpPr>
            <p:spPr bwMode="auto">
              <a:xfrm>
                <a:off x="4889" y="1111"/>
                <a:ext cx="12" cy="13"/>
              </a:xfrm>
              <a:custGeom>
                <a:avLst/>
                <a:gdLst>
                  <a:gd name="T0" fmla="*/ 12 w 12"/>
                  <a:gd name="T1" fmla="*/ 13 h 13"/>
                  <a:gd name="T2" fmla="*/ 0 w 12"/>
                  <a:gd name="T3" fmla="*/ 13 h 13"/>
                  <a:gd name="T4" fmla="*/ 0 w 12"/>
                  <a:gd name="T5" fmla="*/ 0 h 13"/>
                  <a:gd name="T6" fmla="*/ 12 w 12"/>
                  <a:gd name="T7" fmla="*/ 0 h 13"/>
                  <a:gd name="T8" fmla="*/ 12 w 12"/>
                  <a:gd name="T9" fmla="*/ 13 h 13"/>
                  <a:gd name="T10" fmla="*/ 12 w 12"/>
                  <a:gd name="T11" fmla="*/ 13 h 13"/>
                  <a:gd name="T12" fmla="*/ 12 w 12"/>
                  <a:gd name="T13" fmla="*/ 13 h 13"/>
                  <a:gd name="T14" fmla="*/ 12 w 12"/>
                  <a:gd name="T15" fmla="*/ 13 h 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13">
                    <a:moveTo>
                      <a:pt x="12" y="13"/>
                    </a:moveTo>
                    <a:lnTo>
                      <a:pt x="0" y="13"/>
                    </a:lnTo>
                    <a:lnTo>
                      <a:pt x="0" y="0"/>
                    </a:lnTo>
                    <a:lnTo>
                      <a:pt x="12" y="0"/>
                    </a:lnTo>
                    <a:lnTo>
                      <a:pt x="12" y="13"/>
                    </a:lnTo>
                    <a:lnTo>
                      <a:pt x="12" y="13"/>
                    </a:lnTo>
                    <a:lnTo>
                      <a:pt x="12" y="13"/>
                    </a:lnTo>
                    <a:lnTo>
                      <a:pt x="12" y="13"/>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201" name="Freeform 24">
                <a:extLst>
                  <a:ext uri="{FF2B5EF4-FFF2-40B4-BE49-F238E27FC236}">
                    <a16:creationId xmlns:a16="http://schemas.microsoft.com/office/drawing/2014/main" id="{F8335865-F42C-4C95-A2AC-26528EFF2A5C}"/>
                  </a:ext>
                </a:extLst>
              </p:cNvPr>
              <p:cNvSpPr>
                <a:spLocks/>
              </p:cNvSpPr>
              <p:nvPr/>
            </p:nvSpPr>
            <p:spPr bwMode="auto">
              <a:xfrm>
                <a:off x="4914" y="1111"/>
                <a:ext cx="11" cy="13"/>
              </a:xfrm>
              <a:custGeom>
                <a:avLst/>
                <a:gdLst>
                  <a:gd name="T0" fmla="*/ 11 w 11"/>
                  <a:gd name="T1" fmla="*/ 13 h 13"/>
                  <a:gd name="T2" fmla="*/ 0 w 11"/>
                  <a:gd name="T3" fmla="*/ 13 h 13"/>
                  <a:gd name="T4" fmla="*/ 0 w 11"/>
                  <a:gd name="T5" fmla="*/ 0 h 13"/>
                  <a:gd name="T6" fmla="*/ 11 w 11"/>
                  <a:gd name="T7" fmla="*/ 0 h 13"/>
                  <a:gd name="T8" fmla="*/ 11 w 11"/>
                  <a:gd name="T9" fmla="*/ 13 h 13"/>
                  <a:gd name="T10" fmla="*/ 11 w 11"/>
                  <a:gd name="T11" fmla="*/ 13 h 13"/>
                  <a:gd name="T12" fmla="*/ 11 w 11"/>
                  <a:gd name="T13" fmla="*/ 13 h 13"/>
                  <a:gd name="T14" fmla="*/ 11 w 11"/>
                  <a:gd name="T15" fmla="*/ 13 h 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3">
                    <a:moveTo>
                      <a:pt x="11" y="13"/>
                    </a:moveTo>
                    <a:lnTo>
                      <a:pt x="0" y="13"/>
                    </a:lnTo>
                    <a:lnTo>
                      <a:pt x="0" y="0"/>
                    </a:lnTo>
                    <a:lnTo>
                      <a:pt x="11" y="0"/>
                    </a:lnTo>
                    <a:lnTo>
                      <a:pt x="11" y="13"/>
                    </a:lnTo>
                    <a:lnTo>
                      <a:pt x="11" y="13"/>
                    </a:lnTo>
                    <a:lnTo>
                      <a:pt x="11" y="13"/>
                    </a:lnTo>
                    <a:lnTo>
                      <a:pt x="11" y="13"/>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202" name="Freeform 25">
                <a:extLst>
                  <a:ext uri="{FF2B5EF4-FFF2-40B4-BE49-F238E27FC236}">
                    <a16:creationId xmlns:a16="http://schemas.microsoft.com/office/drawing/2014/main" id="{2DE81718-61DF-415C-BE67-03EAB58462A8}"/>
                  </a:ext>
                </a:extLst>
              </p:cNvPr>
              <p:cNvSpPr>
                <a:spLocks/>
              </p:cNvSpPr>
              <p:nvPr/>
            </p:nvSpPr>
            <p:spPr bwMode="auto">
              <a:xfrm>
                <a:off x="4938" y="1111"/>
                <a:ext cx="12" cy="13"/>
              </a:xfrm>
              <a:custGeom>
                <a:avLst/>
                <a:gdLst>
                  <a:gd name="T0" fmla="*/ 12 w 12"/>
                  <a:gd name="T1" fmla="*/ 13 h 13"/>
                  <a:gd name="T2" fmla="*/ 0 w 12"/>
                  <a:gd name="T3" fmla="*/ 13 h 13"/>
                  <a:gd name="T4" fmla="*/ 0 w 12"/>
                  <a:gd name="T5" fmla="*/ 0 h 13"/>
                  <a:gd name="T6" fmla="*/ 12 w 12"/>
                  <a:gd name="T7" fmla="*/ 0 h 13"/>
                  <a:gd name="T8" fmla="*/ 12 w 12"/>
                  <a:gd name="T9" fmla="*/ 13 h 13"/>
                  <a:gd name="T10" fmla="*/ 12 w 12"/>
                  <a:gd name="T11" fmla="*/ 13 h 13"/>
                  <a:gd name="T12" fmla="*/ 12 w 12"/>
                  <a:gd name="T13" fmla="*/ 13 h 13"/>
                  <a:gd name="T14" fmla="*/ 12 w 12"/>
                  <a:gd name="T15" fmla="*/ 13 h 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13">
                    <a:moveTo>
                      <a:pt x="12" y="13"/>
                    </a:moveTo>
                    <a:lnTo>
                      <a:pt x="0" y="13"/>
                    </a:lnTo>
                    <a:lnTo>
                      <a:pt x="0" y="0"/>
                    </a:lnTo>
                    <a:lnTo>
                      <a:pt x="12" y="0"/>
                    </a:lnTo>
                    <a:lnTo>
                      <a:pt x="12" y="13"/>
                    </a:lnTo>
                    <a:lnTo>
                      <a:pt x="12" y="13"/>
                    </a:lnTo>
                    <a:lnTo>
                      <a:pt x="12" y="13"/>
                    </a:lnTo>
                    <a:lnTo>
                      <a:pt x="12" y="13"/>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203" name="Freeform 26">
                <a:extLst>
                  <a:ext uri="{FF2B5EF4-FFF2-40B4-BE49-F238E27FC236}">
                    <a16:creationId xmlns:a16="http://schemas.microsoft.com/office/drawing/2014/main" id="{23E70B2E-005E-48FF-93A9-64CCF74488BC}"/>
                  </a:ext>
                </a:extLst>
              </p:cNvPr>
              <p:cNvSpPr>
                <a:spLocks/>
              </p:cNvSpPr>
              <p:nvPr/>
            </p:nvSpPr>
            <p:spPr bwMode="auto">
              <a:xfrm>
                <a:off x="4890" y="1133"/>
                <a:ext cx="11" cy="13"/>
              </a:xfrm>
              <a:custGeom>
                <a:avLst/>
                <a:gdLst>
                  <a:gd name="T0" fmla="*/ 11 w 11"/>
                  <a:gd name="T1" fmla="*/ 13 h 13"/>
                  <a:gd name="T2" fmla="*/ 0 w 11"/>
                  <a:gd name="T3" fmla="*/ 13 h 13"/>
                  <a:gd name="T4" fmla="*/ 0 w 11"/>
                  <a:gd name="T5" fmla="*/ 0 h 13"/>
                  <a:gd name="T6" fmla="*/ 11 w 11"/>
                  <a:gd name="T7" fmla="*/ 0 h 13"/>
                  <a:gd name="T8" fmla="*/ 11 w 11"/>
                  <a:gd name="T9" fmla="*/ 13 h 13"/>
                  <a:gd name="T10" fmla="*/ 11 w 11"/>
                  <a:gd name="T11" fmla="*/ 13 h 13"/>
                  <a:gd name="T12" fmla="*/ 11 w 11"/>
                  <a:gd name="T13" fmla="*/ 13 h 13"/>
                  <a:gd name="T14" fmla="*/ 11 w 11"/>
                  <a:gd name="T15" fmla="*/ 13 h 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3">
                    <a:moveTo>
                      <a:pt x="11" y="13"/>
                    </a:moveTo>
                    <a:lnTo>
                      <a:pt x="0" y="13"/>
                    </a:lnTo>
                    <a:lnTo>
                      <a:pt x="0" y="0"/>
                    </a:lnTo>
                    <a:lnTo>
                      <a:pt x="11" y="0"/>
                    </a:lnTo>
                    <a:lnTo>
                      <a:pt x="11" y="13"/>
                    </a:lnTo>
                    <a:lnTo>
                      <a:pt x="11" y="13"/>
                    </a:lnTo>
                    <a:lnTo>
                      <a:pt x="11" y="13"/>
                    </a:lnTo>
                    <a:lnTo>
                      <a:pt x="11" y="13"/>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204" name="Freeform 27">
                <a:extLst>
                  <a:ext uri="{FF2B5EF4-FFF2-40B4-BE49-F238E27FC236}">
                    <a16:creationId xmlns:a16="http://schemas.microsoft.com/office/drawing/2014/main" id="{D638EBB9-17CE-4E7C-9ED4-D5B29E586BFA}"/>
                  </a:ext>
                </a:extLst>
              </p:cNvPr>
              <p:cNvSpPr>
                <a:spLocks/>
              </p:cNvSpPr>
              <p:nvPr/>
            </p:nvSpPr>
            <p:spPr bwMode="auto">
              <a:xfrm>
                <a:off x="4914" y="1133"/>
                <a:ext cx="11" cy="13"/>
              </a:xfrm>
              <a:custGeom>
                <a:avLst/>
                <a:gdLst>
                  <a:gd name="T0" fmla="*/ 11 w 11"/>
                  <a:gd name="T1" fmla="*/ 13 h 13"/>
                  <a:gd name="T2" fmla="*/ 0 w 11"/>
                  <a:gd name="T3" fmla="*/ 13 h 13"/>
                  <a:gd name="T4" fmla="*/ 0 w 11"/>
                  <a:gd name="T5" fmla="*/ 0 h 13"/>
                  <a:gd name="T6" fmla="*/ 11 w 11"/>
                  <a:gd name="T7" fmla="*/ 0 h 13"/>
                  <a:gd name="T8" fmla="*/ 11 w 11"/>
                  <a:gd name="T9" fmla="*/ 13 h 13"/>
                  <a:gd name="T10" fmla="*/ 11 w 11"/>
                  <a:gd name="T11" fmla="*/ 13 h 13"/>
                  <a:gd name="T12" fmla="*/ 11 w 11"/>
                  <a:gd name="T13" fmla="*/ 13 h 13"/>
                  <a:gd name="T14" fmla="*/ 11 w 11"/>
                  <a:gd name="T15" fmla="*/ 13 h 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3">
                    <a:moveTo>
                      <a:pt x="11" y="13"/>
                    </a:moveTo>
                    <a:lnTo>
                      <a:pt x="0" y="13"/>
                    </a:lnTo>
                    <a:lnTo>
                      <a:pt x="0" y="0"/>
                    </a:lnTo>
                    <a:lnTo>
                      <a:pt x="11" y="0"/>
                    </a:lnTo>
                    <a:lnTo>
                      <a:pt x="11" y="13"/>
                    </a:lnTo>
                    <a:lnTo>
                      <a:pt x="11" y="13"/>
                    </a:lnTo>
                    <a:lnTo>
                      <a:pt x="11" y="13"/>
                    </a:lnTo>
                    <a:lnTo>
                      <a:pt x="11" y="13"/>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205" name="Freeform 28">
                <a:extLst>
                  <a:ext uri="{FF2B5EF4-FFF2-40B4-BE49-F238E27FC236}">
                    <a16:creationId xmlns:a16="http://schemas.microsoft.com/office/drawing/2014/main" id="{C84F11AE-8CED-463C-B8DF-57241F1275FB}"/>
                  </a:ext>
                </a:extLst>
              </p:cNvPr>
              <p:cNvSpPr>
                <a:spLocks/>
              </p:cNvSpPr>
              <p:nvPr/>
            </p:nvSpPr>
            <p:spPr bwMode="auto">
              <a:xfrm>
                <a:off x="4890" y="1155"/>
                <a:ext cx="11" cy="11"/>
              </a:xfrm>
              <a:custGeom>
                <a:avLst/>
                <a:gdLst>
                  <a:gd name="T0" fmla="*/ 11 w 11"/>
                  <a:gd name="T1" fmla="*/ 11 h 11"/>
                  <a:gd name="T2" fmla="*/ 0 w 11"/>
                  <a:gd name="T3" fmla="*/ 11 h 11"/>
                  <a:gd name="T4" fmla="*/ 0 w 11"/>
                  <a:gd name="T5" fmla="*/ 0 h 11"/>
                  <a:gd name="T6" fmla="*/ 11 w 11"/>
                  <a:gd name="T7" fmla="*/ 0 h 11"/>
                  <a:gd name="T8" fmla="*/ 11 w 11"/>
                  <a:gd name="T9" fmla="*/ 11 h 11"/>
                  <a:gd name="T10" fmla="*/ 11 w 11"/>
                  <a:gd name="T11" fmla="*/ 11 h 11"/>
                  <a:gd name="T12" fmla="*/ 11 w 11"/>
                  <a:gd name="T13" fmla="*/ 11 h 11"/>
                  <a:gd name="T14" fmla="*/ 11 w 11"/>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1">
                    <a:moveTo>
                      <a:pt x="11" y="11"/>
                    </a:moveTo>
                    <a:lnTo>
                      <a:pt x="0" y="11"/>
                    </a:lnTo>
                    <a:lnTo>
                      <a:pt x="0" y="0"/>
                    </a:lnTo>
                    <a:lnTo>
                      <a:pt x="11" y="0"/>
                    </a:lnTo>
                    <a:lnTo>
                      <a:pt x="11" y="11"/>
                    </a:lnTo>
                    <a:lnTo>
                      <a:pt x="11" y="11"/>
                    </a:lnTo>
                    <a:lnTo>
                      <a:pt x="11" y="11"/>
                    </a:lnTo>
                    <a:lnTo>
                      <a:pt x="11" y="11"/>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206" name="Freeform 29">
                <a:extLst>
                  <a:ext uri="{FF2B5EF4-FFF2-40B4-BE49-F238E27FC236}">
                    <a16:creationId xmlns:a16="http://schemas.microsoft.com/office/drawing/2014/main" id="{2C89E579-59CB-446B-9E86-59924C2ED7BD}"/>
                  </a:ext>
                </a:extLst>
              </p:cNvPr>
              <p:cNvSpPr>
                <a:spLocks/>
              </p:cNvSpPr>
              <p:nvPr/>
            </p:nvSpPr>
            <p:spPr bwMode="auto">
              <a:xfrm>
                <a:off x="4914" y="1155"/>
                <a:ext cx="11" cy="11"/>
              </a:xfrm>
              <a:custGeom>
                <a:avLst/>
                <a:gdLst>
                  <a:gd name="T0" fmla="*/ 11 w 11"/>
                  <a:gd name="T1" fmla="*/ 11 h 11"/>
                  <a:gd name="T2" fmla="*/ 0 w 11"/>
                  <a:gd name="T3" fmla="*/ 11 h 11"/>
                  <a:gd name="T4" fmla="*/ 0 w 11"/>
                  <a:gd name="T5" fmla="*/ 0 h 11"/>
                  <a:gd name="T6" fmla="*/ 11 w 11"/>
                  <a:gd name="T7" fmla="*/ 0 h 11"/>
                  <a:gd name="T8" fmla="*/ 11 w 11"/>
                  <a:gd name="T9" fmla="*/ 11 h 11"/>
                  <a:gd name="T10" fmla="*/ 11 w 11"/>
                  <a:gd name="T11" fmla="*/ 11 h 11"/>
                  <a:gd name="T12" fmla="*/ 11 w 11"/>
                  <a:gd name="T13" fmla="*/ 11 h 11"/>
                  <a:gd name="T14" fmla="*/ 11 w 11"/>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1">
                    <a:moveTo>
                      <a:pt x="11" y="11"/>
                    </a:moveTo>
                    <a:lnTo>
                      <a:pt x="0" y="11"/>
                    </a:lnTo>
                    <a:lnTo>
                      <a:pt x="0" y="0"/>
                    </a:lnTo>
                    <a:lnTo>
                      <a:pt x="11" y="0"/>
                    </a:lnTo>
                    <a:lnTo>
                      <a:pt x="11" y="11"/>
                    </a:lnTo>
                    <a:lnTo>
                      <a:pt x="11" y="11"/>
                    </a:lnTo>
                    <a:lnTo>
                      <a:pt x="11" y="11"/>
                    </a:lnTo>
                    <a:lnTo>
                      <a:pt x="11" y="11"/>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207" name="Freeform 30">
                <a:extLst>
                  <a:ext uri="{FF2B5EF4-FFF2-40B4-BE49-F238E27FC236}">
                    <a16:creationId xmlns:a16="http://schemas.microsoft.com/office/drawing/2014/main" id="{0571FF8B-E42D-4A5E-982F-69F5DF53493E}"/>
                  </a:ext>
                </a:extLst>
              </p:cNvPr>
              <p:cNvSpPr>
                <a:spLocks/>
              </p:cNvSpPr>
              <p:nvPr/>
            </p:nvSpPr>
            <p:spPr bwMode="auto">
              <a:xfrm>
                <a:off x="4890" y="1176"/>
                <a:ext cx="11" cy="12"/>
              </a:xfrm>
              <a:custGeom>
                <a:avLst/>
                <a:gdLst>
                  <a:gd name="T0" fmla="*/ 11 w 11"/>
                  <a:gd name="T1" fmla="*/ 12 h 12"/>
                  <a:gd name="T2" fmla="*/ 0 w 11"/>
                  <a:gd name="T3" fmla="*/ 12 h 12"/>
                  <a:gd name="T4" fmla="*/ 0 w 11"/>
                  <a:gd name="T5" fmla="*/ 0 h 12"/>
                  <a:gd name="T6" fmla="*/ 11 w 11"/>
                  <a:gd name="T7" fmla="*/ 0 h 12"/>
                  <a:gd name="T8" fmla="*/ 11 w 11"/>
                  <a:gd name="T9" fmla="*/ 12 h 12"/>
                  <a:gd name="T10" fmla="*/ 11 w 11"/>
                  <a:gd name="T11" fmla="*/ 12 h 12"/>
                  <a:gd name="T12" fmla="*/ 11 w 11"/>
                  <a:gd name="T13" fmla="*/ 12 h 12"/>
                  <a:gd name="T14" fmla="*/ 11 w 11"/>
                  <a:gd name="T15" fmla="*/ 12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2">
                    <a:moveTo>
                      <a:pt x="11" y="12"/>
                    </a:moveTo>
                    <a:lnTo>
                      <a:pt x="0" y="12"/>
                    </a:lnTo>
                    <a:lnTo>
                      <a:pt x="0" y="0"/>
                    </a:lnTo>
                    <a:lnTo>
                      <a:pt x="11" y="0"/>
                    </a:lnTo>
                    <a:lnTo>
                      <a:pt x="11" y="12"/>
                    </a:lnTo>
                    <a:lnTo>
                      <a:pt x="11" y="12"/>
                    </a:lnTo>
                    <a:lnTo>
                      <a:pt x="11" y="12"/>
                    </a:lnTo>
                    <a:lnTo>
                      <a:pt x="11" y="12"/>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208" name="Freeform 31">
                <a:extLst>
                  <a:ext uri="{FF2B5EF4-FFF2-40B4-BE49-F238E27FC236}">
                    <a16:creationId xmlns:a16="http://schemas.microsoft.com/office/drawing/2014/main" id="{EB931EEA-6241-48D1-8E63-5B6FAE657943}"/>
                  </a:ext>
                </a:extLst>
              </p:cNvPr>
              <p:cNvSpPr>
                <a:spLocks/>
              </p:cNvSpPr>
              <p:nvPr/>
            </p:nvSpPr>
            <p:spPr bwMode="auto">
              <a:xfrm>
                <a:off x="4914" y="1176"/>
                <a:ext cx="11" cy="11"/>
              </a:xfrm>
              <a:custGeom>
                <a:avLst/>
                <a:gdLst>
                  <a:gd name="T0" fmla="*/ 11 w 11"/>
                  <a:gd name="T1" fmla="*/ 11 h 11"/>
                  <a:gd name="T2" fmla="*/ 0 w 11"/>
                  <a:gd name="T3" fmla="*/ 11 h 11"/>
                  <a:gd name="T4" fmla="*/ 0 w 11"/>
                  <a:gd name="T5" fmla="*/ 0 h 11"/>
                  <a:gd name="T6" fmla="*/ 11 w 11"/>
                  <a:gd name="T7" fmla="*/ 0 h 11"/>
                  <a:gd name="T8" fmla="*/ 11 w 11"/>
                  <a:gd name="T9" fmla="*/ 11 h 11"/>
                  <a:gd name="T10" fmla="*/ 11 w 11"/>
                  <a:gd name="T11" fmla="*/ 11 h 11"/>
                  <a:gd name="T12" fmla="*/ 11 w 11"/>
                  <a:gd name="T13" fmla="*/ 11 h 11"/>
                  <a:gd name="T14" fmla="*/ 11 w 11"/>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1">
                    <a:moveTo>
                      <a:pt x="11" y="11"/>
                    </a:moveTo>
                    <a:lnTo>
                      <a:pt x="0" y="11"/>
                    </a:lnTo>
                    <a:lnTo>
                      <a:pt x="0" y="0"/>
                    </a:lnTo>
                    <a:lnTo>
                      <a:pt x="11" y="0"/>
                    </a:lnTo>
                    <a:lnTo>
                      <a:pt x="11" y="11"/>
                    </a:lnTo>
                    <a:lnTo>
                      <a:pt x="11" y="11"/>
                    </a:lnTo>
                    <a:lnTo>
                      <a:pt x="11" y="11"/>
                    </a:lnTo>
                    <a:lnTo>
                      <a:pt x="11" y="11"/>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209" name="Freeform 32">
                <a:extLst>
                  <a:ext uri="{FF2B5EF4-FFF2-40B4-BE49-F238E27FC236}">
                    <a16:creationId xmlns:a16="http://schemas.microsoft.com/office/drawing/2014/main" id="{B4CACFA6-EE7B-4A7B-A8BB-D87729B2266C}"/>
                  </a:ext>
                </a:extLst>
              </p:cNvPr>
              <p:cNvSpPr>
                <a:spLocks/>
              </p:cNvSpPr>
              <p:nvPr/>
            </p:nvSpPr>
            <p:spPr bwMode="auto">
              <a:xfrm>
                <a:off x="4890" y="1197"/>
                <a:ext cx="11" cy="13"/>
              </a:xfrm>
              <a:custGeom>
                <a:avLst/>
                <a:gdLst>
                  <a:gd name="T0" fmla="*/ 11 w 11"/>
                  <a:gd name="T1" fmla="*/ 13 h 13"/>
                  <a:gd name="T2" fmla="*/ 0 w 11"/>
                  <a:gd name="T3" fmla="*/ 13 h 13"/>
                  <a:gd name="T4" fmla="*/ 0 w 11"/>
                  <a:gd name="T5" fmla="*/ 0 h 13"/>
                  <a:gd name="T6" fmla="*/ 11 w 11"/>
                  <a:gd name="T7" fmla="*/ 0 h 13"/>
                  <a:gd name="T8" fmla="*/ 11 w 11"/>
                  <a:gd name="T9" fmla="*/ 13 h 13"/>
                  <a:gd name="T10" fmla="*/ 11 w 11"/>
                  <a:gd name="T11" fmla="*/ 13 h 13"/>
                  <a:gd name="T12" fmla="*/ 11 w 11"/>
                  <a:gd name="T13" fmla="*/ 13 h 13"/>
                  <a:gd name="T14" fmla="*/ 11 w 11"/>
                  <a:gd name="T15" fmla="*/ 13 h 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3">
                    <a:moveTo>
                      <a:pt x="11" y="13"/>
                    </a:moveTo>
                    <a:lnTo>
                      <a:pt x="0" y="13"/>
                    </a:lnTo>
                    <a:lnTo>
                      <a:pt x="0" y="0"/>
                    </a:lnTo>
                    <a:lnTo>
                      <a:pt x="11" y="0"/>
                    </a:lnTo>
                    <a:lnTo>
                      <a:pt x="11" y="13"/>
                    </a:lnTo>
                    <a:lnTo>
                      <a:pt x="11" y="13"/>
                    </a:lnTo>
                    <a:lnTo>
                      <a:pt x="11" y="13"/>
                    </a:lnTo>
                    <a:lnTo>
                      <a:pt x="11" y="13"/>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210" name="Freeform 33">
                <a:extLst>
                  <a:ext uri="{FF2B5EF4-FFF2-40B4-BE49-F238E27FC236}">
                    <a16:creationId xmlns:a16="http://schemas.microsoft.com/office/drawing/2014/main" id="{4CCFA70A-3B0E-4968-89C1-F55E640A92F8}"/>
                  </a:ext>
                </a:extLst>
              </p:cNvPr>
              <p:cNvSpPr>
                <a:spLocks/>
              </p:cNvSpPr>
              <p:nvPr/>
            </p:nvSpPr>
            <p:spPr bwMode="auto">
              <a:xfrm>
                <a:off x="4914" y="1197"/>
                <a:ext cx="11" cy="13"/>
              </a:xfrm>
              <a:custGeom>
                <a:avLst/>
                <a:gdLst>
                  <a:gd name="T0" fmla="*/ 11 w 11"/>
                  <a:gd name="T1" fmla="*/ 13 h 13"/>
                  <a:gd name="T2" fmla="*/ 0 w 11"/>
                  <a:gd name="T3" fmla="*/ 13 h 13"/>
                  <a:gd name="T4" fmla="*/ 0 w 11"/>
                  <a:gd name="T5" fmla="*/ 0 h 13"/>
                  <a:gd name="T6" fmla="*/ 11 w 11"/>
                  <a:gd name="T7" fmla="*/ 0 h 13"/>
                  <a:gd name="T8" fmla="*/ 11 w 11"/>
                  <a:gd name="T9" fmla="*/ 13 h 13"/>
                  <a:gd name="T10" fmla="*/ 11 w 11"/>
                  <a:gd name="T11" fmla="*/ 13 h 13"/>
                  <a:gd name="T12" fmla="*/ 11 w 11"/>
                  <a:gd name="T13" fmla="*/ 13 h 13"/>
                  <a:gd name="T14" fmla="*/ 11 w 11"/>
                  <a:gd name="T15" fmla="*/ 13 h 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3">
                    <a:moveTo>
                      <a:pt x="11" y="13"/>
                    </a:moveTo>
                    <a:lnTo>
                      <a:pt x="0" y="13"/>
                    </a:lnTo>
                    <a:lnTo>
                      <a:pt x="0" y="0"/>
                    </a:lnTo>
                    <a:lnTo>
                      <a:pt x="11" y="0"/>
                    </a:lnTo>
                    <a:lnTo>
                      <a:pt x="11" y="13"/>
                    </a:lnTo>
                    <a:lnTo>
                      <a:pt x="11" y="13"/>
                    </a:lnTo>
                    <a:lnTo>
                      <a:pt x="11" y="13"/>
                    </a:lnTo>
                    <a:lnTo>
                      <a:pt x="11" y="13"/>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211" name="Freeform 34">
                <a:extLst>
                  <a:ext uri="{FF2B5EF4-FFF2-40B4-BE49-F238E27FC236}">
                    <a16:creationId xmlns:a16="http://schemas.microsoft.com/office/drawing/2014/main" id="{87F28AD3-2FAE-4CEE-84F5-7DACBEBD587E}"/>
                  </a:ext>
                </a:extLst>
              </p:cNvPr>
              <p:cNvSpPr>
                <a:spLocks/>
              </p:cNvSpPr>
              <p:nvPr/>
            </p:nvSpPr>
            <p:spPr bwMode="auto">
              <a:xfrm>
                <a:off x="4890" y="1221"/>
                <a:ext cx="11" cy="11"/>
              </a:xfrm>
              <a:custGeom>
                <a:avLst/>
                <a:gdLst>
                  <a:gd name="T0" fmla="*/ 11 w 11"/>
                  <a:gd name="T1" fmla="*/ 11 h 11"/>
                  <a:gd name="T2" fmla="*/ 0 w 11"/>
                  <a:gd name="T3" fmla="*/ 11 h 11"/>
                  <a:gd name="T4" fmla="*/ 0 w 11"/>
                  <a:gd name="T5" fmla="*/ 0 h 11"/>
                  <a:gd name="T6" fmla="*/ 11 w 11"/>
                  <a:gd name="T7" fmla="*/ 0 h 11"/>
                  <a:gd name="T8" fmla="*/ 11 w 11"/>
                  <a:gd name="T9" fmla="*/ 11 h 11"/>
                  <a:gd name="T10" fmla="*/ 11 w 11"/>
                  <a:gd name="T11" fmla="*/ 11 h 11"/>
                  <a:gd name="T12" fmla="*/ 11 w 11"/>
                  <a:gd name="T13" fmla="*/ 11 h 11"/>
                  <a:gd name="T14" fmla="*/ 11 w 11"/>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1">
                    <a:moveTo>
                      <a:pt x="11" y="11"/>
                    </a:moveTo>
                    <a:lnTo>
                      <a:pt x="0" y="11"/>
                    </a:lnTo>
                    <a:lnTo>
                      <a:pt x="0" y="0"/>
                    </a:lnTo>
                    <a:lnTo>
                      <a:pt x="11" y="0"/>
                    </a:lnTo>
                    <a:lnTo>
                      <a:pt x="11" y="11"/>
                    </a:lnTo>
                    <a:lnTo>
                      <a:pt x="11" y="11"/>
                    </a:lnTo>
                    <a:lnTo>
                      <a:pt x="11" y="11"/>
                    </a:lnTo>
                    <a:lnTo>
                      <a:pt x="11" y="11"/>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212" name="Freeform 35">
                <a:extLst>
                  <a:ext uri="{FF2B5EF4-FFF2-40B4-BE49-F238E27FC236}">
                    <a16:creationId xmlns:a16="http://schemas.microsoft.com/office/drawing/2014/main" id="{EEEAFDC0-C571-4C9C-86AF-0A1C2401175E}"/>
                  </a:ext>
                </a:extLst>
              </p:cNvPr>
              <p:cNvSpPr>
                <a:spLocks/>
              </p:cNvSpPr>
              <p:nvPr/>
            </p:nvSpPr>
            <p:spPr bwMode="auto">
              <a:xfrm>
                <a:off x="4914" y="1221"/>
                <a:ext cx="11" cy="11"/>
              </a:xfrm>
              <a:custGeom>
                <a:avLst/>
                <a:gdLst>
                  <a:gd name="T0" fmla="*/ 11 w 11"/>
                  <a:gd name="T1" fmla="*/ 11 h 11"/>
                  <a:gd name="T2" fmla="*/ 0 w 11"/>
                  <a:gd name="T3" fmla="*/ 11 h 11"/>
                  <a:gd name="T4" fmla="*/ 0 w 11"/>
                  <a:gd name="T5" fmla="*/ 0 h 11"/>
                  <a:gd name="T6" fmla="*/ 11 w 11"/>
                  <a:gd name="T7" fmla="*/ 0 h 11"/>
                  <a:gd name="T8" fmla="*/ 11 w 11"/>
                  <a:gd name="T9" fmla="*/ 11 h 11"/>
                  <a:gd name="T10" fmla="*/ 11 w 11"/>
                  <a:gd name="T11" fmla="*/ 11 h 11"/>
                  <a:gd name="T12" fmla="*/ 11 w 11"/>
                  <a:gd name="T13" fmla="*/ 11 h 11"/>
                  <a:gd name="T14" fmla="*/ 11 w 11"/>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1">
                    <a:moveTo>
                      <a:pt x="11" y="11"/>
                    </a:moveTo>
                    <a:lnTo>
                      <a:pt x="0" y="11"/>
                    </a:lnTo>
                    <a:lnTo>
                      <a:pt x="0" y="0"/>
                    </a:lnTo>
                    <a:lnTo>
                      <a:pt x="11" y="0"/>
                    </a:lnTo>
                    <a:lnTo>
                      <a:pt x="11" y="11"/>
                    </a:lnTo>
                    <a:lnTo>
                      <a:pt x="11" y="11"/>
                    </a:lnTo>
                    <a:lnTo>
                      <a:pt x="11" y="11"/>
                    </a:lnTo>
                    <a:lnTo>
                      <a:pt x="11" y="11"/>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213" name="Freeform 36">
                <a:extLst>
                  <a:ext uri="{FF2B5EF4-FFF2-40B4-BE49-F238E27FC236}">
                    <a16:creationId xmlns:a16="http://schemas.microsoft.com/office/drawing/2014/main" id="{E7088BC1-4C40-4DD4-879A-46DED2691148}"/>
                  </a:ext>
                </a:extLst>
              </p:cNvPr>
              <p:cNvSpPr>
                <a:spLocks/>
              </p:cNvSpPr>
              <p:nvPr/>
            </p:nvSpPr>
            <p:spPr bwMode="auto">
              <a:xfrm>
                <a:off x="4890" y="1242"/>
                <a:ext cx="11" cy="12"/>
              </a:xfrm>
              <a:custGeom>
                <a:avLst/>
                <a:gdLst>
                  <a:gd name="T0" fmla="*/ 11 w 11"/>
                  <a:gd name="T1" fmla="*/ 12 h 12"/>
                  <a:gd name="T2" fmla="*/ 0 w 11"/>
                  <a:gd name="T3" fmla="*/ 12 h 12"/>
                  <a:gd name="T4" fmla="*/ 0 w 11"/>
                  <a:gd name="T5" fmla="*/ 0 h 12"/>
                  <a:gd name="T6" fmla="*/ 11 w 11"/>
                  <a:gd name="T7" fmla="*/ 0 h 12"/>
                  <a:gd name="T8" fmla="*/ 11 w 11"/>
                  <a:gd name="T9" fmla="*/ 12 h 12"/>
                  <a:gd name="T10" fmla="*/ 11 w 11"/>
                  <a:gd name="T11" fmla="*/ 12 h 12"/>
                  <a:gd name="T12" fmla="*/ 11 w 11"/>
                  <a:gd name="T13" fmla="*/ 12 h 12"/>
                  <a:gd name="T14" fmla="*/ 11 w 11"/>
                  <a:gd name="T15" fmla="*/ 12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2">
                    <a:moveTo>
                      <a:pt x="11" y="12"/>
                    </a:moveTo>
                    <a:lnTo>
                      <a:pt x="0" y="12"/>
                    </a:lnTo>
                    <a:lnTo>
                      <a:pt x="0" y="0"/>
                    </a:lnTo>
                    <a:lnTo>
                      <a:pt x="11" y="0"/>
                    </a:lnTo>
                    <a:lnTo>
                      <a:pt x="11" y="12"/>
                    </a:lnTo>
                    <a:lnTo>
                      <a:pt x="11" y="12"/>
                    </a:lnTo>
                    <a:lnTo>
                      <a:pt x="11" y="12"/>
                    </a:lnTo>
                    <a:lnTo>
                      <a:pt x="11" y="12"/>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214" name="Freeform 37">
                <a:extLst>
                  <a:ext uri="{FF2B5EF4-FFF2-40B4-BE49-F238E27FC236}">
                    <a16:creationId xmlns:a16="http://schemas.microsoft.com/office/drawing/2014/main" id="{B1907CB4-5370-47C2-9C16-ADBA1790AB79}"/>
                  </a:ext>
                </a:extLst>
              </p:cNvPr>
              <p:cNvSpPr>
                <a:spLocks/>
              </p:cNvSpPr>
              <p:nvPr/>
            </p:nvSpPr>
            <p:spPr bwMode="auto">
              <a:xfrm>
                <a:off x="4914" y="1242"/>
                <a:ext cx="11" cy="12"/>
              </a:xfrm>
              <a:custGeom>
                <a:avLst/>
                <a:gdLst>
                  <a:gd name="T0" fmla="*/ 11 w 11"/>
                  <a:gd name="T1" fmla="*/ 12 h 12"/>
                  <a:gd name="T2" fmla="*/ 0 w 11"/>
                  <a:gd name="T3" fmla="*/ 12 h 12"/>
                  <a:gd name="T4" fmla="*/ 0 w 11"/>
                  <a:gd name="T5" fmla="*/ 0 h 12"/>
                  <a:gd name="T6" fmla="*/ 11 w 11"/>
                  <a:gd name="T7" fmla="*/ 0 h 12"/>
                  <a:gd name="T8" fmla="*/ 11 w 11"/>
                  <a:gd name="T9" fmla="*/ 12 h 12"/>
                  <a:gd name="T10" fmla="*/ 11 w 11"/>
                  <a:gd name="T11" fmla="*/ 12 h 12"/>
                  <a:gd name="T12" fmla="*/ 11 w 11"/>
                  <a:gd name="T13" fmla="*/ 12 h 12"/>
                  <a:gd name="T14" fmla="*/ 11 w 11"/>
                  <a:gd name="T15" fmla="*/ 12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2">
                    <a:moveTo>
                      <a:pt x="11" y="12"/>
                    </a:moveTo>
                    <a:lnTo>
                      <a:pt x="0" y="12"/>
                    </a:lnTo>
                    <a:lnTo>
                      <a:pt x="0" y="0"/>
                    </a:lnTo>
                    <a:lnTo>
                      <a:pt x="11" y="0"/>
                    </a:lnTo>
                    <a:lnTo>
                      <a:pt x="11" y="12"/>
                    </a:lnTo>
                    <a:lnTo>
                      <a:pt x="11" y="12"/>
                    </a:lnTo>
                    <a:lnTo>
                      <a:pt x="11" y="12"/>
                    </a:lnTo>
                    <a:lnTo>
                      <a:pt x="11" y="12"/>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215" name="Freeform 38">
                <a:extLst>
                  <a:ext uri="{FF2B5EF4-FFF2-40B4-BE49-F238E27FC236}">
                    <a16:creationId xmlns:a16="http://schemas.microsoft.com/office/drawing/2014/main" id="{B1F5415F-E0A7-4EE6-B1A2-3107435C0785}"/>
                  </a:ext>
                </a:extLst>
              </p:cNvPr>
              <p:cNvSpPr>
                <a:spLocks/>
              </p:cNvSpPr>
              <p:nvPr/>
            </p:nvSpPr>
            <p:spPr bwMode="auto">
              <a:xfrm>
                <a:off x="4953" y="1153"/>
                <a:ext cx="12" cy="10"/>
              </a:xfrm>
              <a:custGeom>
                <a:avLst/>
                <a:gdLst>
                  <a:gd name="T0" fmla="*/ 12 w 12"/>
                  <a:gd name="T1" fmla="*/ 10 h 10"/>
                  <a:gd name="T2" fmla="*/ 0 w 12"/>
                  <a:gd name="T3" fmla="*/ 10 h 10"/>
                  <a:gd name="T4" fmla="*/ 0 w 12"/>
                  <a:gd name="T5" fmla="*/ 0 h 10"/>
                  <a:gd name="T6" fmla="*/ 12 w 12"/>
                  <a:gd name="T7" fmla="*/ 0 h 10"/>
                  <a:gd name="T8" fmla="*/ 12 w 12"/>
                  <a:gd name="T9" fmla="*/ 10 h 10"/>
                  <a:gd name="T10" fmla="*/ 12 w 12"/>
                  <a:gd name="T11" fmla="*/ 10 h 10"/>
                  <a:gd name="T12" fmla="*/ 12 w 12"/>
                  <a:gd name="T13" fmla="*/ 10 h 10"/>
                  <a:gd name="T14" fmla="*/ 12 w 12"/>
                  <a:gd name="T15" fmla="*/ 10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10">
                    <a:moveTo>
                      <a:pt x="12" y="10"/>
                    </a:moveTo>
                    <a:lnTo>
                      <a:pt x="0" y="10"/>
                    </a:lnTo>
                    <a:lnTo>
                      <a:pt x="0" y="0"/>
                    </a:lnTo>
                    <a:lnTo>
                      <a:pt x="12" y="0"/>
                    </a:lnTo>
                    <a:lnTo>
                      <a:pt x="12" y="10"/>
                    </a:lnTo>
                    <a:lnTo>
                      <a:pt x="12" y="10"/>
                    </a:lnTo>
                    <a:lnTo>
                      <a:pt x="12" y="10"/>
                    </a:lnTo>
                    <a:lnTo>
                      <a:pt x="12" y="10"/>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216" name="Freeform 39">
                <a:extLst>
                  <a:ext uri="{FF2B5EF4-FFF2-40B4-BE49-F238E27FC236}">
                    <a16:creationId xmlns:a16="http://schemas.microsoft.com/office/drawing/2014/main" id="{F729A20D-C24A-4BD6-B90E-907AC831A75B}"/>
                  </a:ext>
                </a:extLst>
              </p:cNvPr>
              <p:cNvSpPr>
                <a:spLocks/>
              </p:cNvSpPr>
              <p:nvPr/>
            </p:nvSpPr>
            <p:spPr bwMode="auto">
              <a:xfrm>
                <a:off x="4975" y="1153"/>
                <a:ext cx="10" cy="10"/>
              </a:xfrm>
              <a:custGeom>
                <a:avLst/>
                <a:gdLst>
                  <a:gd name="T0" fmla="*/ 10 w 10"/>
                  <a:gd name="T1" fmla="*/ 10 h 10"/>
                  <a:gd name="T2" fmla="*/ 0 w 10"/>
                  <a:gd name="T3" fmla="*/ 10 h 10"/>
                  <a:gd name="T4" fmla="*/ 0 w 10"/>
                  <a:gd name="T5" fmla="*/ 0 h 10"/>
                  <a:gd name="T6" fmla="*/ 10 w 10"/>
                  <a:gd name="T7" fmla="*/ 0 h 10"/>
                  <a:gd name="T8" fmla="*/ 10 w 10"/>
                  <a:gd name="T9" fmla="*/ 10 h 10"/>
                  <a:gd name="T10" fmla="*/ 10 w 10"/>
                  <a:gd name="T11" fmla="*/ 10 h 10"/>
                  <a:gd name="T12" fmla="*/ 10 w 10"/>
                  <a:gd name="T13" fmla="*/ 10 h 10"/>
                  <a:gd name="T14" fmla="*/ 10 w 10"/>
                  <a:gd name="T15" fmla="*/ 10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 h="10">
                    <a:moveTo>
                      <a:pt x="10" y="10"/>
                    </a:moveTo>
                    <a:lnTo>
                      <a:pt x="0" y="10"/>
                    </a:lnTo>
                    <a:lnTo>
                      <a:pt x="0" y="0"/>
                    </a:lnTo>
                    <a:lnTo>
                      <a:pt x="10" y="0"/>
                    </a:lnTo>
                    <a:lnTo>
                      <a:pt x="10" y="10"/>
                    </a:lnTo>
                    <a:lnTo>
                      <a:pt x="10" y="10"/>
                    </a:lnTo>
                    <a:lnTo>
                      <a:pt x="10" y="10"/>
                    </a:lnTo>
                    <a:lnTo>
                      <a:pt x="10" y="10"/>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217" name="Freeform 40">
                <a:extLst>
                  <a:ext uri="{FF2B5EF4-FFF2-40B4-BE49-F238E27FC236}">
                    <a16:creationId xmlns:a16="http://schemas.microsoft.com/office/drawing/2014/main" id="{EA8027AA-171A-40BC-AAB3-D47FB0E287F3}"/>
                  </a:ext>
                </a:extLst>
              </p:cNvPr>
              <p:cNvSpPr>
                <a:spLocks/>
              </p:cNvSpPr>
              <p:nvPr/>
            </p:nvSpPr>
            <p:spPr bwMode="auto">
              <a:xfrm>
                <a:off x="4995" y="1153"/>
                <a:ext cx="11" cy="10"/>
              </a:xfrm>
              <a:custGeom>
                <a:avLst/>
                <a:gdLst>
                  <a:gd name="T0" fmla="*/ 11 w 11"/>
                  <a:gd name="T1" fmla="*/ 10 h 10"/>
                  <a:gd name="T2" fmla="*/ 0 w 11"/>
                  <a:gd name="T3" fmla="*/ 10 h 10"/>
                  <a:gd name="T4" fmla="*/ 0 w 11"/>
                  <a:gd name="T5" fmla="*/ 0 h 10"/>
                  <a:gd name="T6" fmla="*/ 11 w 11"/>
                  <a:gd name="T7" fmla="*/ 0 h 10"/>
                  <a:gd name="T8" fmla="*/ 11 w 11"/>
                  <a:gd name="T9" fmla="*/ 10 h 10"/>
                  <a:gd name="T10" fmla="*/ 11 w 11"/>
                  <a:gd name="T11" fmla="*/ 10 h 10"/>
                  <a:gd name="T12" fmla="*/ 11 w 11"/>
                  <a:gd name="T13" fmla="*/ 10 h 10"/>
                  <a:gd name="T14" fmla="*/ 11 w 11"/>
                  <a:gd name="T15" fmla="*/ 10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0">
                    <a:moveTo>
                      <a:pt x="11" y="10"/>
                    </a:moveTo>
                    <a:lnTo>
                      <a:pt x="0" y="10"/>
                    </a:lnTo>
                    <a:lnTo>
                      <a:pt x="0" y="0"/>
                    </a:lnTo>
                    <a:lnTo>
                      <a:pt x="11" y="0"/>
                    </a:lnTo>
                    <a:lnTo>
                      <a:pt x="11" y="10"/>
                    </a:lnTo>
                    <a:lnTo>
                      <a:pt x="11" y="10"/>
                    </a:lnTo>
                    <a:lnTo>
                      <a:pt x="11" y="10"/>
                    </a:lnTo>
                    <a:lnTo>
                      <a:pt x="11" y="10"/>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218" name="Freeform 41">
                <a:extLst>
                  <a:ext uri="{FF2B5EF4-FFF2-40B4-BE49-F238E27FC236}">
                    <a16:creationId xmlns:a16="http://schemas.microsoft.com/office/drawing/2014/main" id="{152E58D6-69D1-4F52-88B5-F2339DC0201F}"/>
                  </a:ext>
                </a:extLst>
              </p:cNvPr>
              <p:cNvSpPr>
                <a:spLocks/>
              </p:cNvSpPr>
              <p:nvPr/>
            </p:nvSpPr>
            <p:spPr bwMode="auto">
              <a:xfrm>
                <a:off x="4995" y="1172"/>
                <a:ext cx="11" cy="11"/>
              </a:xfrm>
              <a:custGeom>
                <a:avLst/>
                <a:gdLst>
                  <a:gd name="T0" fmla="*/ 11 w 11"/>
                  <a:gd name="T1" fmla="*/ 11 h 11"/>
                  <a:gd name="T2" fmla="*/ 0 w 11"/>
                  <a:gd name="T3" fmla="*/ 11 h 11"/>
                  <a:gd name="T4" fmla="*/ 0 w 11"/>
                  <a:gd name="T5" fmla="*/ 0 h 11"/>
                  <a:gd name="T6" fmla="*/ 11 w 11"/>
                  <a:gd name="T7" fmla="*/ 0 h 11"/>
                  <a:gd name="T8" fmla="*/ 11 w 11"/>
                  <a:gd name="T9" fmla="*/ 11 h 11"/>
                  <a:gd name="T10" fmla="*/ 11 w 11"/>
                  <a:gd name="T11" fmla="*/ 11 h 11"/>
                  <a:gd name="T12" fmla="*/ 11 w 11"/>
                  <a:gd name="T13" fmla="*/ 11 h 11"/>
                  <a:gd name="T14" fmla="*/ 11 w 11"/>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1">
                    <a:moveTo>
                      <a:pt x="11" y="11"/>
                    </a:moveTo>
                    <a:lnTo>
                      <a:pt x="0" y="11"/>
                    </a:lnTo>
                    <a:lnTo>
                      <a:pt x="0" y="0"/>
                    </a:lnTo>
                    <a:lnTo>
                      <a:pt x="11" y="0"/>
                    </a:lnTo>
                    <a:lnTo>
                      <a:pt x="11" y="11"/>
                    </a:lnTo>
                    <a:lnTo>
                      <a:pt x="11" y="11"/>
                    </a:lnTo>
                    <a:lnTo>
                      <a:pt x="11" y="11"/>
                    </a:lnTo>
                    <a:lnTo>
                      <a:pt x="11" y="11"/>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219" name="Freeform 42">
                <a:extLst>
                  <a:ext uri="{FF2B5EF4-FFF2-40B4-BE49-F238E27FC236}">
                    <a16:creationId xmlns:a16="http://schemas.microsoft.com/office/drawing/2014/main" id="{5DBF3E20-16A0-4D95-8CDD-F2942C6BD3CF}"/>
                  </a:ext>
                </a:extLst>
              </p:cNvPr>
              <p:cNvSpPr>
                <a:spLocks/>
              </p:cNvSpPr>
              <p:nvPr/>
            </p:nvSpPr>
            <p:spPr bwMode="auto">
              <a:xfrm>
                <a:off x="4975" y="1171"/>
                <a:ext cx="10" cy="12"/>
              </a:xfrm>
              <a:custGeom>
                <a:avLst/>
                <a:gdLst>
                  <a:gd name="T0" fmla="*/ 10 w 10"/>
                  <a:gd name="T1" fmla="*/ 12 h 12"/>
                  <a:gd name="T2" fmla="*/ 0 w 10"/>
                  <a:gd name="T3" fmla="*/ 12 h 12"/>
                  <a:gd name="T4" fmla="*/ 0 w 10"/>
                  <a:gd name="T5" fmla="*/ 0 h 12"/>
                  <a:gd name="T6" fmla="*/ 10 w 10"/>
                  <a:gd name="T7" fmla="*/ 0 h 12"/>
                  <a:gd name="T8" fmla="*/ 10 w 10"/>
                  <a:gd name="T9" fmla="*/ 12 h 12"/>
                  <a:gd name="T10" fmla="*/ 10 w 10"/>
                  <a:gd name="T11" fmla="*/ 12 h 12"/>
                  <a:gd name="T12" fmla="*/ 10 w 10"/>
                  <a:gd name="T13" fmla="*/ 12 h 12"/>
                  <a:gd name="T14" fmla="*/ 10 w 10"/>
                  <a:gd name="T15" fmla="*/ 12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 h="12">
                    <a:moveTo>
                      <a:pt x="10" y="12"/>
                    </a:moveTo>
                    <a:lnTo>
                      <a:pt x="0" y="12"/>
                    </a:lnTo>
                    <a:lnTo>
                      <a:pt x="0" y="0"/>
                    </a:lnTo>
                    <a:lnTo>
                      <a:pt x="10" y="0"/>
                    </a:lnTo>
                    <a:lnTo>
                      <a:pt x="10" y="12"/>
                    </a:lnTo>
                    <a:lnTo>
                      <a:pt x="10" y="12"/>
                    </a:lnTo>
                    <a:lnTo>
                      <a:pt x="10" y="12"/>
                    </a:lnTo>
                    <a:lnTo>
                      <a:pt x="10" y="12"/>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220" name="Freeform 43">
                <a:extLst>
                  <a:ext uri="{FF2B5EF4-FFF2-40B4-BE49-F238E27FC236}">
                    <a16:creationId xmlns:a16="http://schemas.microsoft.com/office/drawing/2014/main" id="{AAD0FC86-F164-4CBD-BC11-AFCECE42ED38}"/>
                  </a:ext>
                </a:extLst>
              </p:cNvPr>
              <p:cNvSpPr>
                <a:spLocks/>
              </p:cNvSpPr>
              <p:nvPr/>
            </p:nvSpPr>
            <p:spPr bwMode="auto">
              <a:xfrm>
                <a:off x="4953" y="1172"/>
                <a:ext cx="12" cy="11"/>
              </a:xfrm>
              <a:custGeom>
                <a:avLst/>
                <a:gdLst>
                  <a:gd name="T0" fmla="*/ 12 w 12"/>
                  <a:gd name="T1" fmla="*/ 11 h 11"/>
                  <a:gd name="T2" fmla="*/ 0 w 12"/>
                  <a:gd name="T3" fmla="*/ 11 h 11"/>
                  <a:gd name="T4" fmla="*/ 0 w 12"/>
                  <a:gd name="T5" fmla="*/ 0 h 11"/>
                  <a:gd name="T6" fmla="*/ 12 w 12"/>
                  <a:gd name="T7" fmla="*/ 0 h 11"/>
                  <a:gd name="T8" fmla="*/ 12 w 12"/>
                  <a:gd name="T9" fmla="*/ 11 h 11"/>
                  <a:gd name="T10" fmla="*/ 12 w 12"/>
                  <a:gd name="T11" fmla="*/ 11 h 11"/>
                  <a:gd name="T12" fmla="*/ 12 w 12"/>
                  <a:gd name="T13" fmla="*/ 11 h 11"/>
                  <a:gd name="T14" fmla="*/ 12 w 12"/>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11">
                    <a:moveTo>
                      <a:pt x="12" y="11"/>
                    </a:moveTo>
                    <a:lnTo>
                      <a:pt x="0" y="11"/>
                    </a:lnTo>
                    <a:lnTo>
                      <a:pt x="0" y="0"/>
                    </a:lnTo>
                    <a:lnTo>
                      <a:pt x="12" y="0"/>
                    </a:lnTo>
                    <a:lnTo>
                      <a:pt x="12" y="11"/>
                    </a:lnTo>
                    <a:lnTo>
                      <a:pt x="12" y="11"/>
                    </a:lnTo>
                    <a:lnTo>
                      <a:pt x="12" y="11"/>
                    </a:lnTo>
                    <a:lnTo>
                      <a:pt x="12" y="11"/>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221" name="Freeform 44">
                <a:extLst>
                  <a:ext uri="{FF2B5EF4-FFF2-40B4-BE49-F238E27FC236}">
                    <a16:creationId xmlns:a16="http://schemas.microsoft.com/office/drawing/2014/main" id="{F6DB5B3B-F0D8-460F-80B5-7530B52F4010}"/>
                  </a:ext>
                </a:extLst>
              </p:cNvPr>
              <p:cNvSpPr>
                <a:spLocks/>
              </p:cNvSpPr>
              <p:nvPr/>
            </p:nvSpPr>
            <p:spPr bwMode="auto">
              <a:xfrm>
                <a:off x="4953" y="1190"/>
                <a:ext cx="12" cy="11"/>
              </a:xfrm>
              <a:custGeom>
                <a:avLst/>
                <a:gdLst>
                  <a:gd name="T0" fmla="*/ 12 w 12"/>
                  <a:gd name="T1" fmla="*/ 11 h 11"/>
                  <a:gd name="T2" fmla="*/ 0 w 12"/>
                  <a:gd name="T3" fmla="*/ 11 h 11"/>
                  <a:gd name="T4" fmla="*/ 0 w 12"/>
                  <a:gd name="T5" fmla="*/ 0 h 11"/>
                  <a:gd name="T6" fmla="*/ 12 w 12"/>
                  <a:gd name="T7" fmla="*/ 0 h 11"/>
                  <a:gd name="T8" fmla="*/ 12 w 12"/>
                  <a:gd name="T9" fmla="*/ 11 h 11"/>
                  <a:gd name="T10" fmla="*/ 12 w 12"/>
                  <a:gd name="T11" fmla="*/ 11 h 11"/>
                  <a:gd name="T12" fmla="*/ 12 w 12"/>
                  <a:gd name="T13" fmla="*/ 11 h 11"/>
                  <a:gd name="T14" fmla="*/ 12 w 12"/>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11">
                    <a:moveTo>
                      <a:pt x="12" y="11"/>
                    </a:moveTo>
                    <a:lnTo>
                      <a:pt x="0" y="11"/>
                    </a:lnTo>
                    <a:lnTo>
                      <a:pt x="0" y="0"/>
                    </a:lnTo>
                    <a:lnTo>
                      <a:pt x="12" y="0"/>
                    </a:lnTo>
                    <a:lnTo>
                      <a:pt x="12" y="11"/>
                    </a:lnTo>
                    <a:lnTo>
                      <a:pt x="12" y="11"/>
                    </a:lnTo>
                    <a:lnTo>
                      <a:pt x="12" y="11"/>
                    </a:lnTo>
                    <a:lnTo>
                      <a:pt x="12" y="11"/>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222" name="Freeform 45">
                <a:extLst>
                  <a:ext uri="{FF2B5EF4-FFF2-40B4-BE49-F238E27FC236}">
                    <a16:creationId xmlns:a16="http://schemas.microsoft.com/office/drawing/2014/main" id="{8735AE12-1DEE-4A06-B698-B6231AD78B2E}"/>
                  </a:ext>
                </a:extLst>
              </p:cNvPr>
              <p:cNvSpPr>
                <a:spLocks/>
              </p:cNvSpPr>
              <p:nvPr/>
            </p:nvSpPr>
            <p:spPr bwMode="auto">
              <a:xfrm>
                <a:off x="4975" y="1190"/>
                <a:ext cx="10" cy="11"/>
              </a:xfrm>
              <a:custGeom>
                <a:avLst/>
                <a:gdLst>
                  <a:gd name="T0" fmla="*/ 10 w 10"/>
                  <a:gd name="T1" fmla="*/ 11 h 11"/>
                  <a:gd name="T2" fmla="*/ 0 w 10"/>
                  <a:gd name="T3" fmla="*/ 11 h 11"/>
                  <a:gd name="T4" fmla="*/ 0 w 10"/>
                  <a:gd name="T5" fmla="*/ 0 h 11"/>
                  <a:gd name="T6" fmla="*/ 10 w 10"/>
                  <a:gd name="T7" fmla="*/ 0 h 11"/>
                  <a:gd name="T8" fmla="*/ 10 w 10"/>
                  <a:gd name="T9" fmla="*/ 11 h 11"/>
                  <a:gd name="T10" fmla="*/ 10 w 10"/>
                  <a:gd name="T11" fmla="*/ 11 h 11"/>
                  <a:gd name="T12" fmla="*/ 10 w 10"/>
                  <a:gd name="T13" fmla="*/ 11 h 11"/>
                  <a:gd name="T14" fmla="*/ 10 w 10"/>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 h="11">
                    <a:moveTo>
                      <a:pt x="10" y="11"/>
                    </a:moveTo>
                    <a:lnTo>
                      <a:pt x="0" y="11"/>
                    </a:lnTo>
                    <a:lnTo>
                      <a:pt x="0" y="0"/>
                    </a:lnTo>
                    <a:lnTo>
                      <a:pt x="10" y="0"/>
                    </a:lnTo>
                    <a:lnTo>
                      <a:pt x="10" y="11"/>
                    </a:lnTo>
                    <a:lnTo>
                      <a:pt x="10" y="11"/>
                    </a:lnTo>
                    <a:lnTo>
                      <a:pt x="10" y="11"/>
                    </a:lnTo>
                    <a:lnTo>
                      <a:pt x="10" y="11"/>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223" name="Freeform 46">
                <a:extLst>
                  <a:ext uri="{FF2B5EF4-FFF2-40B4-BE49-F238E27FC236}">
                    <a16:creationId xmlns:a16="http://schemas.microsoft.com/office/drawing/2014/main" id="{BC2F4065-1462-4BC2-9A61-D614E205822A}"/>
                  </a:ext>
                </a:extLst>
              </p:cNvPr>
              <p:cNvSpPr>
                <a:spLocks/>
              </p:cNvSpPr>
              <p:nvPr/>
            </p:nvSpPr>
            <p:spPr bwMode="auto">
              <a:xfrm>
                <a:off x="4995" y="1190"/>
                <a:ext cx="11" cy="11"/>
              </a:xfrm>
              <a:custGeom>
                <a:avLst/>
                <a:gdLst>
                  <a:gd name="T0" fmla="*/ 11 w 11"/>
                  <a:gd name="T1" fmla="*/ 11 h 11"/>
                  <a:gd name="T2" fmla="*/ 0 w 11"/>
                  <a:gd name="T3" fmla="*/ 11 h 11"/>
                  <a:gd name="T4" fmla="*/ 0 w 11"/>
                  <a:gd name="T5" fmla="*/ 0 h 11"/>
                  <a:gd name="T6" fmla="*/ 11 w 11"/>
                  <a:gd name="T7" fmla="*/ 0 h 11"/>
                  <a:gd name="T8" fmla="*/ 11 w 11"/>
                  <a:gd name="T9" fmla="*/ 11 h 11"/>
                  <a:gd name="T10" fmla="*/ 11 w 11"/>
                  <a:gd name="T11" fmla="*/ 11 h 11"/>
                  <a:gd name="T12" fmla="*/ 11 w 11"/>
                  <a:gd name="T13" fmla="*/ 11 h 11"/>
                  <a:gd name="T14" fmla="*/ 11 w 11"/>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1">
                    <a:moveTo>
                      <a:pt x="11" y="11"/>
                    </a:moveTo>
                    <a:lnTo>
                      <a:pt x="0" y="11"/>
                    </a:lnTo>
                    <a:lnTo>
                      <a:pt x="0" y="0"/>
                    </a:lnTo>
                    <a:lnTo>
                      <a:pt x="11" y="0"/>
                    </a:lnTo>
                    <a:lnTo>
                      <a:pt x="11" y="11"/>
                    </a:lnTo>
                    <a:lnTo>
                      <a:pt x="11" y="11"/>
                    </a:lnTo>
                    <a:lnTo>
                      <a:pt x="11" y="11"/>
                    </a:lnTo>
                    <a:lnTo>
                      <a:pt x="11" y="11"/>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224" name="Freeform 47">
                <a:extLst>
                  <a:ext uri="{FF2B5EF4-FFF2-40B4-BE49-F238E27FC236}">
                    <a16:creationId xmlns:a16="http://schemas.microsoft.com/office/drawing/2014/main" id="{222AE034-CB98-44FC-8B96-9342282A2D97}"/>
                  </a:ext>
                </a:extLst>
              </p:cNvPr>
              <p:cNvSpPr>
                <a:spLocks/>
              </p:cNvSpPr>
              <p:nvPr/>
            </p:nvSpPr>
            <p:spPr bwMode="auto">
              <a:xfrm>
                <a:off x="4953" y="1210"/>
                <a:ext cx="12" cy="11"/>
              </a:xfrm>
              <a:custGeom>
                <a:avLst/>
                <a:gdLst>
                  <a:gd name="T0" fmla="*/ 12 w 12"/>
                  <a:gd name="T1" fmla="*/ 11 h 11"/>
                  <a:gd name="T2" fmla="*/ 0 w 12"/>
                  <a:gd name="T3" fmla="*/ 11 h 11"/>
                  <a:gd name="T4" fmla="*/ 0 w 12"/>
                  <a:gd name="T5" fmla="*/ 0 h 11"/>
                  <a:gd name="T6" fmla="*/ 12 w 12"/>
                  <a:gd name="T7" fmla="*/ 0 h 11"/>
                  <a:gd name="T8" fmla="*/ 12 w 12"/>
                  <a:gd name="T9" fmla="*/ 11 h 11"/>
                  <a:gd name="T10" fmla="*/ 12 w 12"/>
                  <a:gd name="T11" fmla="*/ 11 h 11"/>
                  <a:gd name="T12" fmla="*/ 12 w 12"/>
                  <a:gd name="T13" fmla="*/ 11 h 11"/>
                  <a:gd name="T14" fmla="*/ 12 w 12"/>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11">
                    <a:moveTo>
                      <a:pt x="12" y="11"/>
                    </a:moveTo>
                    <a:lnTo>
                      <a:pt x="0" y="11"/>
                    </a:lnTo>
                    <a:lnTo>
                      <a:pt x="0" y="0"/>
                    </a:lnTo>
                    <a:lnTo>
                      <a:pt x="12" y="0"/>
                    </a:lnTo>
                    <a:lnTo>
                      <a:pt x="12" y="11"/>
                    </a:lnTo>
                    <a:lnTo>
                      <a:pt x="12" y="11"/>
                    </a:lnTo>
                    <a:lnTo>
                      <a:pt x="12" y="11"/>
                    </a:lnTo>
                    <a:lnTo>
                      <a:pt x="12" y="11"/>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225" name="Freeform 48">
                <a:extLst>
                  <a:ext uri="{FF2B5EF4-FFF2-40B4-BE49-F238E27FC236}">
                    <a16:creationId xmlns:a16="http://schemas.microsoft.com/office/drawing/2014/main" id="{20F17A5D-AF1E-4513-955B-57EEA4459FAD}"/>
                  </a:ext>
                </a:extLst>
              </p:cNvPr>
              <p:cNvSpPr>
                <a:spLocks/>
              </p:cNvSpPr>
              <p:nvPr/>
            </p:nvSpPr>
            <p:spPr bwMode="auto">
              <a:xfrm>
                <a:off x="4975" y="1210"/>
                <a:ext cx="10" cy="11"/>
              </a:xfrm>
              <a:custGeom>
                <a:avLst/>
                <a:gdLst>
                  <a:gd name="T0" fmla="*/ 10 w 10"/>
                  <a:gd name="T1" fmla="*/ 11 h 11"/>
                  <a:gd name="T2" fmla="*/ 0 w 10"/>
                  <a:gd name="T3" fmla="*/ 11 h 11"/>
                  <a:gd name="T4" fmla="*/ 0 w 10"/>
                  <a:gd name="T5" fmla="*/ 0 h 11"/>
                  <a:gd name="T6" fmla="*/ 10 w 10"/>
                  <a:gd name="T7" fmla="*/ 0 h 11"/>
                  <a:gd name="T8" fmla="*/ 10 w 10"/>
                  <a:gd name="T9" fmla="*/ 11 h 11"/>
                  <a:gd name="T10" fmla="*/ 10 w 10"/>
                  <a:gd name="T11" fmla="*/ 11 h 11"/>
                  <a:gd name="T12" fmla="*/ 10 w 10"/>
                  <a:gd name="T13" fmla="*/ 11 h 11"/>
                  <a:gd name="T14" fmla="*/ 10 w 10"/>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 h="11">
                    <a:moveTo>
                      <a:pt x="10" y="11"/>
                    </a:moveTo>
                    <a:lnTo>
                      <a:pt x="0" y="11"/>
                    </a:lnTo>
                    <a:lnTo>
                      <a:pt x="0" y="0"/>
                    </a:lnTo>
                    <a:lnTo>
                      <a:pt x="10" y="0"/>
                    </a:lnTo>
                    <a:lnTo>
                      <a:pt x="10" y="11"/>
                    </a:lnTo>
                    <a:lnTo>
                      <a:pt x="10" y="11"/>
                    </a:lnTo>
                    <a:lnTo>
                      <a:pt x="10" y="11"/>
                    </a:lnTo>
                    <a:lnTo>
                      <a:pt x="10" y="11"/>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226" name="Freeform 49">
                <a:extLst>
                  <a:ext uri="{FF2B5EF4-FFF2-40B4-BE49-F238E27FC236}">
                    <a16:creationId xmlns:a16="http://schemas.microsoft.com/office/drawing/2014/main" id="{25344F3A-AF2A-4316-BAFE-CAA6ABEC5A0F}"/>
                  </a:ext>
                </a:extLst>
              </p:cNvPr>
              <p:cNvSpPr>
                <a:spLocks/>
              </p:cNvSpPr>
              <p:nvPr/>
            </p:nvSpPr>
            <p:spPr bwMode="auto">
              <a:xfrm>
                <a:off x="4995" y="1210"/>
                <a:ext cx="11" cy="11"/>
              </a:xfrm>
              <a:custGeom>
                <a:avLst/>
                <a:gdLst>
                  <a:gd name="T0" fmla="*/ 11 w 11"/>
                  <a:gd name="T1" fmla="*/ 11 h 11"/>
                  <a:gd name="T2" fmla="*/ 0 w 11"/>
                  <a:gd name="T3" fmla="*/ 11 h 11"/>
                  <a:gd name="T4" fmla="*/ 0 w 11"/>
                  <a:gd name="T5" fmla="*/ 0 h 11"/>
                  <a:gd name="T6" fmla="*/ 11 w 11"/>
                  <a:gd name="T7" fmla="*/ 0 h 11"/>
                  <a:gd name="T8" fmla="*/ 11 w 11"/>
                  <a:gd name="T9" fmla="*/ 11 h 11"/>
                  <a:gd name="T10" fmla="*/ 11 w 11"/>
                  <a:gd name="T11" fmla="*/ 11 h 11"/>
                  <a:gd name="T12" fmla="*/ 11 w 11"/>
                  <a:gd name="T13" fmla="*/ 11 h 11"/>
                  <a:gd name="T14" fmla="*/ 11 w 11"/>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1">
                    <a:moveTo>
                      <a:pt x="11" y="11"/>
                    </a:moveTo>
                    <a:lnTo>
                      <a:pt x="0" y="11"/>
                    </a:lnTo>
                    <a:lnTo>
                      <a:pt x="0" y="0"/>
                    </a:lnTo>
                    <a:lnTo>
                      <a:pt x="11" y="0"/>
                    </a:lnTo>
                    <a:lnTo>
                      <a:pt x="11" y="11"/>
                    </a:lnTo>
                    <a:lnTo>
                      <a:pt x="11" y="11"/>
                    </a:lnTo>
                    <a:lnTo>
                      <a:pt x="11" y="11"/>
                    </a:lnTo>
                    <a:lnTo>
                      <a:pt x="11" y="11"/>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227" name="Freeform 50">
                <a:extLst>
                  <a:ext uri="{FF2B5EF4-FFF2-40B4-BE49-F238E27FC236}">
                    <a16:creationId xmlns:a16="http://schemas.microsoft.com/office/drawing/2014/main" id="{BC9B6012-ED6A-4C84-9A5B-6BEA660FE97F}"/>
                  </a:ext>
                </a:extLst>
              </p:cNvPr>
              <p:cNvSpPr>
                <a:spLocks/>
              </p:cNvSpPr>
              <p:nvPr/>
            </p:nvSpPr>
            <p:spPr bwMode="auto">
              <a:xfrm>
                <a:off x="4953" y="1230"/>
                <a:ext cx="12" cy="11"/>
              </a:xfrm>
              <a:custGeom>
                <a:avLst/>
                <a:gdLst>
                  <a:gd name="T0" fmla="*/ 12 w 12"/>
                  <a:gd name="T1" fmla="*/ 11 h 11"/>
                  <a:gd name="T2" fmla="*/ 0 w 12"/>
                  <a:gd name="T3" fmla="*/ 11 h 11"/>
                  <a:gd name="T4" fmla="*/ 0 w 12"/>
                  <a:gd name="T5" fmla="*/ 0 h 11"/>
                  <a:gd name="T6" fmla="*/ 12 w 12"/>
                  <a:gd name="T7" fmla="*/ 0 h 11"/>
                  <a:gd name="T8" fmla="*/ 12 w 12"/>
                  <a:gd name="T9" fmla="*/ 11 h 11"/>
                  <a:gd name="T10" fmla="*/ 12 w 12"/>
                  <a:gd name="T11" fmla="*/ 11 h 11"/>
                  <a:gd name="T12" fmla="*/ 12 w 12"/>
                  <a:gd name="T13" fmla="*/ 11 h 11"/>
                  <a:gd name="T14" fmla="*/ 12 w 12"/>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11">
                    <a:moveTo>
                      <a:pt x="12" y="11"/>
                    </a:moveTo>
                    <a:lnTo>
                      <a:pt x="0" y="11"/>
                    </a:lnTo>
                    <a:lnTo>
                      <a:pt x="0" y="0"/>
                    </a:lnTo>
                    <a:lnTo>
                      <a:pt x="12" y="0"/>
                    </a:lnTo>
                    <a:lnTo>
                      <a:pt x="12" y="11"/>
                    </a:lnTo>
                    <a:lnTo>
                      <a:pt x="12" y="11"/>
                    </a:lnTo>
                    <a:lnTo>
                      <a:pt x="12" y="11"/>
                    </a:lnTo>
                    <a:lnTo>
                      <a:pt x="12" y="11"/>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228" name="Freeform 51">
                <a:extLst>
                  <a:ext uri="{FF2B5EF4-FFF2-40B4-BE49-F238E27FC236}">
                    <a16:creationId xmlns:a16="http://schemas.microsoft.com/office/drawing/2014/main" id="{3A0634C2-5341-4184-84FB-4E6C19150ECA}"/>
                  </a:ext>
                </a:extLst>
              </p:cNvPr>
              <p:cNvSpPr>
                <a:spLocks/>
              </p:cNvSpPr>
              <p:nvPr/>
            </p:nvSpPr>
            <p:spPr bwMode="auto">
              <a:xfrm>
                <a:off x="4975" y="1230"/>
                <a:ext cx="10" cy="10"/>
              </a:xfrm>
              <a:custGeom>
                <a:avLst/>
                <a:gdLst>
                  <a:gd name="T0" fmla="*/ 10 w 10"/>
                  <a:gd name="T1" fmla="*/ 10 h 10"/>
                  <a:gd name="T2" fmla="*/ 0 w 10"/>
                  <a:gd name="T3" fmla="*/ 10 h 10"/>
                  <a:gd name="T4" fmla="*/ 0 w 10"/>
                  <a:gd name="T5" fmla="*/ 0 h 10"/>
                  <a:gd name="T6" fmla="*/ 10 w 10"/>
                  <a:gd name="T7" fmla="*/ 0 h 10"/>
                  <a:gd name="T8" fmla="*/ 10 w 10"/>
                  <a:gd name="T9" fmla="*/ 10 h 10"/>
                  <a:gd name="T10" fmla="*/ 10 w 10"/>
                  <a:gd name="T11" fmla="*/ 10 h 10"/>
                  <a:gd name="T12" fmla="*/ 10 w 10"/>
                  <a:gd name="T13" fmla="*/ 10 h 10"/>
                  <a:gd name="T14" fmla="*/ 10 w 10"/>
                  <a:gd name="T15" fmla="*/ 10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 h="10">
                    <a:moveTo>
                      <a:pt x="10" y="10"/>
                    </a:moveTo>
                    <a:lnTo>
                      <a:pt x="0" y="10"/>
                    </a:lnTo>
                    <a:lnTo>
                      <a:pt x="0" y="0"/>
                    </a:lnTo>
                    <a:lnTo>
                      <a:pt x="10" y="0"/>
                    </a:lnTo>
                    <a:lnTo>
                      <a:pt x="10" y="10"/>
                    </a:lnTo>
                    <a:lnTo>
                      <a:pt x="10" y="10"/>
                    </a:lnTo>
                    <a:lnTo>
                      <a:pt x="10" y="10"/>
                    </a:lnTo>
                    <a:lnTo>
                      <a:pt x="10" y="10"/>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229" name="Freeform 52">
                <a:extLst>
                  <a:ext uri="{FF2B5EF4-FFF2-40B4-BE49-F238E27FC236}">
                    <a16:creationId xmlns:a16="http://schemas.microsoft.com/office/drawing/2014/main" id="{6CD8533A-B369-40BB-AA5C-5D700C23800C}"/>
                  </a:ext>
                </a:extLst>
              </p:cNvPr>
              <p:cNvSpPr>
                <a:spLocks/>
              </p:cNvSpPr>
              <p:nvPr/>
            </p:nvSpPr>
            <p:spPr bwMode="auto">
              <a:xfrm>
                <a:off x="4995" y="1230"/>
                <a:ext cx="11" cy="10"/>
              </a:xfrm>
              <a:custGeom>
                <a:avLst/>
                <a:gdLst>
                  <a:gd name="T0" fmla="*/ 11 w 11"/>
                  <a:gd name="T1" fmla="*/ 10 h 10"/>
                  <a:gd name="T2" fmla="*/ 0 w 11"/>
                  <a:gd name="T3" fmla="*/ 10 h 10"/>
                  <a:gd name="T4" fmla="*/ 0 w 11"/>
                  <a:gd name="T5" fmla="*/ 0 h 10"/>
                  <a:gd name="T6" fmla="*/ 11 w 11"/>
                  <a:gd name="T7" fmla="*/ 0 h 10"/>
                  <a:gd name="T8" fmla="*/ 11 w 11"/>
                  <a:gd name="T9" fmla="*/ 10 h 10"/>
                  <a:gd name="T10" fmla="*/ 11 w 11"/>
                  <a:gd name="T11" fmla="*/ 10 h 10"/>
                  <a:gd name="T12" fmla="*/ 11 w 11"/>
                  <a:gd name="T13" fmla="*/ 10 h 10"/>
                  <a:gd name="T14" fmla="*/ 11 w 11"/>
                  <a:gd name="T15" fmla="*/ 10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0">
                    <a:moveTo>
                      <a:pt x="11" y="10"/>
                    </a:moveTo>
                    <a:lnTo>
                      <a:pt x="0" y="10"/>
                    </a:lnTo>
                    <a:lnTo>
                      <a:pt x="0" y="0"/>
                    </a:lnTo>
                    <a:lnTo>
                      <a:pt x="11" y="0"/>
                    </a:lnTo>
                    <a:lnTo>
                      <a:pt x="11" y="10"/>
                    </a:lnTo>
                    <a:lnTo>
                      <a:pt x="11" y="10"/>
                    </a:lnTo>
                    <a:lnTo>
                      <a:pt x="11" y="10"/>
                    </a:lnTo>
                    <a:lnTo>
                      <a:pt x="11" y="10"/>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230" name="Freeform 53">
                <a:extLst>
                  <a:ext uri="{FF2B5EF4-FFF2-40B4-BE49-F238E27FC236}">
                    <a16:creationId xmlns:a16="http://schemas.microsoft.com/office/drawing/2014/main" id="{BEC86D83-45C2-4393-A0EF-7BD5A3DA7A00}"/>
                  </a:ext>
                </a:extLst>
              </p:cNvPr>
              <p:cNvSpPr>
                <a:spLocks/>
              </p:cNvSpPr>
              <p:nvPr/>
            </p:nvSpPr>
            <p:spPr bwMode="auto">
              <a:xfrm>
                <a:off x="4953" y="1249"/>
                <a:ext cx="12" cy="11"/>
              </a:xfrm>
              <a:custGeom>
                <a:avLst/>
                <a:gdLst>
                  <a:gd name="T0" fmla="*/ 12 w 12"/>
                  <a:gd name="T1" fmla="*/ 11 h 11"/>
                  <a:gd name="T2" fmla="*/ 0 w 12"/>
                  <a:gd name="T3" fmla="*/ 11 h 11"/>
                  <a:gd name="T4" fmla="*/ 0 w 12"/>
                  <a:gd name="T5" fmla="*/ 0 h 11"/>
                  <a:gd name="T6" fmla="*/ 12 w 12"/>
                  <a:gd name="T7" fmla="*/ 0 h 11"/>
                  <a:gd name="T8" fmla="*/ 12 w 12"/>
                  <a:gd name="T9" fmla="*/ 11 h 11"/>
                  <a:gd name="T10" fmla="*/ 12 w 12"/>
                  <a:gd name="T11" fmla="*/ 11 h 11"/>
                  <a:gd name="T12" fmla="*/ 12 w 12"/>
                  <a:gd name="T13" fmla="*/ 11 h 11"/>
                  <a:gd name="T14" fmla="*/ 12 w 12"/>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11">
                    <a:moveTo>
                      <a:pt x="12" y="11"/>
                    </a:moveTo>
                    <a:lnTo>
                      <a:pt x="0" y="11"/>
                    </a:lnTo>
                    <a:lnTo>
                      <a:pt x="0" y="0"/>
                    </a:lnTo>
                    <a:lnTo>
                      <a:pt x="12" y="0"/>
                    </a:lnTo>
                    <a:lnTo>
                      <a:pt x="12" y="11"/>
                    </a:lnTo>
                    <a:lnTo>
                      <a:pt x="12" y="11"/>
                    </a:lnTo>
                    <a:lnTo>
                      <a:pt x="12" y="11"/>
                    </a:lnTo>
                    <a:lnTo>
                      <a:pt x="12" y="11"/>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231" name="Freeform 54">
                <a:extLst>
                  <a:ext uri="{FF2B5EF4-FFF2-40B4-BE49-F238E27FC236}">
                    <a16:creationId xmlns:a16="http://schemas.microsoft.com/office/drawing/2014/main" id="{818AEFC3-F4DC-4FA0-888E-A834C80A0334}"/>
                  </a:ext>
                </a:extLst>
              </p:cNvPr>
              <p:cNvSpPr>
                <a:spLocks/>
              </p:cNvSpPr>
              <p:nvPr/>
            </p:nvSpPr>
            <p:spPr bwMode="auto">
              <a:xfrm>
                <a:off x="4975" y="1249"/>
                <a:ext cx="10" cy="11"/>
              </a:xfrm>
              <a:custGeom>
                <a:avLst/>
                <a:gdLst>
                  <a:gd name="T0" fmla="*/ 10 w 10"/>
                  <a:gd name="T1" fmla="*/ 11 h 11"/>
                  <a:gd name="T2" fmla="*/ 0 w 10"/>
                  <a:gd name="T3" fmla="*/ 11 h 11"/>
                  <a:gd name="T4" fmla="*/ 0 w 10"/>
                  <a:gd name="T5" fmla="*/ 0 h 11"/>
                  <a:gd name="T6" fmla="*/ 10 w 10"/>
                  <a:gd name="T7" fmla="*/ 0 h 11"/>
                  <a:gd name="T8" fmla="*/ 10 w 10"/>
                  <a:gd name="T9" fmla="*/ 11 h 11"/>
                  <a:gd name="T10" fmla="*/ 10 w 10"/>
                  <a:gd name="T11" fmla="*/ 11 h 11"/>
                  <a:gd name="T12" fmla="*/ 10 w 10"/>
                  <a:gd name="T13" fmla="*/ 11 h 11"/>
                  <a:gd name="T14" fmla="*/ 10 w 10"/>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 h="11">
                    <a:moveTo>
                      <a:pt x="10" y="11"/>
                    </a:moveTo>
                    <a:lnTo>
                      <a:pt x="0" y="11"/>
                    </a:lnTo>
                    <a:lnTo>
                      <a:pt x="0" y="0"/>
                    </a:lnTo>
                    <a:lnTo>
                      <a:pt x="10" y="0"/>
                    </a:lnTo>
                    <a:lnTo>
                      <a:pt x="10" y="11"/>
                    </a:lnTo>
                    <a:lnTo>
                      <a:pt x="10" y="11"/>
                    </a:lnTo>
                    <a:lnTo>
                      <a:pt x="10" y="11"/>
                    </a:lnTo>
                    <a:lnTo>
                      <a:pt x="10" y="11"/>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232" name="Freeform 55">
                <a:extLst>
                  <a:ext uri="{FF2B5EF4-FFF2-40B4-BE49-F238E27FC236}">
                    <a16:creationId xmlns:a16="http://schemas.microsoft.com/office/drawing/2014/main" id="{5CA8FCCE-18C1-4D36-8FA8-248C3464D85B}"/>
                  </a:ext>
                </a:extLst>
              </p:cNvPr>
              <p:cNvSpPr>
                <a:spLocks/>
              </p:cNvSpPr>
              <p:nvPr/>
            </p:nvSpPr>
            <p:spPr bwMode="auto">
              <a:xfrm>
                <a:off x="4995" y="1249"/>
                <a:ext cx="11" cy="11"/>
              </a:xfrm>
              <a:custGeom>
                <a:avLst/>
                <a:gdLst>
                  <a:gd name="T0" fmla="*/ 11 w 11"/>
                  <a:gd name="T1" fmla="*/ 11 h 11"/>
                  <a:gd name="T2" fmla="*/ 0 w 11"/>
                  <a:gd name="T3" fmla="*/ 11 h 11"/>
                  <a:gd name="T4" fmla="*/ 0 w 11"/>
                  <a:gd name="T5" fmla="*/ 0 h 11"/>
                  <a:gd name="T6" fmla="*/ 11 w 11"/>
                  <a:gd name="T7" fmla="*/ 0 h 11"/>
                  <a:gd name="T8" fmla="*/ 11 w 11"/>
                  <a:gd name="T9" fmla="*/ 11 h 11"/>
                  <a:gd name="T10" fmla="*/ 11 w 11"/>
                  <a:gd name="T11" fmla="*/ 11 h 11"/>
                  <a:gd name="T12" fmla="*/ 11 w 11"/>
                  <a:gd name="T13" fmla="*/ 11 h 11"/>
                  <a:gd name="T14" fmla="*/ 11 w 11"/>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1">
                    <a:moveTo>
                      <a:pt x="11" y="11"/>
                    </a:moveTo>
                    <a:lnTo>
                      <a:pt x="0" y="11"/>
                    </a:lnTo>
                    <a:lnTo>
                      <a:pt x="0" y="0"/>
                    </a:lnTo>
                    <a:lnTo>
                      <a:pt x="11" y="0"/>
                    </a:lnTo>
                    <a:lnTo>
                      <a:pt x="11" y="11"/>
                    </a:lnTo>
                    <a:lnTo>
                      <a:pt x="11" y="11"/>
                    </a:lnTo>
                    <a:lnTo>
                      <a:pt x="11" y="11"/>
                    </a:lnTo>
                    <a:lnTo>
                      <a:pt x="11" y="11"/>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233" name="Freeform 56">
                <a:extLst>
                  <a:ext uri="{FF2B5EF4-FFF2-40B4-BE49-F238E27FC236}">
                    <a16:creationId xmlns:a16="http://schemas.microsoft.com/office/drawing/2014/main" id="{46083406-4B94-49DA-A2EC-459E04609C76}"/>
                  </a:ext>
                </a:extLst>
              </p:cNvPr>
              <p:cNvSpPr>
                <a:spLocks/>
              </p:cNvSpPr>
              <p:nvPr/>
            </p:nvSpPr>
            <p:spPr bwMode="auto">
              <a:xfrm>
                <a:off x="4869" y="1126"/>
                <a:ext cx="159" cy="180"/>
              </a:xfrm>
              <a:custGeom>
                <a:avLst/>
                <a:gdLst>
                  <a:gd name="T0" fmla="*/ 0 w 159"/>
                  <a:gd name="T1" fmla="*/ 180 h 180"/>
                  <a:gd name="T2" fmla="*/ 66 w 159"/>
                  <a:gd name="T3" fmla="*/ 180 h 180"/>
                  <a:gd name="T4" fmla="*/ 153 w 159"/>
                  <a:gd name="T5" fmla="*/ 180 h 180"/>
                  <a:gd name="T6" fmla="*/ 153 w 159"/>
                  <a:gd name="T7" fmla="*/ 17 h 180"/>
                  <a:gd name="T8" fmla="*/ 159 w 159"/>
                  <a:gd name="T9" fmla="*/ 17 h 180"/>
                  <a:gd name="T10" fmla="*/ 159 w 159"/>
                  <a:gd name="T11" fmla="*/ 0 h 180"/>
                  <a:gd name="T12" fmla="*/ 100 w 159"/>
                  <a:gd name="T13" fmla="*/ 0 h 180"/>
                </a:gdLst>
                <a:ahLst/>
                <a:cxnLst>
                  <a:cxn ang="0">
                    <a:pos x="T0" y="T1"/>
                  </a:cxn>
                  <a:cxn ang="0">
                    <a:pos x="T2" y="T3"/>
                  </a:cxn>
                  <a:cxn ang="0">
                    <a:pos x="T4" y="T5"/>
                  </a:cxn>
                  <a:cxn ang="0">
                    <a:pos x="T6" y="T7"/>
                  </a:cxn>
                  <a:cxn ang="0">
                    <a:pos x="T8" y="T9"/>
                  </a:cxn>
                  <a:cxn ang="0">
                    <a:pos x="T10" y="T11"/>
                  </a:cxn>
                  <a:cxn ang="0">
                    <a:pos x="T12" y="T13"/>
                  </a:cxn>
                </a:cxnLst>
                <a:rect l="0" t="0" r="r" b="b"/>
                <a:pathLst>
                  <a:path w="159" h="180">
                    <a:moveTo>
                      <a:pt x="0" y="180"/>
                    </a:moveTo>
                    <a:lnTo>
                      <a:pt x="66" y="180"/>
                    </a:lnTo>
                    <a:lnTo>
                      <a:pt x="153" y="180"/>
                    </a:lnTo>
                    <a:lnTo>
                      <a:pt x="153" y="17"/>
                    </a:lnTo>
                    <a:lnTo>
                      <a:pt x="159" y="17"/>
                    </a:lnTo>
                    <a:lnTo>
                      <a:pt x="159" y="0"/>
                    </a:lnTo>
                    <a:lnTo>
                      <a:pt x="100" y="0"/>
                    </a:lnTo>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234" name="Freeform 57">
                <a:extLst>
                  <a:ext uri="{FF2B5EF4-FFF2-40B4-BE49-F238E27FC236}">
                    <a16:creationId xmlns:a16="http://schemas.microsoft.com/office/drawing/2014/main" id="{855BD310-4F8E-43B6-873B-DDF94F856221}"/>
                  </a:ext>
                </a:extLst>
              </p:cNvPr>
              <p:cNvSpPr>
                <a:spLocks/>
              </p:cNvSpPr>
              <p:nvPr/>
            </p:nvSpPr>
            <p:spPr bwMode="auto">
              <a:xfrm>
                <a:off x="4779" y="1026"/>
                <a:ext cx="93" cy="55"/>
              </a:xfrm>
              <a:custGeom>
                <a:avLst/>
                <a:gdLst>
                  <a:gd name="T0" fmla="*/ 93 w 93"/>
                  <a:gd name="T1" fmla="*/ 15 h 55"/>
                  <a:gd name="T2" fmla="*/ 76 w 93"/>
                  <a:gd name="T3" fmla="*/ 15 h 55"/>
                  <a:gd name="T4" fmla="*/ 76 w 93"/>
                  <a:gd name="T5" fmla="*/ 0 h 55"/>
                  <a:gd name="T6" fmla="*/ 24 w 93"/>
                  <a:gd name="T7" fmla="*/ 0 h 55"/>
                  <a:gd name="T8" fmla="*/ 24 w 93"/>
                  <a:gd name="T9" fmla="*/ 15 h 55"/>
                  <a:gd name="T10" fmla="*/ 0 w 93"/>
                  <a:gd name="T11" fmla="*/ 15 h 55"/>
                  <a:gd name="T12" fmla="*/ 0 w 93"/>
                  <a:gd name="T13" fmla="*/ 55 h 55"/>
                </a:gdLst>
                <a:ahLst/>
                <a:cxnLst>
                  <a:cxn ang="0">
                    <a:pos x="T0" y="T1"/>
                  </a:cxn>
                  <a:cxn ang="0">
                    <a:pos x="T2" y="T3"/>
                  </a:cxn>
                  <a:cxn ang="0">
                    <a:pos x="T4" y="T5"/>
                  </a:cxn>
                  <a:cxn ang="0">
                    <a:pos x="T6" y="T7"/>
                  </a:cxn>
                  <a:cxn ang="0">
                    <a:pos x="T8" y="T9"/>
                  </a:cxn>
                  <a:cxn ang="0">
                    <a:pos x="T10" y="T11"/>
                  </a:cxn>
                  <a:cxn ang="0">
                    <a:pos x="T12" y="T13"/>
                  </a:cxn>
                </a:cxnLst>
                <a:rect l="0" t="0" r="r" b="b"/>
                <a:pathLst>
                  <a:path w="93" h="55">
                    <a:moveTo>
                      <a:pt x="93" y="15"/>
                    </a:moveTo>
                    <a:lnTo>
                      <a:pt x="76" y="15"/>
                    </a:lnTo>
                    <a:lnTo>
                      <a:pt x="76" y="0"/>
                    </a:lnTo>
                    <a:lnTo>
                      <a:pt x="24" y="0"/>
                    </a:lnTo>
                    <a:lnTo>
                      <a:pt x="24" y="15"/>
                    </a:lnTo>
                    <a:lnTo>
                      <a:pt x="0" y="15"/>
                    </a:lnTo>
                    <a:lnTo>
                      <a:pt x="0" y="55"/>
                    </a:lnTo>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235" name="Freeform 58">
                <a:extLst>
                  <a:ext uri="{FF2B5EF4-FFF2-40B4-BE49-F238E27FC236}">
                    <a16:creationId xmlns:a16="http://schemas.microsoft.com/office/drawing/2014/main" id="{9CE8AD34-BAFD-47F4-97CC-C3A81A53B3BD}"/>
                  </a:ext>
                </a:extLst>
              </p:cNvPr>
              <p:cNvSpPr>
                <a:spLocks/>
              </p:cNvSpPr>
              <p:nvPr/>
            </p:nvSpPr>
            <p:spPr bwMode="auto">
              <a:xfrm>
                <a:off x="4698" y="1055"/>
                <a:ext cx="106" cy="251"/>
              </a:xfrm>
              <a:custGeom>
                <a:avLst/>
                <a:gdLst>
                  <a:gd name="T0" fmla="*/ 42 w 106"/>
                  <a:gd name="T1" fmla="*/ 0 h 251"/>
                  <a:gd name="T2" fmla="*/ 46 w 106"/>
                  <a:gd name="T3" fmla="*/ 0 h 251"/>
                  <a:gd name="T4" fmla="*/ 46 w 106"/>
                  <a:gd name="T5" fmla="*/ 13 h 251"/>
                  <a:gd name="T6" fmla="*/ 57 w 106"/>
                  <a:gd name="T7" fmla="*/ 13 h 251"/>
                  <a:gd name="T8" fmla="*/ 57 w 106"/>
                  <a:gd name="T9" fmla="*/ 0 h 251"/>
                  <a:gd name="T10" fmla="*/ 61 w 106"/>
                  <a:gd name="T11" fmla="*/ 0 h 251"/>
                  <a:gd name="T12" fmla="*/ 61 w 106"/>
                  <a:gd name="T13" fmla="*/ 13 h 251"/>
                  <a:gd name="T14" fmla="*/ 73 w 106"/>
                  <a:gd name="T15" fmla="*/ 13 h 251"/>
                  <a:gd name="T16" fmla="*/ 73 w 106"/>
                  <a:gd name="T17" fmla="*/ 26 h 251"/>
                  <a:gd name="T18" fmla="*/ 94 w 106"/>
                  <a:gd name="T19" fmla="*/ 26 h 251"/>
                  <a:gd name="T20" fmla="*/ 94 w 106"/>
                  <a:gd name="T21" fmla="*/ 44 h 251"/>
                  <a:gd name="T22" fmla="*/ 106 w 106"/>
                  <a:gd name="T23" fmla="*/ 44 h 251"/>
                  <a:gd name="T24" fmla="*/ 106 w 106"/>
                  <a:gd name="T25" fmla="*/ 251 h 251"/>
                  <a:gd name="T26" fmla="*/ 0 w 106"/>
                  <a:gd name="T27" fmla="*/ 251 h 251"/>
                  <a:gd name="T28" fmla="*/ 0 w 106"/>
                  <a:gd name="T29" fmla="*/ 44 h 251"/>
                  <a:gd name="T30" fmla="*/ 12 w 106"/>
                  <a:gd name="T31" fmla="*/ 44 h 251"/>
                  <a:gd name="T32" fmla="*/ 12 w 106"/>
                  <a:gd name="T33" fmla="*/ 26 h 251"/>
                  <a:gd name="T34" fmla="*/ 33 w 106"/>
                  <a:gd name="T35" fmla="*/ 26 h 251"/>
                  <a:gd name="T36" fmla="*/ 33 w 106"/>
                  <a:gd name="T37" fmla="*/ 13 h 251"/>
                  <a:gd name="T38" fmla="*/ 42 w 106"/>
                  <a:gd name="T39" fmla="*/ 13 h 251"/>
                  <a:gd name="T40" fmla="*/ 42 w 106"/>
                  <a:gd name="T41" fmla="*/ 0 h 251"/>
                  <a:gd name="T42" fmla="*/ 42 w 106"/>
                  <a:gd name="T43" fmla="*/ 0 h 251"/>
                  <a:gd name="T44" fmla="*/ 42 w 106"/>
                  <a:gd name="T45" fmla="*/ 0 h 251"/>
                  <a:gd name="T46" fmla="*/ 42 w 106"/>
                  <a:gd name="T47" fmla="*/ 0 h 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06" h="251">
                    <a:moveTo>
                      <a:pt x="42" y="0"/>
                    </a:moveTo>
                    <a:lnTo>
                      <a:pt x="46" y="0"/>
                    </a:lnTo>
                    <a:lnTo>
                      <a:pt x="46" y="13"/>
                    </a:lnTo>
                    <a:lnTo>
                      <a:pt x="57" y="13"/>
                    </a:lnTo>
                    <a:lnTo>
                      <a:pt x="57" y="0"/>
                    </a:lnTo>
                    <a:lnTo>
                      <a:pt x="61" y="0"/>
                    </a:lnTo>
                    <a:lnTo>
                      <a:pt x="61" y="13"/>
                    </a:lnTo>
                    <a:lnTo>
                      <a:pt x="73" y="13"/>
                    </a:lnTo>
                    <a:lnTo>
                      <a:pt x="73" y="26"/>
                    </a:lnTo>
                    <a:lnTo>
                      <a:pt x="94" y="26"/>
                    </a:lnTo>
                    <a:lnTo>
                      <a:pt x="94" y="44"/>
                    </a:lnTo>
                    <a:lnTo>
                      <a:pt x="106" y="44"/>
                    </a:lnTo>
                    <a:lnTo>
                      <a:pt x="106" y="251"/>
                    </a:lnTo>
                    <a:lnTo>
                      <a:pt x="0" y="251"/>
                    </a:lnTo>
                    <a:lnTo>
                      <a:pt x="0" y="44"/>
                    </a:lnTo>
                    <a:lnTo>
                      <a:pt x="12" y="44"/>
                    </a:lnTo>
                    <a:lnTo>
                      <a:pt x="12" y="26"/>
                    </a:lnTo>
                    <a:lnTo>
                      <a:pt x="33" y="26"/>
                    </a:lnTo>
                    <a:lnTo>
                      <a:pt x="33" y="13"/>
                    </a:lnTo>
                    <a:lnTo>
                      <a:pt x="42" y="13"/>
                    </a:lnTo>
                    <a:lnTo>
                      <a:pt x="42" y="0"/>
                    </a:lnTo>
                    <a:lnTo>
                      <a:pt x="42" y="0"/>
                    </a:lnTo>
                    <a:lnTo>
                      <a:pt x="42" y="0"/>
                    </a:lnTo>
                    <a:lnTo>
                      <a:pt x="42" y="0"/>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236" name="Freeform 59">
                <a:extLst>
                  <a:ext uri="{FF2B5EF4-FFF2-40B4-BE49-F238E27FC236}">
                    <a16:creationId xmlns:a16="http://schemas.microsoft.com/office/drawing/2014/main" id="{001C6BBC-2C56-439C-908A-A68E2AABDA07}"/>
                  </a:ext>
                </a:extLst>
              </p:cNvPr>
              <p:cNvSpPr>
                <a:spLocks/>
              </p:cNvSpPr>
              <p:nvPr/>
            </p:nvSpPr>
            <p:spPr bwMode="auto">
              <a:xfrm>
                <a:off x="4723" y="1110"/>
                <a:ext cx="59" cy="9"/>
              </a:xfrm>
              <a:custGeom>
                <a:avLst/>
                <a:gdLst>
                  <a:gd name="T0" fmla="*/ 59 w 59"/>
                  <a:gd name="T1" fmla="*/ 9 h 9"/>
                  <a:gd name="T2" fmla="*/ 0 w 59"/>
                  <a:gd name="T3" fmla="*/ 9 h 9"/>
                  <a:gd name="T4" fmla="*/ 0 w 59"/>
                  <a:gd name="T5" fmla="*/ 0 h 9"/>
                  <a:gd name="T6" fmla="*/ 59 w 59"/>
                  <a:gd name="T7" fmla="*/ 0 h 9"/>
                  <a:gd name="T8" fmla="*/ 59 w 59"/>
                  <a:gd name="T9" fmla="*/ 9 h 9"/>
                  <a:gd name="T10" fmla="*/ 59 w 59"/>
                  <a:gd name="T11" fmla="*/ 9 h 9"/>
                  <a:gd name="T12" fmla="*/ 59 w 59"/>
                  <a:gd name="T13" fmla="*/ 9 h 9"/>
                  <a:gd name="T14" fmla="*/ 59 w 59"/>
                  <a:gd name="T15" fmla="*/ 9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9" h="9">
                    <a:moveTo>
                      <a:pt x="59" y="9"/>
                    </a:moveTo>
                    <a:lnTo>
                      <a:pt x="0" y="9"/>
                    </a:lnTo>
                    <a:lnTo>
                      <a:pt x="0" y="0"/>
                    </a:lnTo>
                    <a:lnTo>
                      <a:pt x="59" y="0"/>
                    </a:lnTo>
                    <a:lnTo>
                      <a:pt x="59" y="9"/>
                    </a:lnTo>
                    <a:lnTo>
                      <a:pt x="59" y="9"/>
                    </a:lnTo>
                    <a:lnTo>
                      <a:pt x="59" y="9"/>
                    </a:lnTo>
                    <a:lnTo>
                      <a:pt x="59" y="9"/>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237" name="Freeform 60">
                <a:extLst>
                  <a:ext uri="{FF2B5EF4-FFF2-40B4-BE49-F238E27FC236}">
                    <a16:creationId xmlns:a16="http://schemas.microsoft.com/office/drawing/2014/main" id="{D2935562-59F6-4EEB-BB4C-7DBA79B3FCEF}"/>
                  </a:ext>
                </a:extLst>
              </p:cNvPr>
              <p:cNvSpPr>
                <a:spLocks/>
              </p:cNvSpPr>
              <p:nvPr/>
            </p:nvSpPr>
            <p:spPr bwMode="auto">
              <a:xfrm>
                <a:off x="4723" y="1134"/>
                <a:ext cx="59" cy="9"/>
              </a:xfrm>
              <a:custGeom>
                <a:avLst/>
                <a:gdLst>
                  <a:gd name="T0" fmla="*/ 59 w 59"/>
                  <a:gd name="T1" fmla="*/ 9 h 9"/>
                  <a:gd name="T2" fmla="*/ 0 w 59"/>
                  <a:gd name="T3" fmla="*/ 9 h 9"/>
                  <a:gd name="T4" fmla="*/ 0 w 59"/>
                  <a:gd name="T5" fmla="*/ 0 h 9"/>
                  <a:gd name="T6" fmla="*/ 59 w 59"/>
                  <a:gd name="T7" fmla="*/ 0 h 9"/>
                  <a:gd name="T8" fmla="*/ 59 w 59"/>
                  <a:gd name="T9" fmla="*/ 9 h 9"/>
                  <a:gd name="T10" fmla="*/ 59 w 59"/>
                  <a:gd name="T11" fmla="*/ 9 h 9"/>
                  <a:gd name="T12" fmla="*/ 59 w 59"/>
                  <a:gd name="T13" fmla="*/ 9 h 9"/>
                  <a:gd name="T14" fmla="*/ 59 w 59"/>
                  <a:gd name="T15" fmla="*/ 9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9" h="9">
                    <a:moveTo>
                      <a:pt x="59" y="9"/>
                    </a:moveTo>
                    <a:lnTo>
                      <a:pt x="0" y="9"/>
                    </a:lnTo>
                    <a:lnTo>
                      <a:pt x="0" y="0"/>
                    </a:lnTo>
                    <a:lnTo>
                      <a:pt x="59" y="0"/>
                    </a:lnTo>
                    <a:lnTo>
                      <a:pt x="59" y="9"/>
                    </a:lnTo>
                    <a:lnTo>
                      <a:pt x="59" y="9"/>
                    </a:lnTo>
                    <a:lnTo>
                      <a:pt x="59" y="9"/>
                    </a:lnTo>
                    <a:lnTo>
                      <a:pt x="59" y="9"/>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238" name="Freeform 61">
                <a:extLst>
                  <a:ext uri="{FF2B5EF4-FFF2-40B4-BE49-F238E27FC236}">
                    <a16:creationId xmlns:a16="http://schemas.microsoft.com/office/drawing/2014/main" id="{591B9F2F-157F-4ADB-8CBD-8AFA6579EDA2}"/>
                  </a:ext>
                </a:extLst>
              </p:cNvPr>
              <p:cNvSpPr>
                <a:spLocks/>
              </p:cNvSpPr>
              <p:nvPr/>
            </p:nvSpPr>
            <p:spPr bwMode="auto">
              <a:xfrm>
                <a:off x="4723" y="1159"/>
                <a:ext cx="59" cy="8"/>
              </a:xfrm>
              <a:custGeom>
                <a:avLst/>
                <a:gdLst>
                  <a:gd name="T0" fmla="*/ 59 w 59"/>
                  <a:gd name="T1" fmla="*/ 8 h 8"/>
                  <a:gd name="T2" fmla="*/ 0 w 59"/>
                  <a:gd name="T3" fmla="*/ 8 h 8"/>
                  <a:gd name="T4" fmla="*/ 0 w 59"/>
                  <a:gd name="T5" fmla="*/ 0 h 8"/>
                  <a:gd name="T6" fmla="*/ 59 w 59"/>
                  <a:gd name="T7" fmla="*/ 0 h 8"/>
                  <a:gd name="T8" fmla="*/ 59 w 59"/>
                  <a:gd name="T9" fmla="*/ 8 h 8"/>
                  <a:gd name="T10" fmla="*/ 59 w 59"/>
                  <a:gd name="T11" fmla="*/ 8 h 8"/>
                  <a:gd name="T12" fmla="*/ 59 w 59"/>
                  <a:gd name="T13" fmla="*/ 8 h 8"/>
                  <a:gd name="T14" fmla="*/ 59 w 59"/>
                  <a:gd name="T15" fmla="*/ 8 h 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9" h="8">
                    <a:moveTo>
                      <a:pt x="59" y="8"/>
                    </a:moveTo>
                    <a:lnTo>
                      <a:pt x="0" y="8"/>
                    </a:lnTo>
                    <a:lnTo>
                      <a:pt x="0" y="0"/>
                    </a:lnTo>
                    <a:lnTo>
                      <a:pt x="59" y="0"/>
                    </a:lnTo>
                    <a:lnTo>
                      <a:pt x="59" y="8"/>
                    </a:lnTo>
                    <a:lnTo>
                      <a:pt x="59" y="8"/>
                    </a:lnTo>
                    <a:lnTo>
                      <a:pt x="59" y="8"/>
                    </a:lnTo>
                    <a:lnTo>
                      <a:pt x="59" y="8"/>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239" name="Freeform 62">
                <a:extLst>
                  <a:ext uri="{FF2B5EF4-FFF2-40B4-BE49-F238E27FC236}">
                    <a16:creationId xmlns:a16="http://schemas.microsoft.com/office/drawing/2014/main" id="{F4A7C1F9-36F5-4D3B-AF28-CEB54BE30921}"/>
                  </a:ext>
                </a:extLst>
              </p:cNvPr>
              <p:cNvSpPr>
                <a:spLocks/>
              </p:cNvSpPr>
              <p:nvPr/>
            </p:nvSpPr>
            <p:spPr bwMode="auto">
              <a:xfrm>
                <a:off x="4723" y="1184"/>
                <a:ext cx="59" cy="8"/>
              </a:xfrm>
              <a:custGeom>
                <a:avLst/>
                <a:gdLst>
                  <a:gd name="T0" fmla="*/ 59 w 59"/>
                  <a:gd name="T1" fmla="*/ 8 h 8"/>
                  <a:gd name="T2" fmla="*/ 0 w 59"/>
                  <a:gd name="T3" fmla="*/ 8 h 8"/>
                  <a:gd name="T4" fmla="*/ 0 w 59"/>
                  <a:gd name="T5" fmla="*/ 0 h 8"/>
                  <a:gd name="T6" fmla="*/ 59 w 59"/>
                  <a:gd name="T7" fmla="*/ 0 h 8"/>
                  <a:gd name="T8" fmla="*/ 59 w 59"/>
                  <a:gd name="T9" fmla="*/ 8 h 8"/>
                  <a:gd name="T10" fmla="*/ 59 w 59"/>
                  <a:gd name="T11" fmla="*/ 8 h 8"/>
                  <a:gd name="T12" fmla="*/ 59 w 59"/>
                  <a:gd name="T13" fmla="*/ 8 h 8"/>
                  <a:gd name="T14" fmla="*/ 59 w 59"/>
                  <a:gd name="T15" fmla="*/ 8 h 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9" h="8">
                    <a:moveTo>
                      <a:pt x="59" y="8"/>
                    </a:moveTo>
                    <a:lnTo>
                      <a:pt x="0" y="8"/>
                    </a:lnTo>
                    <a:lnTo>
                      <a:pt x="0" y="0"/>
                    </a:lnTo>
                    <a:lnTo>
                      <a:pt x="59" y="0"/>
                    </a:lnTo>
                    <a:lnTo>
                      <a:pt x="59" y="8"/>
                    </a:lnTo>
                    <a:lnTo>
                      <a:pt x="59" y="8"/>
                    </a:lnTo>
                    <a:lnTo>
                      <a:pt x="59" y="8"/>
                    </a:lnTo>
                    <a:lnTo>
                      <a:pt x="59" y="8"/>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240" name="Freeform 63">
                <a:extLst>
                  <a:ext uri="{FF2B5EF4-FFF2-40B4-BE49-F238E27FC236}">
                    <a16:creationId xmlns:a16="http://schemas.microsoft.com/office/drawing/2014/main" id="{F84689DF-7FBC-4B29-9A8E-F4DEB209F50D}"/>
                  </a:ext>
                </a:extLst>
              </p:cNvPr>
              <p:cNvSpPr>
                <a:spLocks/>
              </p:cNvSpPr>
              <p:nvPr/>
            </p:nvSpPr>
            <p:spPr bwMode="auto">
              <a:xfrm>
                <a:off x="4723" y="1207"/>
                <a:ext cx="59" cy="9"/>
              </a:xfrm>
              <a:custGeom>
                <a:avLst/>
                <a:gdLst>
                  <a:gd name="T0" fmla="*/ 59 w 59"/>
                  <a:gd name="T1" fmla="*/ 9 h 9"/>
                  <a:gd name="T2" fmla="*/ 0 w 59"/>
                  <a:gd name="T3" fmla="*/ 9 h 9"/>
                  <a:gd name="T4" fmla="*/ 0 w 59"/>
                  <a:gd name="T5" fmla="*/ 0 h 9"/>
                  <a:gd name="T6" fmla="*/ 59 w 59"/>
                  <a:gd name="T7" fmla="*/ 0 h 9"/>
                  <a:gd name="T8" fmla="*/ 59 w 59"/>
                  <a:gd name="T9" fmla="*/ 9 h 9"/>
                  <a:gd name="T10" fmla="*/ 59 w 59"/>
                  <a:gd name="T11" fmla="*/ 9 h 9"/>
                  <a:gd name="T12" fmla="*/ 59 w 59"/>
                  <a:gd name="T13" fmla="*/ 9 h 9"/>
                  <a:gd name="T14" fmla="*/ 59 w 59"/>
                  <a:gd name="T15" fmla="*/ 9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9" h="9">
                    <a:moveTo>
                      <a:pt x="59" y="9"/>
                    </a:moveTo>
                    <a:lnTo>
                      <a:pt x="0" y="9"/>
                    </a:lnTo>
                    <a:lnTo>
                      <a:pt x="0" y="0"/>
                    </a:lnTo>
                    <a:lnTo>
                      <a:pt x="59" y="0"/>
                    </a:lnTo>
                    <a:lnTo>
                      <a:pt x="59" y="9"/>
                    </a:lnTo>
                    <a:lnTo>
                      <a:pt x="59" y="9"/>
                    </a:lnTo>
                    <a:lnTo>
                      <a:pt x="59" y="9"/>
                    </a:lnTo>
                    <a:lnTo>
                      <a:pt x="59" y="9"/>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241" name="Freeform 64">
                <a:extLst>
                  <a:ext uri="{FF2B5EF4-FFF2-40B4-BE49-F238E27FC236}">
                    <a16:creationId xmlns:a16="http://schemas.microsoft.com/office/drawing/2014/main" id="{61A30409-E02B-419E-B5A6-904601213EBD}"/>
                  </a:ext>
                </a:extLst>
              </p:cNvPr>
              <p:cNvSpPr>
                <a:spLocks/>
              </p:cNvSpPr>
              <p:nvPr/>
            </p:nvSpPr>
            <p:spPr bwMode="auto">
              <a:xfrm>
                <a:off x="4723" y="1231"/>
                <a:ext cx="59" cy="11"/>
              </a:xfrm>
              <a:custGeom>
                <a:avLst/>
                <a:gdLst>
                  <a:gd name="T0" fmla="*/ 59 w 59"/>
                  <a:gd name="T1" fmla="*/ 11 h 11"/>
                  <a:gd name="T2" fmla="*/ 0 w 59"/>
                  <a:gd name="T3" fmla="*/ 11 h 11"/>
                  <a:gd name="T4" fmla="*/ 0 w 59"/>
                  <a:gd name="T5" fmla="*/ 0 h 11"/>
                  <a:gd name="T6" fmla="*/ 59 w 59"/>
                  <a:gd name="T7" fmla="*/ 0 h 11"/>
                  <a:gd name="T8" fmla="*/ 59 w 59"/>
                  <a:gd name="T9" fmla="*/ 11 h 11"/>
                  <a:gd name="T10" fmla="*/ 59 w 59"/>
                  <a:gd name="T11" fmla="*/ 11 h 11"/>
                  <a:gd name="T12" fmla="*/ 59 w 59"/>
                  <a:gd name="T13" fmla="*/ 11 h 11"/>
                  <a:gd name="T14" fmla="*/ 59 w 59"/>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9" h="11">
                    <a:moveTo>
                      <a:pt x="59" y="11"/>
                    </a:moveTo>
                    <a:lnTo>
                      <a:pt x="0" y="11"/>
                    </a:lnTo>
                    <a:lnTo>
                      <a:pt x="0" y="0"/>
                    </a:lnTo>
                    <a:lnTo>
                      <a:pt x="59" y="0"/>
                    </a:lnTo>
                    <a:lnTo>
                      <a:pt x="59" y="11"/>
                    </a:lnTo>
                    <a:lnTo>
                      <a:pt x="59" y="11"/>
                    </a:lnTo>
                    <a:lnTo>
                      <a:pt x="59" y="11"/>
                    </a:lnTo>
                    <a:lnTo>
                      <a:pt x="59" y="11"/>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242" name="Freeform 65">
                <a:extLst>
                  <a:ext uri="{FF2B5EF4-FFF2-40B4-BE49-F238E27FC236}">
                    <a16:creationId xmlns:a16="http://schemas.microsoft.com/office/drawing/2014/main" id="{50B1AAEA-8CD2-41A7-92DA-112FA1EB8540}"/>
                  </a:ext>
                </a:extLst>
              </p:cNvPr>
              <p:cNvSpPr>
                <a:spLocks/>
              </p:cNvSpPr>
              <p:nvPr/>
            </p:nvSpPr>
            <p:spPr bwMode="auto">
              <a:xfrm>
                <a:off x="4723" y="1257"/>
                <a:ext cx="59" cy="9"/>
              </a:xfrm>
              <a:custGeom>
                <a:avLst/>
                <a:gdLst>
                  <a:gd name="T0" fmla="*/ 59 w 59"/>
                  <a:gd name="T1" fmla="*/ 9 h 9"/>
                  <a:gd name="T2" fmla="*/ 0 w 59"/>
                  <a:gd name="T3" fmla="*/ 9 h 9"/>
                  <a:gd name="T4" fmla="*/ 0 w 59"/>
                  <a:gd name="T5" fmla="*/ 0 h 9"/>
                  <a:gd name="T6" fmla="*/ 59 w 59"/>
                  <a:gd name="T7" fmla="*/ 0 h 9"/>
                  <a:gd name="T8" fmla="*/ 59 w 59"/>
                  <a:gd name="T9" fmla="*/ 9 h 9"/>
                  <a:gd name="T10" fmla="*/ 59 w 59"/>
                  <a:gd name="T11" fmla="*/ 9 h 9"/>
                  <a:gd name="T12" fmla="*/ 59 w 59"/>
                  <a:gd name="T13" fmla="*/ 9 h 9"/>
                  <a:gd name="T14" fmla="*/ 59 w 59"/>
                  <a:gd name="T15" fmla="*/ 9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9" h="9">
                    <a:moveTo>
                      <a:pt x="59" y="9"/>
                    </a:moveTo>
                    <a:lnTo>
                      <a:pt x="0" y="9"/>
                    </a:lnTo>
                    <a:lnTo>
                      <a:pt x="0" y="0"/>
                    </a:lnTo>
                    <a:lnTo>
                      <a:pt x="59" y="0"/>
                    </a:lnTo>
                    <a:lnTo>
                      <a:pt x="59" y="9"/>
                    </a:lnTo>
                    <a:lnTo>
                      <a:pt x="59" y="9"/>
                    </a:lnTo>
                    <a:lnTo>
                      <a:pt x="59" y="9"/>
                    </a:lnTo>
                    <a:lnTo>
                      <a:pt x="59" y="9"/>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243" name="Freeform 66">
                <a:extLst>
                  <a:ext uri="{FF2B5EF4-FFF2-40B4-BE49-F238E27FC236}">
                    <a16:creationId xmlns:a16="http://schemas.microsoft.com/office/drawing/2014/main" id="{C32F899A-7561-4BA6-8985-720997E24889}"/>
                  </a:ext>
                </a:extLst>
              </p:cNvPr>
              <p:cNvSpPr>
                <a:spLocks/>
              </p:cNvSpPr>
              <p:nvPr/>
            </p:nvSpPr>
            <p:spPr bwMode="auto">
              <a:xfrm>
                <a:off x="4723" y="1281"/>
                <a:ext cx="59" cy="9"/>
              </a:xfrm>
              <a:custGeom>
                <a:avLst/>
                <a:gdLst>
                  <a:gd name="T0" fmla="*/ 59 w 59"/>
                  <a:gd name="T1" fmla="*/ 9 h 9"/>
                  <a:gd name="T2" fmla="*/ 0 w 59"/>
                  <a:gd name="T3" fmla="*/ 9 h 9"/>
                  <a:gd name="T4" fmla="*/ 0 w 59"/>
                  <a:gd name="T5" fmla="*/ 0 h 9"/>
                  <a:gd name="T6" fmla="*/ 59 w 59"/>
                  <a:gd name="T7" fmla="*/ 0 h 9"/>
                  <a:gd name="T8" fmla="*/ 59 w 59"/>
                  <a:gd name="T9" fmla="*/ 9 h 9"/>
                  <a:gd name="T10" fmla="*/ 59 w 59"/>
                  <a:gd name="T11" fmla="*/ 9 h 9"/>
                  <a:gd name="T12" fmla="*/ 59 w 59"/>
                  <a:gd name="T13" fmla="*/ 9 h 9"/>
                  <a:gd name="T14" fmla="*/ 59 w 59"/>
                  <a:gd name="T15" fmla="*/ 9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9" h="9">
                    <a:moveTo>
                      <a:pt x="59" y="9"/>
                    </a:moveTo>
                    <a:lnTo>
                      <a:pt x="0" y="9"/>
                    </a:lnTo>
                    <a:lnTo>
                      <a:pt x="0" y="0"/>
                    </a:lnTo>
                    <a:lnTo>
                      <a:pt x="59" y="0"/>
                    </a:lnTo>
                    <a:lnTo>
                      <a:pt x="59" y="9"/>
                    </a:lnTo>
                    <a:lnTo>
                      <a:pt x="59" y="9"/>
                    </a:lnTo>
                    <a:lnTo>
                      <a:pt x="59" y="9"/>
                    </a:lnTo>
                    <a:lnTo>
                      <a:pt x="59" y="9"/>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sp>
            <p:nvSpPr>
              <p:cNvPr id="244" name="Line 67">
                <a:extLst>
                  <a:ext uri="{FF2B5EF4-FFF2-40B4-BE49-F238E27FC236}">
                    <a16:creationId xmlns:a16="http://schemas.microsoft.com/office/drawing/2014/main" id="{513E354E-AB20-471F-A74E-36CC00C4C612}"/>
                  </a:ext>
                </a:extLst>
              </p:cNvPr>
              <p:cNvSpPr>
                <a:spLocks noChangeShapeType="1"/>
              </p:cNvSpPr>
              <p:nvPr/>
            </p:nvSpPr>
            <p:spPr bwMode="auto">
              <a:xfrm>
                <a:off x="4804" y="1306"/>
                <a:ext cx="68" cy="0"/>
              </a:xfrm>
              <a:prstGeom prst="line">
                <a:avLst/>
              </a:pr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kumimoji="0" lang="en-US" kern="0">
                  <a:solidFill>
                    <a:prstClr val="black"/>
                  </a:solidFill>
                  <a:latin typeface="Calibri" panose="020F0502020204030204"/>
                  <a:ea typeface="メイリオ"/>
                </a:endParaRPr>
              </a:p>
            </p:txBody>
          </p:sp>
        </p:grpSp>
        <p:pic>
          <p:nvPicPr>
            <p:cNvPr id="187" name="Graphic 154">
              <a:extLst>
                <a:ext uri="{FF2B5EF4-FFF2-40B4-BE49-F238E27FC236}">
                  <a16:creationId xmlns:a16="http://schemas.microsoft.com/office/drawing/2014/main" id="{053949A1-6A1B-4EE0-8FD0-67E4AF6B166D}"/>
                </a:ext>
              </a:extLst>
            </p:cNvPr>
            <p:cNvPicPr>
              <a:picLocks noChangeAspect="1"/>
            </p:cNvPicPr>
            <p:nvPr/>
          </p:nvPicPr>
          <p:blipFill>
            <a:blip r:embed="rId6">
              <a:extLst>
                <a:ext uri="{96DAC541-7B7A-43D3-8B79-37D633B846F1}">
                  <asvg:svgBlip xmlns:asvg="http://schemas.microsoft.com/office/drawing/2016/SVG/main" xmlns="" r:embed="rId7"/>
                </a:ext>
              </a:extLst>
            </a:blip>
            <a:stretch>
              <a:fillRect/>
            </a:stretch>
          </p:blipFill>
          <p:spPr>
            <a:xfrm>
              <a:off x="6899050" y="935389"/>
              <a:ext cx="354710" cy="354710"/>
            </a:xfrm>
            <a:prstGeom prst="rect">
              <a:avLst/>
            </a:prstGeom>
          </p:spPr>
        </p:pic>
      </p:grpSp>
      <p:graphicFrame>
        <p:nvGraphicFramePr>
          <p:cNvPr id="247" name="Table 82">
            <a:extLst>
              <a:ext uri="{FF2B5EF4-FFF2-40B4-BE49-F238E27FC236}">
                <a16:creationId xmlns:a16="http://schemas.microsoft.com/office/drawing/2014/main" id="{73A51F96-13C8-48BC-819E-320827FF658D}"/>
              </a:ext>
            </a:extLst>
          </p:cNvPr>
          <p:cNvGraphicFramePr>
            <a:graphicFrameLocks noGrp="1"/>
          </p:cNvGraphicFramePr>
          <p:nvPr>
            <p:extLst>
              <p:ext uri="{D42A27DB-BD31-4B8C-83A1-F6EECF244321}">
                <p14:modId xmlns:p14="http://schemas.microsoft.com/office/powerpoint/2010/main" val="1164165255"/>
              </p:ext>
            </p:extLst>
          </p:nvPr>
        </p:nvGraphicFramePr>
        <p:xfrm>
          <a:off x="323851" y="5135677"/>
          <a:ext cx="8496300" cy="1432560"/>
        </p:xfrm>
        <a:graphic>
          <a:graphicData uri="http://schemas.openxmlformats.org/drawingml/2006/table">
            <a:tbl>
              <a:tblPr firstCol="1" bandRow="1"/>
              <a:tblGrid>
                <a:gridCol w="1966057">
                  <a:extLst>
                    <a:ext uri="{9D8B030D-6E8A-4147-A177-3AD203B41FA5}">
                      <a16:colId xmlns:a16="http://schemas.microsoft.com/office/drawing/2014/main" val="4218537537"/>
                    </a:ext>
                  </a:extLst>
                </a:gridCol>
                <a:gridCol w="6530243">
                  <a:extLst>
                    <a:ext uri="{9D8B030D-6E8A-4147-A177-3AD203B41FA5}">
                      <a16:colId xmlns:a16="http://schemas.microsoft.com/office/drawing/2014/main" val="4210709438"/>
                    </a:ext>
                  </a:extLst>
                </a:gridCol>
              </a:tblGrid>
              <a:tr h="477805">
                <a:tc>
                  <a:txBody>
                    <a:bodyPr/>
                    <a:lstStyle>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r>
                        <a:rPr kumimoji="1" lang="ja-JP" altLang="en-US" sz="1400" dirty="0">
                          <a:latin typeface="游ゴシック" panose="020B0400000000000000" pitchFamily="50" charset="-128"/>
                          <a:ea typeface="游ゴシック" panose="020B0400000000000000" pitchFamily="50" charset="-128"/>
                        </a:rPr>
                        <a:t>ユーザーライセンス </a:t>
                      </a:r>
                    </a:p>
                  </a:txBody>
                  <a:tcPr marL="121920" marR="121920" marT="60960" marB="6096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58595B"/>
                    </a:solidFill>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lang="ja-JP" altLang="en-US" sz="1400" b="0" i="0" u="none" strike="noStrike" baseline="0" dirty="0">
                          <a:solidFill>
                            <a:srgbClr val="000000"/>
                          </a:solidFill>
                          <a:latin typeface="游ゴシック" panose="020B0400000000000000" pitchFamily="50" charset="-128"/>
                          <a:ea typeface="游ゴシック" panose="020B0400000000000000" pitchFamily="50" charset="-128"/>
                        </a:rPr>
                        <a:t>ユーザーの役割に応じ各種プロダクト利用権を付与される</a:t>
                      </a:r>
                      <a:r>
                        <a:rPr lang="ja-JP" altLang="en-US" sz="1400" b="0" i="0" u="none" strike="noStrike" baseline="0" dirty="0" smtClean="0">
                          <a:solidFill>
                            <a:srgbClr val="000000"/>
                          </a:solidFill>
                          <a:latin typeface="游ゴシック" panose="020B0400000000000000" pitchFamily="50" charset="-128"/>
                          <a:ea typeface="游ゴシック" panose="020B0400000000000000" pitchFamily="50" charset="-128"/>
                        </a:rPr>
                        <a:t>、</a:t>
                      </a:r>
                      <a:r>
                        <a:rPr lang="en-US" altLang="ja-JP" sz="1400" b="0" i="0" u="none" strike="noStrike" baseline="0" dirty="0" smtClean="0">
                          <a:solidFill>
                            <a:srgbClr val="000000"/>
                          </a:solidFill>
                          <a:latin typeface="游ゴシック" panose="020B0400000000000000" pitchFamily="50" charset="-128"/>
                          <a:ea typeface="游ゴシック" panose="020B0400000000000000" pitchFamily="50" charset="-128"/>
                        </a:rPr>
                        <a:t/>
                      </a:r>
                      <a:br>
                        <a:rPr lang="en-US" altLang="ja-JP" sz="1400" b="0" i="0" u="none" strike="noStrike" baseline="0" dirty="0" smtClean="0">
                          <a:solidFill>
                            <a:srgbClr val="000000"/>
                          </a:solidFill>
                          <a:latin typeface="游ゴシック" panose="020B0400000000000000" pitchFamily="50" charset="-128"/>
                          <a:ea typeface="游ゴシック" panose="020B0400000000000000" pitchFamily="50" charset="-128"/>
                        </a:rPr>
                      </a:br>
                      <a:r>
                        <a:rPr lang="ja-JP" altLang="en-US" sz="1400" b="0" i="0" u="none" strike="noStrike" baseline="0" dirty="0" smtClean="0">
                          <a:solidFill>
                            <a:srgbClr val="000000"/>
                          </a:solidFill>
                          <a:latin typeface="游ゴシック" panose="020B0400000000000000" pitchFamily="50" charset="-128"/>
                          <a:ea typeface="游ゴシック" panose="020B0400000000000000" pitchFamily="50" charset="-128"/>
                        </a:rPr>
                        <a:t>各ユーザー</a:t>
                      </a:r>
                      <a:r>
                        <a:rPr lang="ja-JP" altLang="en-US" sz="1400" b="0" i="0" u="none" strike="noStrike" baseline="0" dirty="0">
                          <a:solidFill>
                            <a:srgbClr val="000000"/>
                          </a:solidFill>
                          <a:latin typeface="游ゴシック" panose="020B0400000000000000" pitchFamily="50" charset="-128"/>
                          <a:ea typeface="游ゴシック" panose="020B0400000000000000" pitchFamily="50" charset="-128"/>
                        </a:rPr>
                        <a:t>に紐づく</a:t>
                      </a:r>
                      <a:r>
                        <a:rPr lang="ja-JP" altLang="en-US" sz="1400" b="0" i="0" u="none" strike="noStrike" baseline="0" dirty="0" smtClean="0">
                          <a:solidFill>
                            <a:srgbClr val="000000"/>
                          </a:solidFill>
                          <a:latin typeface="游ゴシック" panose="020B0400000000000000" pitchFamily="50" charset="-128"/>
                          <a:ea typeface="游ゴシック" panose="020B0400000000000000" pitchFamily="50" charset="-128"/>
                        </a:rPr>
                        <a:t>ライセンス。主に開発、手動実行のライセンス</a:t>
                      </a:r>
                      <a:endParaRPr kumimoji="1" lang="ja-JP" altLang="en-US" sz="1400" dirty="0">
                        <a:latin typeface="游ゴシック" panose="020B0400000000000000" pitchFamily="50" charset="-128"/>
                        <a:ea typeface="游ゴシック" panose="020B0400000000000000" pitchFamily="50" charset="-128"/>
                      </a:endParaRPr>
                    </a:p>
                  </a:txBody>
                  <a:tcPr marL="121920" marR="121920" marT="60960" marB="6096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58595B">
                        <a:lumMod val="20000"/>
                        <a:lumOff val="80000"/>
                      </a:srgbClr>
                    </a:solidFill>
                  </a:tcPr>
                </a:tc>
                <a:extLst>
                  <a:ext uri="{0D108BD9-81ED-4DB2-BD59-A6C34878D82A}">
                    <a16:rowId xmlns:a16="http://schemas.microsoft.com/office/drawing/2014/main" val="3297609594"/>
                  </a:ext>
                </a:extLst>
              </a:tr>
              <a:tr h="291992">
                <a:tc>
                  <a:txBody>
                    <a:bodyPr/>
                    <a:lstStyle>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r>
                        <a:rPr kumimoji="1" lang="ja-JP" altLang="en-US" sz="1400" dirty="0">
                          <a:latin typeface="游ゴシック" panose="020B0400000000000000" pitchFamily="50" charset="-128"/>
                          <a:ea typeface="游ゴシック" panose="020B0400000000000000" pitchFamily="50" charset="-128"/>
                        </a:rPr>
                        <a:t>ロボットライセンス </a:t>
                      </a:r>
                    </a:p>
                  </a:txBody>
                  <a:tcPr marL="121920" marR="121920" marT="60960" marB="6096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58595B"/>
                    </a:solidFill>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lang="ja-JP" altLang="en-US" sz="1400" b="0" i="0" u="none" strike="noStrike" baseline="0" dirty="0" smtClean="0">
                          <a:solidFill>
                            <a:srgbClr val="000000"/>
                          </a:solidFill>
                          <a:latin typeface="游ゴシック" panose="020B0400000000000000" pitchFamily="50" charset="-128"/>
                          <a:ea typeface="游ゴシック" panose="020B0400000000000000" pitchFamily="50" charset="-128"/>
                        </a:rPr>
                        <a:t>特定のユーザーに紐づかず、ロボット単位で付与されるライセンス</a:t>
                      </a:r>
                      <a:r>
                        <a:rPr lang="en-US" altLang="ja-JP" sz="1400" b="0" i="0" u="none" strike="noStrike" baseline="0" dirty="0" smtClean="0">
                          <a:solidFill>
                            <a:srgbClr val="000000"/>
                          </a:solidFill>
                          <a:latin typeface="游ゴシック" panose="020B0400000000000000" pitchFamily="50" charset="-128"/>
                          <a:ea typeface="游ゴシック" panose="020B0400000000000000" pitchFamily="50" charset="-128"/>
                        </a:rPr>
                        <a:t>(</a:t>
                      </a:r>
                      <a:r>
                        <a:rPr lang="ja-JP" altLang="en-US" sz="1400" b="0" i="0" u="none" strike="noStrike" baseline="0" dirty="0" smtClean="0">
                          <a:solidFill>
                            <a:srgbClr val="000000"/>
                          </a:solidFill>
                          <a:latin typeface="游ゴシック" panose="020B0400000000000000" pitchFamily="50" charset="-128"/>
                          <a:ea typeface="游ゴシック" panose="020B0400000000000000" pitchFamily="50" charset="-128"/>
                        </a:rPr>
                        <a:t>無人実行</a:t>
                      </a:r>
                      <a:r>
                        <a:rPr lang="en-US" altLang="ja-JP" sz="1400" b="0" i="0" u="none" strike="noStrike" baseline="0" dirty="0" smtClean="0">
                          <a:solidFill>
                            <a:srgbClr val="000000"/>
                          </a:solidFill>
                          <a:latin typeface="游ゴシック" panose="020B0400000000000000" pitchFamily="50" charset="-128"/>
                          <a:ea typeface="游ゴシック" panose="020B0400000000000000" pitchFamily="50" charset="-128"/>
                        </a:rPr>
                        <a:t>)</a:t>
                      </a:r>
                      <a:endParaRPr kumimoji="1" lang="ja-JP" altLang="en-US" sz="1400" dirty="0">
                        <a:latin typeface="游ゴシック" panose="020B0400000000000000" pitchFamily="50" charset="-128"/>
                        <a:ea typeface="游ゴシック" panose="020B0400000000000000" pitchFamily="50" charset="-128"/>
                      </a:endParaRPr>
                    </a:p>
                  </a:txBody>
                  <a:tcPr marL="121920" marR="121920" marT="60960" marB="6096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58595B">
                        <a:lumMod val="20000"/>
                        <a:lumOff val="80000"/>
                      </a:srgbClr>
                    </a:solidFill>
                  </a:tcPr>
                </a:tc>
                <a:extLst>
                  <a:ext uri="{0D108BD9-81ED-4DB2-BD59-A6C34878D82A}">
                    <a16:rowId xmlns:a16="http://schemas.microsoft.com/office/drawing/2014/main" val="4105859185"/>
                  </a:ext>
                </a:extLst>
              </a:tr>
              <a:tr h="477805">
                <a:tc>
                  <a:txBody>
                    <a:bodyPr/>
                    <a:lstStyle>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r>
                        <a:rPr kumimoji="1" lang="ja-JP" altLang="en-US" sz="1400" dirty="0">
                          <a:latin typeface="游ゴシック" panose="020B0400000000000000" pitchFamily="50" charset="-128"/>
                          <a:ea typeface="游ゴシック" panose="020B0400000000000000" pitchFamily="50" charset="-128"/>
                        </a:rPr>
                        <a:t>プラットフォーム・</a:t>
                      </a:r>
                      <a:r>
                        <a:rPr kumimoji="1" lang="en-US" altLang="ja-JP" sz="1400" dirty="0">
                          <a:latin typeface="游ゴシック" panose="020B0400000000000000" pitchFamily="50" charset="-128"/>
                          <a:ea typeface="游ゴシック" panose="020B0400000000000000" pitchFamily="50" charset="-128"/>
                        </a:rPr>
                        <a:t/>
                      </a:r>
                      <a:br>
                        <a:rPr kumimoji="1" lang="en-US" altLang="ja-JP" sz="1400" dirty="0">
                          <a:latin typeface="游ゴシック" panose="020B0400000000000000" pitchFamily="50" charset="-128"/>
                          <a:ea typeface="游ゴシック" panose="020B0400000000000000" pitchFamily="50" charset="-128"/>
                        </a:rPr>
                      </a:br>
                      <a:r>
                        <a:rPr kumimoji="1" lang="ja-JP" altLang="en-US" sz="1400" dirty="0">
                          <a:latin typeface="游ゴシック" panose="020B0400000000000000" pitchFamily="50" charset="-128"/>
                          <a:ea typeface="游ゴシック" panose="020B0400000000000000" pitchFamily="50" charset="-128"/>
                        </a:rPr>
                        <a:t>その他のライセンス</a:t>
                      </a:r>
                    </a:p>
                  </a:txBody>
                  <a:tcPr marL="121920" marR="121920" marT="60960" marB="6096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58595B"/>
                    </a:solidFill>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lang="ja-JP" altLang="en-US" sz="1400" b="0" i="0" u="none" strike="noStrike" baseline="0" dirty="0">
                          <a:solidFill>
                            <a:srgbClr val="000000"/>
                          </a:solidFill>
                          <a:latin typeface="游ゴシック" panose="020B0400000000000000" pitchFamily="50" charset="-128"/>
                          <a:ea typeface="游ゴシック" panose="020B0400000000000000" pitchFamily="50" charset="-128"/>
                        </a:rPr>
                        <a:t>ユーザーライセンスやロボットライセンスの管理システム基盤、もしくは</a:t>
                      </a:r>
                      <a:r>
                        <a:rPr lang="ja-JP" altLang="en-US" sz="1400" b="0" i="0" u="none" strike="noStrike" baseline="0" dirty="0" smtClean="0">
                          <a:solidFill>
                            <a:srgbClr val="000000"/>
                          </a:solidFill>
                          <a:latin typeface="游ゴシック" panose="020B0400000000000000" pitchFamily="50" charset="-128"/>
                          <a:ea typeface="游ゴシック" panose="020B0400000000000000" pitchFamily="50" charset="-128"/>
                        </a:rPr>
                        <a:t>、</a:t>
                      </a:r>
                      <a:r>
                        <a:rPr lang="en-US" altLang="ja-JP" sz="1400" b="0" i="0" u="none" strike="noStrike" baseline="0" dirty="0" smtClean="0">
                          <a:solidFill>
                            <a:srgbClr val="000000"/>
                          </a:solidFill>
                          <a:latin typeface="游ゴシック" panose="020B0400000000000000" pitchFamily="50" charset="-128"/>
                          <a:ea typeface="游ゴシック" panose="020B0400000000000000" pitchFamily="50" charset="-128"/>
                        </a:rPr>
                        <a:t/>
                      </a:r>
                      <a:br>
                        <a:rPr lang="en-US" altLang="ja-JP" sz="1400" b="0" i="0" u="none" strike="noStrike" baseline="0" dirty="0" smtClean="0">
                          <a:solidFill>
                            <a:srgbClr val="000000"/>
                          </a:solidFill>
                          <a:latin typeface="游ゴシック" panose="020B0400000000000000" pitchFamily="50" charset="-128"/>
                          <a:ea typeface="游ゴシック" panose="020B0400000000000000" pitchFamily="50" charset="-128"/>
                        </a:rPr>
                      </a:br>
                      <a:r>
                        <a:rPr lang="ja-JP" altLang="en-US" sz="1400" b="0" i="0" u="none" strike="noStrike" baseline="0" dirty="0" smtClean="0">
                          <a:solidFill>
                            <a:srgbClr val="000000"/>
                          </a:solidFill>
                          <a:latin typeface="游ゴシック" panose="020B0400000000000000" pitchFamily="50" charset="-128"/>
                          <a:ea typeface="游ゴシック" panose="020B0400000000000000" pitchFamily="50" charset="-128"/>
                        </a:rPr>
                        <a:t>コラボレーション</a:t>
                      </a:r>
                      <a:r>
                        <a:rPr lang="ja-JP" altLang="en-US" sz="1400" b="0" i="0" u="none" strike="noStrike" baseline="0" dirty="0">
                          <a:solidFill>
                            <a:srgbClr val="000000"/>
                          </a:solidFill>
                          <a:latin typeface="游ゴシック" panose="020B0400000000000000" pitchFamily="50" charset="-128"/>
                          <a:ea typeface="游ゴシック" panose="020B0400000000000000" pitchFamily="50" charset="-128"/>
                        </a:rPr>
                        <a:t>基盤毎に付与されるライセンス</a:t>
                      </a:r>
                      <a:endParaRPr kumimoji="1" lang="ja-JP" altLang="en-US" sz="1400" dirty="0">
                        <a:latin typeface="游ゴシック" panose="020B0400000000000000" pitchFamily="50" charset="-128"/>
                        <a:ea typeface="游ゴシック" panose="020B0400000000000000" pitchFamily="50" charset="-128"/>
                      </a:endParaRPr>
                    </a:p>
                  </a:txBody>
                  <a:tcPr marL="121920" marR="121920" marT="60960" marB="6096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58595B">
                        <a:lumMod val="20000"/>
                        <a:lumOff val="80000"/>
                      </a:srgbClr>
                    </a:solidFill>
                  </a:tcPr>
                </a:tc>
                <a:extLst>
                  <a:ext uri="{0D108BD9-81ED-4DB2-BD59-A6C34878D82A}">
                    <a16:rowId xmlns:a16="http://schemas.microsoft.com/office/drawing/2014/main" val="3345430821"/>
                  </a:ext>
                </a:extLst>
              </a:tr>
            </a:tbl>
          </a:graphicData>
        </a:graphic>
      </p:graphicFrame>
      <p:sp>
        <p:nvSpPr>
          <p:cNvPr id="249" name="テキスト ボックス 4"/>
          <p:cNvSpPr txBox="1">
            <a:spLocks noChangeArrowheads="1"/>
          </p:cNvSpPr>
          <p:nvPr/>
        </p:nvSpPr>
        <p:spPr bwMode="auto">
          <a:xfrm>
            <a:off x="323850" y="4830987"/>
            <a:ext cx="247215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174625" indent="-174625" eaLnBrk="0" hangingPunct="0">
              <a:lnSpc>
                <a:spcPct val="110000"/>
              </a:lnSpc>
              <a:spcBef>
                <a:spcPct val="20000"/>
              </a:spcBef>
              <a:buClr>
                <a:schemeClr val="accent2"/>
              </a:buClr>
              <a:buFont typeface="Wingdings" pitchFamily="2" charset="2"/>
              <a:buChar char="p"/>
              <a:defRPr kumimoji="1" sz="1500">
                <a:solidFill>
                  <a:schemeClr val="tx1"/>
                </a:solidFill>
                <a:latin typeface="HG丸ｺﾞｼｯｸM-PRO" pitchFamily="50" charset="-128"/>
                <a:ea typeface="HG丸ｺﾞｼｯｸM-PRO" pitchFamily="50" charset="-128"/>
              </a:defRPr>
            </a:lvl1pPr>
            <a:lvl2pPr marL="742950" indent="-285750" eaLnBrk="0" hangingPunct="0">
              <a:lnSpc>
                <a:spcPct val="110000"/>
              </a:lnSpc>
              <a:spcBef>
                <a:spcPct val="20000"/>
              </a:spcBef>
              <a:buFont typeface="Wingdings" pitchFamily="2" charset="2"/>
              <a:buChar char="Ø"/>
              <a:defRPr kumimoji="1" sz="1200">
                <a:solidFill>
                  <a:schemeClr val="tx1"/>
                </a:solidFill>
                <a:latin typeface="HG丸ｺﾞｼｯｸM-PRO" pitchFamily="50" charset="-128"/>
                <a:ea typeface="HG丸ｺﾞｼｯｸM-PRO" pitchFamily="50" charset="-128"/>
              </a:defRPr>
            </a:lvl2pPr>
            <a:lvl3pPr marL="1143000" indent="-228600" eaLnBrk="0" hangingPunct="0">
              <a:lnSpc>
                <a:spcPct val="110000"/>
              </a:lnSpc>
              <a:spcBef>
                <a:spcPct val="20000"/>
              </a:spcBef>
              <a:buFont typeface="Wingdings" pitchFamily="2" charset="2"/>
              <a:buChar char="ü"/>
              <a:defRPr kumimoji="1" sz="1000">
                <a:solidFill>
                  <a:schemeClr val="tx1"/>
                </a:solidFill>
                <a:latin typeface="HG丸ｺﾞｼｯｸM-PRO" pitchFamily="50" charset="-128"/>
                <a:ea typeface="HG丸ｺﾞｼｯｸM-PRO" pitchFamily="50" charset="-128"/>
              </a:defRPr>
            </a:lvl3pPr>
            <a:lvl4pPr marL="1600200" indent="-228600" eaLnBrk="0" hangingPunct="0">
              <a:lnSpc>
                <a:spcPct val="110000"/>
              </a:lnSpc>
              <a:spcBef>
                <a:spcPct val="20000"/>
              </a:spcBef>
              <a:buChar char="–"/>
              <a:defRPr kumimoji="1" sz="1000">
                <a:solidFill>
                  <a:schemeClr val="tx1"/>
                </a:solidFill>
                <a:latin typeface="HG丸ｺﾞｼｯｸM-PRO" pitchFamily="50" charset="-128"/>
                <a:ea typeface="HG丸ｺﾞｼｯｸM-PRO" pitchFamily="50" charset="-128"/>
              </a:defRPr>
            </a:lvl4pPr>
            <a:lvl5pPr marL="2057400" indent="-228600" eaLnBrk="0" hangingPunct="0">
              <a:lnSpc>
                <a:spcPct val="110000"/>
              </a:lnSpc>
              <a:spcBef>
                <a:spcPct val="20000"/>
              </a:spcBef>
              <a:buChar char="»"/>
              <a:defRPr kumimoji="1" sz="1000">
                <a:solidFill>
                  <a:schemeClr val="tx1"/>
                </a:solidFill>
                <a:latin typeface="HG丸ｺﾞｼｯｸM-PRO" pitchFamily="50" charset="-128"/>
                <a:ea typeface="HG丸ｺﾞｼｯｸM-PRO" pitchFamily="50" charset="-128"/>
              </a:defRPr>
            </a:lvl5pPr>
            <a:lvl6pPr marL="25146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6pPr>
            <a:lvl7pPr marL="29718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7pPr>
            <a:lvl8pPr marL="34290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8pPr>
            <a:lvl9pPr marL="38862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9pPr>
          </a:lstStyle>
          <a:p>
            <a:pPr eaLnBrk="1" hangingPunct="1">
              <a:lnSpc>
                <a:spcPct val="100000"/>
              </a:lnSpc>
              <a:spcBef>
                <a:spcPct val="0"/>
              </a:spcBef>
              <a:buClrTx/>
              <a:buFontTx/>
              <a:buNone/>
            </a:pPr>
            <a:r>
              <a:rPr lang="en-US" altLang="ja-JP" sz="1600" dirty="0" smtClean="0">
                <a:latin typeface="游ゴシック" panose="020B0400000000000000" pitchFamily="50" charset="-128"/>
                <a:ea typeface="游ゴシック" panose="020B0400000000000000" pitchFamily="50" charset="-128"/>
                <a:cs typeface="Meiryo UI" pitchFamily="50" charset="-128"/>
              </a:rPr>
              <a:t>UiPath</a:t>
            </a:r>
            <a:r>
              <a:rPr lang="ja-JP" altLang="en-US" sz="1600" dirty="0" smtClean="0">
                <a:latin typeface="游ゴシック" panose="020B0400000000000000" pitchFamily="50" charset="-128"/>
                <a:ea typeface="游ゴシック" panose="020B0400000000000000" pitchFamily="50" charset="-128"/>
                <a:cs typeface="Meiryo UI" pitchFamily="50" charset="-128"/>
              </a:rPr>
              <a:t>ライセンスの種類</a:t>
            </a:r>
            <a:endParaRPr lang="ja-JP" altLang="en-US" sz="1600" dirty="0">
              <a:latin typeface="游ゴシック" panose="020B0400000000000000" pitchFamily="50" charset="-128"/>
              <a:ea typeface="游ゴシック" panose="020B0400000000000000" pitchFamily="50" charset="-128"/>
              <a:cs typeface="Meiryo UI" pitchFamily="50" charset="-128"/>
            </a:endParaRPr>
          </a:p>
        </p:txBody>
      </p:sp>
    </p:spTree>
    <p:extLst>
      <p:ext uri="{BB962C8B-B14F-4D97-AF65-F5344CB8AC3E}">
        <p14:creationId xmlns:p14="http://schemas.microsoft.com/office/powerpoint/2010/main" val="1240306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p:txBody>
          <a:bodyPr/>
          <a:lstStyle/>
          <a:p>
            <a:pPr>
              <a:defRPr/>
            </a:pPr>
            <a:r>
              <a:rPr lang="en-US" altLang="ja-JP" dirty="0" smtClean="0"/>
              <a:t>© 2022 Power </a:t>
            </a:r>
            <a:r>
              <a:rPr lang="en-US" altLang="ja-JP" dirty="0" err="1" smtClean="0"/>
              <a:t>Solutions,Ltd</a:t>
            </a:r>
            <a:r>
              <a:rPr lang="en-US" altLang="ja-JP" dirty="0" smtClean="0"/>
              <a:t>. All Rights Reserved</a:t>
            </a:r>
            <a:endParaRPr kumimoji="1" lang="en-US" altLang="ja-JP" dirty="0"/>
          </a:p>
        </p:txBody>
      </p:sp>
      <p:sp>
        <p:nvSpPr>
          <p:cNvPr id="26" name="Rectangle 6"/>
          <p:cNvSpPr>
            <a:spLocks noChangeArrowheads="1"/>
          </p:cNvSpPr>
          <p:nvPr/>
        </p:nvSpPr>
        <p:spPr bwMode="auto">
          <a:xfrm>
            <a:off x="6686552" y="6520652"/>
            <a:ext cx="2133600" cy="146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110000"/>
              </a:lnSpc>
              <a:spcBef>
                <a:spcPct val="20000"/>
              </a:spcBef>
              <a:buClr>
                <a:schemeClr val="accent2"/>
              </a:buClr>
              <a:buFont typeface="Wingdings" pitchFamily="2" charset="2"/>
              <a:buChar char="p"/>
              <a:defRPr kumimoji="1" sz="1500">
                <a:solidFill>
                  <a:schemeClr val="tx1"/>
                </a:solidFill>
                <a:latin typeface="HG丸ｺﾞｼｯｸM-PRO" pitchFamily="50" charset="-128"/>
                <a:ea typeface="HG丸ｺﾞｼｯｸM-PRO" pitchFamily="50" charset="-128"/>
              </a:defRPr>
            </a:lvl1pPr>
            <a:lvl2pPr marL="742950" indent="-285750" eaLnBrk="0" hangingPunct="0">
              <a:lnSpc>
                <a:spcPct val="110000"/>
              </a:lnSpc>
              <a:spcBef>
                <a:spcPct val="20000"/>
              </a:spcBef>
              <a:buFont typeface="Wingdings" pitchFamily="2" charset="2"/>
              <a:buChar char="Ø"/>
              <a:defRPr kumimoji="1" sz="1200">
                <a:solidFill>
                  <a:schemeClr val="tx1"/>
                </a:solidFill>
                <a:latin typeface="HG丸ｺﾞｼｯｸM-PRO" pitchFamily="50" charset="-128"/>
                <a:ea typeface="HG丸ｺﾞｼｯｸM-PRO" pitchFamily="50" charset="-128"/>
              </a:defRPr>
            </a:lvl2pPr>
            <a:lvl3pPr marL="1143000" indent="-228600" eaLnBrk="0" hangingPunct="0">
              <a:lnSpc>
                <a:spcPct val="110000"/>
              </a:lnSpc>
              <a:spcBef>
                <a:spcPct val="20000"/>
              </a:spcBef>
              <a:buFont typeface="Wingdings" pitchFamily="2" charset="2"/>
              <a:buChar char="ü"/>
              <a:defRPr kumimoji="1" sz="1000">
                <a:solidFill>
                  <a:schemeClr val="tx1"/>
                </a:solidFill>
                <a:latin typeface="HG丸ｺﾞｼｯｸM-PRO" pitchFamily="50" charset="-128"/>
                <a:ea typeface="HG丸ｺﾞｼｯｸM-PRO" pitchFamily="50" charset="-128"/>
              </a:defRPr>
            </a:lvl3pPr>
            <a:lvl4pPr marL="1600200" indent="-228600" eaLnBrk="0" hangingPunct="0">
              <a:lnSpc>
                <a:spcPct val="110000"/>
              </a:lnSpc>
              <a:spcBef>
                <a:spcPct val="20000"/>
              </a:spcBef>
              <a:buChar char="–"/>
              <a:defRPr kumimoji="1" sz="1000">
                <a:solidFill>
                  <a:schemeClr val="tx1"/>
                </a:solidFill>
                <a:latin typeface="HG丸ｺﾞｼｯｸM-PRO" pitchFamily="50" charset="-128"/>
                <a:ea typeface="HG丸ｺﾞｼｯｸM-PRO" pitchFamily="50" charset="-128"/>
              </a:defRPr>
            </a:lvl4pPr>
            <a:lvl5pPr marL="2057400" indent="-228600" eaLnBrk="0" hangingPunct="0">
              <a:lnSpc>
                <a:spcPct val="110000"/>
              </a:lnSpc>
              <a:spcBef>
                <a:spcPct val="20000"/>
              </a:spcBef>
              <a:buChar char="»"/>
              <a:defRPr kumimoji="1" sz="1000">
                <a:solidFill>
                  <a:schemeClr val="tx1"/>
                </a:solidFill>
                <a:latin typeface="HG丸ｺﾞｼｯｸM-PRO" pitchFamily="50" charset="-128"/>
                <a:ea typeface="HG丸ｺﾞｼｯｸM-PRO" pitchFamily="50" charset="-128"/>
              </a:defRPr>
            </a:lvl5pPr>
            <a:lvl6pPr marL="25146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6pPr>
            <a:lvl7pPr marL="29718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7pPr>
            <a:lvl8pPr marL="34290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8pPr>
            <a:lvl9pPr marL="38862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9pPr>
          </a:lstStyle>
          <a:p>
            <a:pPr algn="r" eaLnBrk="1" hangingPunct="1">
              <a:lnSpc>
                <a:spcPct val="100000"/>
              </a:lnSpc>
              <a:spcBef>
                <a:spcPct val="0"/>
              </a:spcBef>
              <a:buClrTx/>
              <a:buFontTx/>
              <a:buNone/>
            </a:pPr>
            <a:fld id="{C57F365E-B9B4-4417-9545-3EC816AB5F32}" type="slidenum">
              <a:rPr lang="en-US" altLang="ja-JP" sz="1400">
                <a:latin typeface="Meiryo UI" pitchFamily="50" charset="-128"/>
                <a:ea typeface="Meiryo UI" pitchFamily="50" charset="-128"/>
                <a:cs typeface="Meiryo UI" pitchFamily="50" charset="-128"/>
              </a:rPr>
              <a:pPr algn="r" eaLnBrk="1" hangingPunct="1">
                <a:lnSpc>
                  <a:spcPct val="100000"/>
                </a:lnSpc>
                <a:spcBef>
                  <a:spcPct val="0"/>
                </a:spcBef>
                <a:buClrTx/>
                <a:buFontTx/>
                <a:buNone/>
              </a:pPr>
              <a:t>3</a:t>
            </a:fld>
            <a:endParaRPr lang="en-US" altLang="ja-JP" sz="1400" dirty="0">
              <a:latin typeface="Meiryo UI" pitchFamily="50" charset="-128"/>
              <a:ea typeface="Meiryo UI" pitchFamily="50" charset="-128"/>
              <a:cs typeface="Meiryo UI" pitchFamily="50" charset="-128"/>
            </a:endParaRPr>
          </a:p>
        </p:txBody>
      </p:sp>
      <p:sp>
        <p:nvSpPr>
          <p:cNvPr id="67" name="テキスト ボックス 4"/>
          <p:cNvSpPr txBox="1">
            <a:spLocks noChangeArrowheads="1"/>
          </p:cNvSpPr>
          <p:nvPr/>
        </p:nvSpPr>
        <p:spPr bwMode="auto">
          <a:xfrm>
            <a:off x="323849" y="1085492"/>
            <a:ext cx="8494713"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4625" indent="-174625" eaLnBrk="0" hangingPunct="0">
              <a:lnSpc>
                <a:spcPct val="110000"/>
              </a:lnSpc>
              <a:spcBef>
                <a:spcPct val="20000"/>
              </a:spcBef>
              <a:buClr>
                <a:schemeClr val="accent2"/>
              </a:buClr>
              <a:buFont typeface="Wingdings" pitchFamily="2" charset="2"/>
              <a:buChar char="p"/>
              <a:defRPr kumimoji="1" sz="1500">
                <a:solidFill>
                  <a:schemeClr val="tx1"/>
                </a:solidFill>
                <a:latin typeface="HG丸ｺﾞｼｯｸM-PRO" pitchFamily="50" charset="-128"/>
                <a:ea typeface="HG丸ｺﾞｼｯｸM-PRO" pitchFamily="50" charset="-128"/>
              </a:defRPr>
            </a:lvl1pPr>
            <a:lvl2pPr marL="742950" indent="-285750" eaLnBrk="0" hangingPunct="0">
              <a:lnSpc>
                <a:spcPct val="110000"/>
              </a:lnSpc>
              <a:spcBef>
                <a:spcPct val="20000"/>
              </a:spcBef>
              <a:buFont typeface="Wingdings" pitchFamily="2" charset="2"/>
              <a:buChar char="Ø"/>
              <a:defRPr kumimoji="1" sz="1200">
                <a:solidFill>
                  <a:schemeClr val="tx1"/>
                </a:solidFill>
                <a:latin typeface="HG丸ｺﾞｼｯｸM-PRO" pitchFamily="50" charset="-128"/>
                <a:ea typeface="HG丸ｺﾞｼｯｸM-PRO" pitchFamily="50" charset="-128"/>
              </a:defRPr>
            </a:lvl2pPr>
            <a:lvl3pPr marL="1143000" indent="-228600" eaLnBrk="0" hangingPunct="0">
              <a:lnSpc>
                <a:spcPct val="110000"/>
              </a:lnSpc>
              <a:spcBef>
                <a:spcPct val="20000"/>
              </a:spcBef>
              <a:buFont typeface="Wingdings" pitchFamily="2" charset="2"/>
              <a:buChar char="ü"/>
              <a:defRPr kumimoji="1" sz="1000">
                <a:solidFill>
                  <a:schemeClr val="tx1"/>
                </a:solidFill>
                <a:latin typeface="HG丸ｺﾞｼｯｸM-PRO" pitchFamily="50" charset="-128"/>
                <a:ea typeface="HG丸ｺﾞｼｯｸM-PRO" pitchFamily="50" charset="-128"/>
              </a:defRPr>
            </a:lvl3pPr>
            <a:lvl4pPr marL="1600200" indent="-228600" eaLnBrk="0" hangingPunct="0">
              <a:lnSpc>
                <a:spcPct val="110000"/>
              </a:lnSpc>
              <a:spcBef>
                <a:spcPct val="20000"/>
              </a:spcBef>
              <a:buChar char="–"/>
              <a:defRPr kumimoji="1" sz="1000">
                <a:solidFill>
                  <a:schemeClr val="tx1"/>
                </a:solidFill>
                <a:latin typeface="HG丸ｺﾞｼｯｸM-PRO" pitchFamily="50" charset="-128"/>
                <a:ea typeface="HG丸ｺﾞｼｯｸM-PRO" pitchFamily="50" charset="-128"/>
              </a:defRPr>
            </a:lvl4pPr>
            <a:lvl5pPr marL="2057400" indent="-228600" eaLnBrk="0" hangingPunct="0">
              <a:lnSpc>
                <a:spcPct val="110000"/>
              </a:lnSpc>
              <a:spcBef>
                <a:spcPct val="20000"/>
              </a:spcBef>
              <a:buChar char="»"/>
              <a:defRPr kumimoji="1" sz="1000">
                <a:solidFill>
                  <a:schemeClr val="tx1"/>
                </a:solidFill>
                <a:latin typeface="HG丸ｺﾞｼｯｸM-PRO" pitchFamily="50" charset="-128"/>
                <a:ea typeface="HG丸ｺﾞｼｯｸM-PRO" pitchFamily="50" charset="-128"/>
              </a:defRPr>
            </a:lvl5pPr>
            <a:lvl6pPr marL="25146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6pPr>
            <a:lvl7pPr marL="29718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7pPr>
            <a:lvl8pPr marL="34290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8pPr>
            <a:lvl9pPr marL="38862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9pPr>
          </a:lstStyle>
          <a:p>
            <a:pPr eaLnBrk="1" hangingPunct="1">
              <a:lnSpc>
                <a:spcPct val="100000"/>
              </a:lnSpc>
              <a:spcBef>
                <a:spcPct val="0"/>
              </a:spcBef>
              <a:buClrTx/>
              <a:buFontTx/>
              <a:buNone/>
            </a:pPr>
            <a:r>
              <a:rPr lang="ja-JP" altLang="en-US" sz="1600" u="sng" dirty="0" smtClean="0">
                <a:latin typeface="游ゴシック" panose="020B0400000000000000" pitchFamily="50" charset="-128"/>
                <a:ea typeface="游ゴシック" panose="020B0400000000000000" pitchFamily="50" charset="-128"/>
                <a:cs typeface="Meiryo UI" pitchFamily="50" charset="-128"/>
              </a:rPr>
              <a:t>ユーザー別</a:t>
            </a:r>
            <a:r>
              <a:rPr lang="ja-JP" altLang="en-US" sz="1600" dirty="0" smtClean="0">
                <a:latin typeface="游ゴシック" panose="020B0400000000000000" pitchFamily="50" charset="-128"/>
                <a:ea typeface="游ゴシック" panose="020B0400000000000000" pitchFamily="50" charset="-128"/>
                <a:cs typeface="Meiryo UI" pitchFamily="50" charset="-128"/>
              </a:rPr>
              <a:t> </a:t>
            </a:r>
            <a:r>
              <a:rPr lang="ja-JP" altLang="en-US" sz="1600" u="sng" dirty="0" smtClean="0">
                <a:latin typeface="游ゴシック" panose="020B0400000000000000" pitchFamily="50" charset="-128"/>
                <a:ea typeface="游ゴシック" panose="020B0400000000000000" pitchFamily="50" charset="-128"/>
                <a:cs typeface="Meiryo UI" pitchFamily="50" charset="-128"/>
              </a:rPr>
              <a:t>スイートライセンス</a:t>
            </a:r>
            <a:r>
              <a:rPr lang="ja-JP" altLang="en-US" sz="1600" dirty="0" smtClean="0">
                <a:latin typeface="游ゴシック" panose="020B0400000000000000" pitchFamily="50" charset="-128"/>
                <a:ea typeface="游ゴシック" panose="020B0400000000000000" pitchFamily="50" charset="-128"/>
                <a:cs typeface="Meiryo UI" pitchFamily="50" charset="-128"/>
              </a:rPr>
              <a:t>とは</a:t>
            </a:r>
            <a:endParaRPr lang="en-US" altLang="ja-JP" sz="1600" dirty="0" smtClean="0">
              <a:latin typeface="游ゴシック" panose="020B0400000000000000" pitchFamily="50" charset="-128"/>
              <a:ea typeface="游ゴシック" panose="020B0400000000000000" pitchFamily="50" charset="-128"/>
              <a:cs typeface="Meiryo UI" pitchFamily="50" charset="-128"/>
            </a:endParaRPr>
          </a:p>
          <a:p>
            <a:pPr eaLnBrk="1" hangingPunct="1">
              <a:lnSpc>
                <a:spcPct val="100000"/>
              </a:lnSpc>
              <a:spcBef>
                <a:spcPct val="0"/>
              </a:spcBef>
              <a:buClrTx/>
              <a:buFontTx/>
              <a:buNone/>
            </a:pPr>
            <a:r>
              <a:rPr lang="ja-JP" altLang="en-US" sz="1400" dirty="0" smtClean="0">
                <a:latin typeface="游ゴシック" panose="020B0400000000000000" pitchFamily="50" charset="-128"/>
                <a:ea typeface="游ゴシック" panose="020B0400000000000000" pitchFamily="50" charset="-128"/>
                <a:cs typeface="Meiryo UI" pitchFamily="50" charset="-128"/>
              </a:rPr>
              <a:t>・ユーザー別：ユーザー毎に必要なライセンスをご契約頂きます</a:t>
            </a:r>
            <a:r>
              <a:rPr lang="en-US" altLang="ja-JP" sz="1400" dirty="0">
                <a:latin typeface="游ゴシック" panose="020B0400000000000000" pitchFamily="50" charset="-128"/>
                <a:ea typeface="游ゴシック" panose="020B0400000000000000" pitchFamily="50" charset="-128"/>
                <a:cs typeface="Meiryo UI" pitchFamily="50" charset="-128"/>
              </a:rPr>
              <a:t>(Named User) </a:t>
            </a:r>
            <a:r>
              <a:rPr lang="ja-JP" altLang="en-US" sz="1400" dirty="0" err="1" smtClean="0">
                <a:latin typeface="游ゴシック" panose="020B0400000000000000" pitchFamily="50" charset="-128"/>
                <a:ea typeface="游ゴシック" panose="020B0400000000000000" pitchFamily="50" charset="-128"/>
                <a:cs typeface="Meiryo UI" pitchFamily="50" charset="-128"/>
              </a:rPr>
              <a:t>。</a:t>
            </a:r>
            <a:endParaRPr lang="ja-JP" altLang="en-US" sz="1400" dirty="0">
              <a:latin typeface="游ゴシック" panose="020B0400000000000000" pitchFamily="50" charset="-128"/>
              <a:ea typeface="游ゴシック" panose="020B0400000000000000" pitchFamily="50" charset="-128"/>
              <a:cs typeface="Meiryo UI" pitchFamily="50" charset="-128"/>
            </a:endParaRPr>
          </a:p>
          <a:p>
            <a:pPr eaLnBrk="1" hangingPunct="1">
              <a:lnSpc>
                <a:spcPct val="100000"/>
              </a:lnSpc>
              <a:spcBef>
                <a:spcPct val="0"/>
              </a:spcBef>
              <a:buClrTx/>
              <a:buFontTx/>
              <a:buNone/>
            </a:pPr>
            <a:r>
              <a:rPr lang="ja-JP" altLang="en-US" sz="1400" dirty="0" smtClean="0">
                <a:latin typeface="游ゴシック" panose="020B0400000000000000" pitchFamily="50" charset="-128"/>
                <a:ea typeface="游ゴシック" panose="020B0400000000000000" pitchFamily="50" charset="-128"/>
                <a:cs typeface="Meiryo UI" pitchFamily="50" charset="-128"/>
              </a:rPr>
              <a:t>・スイートライセンス：ユーザー毎の利用形態に応じた統合型ライセンスとなります。</a:t>
            </a:r>
            <a:r>
              <a:rPr lang="en-US" altLang="ja-JP" sz="1400" dirty="0" smtClean="0">
                <a:latin typeface="游ゴシック" panose="020B0400000000000000" pitchFamily="50" charset="-128"/>
                <a:ea typeface="游ゴシック" panose="020B0400000000000000" pitchFamily="50" charset="-128"/>
                <a:cs typeface="Meiryo UI" pitchFamily="50" charset="-128"/>
              </a:rPr>
              <a:t/>
            </a:r>
            <a:br>
              <a:rPr lang="en-US" altLang="ja-JP" sz="1400" dirty="0" smtClean="0">
                <a:latin typeface="游ゴシック" panose="020B0400000000000000" pitchFamily="50" charset="-128"/>
                <a:ea typeface="游ゴシック" panose="020B0400000000000000" pitchFamily="50" charset="-128"/>
                <a:cs typeface="Meiryo UI" pitchFamily="50" charset="-128"/>
              </a:rPr>
            </a:br>
            <a:r>
              <a:rPr lang="ja-JP" altLang="en-US" sz="1400" dirty="0" smtClean="0">
                <a:latin typeface="游ゴシック" panose="020B0400000000000000" pitchFamily="50" charset="-128"/>
                <a:ea typeface="游ゴシック" panose="020B0400000000000000" pitchFamily="50" charset="-128"/>
                <a:cs typeface="Meiryo UI" pitchFamily="50" charset="-128"/>
              </a:rPr>
              <a:t>利用可能なプロダクトの最新版は</a:t>
            </a:r>
            <a:r>
              <a:rPr lang="en-US" altLang="ja-JP" sz="1400" dirty="0" smtClean="0">
                <a:latin typeface="游ゴシック" panose="020B0400000000000000" pitchFamily="50" charset="-128"/>
                <a:ea typeface="游ゴシック" panose="020B0400000000000000" pitchFamily="50" charset="-128"/>
                <a:cs typeface="Meiryo UI" pitchFamily="50" charset="-128"/>
                <a:hlinkClick r:id="rId2"/>
              </a:rPr>
              <a:t>UiPath</a:t>
            </a:r>
            <a:r>
              <a:rPr lang="ja-JP" altLang="en-US" sz="1400" dirty="0" smtClean="0">
                <a:latin typeface="游ゴシック" panose="020B0400000000000000" pitchFamily="50" charset="-128"/>
                <a:ea typeface="游ゴシック" panose="020B0400000000000000" pitchFamily="50" charset="-128"/>
                <a:cs typeface="Meiryo UI" pitchFamily="50" charset="-128"/>
                <a:hlinkClick r:id="rId2"/>
              </a:rPr>
              <a:t>ライセンシングポリシー</a:t>
            </a:r>
            <a:r>
              <a:rPr lang="ja-JP" altLang="en-US" sz="1400" dirty="0" smtClean="0">
                <a:latin typeface="游ゴシック" panose="020B0400000000000000" pitchFamily="50" charset="-128"/>
                <a:ea typeface="游ゴシック" panose="020B0400000000000000" pitchFamily="50" charset="-128"/>
                <a:cs typeface="Meiryo UI" pitchFamily="50" charset="-128"/>
              </a:rPr>
              <a:t>にてご確認下さい。</a:t>
            </a:r>
            <a:endParaRPr lang="en-US" altLang="ja-JP" sz="1400" dirty="0" smtClean="0">
              <a:latin typeface="游ゴシック" panose="020B0400000000000000" pitchFamily="50" charset="-128"/>
              <a:ea typeface="游ゴシック" panose="020B0400000000000000" pitchFamily="50" charset="-128"/>
              <a:cs typeface="Meiryo UI" pitchFamily="50" charset="-128"/>
            </a:endParaRPr>
          </a:p>
          <a:p>
            <a:pPr eaLnBrk="1" hangingPunct="1">
              <a:lnSpc>
                <a:spcPct val="100000"/>
              </a:lnSpc>
              <a:spcBef>
                <a:spcPct val="0"/>
              </a:spcBef>
              <a:buClrTx/>
              <a:buFontTx/>
              <a:buNone/>
            </a:pPr>
            <a:endParaRPr lang="en-US" altLang="ja-JP" sz="1400" dirty="0">
              <a:latin typeface="游ゴシック" panose="020B0400000000000000" pitchFamily="50" charset="-128"/>
              <a:ea typeface="游ゴシック" panose="020B0400000000000000" pitchFamily="50" charset="-128"/>
              <a:cs typeface="Meiryo UI" pitchFamily="50" charset="-128"/>
            </a:endParaRPr>
          </a:p>
          <a:p>
            <a:pPr eaLnBrk="1" hangingPunct="1">
              <a:lnSpc>
                <a:spcPct val="100000"/>
              </a:lnSpc>
              <a:spcBef>
                <a:spcPct val="0"/>
              </a:spcBef>
              <a:buClrTx/>
              <a:buFontTx/>
              <a:buNone/>
            </a:pPr>
            <a:r>
              <a:rPr lang="ja-JP" altLang="en-US" sz="1600" dirty="0" smtClean="0">
                <a:latin typeface="游ゴシック" panose="020B0400000000000000" pitchFamily="50" charset="-128"/>
                <a:ea typeface="游ゴシック" panose="020B0400000000000000" pitchFamily="50" charset="-128"/>
                <a:cs typeface="Meiryo UI" pitchFamily="50" charset="-128"/>
              </a:rPr>
              <a:t>契約可能なユーザー別スイートライセンスと利用可能なプロダクトの例</a:t>
            </a:r>
            <a:endParaRPr lang="en-US" altLang="ja-JP" sz="1600" dirty="0" smtClean="0">
              <a:latin typeface="游ゴシック" panose="020B0400000000000000" pitchFamily="50" charset="-128"/>
              <a:ea typeface="游ゴシック" panose="020B0400000000000000" pitchFamily="50" charset="-128"/>
              <a:cs typeface="Meiryo UI" pitchFamily="50" charset="-128"/>
            </a:endParaRPr>
          </a:p>
        </p:txBody>
      </p:sp>
      <p:sp>
        <p:nvSpPr>
          <p:cNvPr id="68" name="Rectangle 6"/>
          <p:cNvSpPr>
            <a:spLocks noChangeArrowheads="1"/>
          </p:cNvSpPr>
          <p:nvPr/>
        </p:nvSpPr>
        <p:spPr bwMode="auto">
          <a:xfrm>
            <a:off x="6686552" y="6520652"/>
            <a:ext cx="2133600" cy="146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110000"/>
              </a:lnSpc>
              <a:spcBef>
                <a:spcPct val="20000"/>
              </a:spcBef>
              <a:buClr>
                <a:schemeClr val="accent2"/>
              </a:buClr>
              <a:buFont typeface="Wingdings" pitchFamily="2" charset="2"/>
              <a:buChar char="p"/>
              <a:defRPr kumimoji="1" sz="1500">
                <a:solidFill>
                  <a:schemeClr val="tx1"/>
                </a:solidFill>
                <a:latin typeface="HG丸ｺﾞｼｯｸM-PRO" pitchFamily="50" charset="-128"/>
                <a:ea typeface="HG丸ｺﾞｼｯｸM-PRO" pitchFamily="50" charset="-128"/>
              </a:defRPr>
            </a:lvl1pPr>
            <a:lvl2pPr marL="742950" indent="-285750" eaLnBrk="0" hangingPunct="0">
              <a:lnSpc>
                <a:spcPct val="110000"/>
              </a:lnSpc>
              <a:spcBef>
                <a:spcPct val="20000"/>
              </a:spcBef>
              <a:buFont typeface="Wingdings" pitchFamily="2" charset="2"/>
              <a:buChar char="Ø"/>
              <a:defRPr kumimoji="1" sz="1200">
                <a:solidFill>
                  <a:schemeClr val="tx1"/>
                </a:solidFill>
                <a:latin typeface="HG丸ｺﾞｼｯｸM-PRO" pitchFamily="50" charset="-128"/>
                <a:ea typeface="HG丸ｺﾞｼｯｸM-PRO" pitchFamily="50" charset="-128"/>
              </a:defRPr>
            </a:lvl2pPr>
            <a:lvl3pPr marL="1143000" indent="-228600" eaLnBrk="0" hangingPunct="0">
              <a:lnSpc>
                <a:spcPct val="110000"/>
              </a:lnSpc>
              <a:spcBef>
                <a:spcPct val="20000"/>
              </a:spcBef>
              <a:buFont typeface="Wingdings" pitchFamily="2" charset="2"/>
              <a:buChar char="ü"/>
              <a:defRPr kumimoji="1" sz="1000">
                <a:solidFill>
                  <a:schemeClr val="tx1"/>
                </a:solidFill>
                <a:latin typeface="HG丸ｺﾞｼｯｸM-PRO" pitchFamily="50" charset="-128"/>
                <a:ea typeface="HG丸ｺﾞｼｯｸM-PRO" pitchFamily="50" charset="-128"/>
              </a:defRPr>
            </a:lvl3pPr>
            <a:lvl4pPr marL="1600200" indent="-228600" eaLnBrk="0" hangingPunct="0">
              <a:lnSpc>
                <a:spcPct val="110000"/>
              </a:lnSpc>
              <a:spcBef>
                <a:spcPct val="20000"/>
              </a:spcBef>
              <a:buChar char="–"/>
              <a:defRPr kumimoji="1" sz="1000">
                <a:solidFill>
                  <a:schemeClr val="tx1"/>
                </a:solidFill>
                <a:latin typeface="HG丸ｺﾞｼｯｸM-PRO" pitchFamily="50" charset="-128"/>
                <a:ea typeface="HG丸ｺﾞｼｯｸM-PRO" pitchFamily="50" charset="-128"/>
              </a:defRPr>
            </a:lvl4pPr>
            <a:lvl5pPr marL="2057400" indent="-228600" eaLnBrk="0" hangingPunct="0">
              <a:lnSpc>
                <a:spcPct val="110000"/>
              </a:lnSpc>
              <a:spcBef>
                <a:spcPct val="20000"/>
              </a:spcBef>
              <a:buChar char="»"/>
              <a:defRPr kumimoji="1" sz="1000">
                <a:solidFill>
                  <a:schemeClr val="tx1"/>
                </a:solidFill>
                <a:latin typeface="HG丸ｺﾞｼｯｸM-PRO" pitchFamily="50" charset="-128"/>
                <a:ea typeface="HG丸ｺﾞｼｯｸM-PRO" pitchFamily="50" charset="-128"/>
              </a:defRPr>
            </a:lvl5pPr>
            <a:lvl6pPr marL="25146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6pPr>
            <a:lvl7pPr marL="29718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7pPr>
            <a:lvl8pPr marL="34290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8pPr>
            <a:lvl9pPr marL="38862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9pPr>
          </a:lstStyle>
          <a:p>
            <a:pPr algn="r" eaLnBrk="1" hangingPunct="1">
              <a:lnSpc>
                <a:spcPct val="100000"/>
              </a:lnSpc>
              <a:spcBef>
                <a:spcPct val="0"/>
              </a:spcBef>
              <a:buClrTx/>
              <a:buFontTx/>
              <a:buNone/>
            </a:pPr>
            <a:fld id="{C57F365E-B9B4-4417-9545-3EC816AB5F32}" type="slidenum">
              <a:rPr lang="en-US" altLang="ja-JP" sz="1400">
                <a:latin typeface="Meiryo UI" pitchFamily="50" charset="-128"/>
                <a:ea typeface="Meiryo UI" pitchFamily="50" charset="-128"/>
                <a:cs typeface="Meiryo UI" pitchFamily="50" charset="-128"/>
              </a:rPr>
              <a:pPr algn="r" eaLnBrk="1" hangingPunct="1">
                <a:lnSpc>
                  <a:spcPct val="100000"/>
                </a:lnSpc>
                <a:spcBef>
                  <a:spcPct val="0"/>
                </a:spcBef>
                <a:buClrTx/>
                <a:buFontTx/>
                <a:buNone/>
              </a:pPr>
              <a:t>3</a:t>
            </a:fld>
            <a:endParaRPr lang="en-US" altLang="ja-JP" sz="1400" dirty="0">
              <a:latin typeface="Meiryo UI" pitchFamily="50" charset="-128"/>
              <a:ea typeface="Meiryo UI" pitchFamily="50" charset="-128"/>
              <a:cs typeface="Meiryo UI" pitchFamily="50" charset="-128"/>
            </a:endParaRPr>
          </a:p>
        </p:txBody>
      </p:sp>
      <p:graphicFrame>
        <p:nvGraphicFramePr>
          <p:cNvPr id="69" name="表 68">
            <a:extLst>
              <a:ext uri="{FF2B5EF4-FFF2-40B4-BE49-F238E27FC236}">
                <a16:creationId xmlns:a16="http://schemas.microsoft.com/office/drawing/2014/main" id="{DD8E6E37-4DA8-4B55-AC41-790368EA5928}"/>
              </a:ext>
            </a:extLst>
          </p:cNvPr>
          <p:cNvGraphicFramePr>
            <a:graphicFrameLocks noGrp="1"/>
          </p:cNvGraphicFramePr>
          <p:nvPr>
            <p:extLst>
              <p:ext uri="{D42A27DB-BD31-4B8C-83A1-F6EECF244321}">
                <p14:modId xmlns:p14="http://schemas.microsoft.com/office/powerpoint/2010/main" val="3504277246"/>
              </p:ext>
            </p:extLst>
          </p:nvPr>
        </p:nvGraphicFramePr>
        <p:xfrm>
          <a:off x="322263" y="2472234"/>
          <a:ext cx="8062707" cy="2060689"/>
        </p:xfrm>
        <a:graphic>
          <a:graphicData uri="http://schemas.openxmlformats.org/drawingml/2006/table">
            <a:tbl>
              <a:tblPr firstRow="1"/>
              <a:tblGrid>
                <a:gridCol w="2227453">
                  <a:extLst>
                    <a:ext uri="{9D8B030D-6E8A-4147-A177-3AD203B41FA5}">
                      <a16:colId xmlns:a16="http://schemas.microsoft.com/office/drawing/2014/main" val="558644117"/>
                    </a:ext>
                  </a:extLst>
                </a:gridCol>
                <a:gridCol w="3647044">
                  <a:extLst>
                    <a:ext uri="{9D8B030D-6E8A-4147-A177-3AD203B41FA5}">
                      <a16:colId xmlns:a16="http://schemas.microsoft.com/office/drawing/2014/main" val="1156908001"/>
                    </a:ext>
                  </a:extLst>
                </a:gridCol>
                <a:gridCol w="544106">
                  <a:extLst>
                    <a:ext uri="{9D8B030D-6E8A-4147-A177-3AD203B41FA5}">
                      <a16:colId xmlns:a16="http://schemas.microsoft.com/office/drawing/2014/main" val="3618063845"/>
                    </a:ext>
                  </a:extLst>
                </a:gridCol>
                <a:gridCol w="536549">
                  <a:extLst>
                    <a:ext uri="{9D8B030D-6E8A-4147-A177-3AD203B41FA5}">
                      <a16:colId xmlns:a16="http://schemas.microsoft.com/office/drawing/2014/main" val="392024247"/>
                    </a:ext>
                  </a:extLst>
                </a:gridCol>
                <a:gridCol w="589448">
                  <a:extLst>
                    <a:ext uri="{9D8B030D-6E8A-4147-A177-3AD203B41FA5}">
                      <a16:colId xmlns:a16="http://schemas.microsoft.com/office/drawing/2014/main" val="1986583432"/>
                    </a:ext>
                  </a:extLst>
                </a:gridCol>
                <a:gridCol w="518107">
                  <a:extLst>
                    <a:ext uri="{9D8B030D-6E8A-4147-A177-3AD203B41FA5}">
                      <a16:colId xmlns:a16="http://schemas.microsoft.com/office/drawing/2014/main" val="3117478897"/>
                    </a:ext>
                  </a:extLst>
                </a:gridCol>
              </a:tblGrid>
              <a:tr h="265645">
                <a:tc rowSpan="2">
                  <a:txBody>
                    <a:bodyPr/>
                    <a:lstStyle/>
                    <a:p>
                      <a:pPr marL="180340" indent="-180340" algn="ctr">
                        <a:spcAft>
                          <a:spcPts val="0"/>
                        </a:spcAft>
                      </a:pPr>
                      <a:r>
                        <a:rPr lang="ja-JP" altLang="ja-JP" sz="1400" dirty="0" smtClean="0">
                          <a:solidFill>
                            <a:schemeClr val="bg1"/>
                          </a:solidFill>
                          <a:effectLst/>
                          <a:latin typeface="游ゴシック" panose="020B0400000000000000" pitchFamily="50" charset="-128"/>
                          <a:ea typeface="游ゴシック" panose="020B0400000000000000" pitchFamily="50" charset="-128"/>
                        </a:rPr>
                        <a:t>ライセンス</a:t>
                      </a:r>
                      <a:r>
                        <a:rPr lang="ja-JP" altLang="en-US" sz="1400" dirty="0" smtClean="0">
                          <a:solidFill>
                            <a:schemeClr val="bg1"/>
                          </a:solidFill>
                          <a:effectLst/>
                          <a:latin typeface="游ゴシック" panose="020B0400000000000000" pitchFamily="50" charset="-128"/>
                          <a:ea typeface="游ゴシック" panose="020B0400000000000000" pitchFamily="50" charset="-128"/>
                        </a:rPr>
                        <a:t>モデル名</a:t>
                      </a:r>
                      <a:endParaRPr lang="ja-JP" altLang="ja-JP" sz="1400" dirty="0">
                        <a:solidFill>
                          <a:schemeClr val="bg1"/>
                        </a:solidFill>
                        <a:effectLst/>
                        <a:latin typeface="游ゴシック" panose="020B0400000000000000" pitchFamily="50" charset="-128"/>
                        <a:ea typeface="游ゴシック" panose="020B0400000000000000" pitchFamily="50" charset="-128"/>
                        <a:cs typeface="Arial" panose="020B0604020202020204" pitchFamily="34" charset="0"/>
                      </a:endParaRPr>
                    </a:p>
                  </a:txBody>
                  <a:tcPr marL="68580" marR="68580" marT="0" marB="0" anchor="ctr">
                    <a:solidFill>
                      <a:srgbClr val="0070C0"/>
                    </a:solidFill>
                  </a:tcPr>
                </a:tc>
                <a:tc rowSpan="2">
                  <a:txBody>
                    <a:bodyPr/>
                    <a:lstStyle/>
                    <a:p>
                      <a:pPr marL="180340" indent="-180340" algn="ctr">
                        <a:spcAft>
                          <a:spcPts val="0"/>
                        </a:spcAft>
                      </a:pPr>
                      <a:r>
                        <a:rPr lang="ja-JP" altLang="en-US" sz="1400" dirty="0" smtClean="0">
                          <a:solidFill>
                            <a:schemeClr val="bg1"/>
                          </a:solidFill>
                          <a:effectLst/>
                          <a:latin typeface="游ゴシック" panose="020B0400000000000000" pitchFamily="50" charset="-128"/>
                          <a:ea typeface="游ゴシック" panose="020B0400000000000000" pitchFamily="50" charset="-128"/>
                          <a:cs typeface="Arial" panose="020B0604020202020204" pitchFamily="34" charset="0"/>
                        </a:rPr>
                        <a:t>説明</a:t>
                      </a:r>
                      <a:endParaRPr lang="ja-JP" altLang="ja-JP" sz="1400" dirty="0">
                        <a:solidFill>
                          <a:schemeClr val="bg1"/>
                        </a:solidFill>
                        <a:effectLst/>
                        <a:latin typeface="游ゴシック" panose="020B0400000000000000" pitchFamily="50" charset="-128"/>
                        <a:ea typeface="游ゴシック" panose="020B0400000000000000" pitchFamily="50" charset="-128"/>
                        <a:cs typeface="Arial" panose="020B0604020202020204" pitchFamily="34" charset="0"/>
                      </a:endParaRPr>
                    </a:p>
                  </a:txBody>
                  <a:tcPr marL="68580" marR="68580" marT="0" marB="0" anchor="ctr">
                    <a:solidFill>
                      <a:srgbClr val="0070C0"/>
                    </a:solidFill>
                  </a:tcPr>
                </a:tc>
                <a:tc gridSpan="4">
                  <a:txBody>
                    <a:bodyPr/>
                    <a:lstStyle/>
                    <a:p>
                      <a:pPr marL="180340" indent="-180340" algn="ctr">
                        <a:spcAft>
                          <a:spcPts val="0"/>
                        </a:spcAft>
                      </a:pPr>
                      <a:r>
                        <a:rPr lang="ja-JP" altLang="en-US" sz="1400" dirty="0" smtClean="0">
                          <a:solidFill>
                            <a:schemeClr val="bg1"/>
                          </a:solidFill>
                          <a:effectLst/>
                          <a:latin typeface="游ゴシック" panose="020B0400000000000000" pitchFamily="50" charset="-128"/>
                          <a:ea typeface="游ゴシック" panose="020B0400000000000000" pitchFamily="50" charset="-128"/>
                        </a:rPr>
                        <a:t>利用可能なプロダクト</a:t>
                      </a:r>
                      <a:r>
                        <a:rPr lang="en-US" altLang="ja-JP" sz="1050" dirty="0" smtClean="0">
                          <a:solidFill>
                            <a:schemeClr val="bg1"/>
                          </a:solidFill>
                          <a:effectLst/>
                          <a:latin typeface="游ゴシック" panose="020B0400000000000000" pitchFamily="50" charset="-128"/>
                          <a:ea typeface="游ゴシック" panose="020B0400000000000000" pitchFamily="50" charset="-128"/>
                        </a:rPr>
                        <a:t>(※)</a:t>
                      </a:r>
                      <a:endParaRPr lang="ja-JP" sz="1400" dirty="0">
                        <a:solidFill>
                          <a:schemeClr val="bg1"/>
                        </a:solidFill>
                        <a:effectLst/>
                        <a:latin typeface="游ゴシック" panose="020B0400000000000000" pitchFamily="50" charset="-128"/>
                        <a:ea typeface="游ゴシック" panose="020B0400000000000000" pitchFamily="50" charset="-128"/>
                        <a:cs typeface="Arial" panose="020B0604020202020204" pitchFamily="34" charset="0"/>
                      </a:endParaRPr>
                    </a:p>
                  </a:txBody>
                  <a:tcPr marL="68580" marR="68580" marT="0" marB="0" anchor="ctr">
                    <a:solidFill>
                      <a:srgbClr val="0070C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21151296"/>
                  </a:ext>
                </a:extLst>
              </a:tr>
              <a:tr h="187713">
                <a:tc vMerge="1">
                  <a:txBody>
                    <a:bodyPr/>
                    <a:lstStyle/>
                    <a:p>
                      <a:endParaRPr kumimoji="1" lang="ja-JP" altLang="en-US"/>
                    </a:p>
                  </a:txBody>
                  <a:tcPr/>
                </a:tc>
                <a:tc vMerge="1">
                  <a:txBody>
                    <a:bodyPr/>
                    <a:lstStyle/>
                    <a:p>
                      <a:endParaRPr kumimoji="1" lang="ja-JP" altLang="en-US" dirty="0"/>
                    </a:p>
                  </a:txBody>
                  <a:tcPr/>
                </a:tc>
                <a:tc>
                  <a:txBody>
                    <a:bodyPr/>
                    <a:lstStyle/>
                    <a:p>
                      <a:pPr marL="180340" indent="-180340" algn="ctr">
                        <a:spcAft>
                          <a:spcPts val="0"/>
                        </a:spcAft>
                      </a:pPr>
                      <a:r>
                        <a:rPr lang="en-US" altLang="ja-JP" sz="1200" dirty="0" smtClean="0">
                          <a:solidFill>
                            <a:schemeClr val="bg1"/>
                          </a:solidFill>
                          <a:effectLst/>
                          <a:latin typeface="游ゴシック" panose="020B0400000000000000" pitchFamily="50" charset="-128"/>
                          <a:ea typeface="游ゴシック" panose="020B0400000000000000" pitchFamily="50" charset="-128"/>
                          <a:cs typeface="Arial" panose="020B0604020202020204" pitchFamily="34" charset="0"/>
                        </a:rPr>
                        <a:t>TC</a:t>
                      </a:r>
                      <a:endParaRPr lang="ja-JP" sz="1200" dirty="0">
                        <a:solidFill>
                          <a:schemeClr val="bg1"/>
                        </a:solidFill>
                        <a:effectLst/>
                        <a:latin typeface="游ゴシック" panose="020B0400000000000000" pitchFamily="50" charset="-128"/>
                        <a:ea typeface="游ゴシック" panose="020B0400000000000000" pitchFamily="50" charset="-128"/>
                        <a:cs typeface="Arial" panose="020B0604020202020204" pitchFamily="34" charset="0"/>
                      </a:endParaRPr>
                    </a:p>
                  </a:txBody>
                  <a:tcPr marL="68580" marR="68580" marT="0" marB="0" anchor="ctr">
                    <a:solidFill>
                      <a:srgbClr val="0070C0"/>
                    </a:solidFill>
                  </a:tcPr>
                </a:tc>
                <a:tc>
                  <a:txBody>
                    <a:bodyPr/>
                    <a:lstStyle/>
                    <a:p>
                      <a:pPr marL="180340" indent="-180340" algn="ctr">
                        <a:spcAft>
                          <a:spcPts val="0"/>
                        </a:spcAft>
                      </a:pPr>
                      <a:r>
                        <a:rPr lang="en-US" altLang="ja-JP" sz="1200" dirty="0" smtClean="0">
                          <a:solidFill>
                            <a:schemeClr val="bg1"/>
                          </a:solidFill>
                          <a:effectLst/>
                          <a:latin typeface="游ゴシック" panose="020B0400000000000000" pitchFamily="50" charset="-128"/>
                          <a:ea typeface="游ゴシック" panose="020B0400000000000000" pitchFamily="50" charset="-128"/>
                          <a:cs typeface="Arial" panose="020B0604020202020204" pitchFamily="34" charset="0"/>
                        </a:rPr>
                        <a:t>AR</a:t>
                      </a:r>
                      <a:endParaRPr lang="ja-JP" sz="1200" dirty="0">
                        <a:solidFill>
                          <a:schemeClr val="bg1"/>
                        </a:solidFill>
                        <a:effectLst/>
                        <a:latin typeface="游ゴシック" panose="020B0400000000000000" pitchFamily="50" charset="-128"/>
                        <a:ea typeface="游ゴシック" panose="020B0400000000000000" pitchFamily="50" charset="-128"/>
                        <a:cs typeface="Arial" panose="020B0604020202020204" pitchFamily="34" charset="0"/>
                      </a:endParaRPr>
                    </a:p>
                  </a:txBody>
                  <a:tcPr marL="68580" marR="68580" marT="0" marB="0" anchor="ctr">
                    <a:solidFill>
                      <a:srgbClr val="0070C0"/>
                    </a:solidFill>
                  </a:tcPr>
                </a:tc>
                <a:tc>
                  <a:txBody>
                    <a:bodyPr/>
                    <a:lstStyle/>
                    <a:p>
                      <a:pPr marL="180340" indent="-180340" algn="ctr">
                        <a:spcAft>
                          <a:spcPts val="0"/>
                        </a:spcAft>
                      </a:pPr>
                      <a:r>
                        <a:rPr lang="en-US" altLang="ja-JP" sz="1200" dirty="0" smtClean="0">
                          <a:solidFill>
                            <a:schemeClr val="bg1"/>
                          </a:solidFill>
                          <a:effectLst/>
                          <a:latin typeface="游ゴシック" panose="020B0400000000000000" pitchFamily="50" charset="-128"/>
                          <a:ea typeface="游ゴシック" panose="020B0400000000000000" pitchFamily="50" charset="-128"/>
                          <a:cs typeface="Arial" panose="020B0604020202020204" pitchFamily="34" charset="0"/>
                        </a:rPr>
                        <a:t>ST</a:t>
                      </a:r>
                      <a:endParaRPr lang="ja-JP" sz="1200" dirty="0">
                        <a:solidFill>
                          <a:schemeClr val="bg1"/>
                        </a:solidFill>
                        <a:effectLst/>
                        <a:latin typeface="游ゴシック" panose="020B0400000000000000" pitchFamily="50" charset="-128"/>
                        <a:ea typeface="游ゴシック" panose="020B0400000000000000" pitchFamily="50" charset="-128"/>
                        <a:cs typeface="Arial" panose="020B0604020202020204" pitchFamily="34" charset="0"/>
                      </a:endParaRPr>
                    </a:p>
                  </a:txBody>
                  <a:tcPr marL="68580" marR="68580" marT="0" marB="0" anchor="ctr">
                    <a:solidFill>
                      <a:srgbClr val="0070C0"/>
                    </a:solidFill>
                  </a:tcPr>
                </a:tc>
                <a:tc>
                  <a:txBody>
                    <a:bodyPr/>
                    <a:lstStyle/>
                    <a:p>
                      <a:pPr marL="180340" indent="-180340" algn="ctr">
                        <a:spcAft>
                          <a:spcPts val="0"/>
                        </a:spcAft>
                      </a:pPr>
                      <a:r>
                        <a:rPr lang="en-US" altLang="ja-JP" sz="1200" dirty="0" smtClean="0">
                          <a:solidFill>
                            <a:schemeClr val="bg1"/>
                          </a:solidFill>
                          <a:effectLst/>
                          <a:latin typeface="游ゴシック" panose="020B0400000000000000" pitchFamily="50" charset="-128"/>
                          <a:ea typeface="游ゴシック" panose="020B0400000000000000" pitchFamily="50" charset="-128"/>
                          <a:cs typeface="Arial" panose="020B0604020202020204" pitchFamily="34" charset="0"/>
                        </a:rPr>
                        <a:t>STX</a:t>
                      </a:r>
                      <a:endParaRPr lang="ja-JP" sz="1200" dirty="0">
                        <a:solidFill>
                          <a:schemeClr val="bg1"/>
                        </a:solidFill>
                        <a:effectLst/>
                        <a:latin typeface="游ゴシック" panose="020B0400000000000000" pitchFamily="50" charset="-128"/>
                        <a:ea typeface="游ゴシック" panose="020B0400000000000000" pitchFamily="50" charset="-128"/>
                        <a:cs typeface="Arial" panose="020B0604020202020204" pitchFamily="34" charset="0"/>
                      </a:endParaRPr>
                    </a:p>
                  </a:txBody>
                  <a:tcPr marL="68580" marR="68580" marT="0" marB="0" anchor="ctr">
                    <a:solidFill>
                      <a:srgbClr val="0070C0"/>
                    </a:solidFill>
                  </a:tcPr>
                </a:tc>
                <a:extLst>
                  <a:ext uri="{0D108BD9-81ED-4DB2-BD59-A6C34878D82A}">
                    <a16:rowId xmlns:a16="http://schemas.microsoft.com/office/drawing/2014/main" val="616369134"/>
                  </a:ext>
                </a:extLst>
              </a:tr>
              <a:tr h="375990">
                <a:tc>
                  <a:txBody>
                    <a:bodyPr/>
                    <a:lstStyle/>
                    <a:p>
                      <a:pPr algn="ctr"/>
                      <a:r>
                        <a:rPr lang="en-US" altLang="ja-JP" sz="1400" dirty="0" smtClean="0">
                          <a:latin typeface="游ゴシック" panose="020B0400000000000000" pitchFamily="50" charset="-128"/>
                          <a:ea typeface="游ゴシック" panose="020B0400000000000000" pitchFamily="50" charset="-128"/>
                        </a:rPr>
                        <a:t>Attended</a:t>
                      </a:r>
                      <a:endParaRPr lang="ja-JP" altLang="en-US" sz="1400" dirty="0">
                        <a:latin typeface="游ゴシック" panose="020B0400000000000000" pitchFamily="50" charset="-128"/>
                        <a:ea typeface="游ゴシック" panose="020B0400000000000000" pitchFamily="50" charset="-128"/>
                      </a:endParaRPr>
                    </a:p>
                  </a:txBody>
                  <a:tcPr marL="68580" marR="68580" marT="0" marB="0" anchor="ctr">
                    <a:noFill/>
                  </a:tcPr>
                </a:tc>
                <a:tc>
                  <a:txBody>
                    <a:bodyPr/>
                    <a:lstStyle/>
                    <a:p>
                      <a:r>
                        <a:rPr lang="ja-JP" altLang="en-US" sz="1400" dirty="0" smtClean="0">
                          <a:latin typeface="游ゴシック" panose="020B0400000000000000" pitchFamily="50" charset="-128"/>
                          <a:ea typeface="游ゴシック" panose="020B0400000000000000" pitchFamily="50" charset="-128"/>
                        </a:rPr>
                        <a:t>手動実行</a:t>
                      </a:r>
                      <a:r>
                        <a:rPr lang="en-US" altLang="ja-JP" sz="1400" dirty="0" smtClean="0">
                          <a:latin typeface="游ゴシック" panose="020B0400000000000000" pitchFamily="50" charset="-128"/>
                          <a:ea typeface="游ゴシック" panose="020B0400000000000000" pitchFamily="50" charset="-128"/>
                        </a:rPr>
                        <a:t>Robot</a:t>
                      </a:r>
                      <a:r>
                        <a:rPr lang="ja-JP" altLang="en-US" sz="1400" dirty="0" smtClean="0">
                          <a:latin typeface="游ゴシック" panose="020B0400000000000000" pitchFamily="50" charset="-128"/>
                          <a:ea typeface="游ゴシック" panose="020B0400000000000000" pitchFamily="50" charset="-128"/>
                        </a:rPr>
                        <a:t>が利用可能な実行ライセンス</a:t>
                      </a:r>
                      <a:endParaRPr lang="en-US" altLang="ja-JP" sz="1400" dirty="0" smtClean="0">
                        <a:latin typeface="游ゴシック" panose="020B0400000000000000" pitchFamily="50" charset="-128"/>
                        <a:ea typeface="游ゴシック" panose="020B0400000000000000" pitchFamily="50" charset="-128"/>
                      </a:endParaRPr>
                    </a:p>
                  </a:txBody>
                  <a:tcPr marL="68580" marR="68580" marT="0" marB="0" anchor="ctr">
                    <a:noFill/>
                  </a:tcPr>
                </a:tc>
                <a:tc>
                  <a:txBody>
                    <a:bodyPr/>
                    <a:lstStyle/>
                    <a:p>
                      <a:pPr algn="ctr"/>
                      <a:r>
                        <a:rPr lang="ja-JP" altLang="en-US" sz="1200" dirty="0" smtClean="0">
                          <a:latin typeface="游ゴシック" panose="020B0400000000000000" pitchFamily="50" charset="-128"/>
                          <a:ea typeface="游ゴシック" panose="020B0400000000000000" pitchFamily="50" charset="-128"/>
                        </a:rPr>
                        <a:t>〇</a:t>
                      </a:r>
                      <a:endParaRPr lang="ja-JP" altLang="en-US" sz="1200" dirty="0">
                        <a:latin typeface="游ゴシック" panose="020B0400000000000000" pitchFamily="50" charset="-128"/>
                        <a:ea typeface="游ゴシック" panose="020B0400000000000000" pitchFamily="50" charset="-128"/>
                      </a:endParaRPr>
                    </a:p>
                  </a:txBody>
                  <a:tcPr marL="68580" marR="68580" marT="0" marB="0" anchor="ctr"/>
                </a:tc>
                <a:tc>
                  <a:txBody>
                    <a:bodyPr/>
                    <a:lstStyle/>
                    <a:p>
                      <a:pPr algn="ctr"/>
                      <a:r>
                        <a:rPr lang="ja-JP" altLang="en-US" sz="1200" dirty="0" smtClean="0">
                          <a:latin typeface="游ゴシック" panose="020B0400000000000000" pitchFamily="50" charset="-128"/>
                          <a:ea typeface="游ゴシック" panose="020B0400000000000000" pitchFamily="50" charset="-128"/>
                        </a:rPr>
                        <a:t>〇</a:t>
                      </a:r>
                      <a:endParaRPr lang="ja-JP" altLang="en-US" sz="1200" dirty="0">
                        <a:latin typeface="游ゴシック" panose="020B0400000000000000" pitchFamily="50" charset="-128"/>
                        <a:ea typeface="游ゴシック" panose="020B0400000000000000" pitchFamily="50" charset="-128"/>
                      </a:endParaRPr>
                    </a:p>
                  </a:txBody>
                  <a:tcPr marL="68580" marR="68580" marT="0" marB="0" anchor="ctr"/>
                </a:tc>
                <a:tc>
                  <a:txBody>
                    <a:bodyPr/>
                    <a:lstStyle/>
                    <a:p>
                      <a:pPr algn="ctr"/>
                      <a:endParaRPr lang="ja-JP" altLang="en-US" sz="1200" dirty="0">
                        <a:latin typeface="游ゴシック" panose="020B0400000000000000" pitchFamily="50" charset="-128"/>
                        <a:ea typeface="游ゴシック" panose="020B0400000000000000" pitchFamily="50" charset="-128"/>
                      </a:endParaRPr>
                    </a:p>
                  </a:txBody>
                  <a:tcPr marL="68580" marR="68580" marT="0" marB="0" anchor="ctr"/>
                </a:tc>
                <a:tc>
                  <a:txBody>
                    <a:bodyPr/>
                    <a:lstStyle/>
                    <a:p>
                      <a:pPr algn="ctr"/>
                      <a:endParaRPr lang="ja-JP" altLang="en-US" sz="1200" dirty="0">
                        <a:latin typeface="游ゴシック" panose="020B0400000000000000" pitchFamily="50" charset="-128"/>
                        <a:ea typeface="游ゴシック" panose="020B0400000000000000" pitchFamily="50" charset="-128"/>
                      </a:endParaRPr>
                    </a:p>
                  </a:txBody>
                  <a:tcPr marL="68580" marR="68580" marT="0" marB="0" anchor="ctr"/>
                </a:tc>
                <a:extLst>
                  <a:ext uri="{0D108BD9-81ED-4DB2-BD59-A6C34878D82A}">
                    <a16:rowId xmlns:a16="http://schemas.microsoft.com/office/drawing/2014/main" val="2521896259"/>
                  </a:ext>
                </a:extLst>
              </a:tr>
              <a:tr h="531292">
                <a:tc>
                  <a:txBody>
                    <a:bodyPr/>
                    <a:lstStyle/>
                    <a:p>
                      <a:pPr marL="180340" indent="-180340" algn="ctr">
                        <a:spcAft>
                          <a:spcPts val="0"/>
                        </a:spcAft>
                      </a:pPr>
                      <a:r>
                        <a:rPr lang="en-US" altLang="ja-JP" sz="1400" dirty="0" smtClean="0">
                          <a:solidFill>
                            <a:schemeClr val="tx1"/>
                          </a:solidFill>
                          <a:effectLst/>
                          <a:latin typeface="游ゴシック" panose="020B0400000000000000" pitchFamily="50" charset="-128"/>
                          <a:ea typeface="游ゴシック" panose="020B0400000000000000" pitchFamily="50" charset="-128"/>
                          <a:cs typeface="Arial" panose="020B0604020202020204" pitchFamily="34" charset="0"/>
                        </a:rPr>
                        <a:t>Citizen Developer </a:t>
                      </a:r>
                      <a:endParaRPr lang="ja-JP" sz="1400" dirty="0">
                        <a:solidFill>
                          <a:schemeClr val="tx1"/>
                        </a:solidFill>
                        <a:effectLst/>
                        <a:latin typeface="游ゴシック" panose="020B0400000000000000" pitchFamily="50" charset="-128"/>
                        <a:ea typeface="游ゴシック" panose="020B0400000000000000" pitchFamily="50" charset="-128"/>
                        <a:cs typeface="Arial" panose="020B0604020202020204" pitchFamily="34" charset="0"/>
                      </a:endParaRPr>
                    </a:p>
                  </a:txBody>
                  <a:tcPr marL="68580" marR="68580" marT="0" marB="0" anchor="ctr">
                    <a:noFill/>
                  </a:tcPr>
                </a:tc>
                <a:tc>
                  <a:txBody>
                    <a:bodyPr/>
                    <a:lstStyle/>
                    <a:p>
                      <a:pPr marL="0" indent="0" algn="l">
                        <a:spcAft>
                          <a:spcPts val="0"/>
                        </a:spcAft>
                      </a:pPr>
                      <a:r>
                        <a:rPr lang="ja-JP" altLang="en-US" sz="1400" dirty="0" smtClean="0">
                          <a:solidFill>
                            <a:schemeClr val="tx1"/>
                          </a:solidFill>
                          <a:effectLst/>
                          <a:latin typeface="游ゴシック" panose="020B0400000000000000" pitchFamily="50" charset="-128"/>
                          <a:ea typeface="游ゴシック" panose="020B0400000000000000" pitchFamily="50" charset="-128"/>
                          <a:cs typeface="Arial" panose="020B0604020202020204" pitchFamily="34" charset="0"/>
                        </a:rPr>
                        <a:t>開発ツールとして</a:t>
                      </a:r>
                      <a:r>
                        <a:rPr lang="en-US" altLang="ja-JP" sz="1400" dirty="0" smtClean="0">
                          <a:solidFill>
                            <a:schemeClr val="tx1"/>
                          </a:solidFill>
                          <a:effectLst/>
                          <a:latin typeface="游ゴシック" panose="020B0400000000000000" pitchFamily="50" charset="-128"/>
                          <a:ea typeface="游ゴシック" panose="020B0400000000000000" pitchFamily="50" charset="-128"/>
                          <a:cs typeface="Arial" panose="020B0604020202020204" pitchFamily="34" charset="0"/>
                        </a:rPr>
                        <a:t>Studio X</a:t>
                      </a:r>
                      <a:r>
                        <a:rPr lang="ja-JP" altLang="en-US" sz="1400" dirty="0" smtClean="0">
                          <a:solidFill>
                            <a:schemeClr val="tx1"/>
                          </a:solidFill>
                          <a:effectLst/>
                          <a:latin typeface="游ゴシック" panose="020B0400000000000000" pitchFamily="50" charset="-128"/>
                          <a:ea typeface="游ゴシック" panose="020B0400000000000000" pitchFamily="50" charset="-128"/>
                          <a:cs typeface="Arial" panose="020B0604020202020204" pitchFamily="34" charset="0"/>
                        </a:rPr>
                        <a:t>のみ利用可能</a:t>
                      </a:r>
                      <a:r>
                        <a:rPr lang="en-US" altLang="ja-JP" sz="1400" dirty="0" smtClean="0">
                          <a:solidFill>
                            <a:schemeClr val="tx1"/>
                          </a:solidFill>
                          <a:effectLst/>
                          <a:latin typeface="游ゴシック" panose="020B0400000000000000" pitchFamily="50" charset="-128"/>
                          <a:ea typeface="游ゴシック" panose="020B0400000000000000" pitchFamily="50" charset="-128"/>
                          <a:cs typeface="Arial" panose="020B0604020202020204" pitchFamily="34" charset="0"/>
                        </a:rPr>
                        <a:t/>
                      </a:r>
                      <a:br>
                        <a:rPr lang="en-US" altLang="ja-JP" sz="1400" dirty="0" smtClean="0">
                          <a:solidFill>
                            <a:schemeClr val="tx1"/>
                          </a:solidFill>
                          <a:effectLst/>
                          <a:latin typeface="游ゴシック" panose="020B0400000000000000" pitchFamily="50" charset="-128"/>
                          <a:ea typeface="游ゴシック" panose="020B0400000000000000" pitchFamily="50" charset="-128"/>
                          <a:cs typeface="Arial" panose="020B0604020202020204" pitchFamily="34" charset="0"/>
                        </a:rPr>
                      </a:br>
                      <a:r>
                        <a:rPr lang="ja-JP" altLang="en-US" sz="1400" dirty="0" smtClean="0">
                          <a:solidFill>
                            <a:schemeClr val="tx1"/>
                          </a:solidFill>
                          <a:effectLst/>
                          <a:latin typeface="游ゴシック" panose="020B0400000000000000" pitchFamily="50" charset="-128"/>
                          <a:ea typeface="游ゴシック" panose="020B0400000000000000" pitchFamily="50" charset="-128"/>
                          <a:cs typeface="Arial" panose="020B0604020202020204" pitchFamily="34" charset="0"/>
                        </a:rPr>
                        <a:t>業務部門内で開発するユーザー向け</a:t>
                      </a:r>
                      <a:endParaRPr lang="ja-JP" sz="1400" dirty="0">
                        <a:solidFill>
                          <a:schemeClr val="tx1"/>
                        </a:solidFill>
                        <a:effectLst/>
                        <a:latin typeface="游ゴシック" panose="020B0400000000000000" pitchFamily="50" charset="-128"/>
                        <a:ea typeface="游ゴシック" panose="020B0400000000000000" pitchFamily="50" charset="-128"/>
                        <a:cs typeface="Arial" panose="020B0604020202020204" pitchFamily="34" charset="0"/>
                      </a:endParaRPr>
                    </a:p>
                  </a:txBody>
                  <a:tcPr marL="68580" marR="68580" marT="0" marB="0" anchor="ctr">
                    <a:noFill/>
                  </a:tcPr>
                </a:tc>
                <a:tc>
                  <a:txBody>
                    <a:bodyPr/>
                    <a:lstStyle/>
                    <a:p>
                      <a:pPr algn="ctr"/>
                      <a:r>
                        <a:rPr lang="ja-JP" altLang="en-US" sz="1200" dirty="0" smtClean="0">
                          <a:latin typeface="游ゴシック" panose="020B0400000000000000" pitchFamily="50" charset="-128"/>
                          <a:ea typeface="游ゴシック" panose="020B0400000000000000" pitchFamily="50" charset="-128"/>
                        </a:rPr>
                        <a:t>〇</a:t>
                      </a:r>
                      <a:endParaRPr lang="ja-JP" altLang="en-US" sz="1200" dirty="0">
                        <a:latin typeface="游ゴシック" panose="020B0400000000000000" pitchFamily="50" charset="-128"/>
                        <a:ea typeface="游ゴシック" panose="020B0400000000000000" pitchFamily="50" charset="-128"/>
                      </a:endParaRPr>
                    </a:p>
                  </a:txBody>
                  <a:tcPr marL="68580" marR="68580" marT="0" marB="0" anchor="ctr">
                    <a:noFill/>
                  </a:tcPr>
                </a:tc>
                <a:tc>
                  <a:txBody>
                    <a:bodyPr/>
                    <a:lstStyle/>
                    <a:p>
                      <a:pPr algn="ctr"/>
                      <a:r>
                        <a:rPr lang="ja-JP" altLang="en-US" sz="1200" dirty="0" smtClean="0">
                          <a:latin typeface="游ゴシック" panose="020B0400000000000000" pitchFamily="50" charset="-128"/>
                          <a:ea typeface="游ゴシック" panose="020B0400000000000000" pitchFamily="50" charset="-128"/>
                        </a:rPr>
                        <a:t>〇</a:t>
                      </a:r>
                      <a:endParaRPr lang="ja-JP" altLang="en-US" sz="1200" dirty="0">
                        <a:latin typeface="游ゴシック" panose="020B0400000000000000" pitchFamily="50" charset="-128"/>
                        <a:ea typeface="游ゴシック" panose="020B0400000000000000" pitchFamily="50" charset="-128"/>
                      </a:endParaRPr>
                    </a:p>
                  </a:txBody>
                  <a:tcPr marL="68580" marR="68580" marT="0" marB="0" anchor="ctr">
                    <a:noFill/>
                  </a:tcPr>
                </a:tc>
                <a:tc>
                  <a:txBody>
                    <a:bodyPr/>
                    <a:lstStyle/>
                    <a:p>
                      <a:pPr marL="180340" indent="-180340" algn="ctr">
                        <a:spcAft>
                          <a:spcPts val="0"/>
                        </a:spcAft>
                      </a:pPr>
                      <a:endParaRPr lang="ja-JP" sz="1200" dirty="0">
                        <a:solidFill>
                          <a:schemeClr val="tx1"/>
                        </a:solidFill>
                        <a:effectLst/>
                        <a:latin typeface="游ゴシック" panose="020B0400000000000000" pitchFamily="50" charset="-128"/>
                        <a:ea typeface="游ゴシック" panose="020B0400000000000000" pitchFamily="50" charset="-128"/>
                        <a:cs typeface="Arial" panose="020B0604020202020204" pitchFamily="34" charset="0"/>
                      </a:endParaRPr>
                    </a:p>
                  </a:txBody>
                  <a:tcPr marL="68580" marR="68580" marT="0" marB="0" anchor="ctr">
                    <a:noFill/>
                  </a:tcPr>
                </a:tc>
                <a:tc>
                  <a:txBody>
                    <a:bodyPr/>
                    <a:lstStyle/>
                    <a:p>
                      <a:pPr algn="ctr"/>
                      <a:r>
                        <a:rPr lang="ja-JP" altLang="en-US" sz="1200" dirty="0" smtClean="0">
                          <a:latin typeface="游ゴシック" panose="020B0400000000000000" pitchFamily="50" charset="-128"/>
                          <a:ea typeface="游ゴシック" panose="020B0400000000000000" pitchFamily="50" charset="-128"/>
                        </a:rPr>
                        <a:t>〇</a:t>
                      </a:r>
                      <a:endParaRPr lang="ja-JP" altLang="en-US" sz="1200" dirty="0">
                        <a:latin typeface="游ゴシック" panose="020B0400000000000000" pitchFamily="50" charset="-128"/>
                        <a:ea typeface="游ゴシック" panose="020B0400000000000000" pitchFamily="50" charset="-128"/>
                      </a:endParaRPr>
                    </a:p>
                  </a:txBody>
                  <a:tcPr marL="68580" marR="68580" marT="0" marB="0" anchor="ctr">
                    <a:noFill/>
                  </a:tcPr>
                </a:tc>
                <a:extLst>
                  <a:ext uri="{0D108BD9-81ED-4DB2-BD59-A6C34878D82A}">
                    <a16:rowId xmlns:a16="http://schemas.microsoft.com/office/drawing/2014/main" val="321164785"/>
                  </a:ext>
                </a:extLst>
              </a:tr>
              <a:tr h="700049">
                <a:tc>
                  <a:txBody>
                    <a:bodyPr/>
                    <a:lstStyle/>
                    <a:p>
                      <a:pPr marL="0" indent="0" algn="ctr">
                        <a:spcAft>
                          <a:spcPts val="0"/>
                        </a:spcAft>
                      </a:pPr>
                      <a:r>
                        <a:rPr lang="en-US" altLang="ja-JP" sz="1400" dirty="0" smtClean="0">
                          <a:solidFill>
                            <a:schemeClr val="tx1"/>
                          </a:solidFill>
                          <a:effectLst/>
                          <a:latin typeface="游ゴシック" panose="020B0400000000000000" pitchFamily="50" charset="-128"/>
                          <a:ea typeface="游ゴシック" panose="020B0400000000000000" pitchFamily="50" charset="-128"/>
                          <a:cs typeface="Arial" panose="020B0604020202020204" pitchFamily="34" charset="0"/>
                        </a:rPr>
                        <a:t>Automation Developer</a:t>
                      </a:r>
                      <a:endParaRPr lang="ja-JP" sz="1400" dirty="0">
                        <a:solidFill>
                          <a:schemeClr val="tx1"/>
                        </a:solidFill>
                        <a:effectLst/>
                        <a:latin typeface="游ゴシック" panose="020B0400000000000000" pitchFamily="50" charset="-128"/>
                        <a:ea typeface="游ゴシック" panose="020B0400000000000000" pitchFamily="50" charset="-128"/>
                        <a:cs typeface="Arial" panose="020B0604020202020204" pitchFamily="34" charset="0"/>
                      </a:endParaRPr>
                    </a:p>
                  </a:txBody>
                  <a:tcPr marL="68580" marR="68580" marT="0" marB="0" anchor="ctr">
                    <a:noFill/>
                  </a:tcPr>
                </a:tc>
                <a:tc>
                  <a:txBody>
                    <a:bodyPr/>
                    <a:lstStyle/>
                    <a:p>
                      <a:pPr marL="0" indent="0" algn="l">
                        <a:spcAft>
                          <a:spcPts val="0"/>
                        </a:spcAft>
                      </a:pPr>
                      <a:r>
                        <a:rPr lang="en-US" altLang="ja-JP" sz="1400" dirty="0" smtClean="0">
                          <a:latin typeface="游ゴシック" panose="020B0400000000000000" pitchFamily="50" charset="-128"/>
                          <a:ea typeface="游ゴシック" panose="020B0400000000000000" pitchFamily="50" charset="-128"/>
                        </a:rPr>
                        <a:t>Studio</a:t>
                      </a:r>
                      <a:r>
                        <a:rPr lang="ja-JP" altLang="en-US" sz="1400" dirty="0" smtClean="0">
                          <a:latin typeface="游ゴシック" panose="020B0400000000000000" pitchFamily="50" charset="-128"/>
                          <a:ea typeface="游ゴシック" panose="020B0400000000000000" pitchFamily="50" charset="-128"/>
                        </a:rPr>
                        <a:t>および</a:t>
                      </a:r>
                      <a:r>
                        <a:rPr lang="en-US" altLang="ja-JP" sz="1400" dirty="0" err="1" smtClean="0">
                          <a:latin typeface="游ゴシック" panose="020B0400000000000000" pitchFamily="50" charset="-128"/>
                          <a:ea typeface="游ゴシック" panose="020B0400000000000000" pitchFamily="50" charset="-128"/>
                        </a:rPr>
                        <a:t>StudioX</a:t>
                      </a:r>
                      <a:r>
                        <a:rPr lang="ja-JP" altLang="en-US" sz="1400" dirty="0" smtClean="0">
                          <a:latin typeface="游ゴシック" panose="020B0400000000000000" pitchFamily="50" charset="-128"/>
                          <a:ea typeface="游ゴシック" panose="020B0400000000000000" pitchFamily="50" charset="-128"/>
                        </a:rPr>
                        <a:t>が利用可能な</a:t>
                      </a:r>
                      <a:r>
                        <a:rPr lang="en-US" altLang="ja-JP" sz="1400" dirty="0" smtClean="0">
                          <a:latin typeface="游ゴシック" panose="020B0400000000000000" pitchFamily="50" charset="-128"/>
                          <a:ea typeface="游ゴシック" panose="020B0400000000000000" pitchFamily="50" charset="-128"/>
                        </a:rPr>
                        <a:t/>
                      </a:r>
                      <a:br>
                        <a:rPr lang="en-US" altLang="ja-JP" sz="1400" dirty="0" smtClean="0">
                          <a:latin typeface="游ゴシック" panose="020B0400000000000000" pitchFamily="50" charset="-128"/>
                          <a:ea typeface="游ゴシック" panose="020B0400000000000000" pitchFamily="50" charset="-128"/>
                        </a:rPr>
                      </a:br>
                      <a:r>
                        <a:rPr lang="en-US" altLang="ja-JP" sz="1400" dirty="0" smtClean="0">
                          <a:latin typeface="游ゴシック" panose="020B0400000000000000" pitchFamily="50" charset="-128"/>
                          <a:ea typeface="游ゴシック" panose="020B0400000000000000" pitchFamily="50" charset="-128"/>
                        </a:rPr>
                        <a:t>RPA</a:t>
                      </a:r>
                      <a:r>
                        <a:rPr lang="ja-JP" altLang="en-US" sz="1400" dirty="0" smtClean="0">
                          <a:latin typeface="游ゴシック" panose="020B0400000000000000" pitchFamily="50" charset="-128"/>
                          <a:ea typeface="游ゴシック" panose="020B0400000000000000" pitchFamily="50" charset="-128"/>
                        </a:rPr>
                        <a:t>開発者向け開発ライセンス</a:t>
                      </a:r>
                      <a:endParaRPr lang="en-US" altLang="ja-JP" sz="1400" dirty="0" smtClean="0">
                        <a:latin typeface="游ゴシック" panose="020B0400000000000000" pitchFamily="50" charset="-128"/>
                        <a:ea typeface="游ゴシック" panose="020B0400000000000000" pitchFamily="50" charset="-128"/>
                      </a:endParaRPr>
                    </a:p>
                    <a:p>
                      <a:pPr marL="0" indent="0" algn="l">
                        <a:spcAft>
                          <a:spcPts val="0"/>
                        </a:spcAft>
                      </a:pPr>
                      <a:r>
                        <a:rPr lang="en-US" altLang="ja-JP" sz="1400" dirty="0" smtClean="0">
                          <a:solidFill>
                            <a:schemeClr val="tx1"/>
                          </a:solidFill>
                          <a:effectLst/>
                          <a:latin typeface="游ゴシック" panose="020B0400000000000000" pitchFamily="50" charset="-128"/>
                          <a:ea typeface="游ゴシック" panose="020B0400000000000000" pitchFamily="50" charset="-128"/>
                          <a:cs typeface="Arial" panose="020B0604020202020204" pitchFamily="34" charset="0"/>
                        </a:rPr>
                        <a:t>RPA Developer</a:t>
                      </a:r>
                      <a:r>
                        <a:rPr lang="ja-JP" altLang="en-US" sz="1400" dirty="0" smtClean="0">
                          <a:solidFill>
                            <a:schemeClr val="tx1"/>
                          </a:solidFill>
                          <a:effectLst/>
                          <a:latin typeface="游ゴシック" panose="020B0400000000000000" pitchFamily="50" charset="-128"/>
                          <a:ea typeface="游ゴシック" panose="020B0400000000000000" pitchFamily="50" charset="-128"/>
                          <a:cs typeface="Arial" panose="020B0604020202020204" pitchFamily="34" charset="0"/>
                        </a:rPr>
                        <a:t>からの名称変更</a:t>
                      </a:r>
                      <a:r>
                        <a:rPr lang="en-US" altLang="ja-JP" sz="1400" dirty="0" smtClean="0">
                          <a:solidFill>
                            <a:schemeClr val="tx1"/>
                          </a:solidFill>
                          <a:effectLst/>
                          <a:latin typeface="游ゴシック" panose="020B0400000000000000" pitchFamily="50" charset="-128"/>
                          <a:ea typeface="游ゴシック" panose="020B0400000000000000" pitchFamily="50" charset="-128"/>
                          <a:cs typeface="Arial" panose="020B0604020202020204" pitchFamily="34" charset="0"/>
                        </a:rPr>
                        <a:t>(</a:t>
                      </a:r>
                      <a:r>
                        <a:rPr lang="ja-JP" altLang="en-US" sz="1400" dirty="0" smtClean="0">
                          <a:solidFill>
                            <a:schemeClr val="tx1"/>
                          </a:solidFill>
                          <a:effectLst/>
                          <a:latin typeface="游ゴシック" panose="020B0400000000000000" pitchFamily="50" charset="-128"/>
                          <a:ea typeface="游ゴシック" panose="020B0400000000000000" pitchFamily="50" charset="-128"/>
                          <a:cs typeface="Arial" panose="020B0604020202020204" pitchFamily="34" charset="0"/>
                        </a:rPr>
                        <a:t>要</a:t>
                      </a:r>
                      <a:r>
                        <a:rPr lang="en-US" altLang="ja-JP" sz="1400" dirty="0" err="1" smtClean="0">
                          <a:solidFill>
                            <a:schemeClr val="tx1"/>
                          </a:solidFill>
                          <a:effectLst/>
                          <a:latin typeface="游ゴシック" panose="020B0400000000000000" pitchFamily="50" charset="-128"/>
                          <a:ea typeface="游ゴシック" panose="020B0400000000000000" pitchFamily="50" charset="-128"/>
                          <a:cs typeface="Arial" panose="020B0604020202020204" pitchFamily="34" charset="0"/>
                        </a:rPr>
                        <a:t>Ver</a:t>
                      </a:r>
                      <a:r>
                        <a:rPr lang="ja-JP" altLang="en-US" sz="1400" dirty="0" smtClean="0">
                          <a:solidFill>
                            <a:schemeClr val="tx1"/>
                          </a:solidFill>
                          <a:effectLst/>
                          <a:latin typeface="游ゴシック" panose="020B0400000000000000" pitchFamily="50" charset="-128"/>
                          <a:ea typeface="游ゴシック" panose="020B0400000000000000" pitchFamily="50" charset="-128"/>
                          <a:cs typeface="Arial" panose="020B0604020202020204" pitchFamily="34" charset="0"/>
                        </a:rPr>
                        <a:t>確認</a:t>
                      </a:r>
                      <a:r>
                        <a:rPr lang="en-US" altLang="ja-JP" sz="1400" dirty="0" smtClean="0">
                          <a:solidFill>
                            <a:schemeClr val="tx1"/>
                          </a:solidFill>
                          <a:effectLst/>
                          <a:latin typeface="游ゴシック" panose="020B0400000000000000" pitchFamily="50" charset="-128"/>
                          <a:ea typeface="游ゴシック" panose="020B0400000000000000" pitchFamily="50" charset="-128"/>
                          <a:cs typeface="Arial" panose="020B0604020202020204" pitchFamily="34" charset="0"/>
                        </a:rPr>
                        <a:t>)</a:t>
                      </a:r>
                      <a:endParaRPr lang="ja-JP" sz="1400" dirty="0">
                        <a:solidFill>
                          <a:schemeClr val="tx1"/>
                        </a:solidFill>
                        <a:effectLst/>
                        <a:latin typeface="游ゴシック" panose="020B0400000000000000" pitchFamily="50" charset="-128"/>
                        <a:ea typeface="游ゴシック" panose="020B0400000000000000" pitchFamily="50" charset="-128"/>
                        <a:cs typeface="Arial" panose="020B0604020202020204" pitchFamily="34" charset="0"/>
                      </a:endParaRPr>
                    </a:p>
                  </a:txBody>
                  <a:tcPr marL="68580" marR="68580" marT="0" marB="0" anchor="ctr">
                    <a:noFill/>
                  </a:tcPr>
                </a:tc>
                <a:tc>
                  <a:txBody>
                    <a:bodyPr/>
                    <a:lstStyle/>
                    <a:p>
                      <a:pPr algn="ctr"/>
                      <a:r>
                        <a:rPr lang="ja-JP" altLang="en-US" sz="1200" dirty="0" smtClean="0">
                          <a:latin typeface="游ゴシック" panose="020B0400000000000000" pitchFamily="50" charset="-128"/>
                          <a:ea typeface="游ゴシック" panose="020B0400000000000000" pitchFamily="50" charset="-128"/>
                        </a:rPr>
                        <a:t>〇</a:t>
                      </a:r>
                      <a:endParaRPr lang="ja-JP" altLang="en-US" sz="1200" dirty="0">
                        <a:latin typeface="游ゴシック" panose="020B0400000000000000" pitchFamily="50" charset="-128"/>
                        <a:ea typeface="游ゴシック" panose="020B0400000000000000" pitchFamily="50" charset="-128"/>
                      </a:endParaRPr>
                    </a:p>
                  </a:txBody>
                  <a:tcPr marL="68580" marR="68580" marT="0" marB="0" anchor="ctr"/>
                </a:tc>
                <a:tc>
                  <a:txBody>
                    <a:bodyPr/>
                    <a:lstStyle/>
                    <a:p>
                      <a:pPr algn="ctr"/>
                      <a:r>
                        <a:rPr lang="ja-JP" altLang="en-US" sz="1200" dirty="0" smtClean="0">
                          <a:latin typeface="游ゴシック" panose="020B0400000000000000" pitchFamily="50" charset="-128"/>
                          <a:ea typeface="游ゴシック" panose="020B0400000000000000" pitchFamily="50" charset="-128"/>
                        </a:rPr>
                        <a:t>〇</a:t>
                      </a:r>
                      <a:endParaRPr lang="ja-JP" altLang="en-US" sz="1200" dirty="0">
                        <a:latin typeface="游ゴシック" panose="020B0400000000000000" pitchFamily="50" charset="-128"/>
                        <a:ea typeface="游ゴシック" panose="020B0400000000000000" pitchFamily="50" charset="-128"/>
                      </a:endParaRPr>
                    </a:p>
                  </a:txBody>
                  <a:tcPr marL="68580" marR="68580" marT="0" marB="0" anchor="ctr"/>
                </a:tc>
                <a:tc>
                  <a:txBody>
                    <a:bodyPr/>
                    <a:lstStyle/>
                    <a:p>
                      <a:pPr marL="180340" indent="-180340" algn="ctr">
                        <a:spcAft>
                          <a:spcPts val="0"/>
                        </a:spcAft>
                      </a:pPr>
                      <a:r>
                        <a:rPr lang="ja-JP" altLang="en-US" sz="1200" dirty="0" smtClean="0">
                          <a:latin typeface="游ゴシック" panose="020B0400000000000000" pitchFamily="50" charset="-128"/>
                          <a:ea typeface="游ゴシック" panose="020B0400000000000000" pitchFamily="50" charset="-128"/>
                        </a:rPr>
                        <a:t>〇</a:t>
                      </a:r>
                      <a:endParaRPr lang="ja-JP" sz="1200" dirty="0">
                        <a:solidFill>
                          <a:schemeClr val="tx1"/>
                        </a:solidFill>
                        <a:effectLst/>
                        <a:latin typeface="游ゴシック" panose="020B0400000000000000" pitchFamily="50" charset="-128"/>
                        <a:ea typeface="游ゴシック" panose="020B0400000000000000" pitchFamily="50" charset="-128"/>
                        <a:cs typeface="Arial" panose="020B0604020202020204" pitchFamily="34" charset="0"/>
                      </a:endParaRPr>
                    </a:p>
                  </a:txBody>
                  <a:tcPr marL="68580" marR="68580" marT="0" marB="0" anchor="ctr"/>
                </a:tc>
                <a:tc>
                  <a:txBody>
                    <a:bodyPr/>
                    <a:lstStyle/>
                    <a:p>
                      <a:pPr algn="ctr"/>
                      <a:r>
                        <a:rPr lang="ja-JP" altLang="en-US" sz="1200" dirty="0" smtClean="0">
                          <a:latin typeface="游ゴシック" panose="020B0400000000000000" pitchFamily="50" charset="-128"/>
                          <a:ea typeface="游ゴシック" panose="020B0400000000000000" pitchFamily="50" charset="-128"/>
                        </a:rPr>
                        <a:t>〇</a:t>
                      </a:r>
                      <a:endParaRPr lang="ja-JP" altLang="en-US" sz="1200" dirty="0">
                        <a:latin typeface="游ゴシック" panose="020B0400000000000000" pitchFamily="50" charset="-128"/>
                        <a:ea typeface="游ゴシック" panose="020B0400000000000000" pitchFamily="50" charset="-128"/>
                      </a:endParaRPr>
                    </a:p>
                  </a:txBody>
                  <a:tcPr marL="68580" marR="68580" marT="0" marB="0" anchor="ctr"/>
                </a:tc>
                <a:extLst>
                  <a:ext uri="{0D108BD9-81ED-4DB2-BD59-A6C34878D82A}">
                    <a16:rowId xmlns:a16="http://schemas.microsoft.com/office/drawing/2014/main" val="1854402099"/>
                  </a:ext>
                </a:extLst>
              </a:tr>
            </a:tbl>
          </a:graphicData>
        </a:graphic>
      </p:graphicFrame>
      <p:sp>
        <p:nvSpPr>
          <p:cNvPr id="70" name="テキスト ボックス 4"/>
          <p:cNvSpPr txBox="1">
            <a:spLocks noChangeArrowheads="1"/>
          </p:cNvSpPr>
          <p:nvPr/>
        </p:nvSpPr>
        <p:spPr bwMode="auto">
          <a:xfrm>
            <a:off x="323850" y="4687739"/>
            <a:ext cx="8699818"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174625" indent="-174625" eaLnBrk="0" hangingPunct="0">
              <a:lnSpc>
                <a:spcPct val="110000"/>
              </a:lnSpc>
              <a:spcBef>
                <a:spcPct val="20000"/>
              </a:spcBef>
              <a:buClr>
                <a:schemeClr val="accent2"/>
              </a:buClr>
              <a:buFont typeface="Wingdings" pitchFamily="2" charset="2"/>
              <a:buChar char="p"/>
              <a:defRPr kumimoji="1" sz="1500">
                <a:solidFill>
                  <a:schemeClr val="tx1"/>
                </a:solidFill>
                <a:latin typeface="HG丸ｺﾞｼｯｸM-PRO" pitchFamily="50" charset="-128"/>
                <a:ea typeface="HG丸ｺﾞｼｯｸM-PRO" pitchFamily="50" charset="-128"/>
              </a:defRPr>
            </a:lvl1pPr>
            <a:lvl2pPr marL="742950" indent="-285750" eaLnBrk="0" hangingPunct="0">
              <a:lnSpc>
                <a:spcPct val="110000"/>
              </a:lnSpc>
              <a:spcBef>
                <a:spcPct val="20000"/>
              </a:spcBef>
              <a:buFont typeface="Wingdings" pitchFamily="2" charset="2"/>
              <a:buChar char="Ø"/>
              <a:defRPr kumimoji="1" sz="1200">
                <a:solidFill>
                  <a:schemeClr val="tx1"/>
                </a:solidFill>
                <a:latin typeface="HG丸ｺﾞｼｯｸM-PRO" pitchFamily="50" charset="-128"/>
                <a:ea typeface="HG丸ｺﾞｼｯｸM-PRO" pitchFamily="50" charset="-128"/>
              </a:defRPr>
            </a:lvl2pPr>
            <a:lvl3pPr marL="1143000" indent="-228600" eaLnBrk="0" hangingPunct="0">
              <a:lnSpc>
                <a:spcPct val="110000"/>
              </a:lnSpc>
              <a:spcBef>
                <a:spcPct val="20000"/>
              </a:spcBef>
              <a:buFont typeface="Wingdings" pitchFamily="2" charset="2"/>
              <a:buChar char="ü"/>
              <a:defRPr kumimoji="1" sz="1000">
                <a:solidFill>
                  <a:schemeClr val="tx1"/>
                </a:solidFill>
                <a:latin typeface="HG丸ｺﾞｼｯｸM-PRO" pitchFamily="50" charset="-128"/>
                <a:ea typeface="HG丸ｺﾞｼｯｸM-PRO" pitchFamily="50" charset="-128"/>
              </a:defRPr>
            </a:lvl3pPr>
            <a:lvl4pPr marL="1600200" indent="-228600" eaLnBrk="0" hangingPunct="0">
              <a:lnSpc>
                <a:spcPct val="110000"/>
              </a:lnSpc>
              <a:spcBef>
                <a:spcPct val="20000"/>
              </a:spcBef>
              <a:buChar char="–"/>
              <a:defRPr kumimoji="1" sz="1000">
                <a:solidFill>
                  <a:schemeClr val="tx1"/>
                </a:solidFill>
                <a:latin typeface="HG丸ｺﾞｼｯｸM-PRO" pitchFamily="50" charset="-128"/>
                <a:ea typeface="HG丸ｺﾞｼｯｸM-PRO" pitchFamily="50" charset="-128"/>
              </a:defRPr>
            </a:lvl4pPr>
            <a:lvl5pPr marL="2057400" indent="-228600" eaLnBrk="0" hangingPunct="0">
              <a:lnSpc>
                <a:spcPct val="110000"/>
              </a:lnSpc>
              <a:spcBef>
                <a:spcPct val="20000"/>
              </a:spcBef>
              <a:buChar char="»"/>
              <a:defRPr kumimoji="1" sz="1000">
                <a:solidFill>
                  <a:schemeClr val="tx1"/>
                </a:solidFill>
                <a:latin typeface="HG丸ｺﾞｼｯｸM-PRO" pitchFamily="50" charset="-128"/>
                <a:ea typeface="HG丸ｺﾞｼｯｸM-PRO" pitchFamily="50" charset="-128"/>
              </a:defRPr>
            </a:lvl5pPr>
            <a:lvl6pPr marL="25146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6pPr>
            <a:lvl7pPr marL="29718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7pPr>
            <a:lvl8pPr marL="34290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8pPr>
            <a:lvl9pPr marL="38862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9pPr>
          </a:lstStyle>
          <a:p>
            <a:pPr eaLnBrk="1" hangingPunct="1">
              <a:lnSpc>
                <a:spcPct val="100000"/>
              </a:lnSpc>
              <a:spcBef>
                <a:spcPct val="0"/>
              </a:spcBef>
              <a:buClrTx/>
              <a:buNone/>
            </a:pPr>
            <a:r>
              <a:rPr lang="ja-JP" altLang="en-US" sz="1200" dirty="0">
                <a:latin typeface="游ゴシック" panose="020B0400000000000000" pitchFamily="50" charset="-128"/>
                <a:ea typeface="游ゴシック" panose="020B0400000000000000" pitchFamily="50" charset="-128"/>
                <a:cs typeface="Meiryo UI" pitchFamily="50" charset="-128"/>
              </a:rPr>
              <a:t>ライセンス検討にあたっては前述</a:t>
            </a:r>
            <a:r>
              <a:rPr lang="ja-JP" altLang="en-US" sz="1200" dirty="0" smtClean="0">
                <a:latin typeface="游ゴシック" panose="020B0400000000000000" pitchFamily="50" charset="-128"/>
                <a:ea typeface="游ゴシック" panose="020B0400000000000000" pitchFamily="50" charset="-128"/>
                <a:cs typeface="Meiryo UI" pitchFamily="50" charset="-128"/>
              </a:rPr>
              <a:t>のどのプランでの契約とするかも併せてご検討ください。</a:t>
            </a:r>
            <a:endParaRPr lang="en-US" altLang="ja-JP" sz="1200" dirty="0" smtClean="0">
              <a:latin typeface="游ゴシック" panose="020B0400000000000000" pitchFamily="50" charset="-128"/>
              <a:ea typeface="游ゴシック" panose="020B0400000000000000" pitchFamily="50" charset="-128"/>
              <a:cs typeface="Meiryo UI" pitchFamily="50" charset="-128"/>
            </a:endParaRPr>
          </a:p>
          <a:p>
            <a:pPr eaLnBrk="1" hangingPunct="1">
              <a:lnSpc>
                <a:spcPct val="100000"/>
              </a:lnSpc>
              <a:spcBef>
                <a:spcPct val="0"/>
              </a:spcBef>
              <a:buClrTx/>
              <a:buNone/>
            </a:pPr>
            <a:r>
              <a:rPr lang="ja-JP" altLang="en-US" sz="1200" dirty="0" smtClean="0">
                <a:latin typeface="游ゴシック" panose="020B0400000000000000" pitchFamily="50" charset="-128"/>
                <a:ea typeface="游ゴシック" panose="020B0400000000000000" pitchFamily="50" charset="-128"/>
                <a:cs typeface="Meiryo UI" pitchFamily="50" charset="-128"/>
              </a:rPr>
              <a:t>オンプレプランと</a:t>
            </a:r>
            <a:r>
              <a:rPr lang="en-US" altLang="ja-JP" sz="1200" dirty="0" smtClean="0">
                <a:latin typeface="游ゴシック" panose="020B0400000000000000" pitchFamily="50" charset="-128"/>
                <a:ea typeface="游ゴシック" panose="020B0400000000000000" pitchFamily="50" charset="-128"/>
                <a:cs typeface="Meiryo UI" pitchFamily="50" charset="-128"/>
              </a:rPr>
              <a:t>Flex</a:t>
            </a:r>
            <a:r>
              <a:rPr lang="ja-JP" altLang="en-US" sz="1200" dirty="0" smtClean="0">
                <a:latin typeface="游ゴシック" panose="020B0400000000000000" pitchFamily="50" charset="-128"/>
                <a:ea typeface="游ゴシック" panose="020B0400000000000000" pitchFamily="50" charset="-128"/>
                <a:cs typeface="Meiryo UI" pitchFamily="50" charset="-128"/>
              </a:rPr>
              <a:t>プランとでは価格が異なります。</a:t>
            </a:r>
            <a:endParaRPr lang="en-US" altLang="ja-JP" sz="1200" dirty="0" smtClean="0">
              <a:latin typeface="游ゴシック" panose="020B0400000000000000" pitchFamily="50" charset="-128"/>
              <a:ea typeface="游ゴシック" panose="020B0400000000000000" pitchFamily="50" charset="-128"/>
              <a:cs typeface="Meiryo UI" pitchFamily="50" charset="-128"/>
            </a:endParaRPr>
          </a:p>
          <a:p>
            <a:pPr eaLnBrk="1" hangingPunct="1">
              <a:lnSpc>
                <a:spcPct val="100000"/>
              </a:lnSpc>
              <a:spcBef>
                <a:spcPct val="0"/>
              </a:spcBef>
              <a:buClrTx/>
              <a:buFontTx/>
              <a:buNone/>
            </a:pPr>
            <a:endParaRPr lang="en-US" altLang="ja-JP" sz="1200" dirty="0">
              <a:latin typeface="游ゴシック" panose="020B0400000000000000" pitchFamily="50" charset="-128"/>
              <a:ea typeface="游ゴシック" panose="020B0400000000000000" pitchFamily="50" charset="-128"/>
              <a:cs typeface="Meiryo UI" pitchFamily="50" charset="-128"/>
            </a:endParaRPr>
          </a:p>
          <a:p>
            <a:pPr eaLnBrk="1" hangingPunct="1">
              <a:lnSpc>
                <a:spcPct val="100000"/>
              </a:lnSpc>
              <a:spcBef>
                <a:spcPct val="0"/>
              </a:spcBef>
              <a:buClrTx/>
              <a:buFontTx/>
              <a:buNone/>
            </a:pPr>
            <a:r>
              <a:rPr lang="en-US" altLang="ja-JP" sz="1200" dirty="0" smtClean="0">
                <a:latin typeface="游ゴシック" panose="020B0400000000000000" pitchFamily="50" charset="-128"/>
                <a:ea typeface="游ゴシック" panose="020B0400000000000000" pitchFamily="50" charset="-128"/>
                <a:cs typeface="Meiryo UI" pitchFamily="50" charset="-128"/>
              </a:rPr>
              <a:t>※</a:t>
            </a:r>
            <a:r>
              <a:rPr lang="ja-JP" altLang="en-US" sz="1200" dirty="0" smtClean="0">
                <a:latin typeface="游ゴシック" panose="020B0400000000000000" pitchFamily="50" charset="-128"/>
                <a:ea typeface="游ゴシック" panose="020B0400000000000000" pitchFamily="50" charset="-128"/>
                <a:cs typeface="Meiryo UI" pitchFamily="50" charset="-128"/>
              </a:rPr>
              <a:t>凡例 </a:t>
            </a:r>
            <a:endParaRPr lang="en-US" altLang="ja-JP" sz="1200" dirty="0" smtClean="0">
              <a:latin typeface="游ゴシック" panose="020B0400000000000000" pitchFamily="50" charset="-128"/>
              <a:ea typeface="游ゴシック" panose="020B0400000000000000" pitchFamily="50" charset="-128"/>
              <a:cs typeface="Meiryo UI" pitchFamily="50" charset="-128"/>
            </a:endParaRPr>
          </a:p>
          <a:p>
            <a:pPr eaLnBrk="1" hangingPunct="1">
              <a:lnSpc>
                <a:spcPct val="100000"/>
              </a:lnSpc>
              <a:spcBef>
                <a:spcPct val="0"/>
              </a:spcBef>
              <a:buClrTx/>
              <a:buFontTx/>
              <a:buNone/>
            </a:pPr>
            <a:r>
              <a:rPr lang="en-US" altLang="ja-JP" sz="1200" dirty="0" smtClean="0">
                <a:latin typeface="游ゴシック" panose="020B0400000000000000" pitchFamily="50" charset="-128"/>
                <a:ea typeface="游ゴシック" panose="020B0400000000000000" pitchFamily="50" charset="-128"/>
                <a:cs typeface="Meiryo UI" pitchFamily="50" charset="-128"/>
              </a:rPr>
              <a:t>TC</a:t>
            </a:r>
            <a:r>
              <a:rPr lang="ja-JP" altLang="en-US" sz="1200" dirty="0" smtClean="0">
                <a:latin typeface="游ゴシック" panose="020B0400000000000000" pitchFamily="50" charset="-128"/>
                <a:ea typeface="游ゴシック" panose="020B0400000000000000" pitchFamily="50" charset="-128"/>
                <a:cs typeface="Meiryo UI" pitchFamily="50" charset="-128"/>
              </a:rPr>
              <a:t>：</a:t>
            </a:r>
            <a:r>
              <a:rPr lang="en-US" altLang="ja-JP" sz="1200" dirty="0" smtClean="0">
                <a:latin typeface="游ゴシック" panose="020B0400000000000000" pitchFamily="50" charset="-128"/>
                <a:ea typeface="游ゴシック" panose="020B0400000000000000" pitchFamily="50" charset="-128"/>
                <a:cs typeface="Meiryo UI" pitchFamily="50" charset="-128"/>
              </a:rPr>
              <a:t>Task Capture(</a:t>
            </a:r>
            <a:r>
              <a:rPr lang="ja-JP" altLang="en-US" sz="1200" dirty="0" smtClean="0">
                <a:latin typeface="游ゴシック" panose="020B0400000000000000" pitchFamily="50" charset="-128"/>
                <a:ea typeface="游ゴシック" panose="020B0400000000000000" pitchFamily="50" charset="-128"/>
                <a:cs typeface="Meiryo UI" pitchFamily="50" charset="-128"/>
              </a:rPr>
              <a:t>発見</a:t>
            </a:r>
            <a:r>
              <a:rPr lang="en-US" altLang="ja-JP" sz="1200" dirty="0" smtClean="0">
                <a:latin typeface="游ゴシック" panose="020B0400000000000000" pitchFamily="50" charset="-128"/>
                <a:ea typeface="游ゴシック" panose="020B0400000000000000" pitchFamily="50" charset="-128"/>
                <a:cs typeface="Meiryo UI" pitchFamily="50" charset="-128"/>
              </a:rPr>
              <a:t>) </a:t>
            </a:r>
            <a:r>
              <a:rPr lang="ja-JP" altLang="en-US" sz="1200" dirty="0" smtClean="0">
                <a:latin typeface="游ゴシック" panose="020B0400000000000000" pitchFamily="50" charset="-128"/>
                <a:ea typeface="游ゴシック" panose="020B0400000000000000" pitchFamily="50" charset="-128"/>
                <a:cs typeface="Meiryo UI" pitchFamily="50" charset="-128"/>
              </a:rPr>
              <a:t>業務を記録して</a:t>
            </a:r>
            <a:r>
              <a:rPr lang="ja-JP" altLang="en-US" sz="1200" dirty="0">
                <a:latin typeface="游ゴシック" panose="020B0400000000000000" pitchFamily="50" charset="-128"/>
                <a:ea typeface="游ゴシック" panose="020B0400000000000000" pitchFamily="50" charset="-128"/>
                <a:cs typeface="Meiryo UI" pitchFamily="50" charset="-128"/>
              </a:rPr>
              <a:t>手順書</a:t>
            </a:r>
            <a:r>
              <a:rPr lang="ja-JP" altLang="en-US" sz="1200" dirty="0" smtClean="0">
                <a:latin typeface="游ゴシック" panose="020B0400000000000000" pitchFamily="50" charset="-128"/>
                <a:ea typeface="游ゴシック" panose="020B0400000000000000" pitchFamily="50" charset="-128"/>
                <a:cs typeface="Meiryo UI" pitchFamily="50" charset="-128"/>
              </a:rPr>
              <a:t>や</a:t>
            </a:r>
            <a:r>
              <a:rPr lang="en-US" altLang="ja-JP" sz="1200" dirty="0" err="1" smtClean="0">
                <a:latin typeface="游ゴシック" panose="020B0400000000000000" pitchFamily="50" charset="-128"/>
                <a:ea typeface="游ゴシック" panose="020B0400000000000000" pitchFamily="50" charset="-128"/>
                <a:cs typeface="Meiryo UI" pitchFamily="50" charset="-128"/>
              </a:rPr>
              <a:t>Xaml</a:t>
            </a:r>
            <a:r>
              <a:rPr lang="ja-JP" altLang="en-US" sz="1200" dirty="0" smtClean="0">
                <a:latin typeface="游ゴシック" panose="020B0400000000000000" pitchFamily="50" charset="-128"/>
                <a:ea typeface="游ゴシック" panose="020B0400000000000000" pitchFamily="50" charset="-128"/>
                <a:cs typeface="Meiryo UI" pitchFamily="50" charset="-128"/>
              </a:rPr>
              <a:t>ファイルを作成できる</a:t>
            </a:r>
            <a:r>
              <a:rPr lang="ja-JP" altLang="en-US" sz="1200" dirty="0">
                <a:latin typeface="游ゴシック" panose="020B0400000000000000" pitchFamily="50" charset="-128"/>
                <a:ea typeface="游ゴシック" panose="020B0400000000000000" pitchFamily="50" charset="-128"/>
                <a:cs typeface="Meiryo UI" pitchFamily="50" charset="-128"/>
              </a:rPr>
              <a:t>ツール</a:t>
            </a:r>
            <a:endParaRPr lang="en-US" altLang="ja-JP" sz="1200" dirty="0" smtClean="0">
              <a:latin typeface="游ゴシック" panose="020B0400000000000000" pitchFamily="50" charset="-128"/>
              <a:ea typeface="游ゴシック" panose="020B0400000000000000" pitchFamily="50" charset="-128"/>
              <a:cs typeface="Meiryo UI" pitchFamily="50" charset="-128"/>
            </a:endParaRPr>
          </a:p>
          <a:p>
            <a:pPr eaLnBrk="1" hangingPunct="1">
              <a:lnSpc>
                <a:spcPct val="100000"/>
              </a:lnSpc>
              <a:spcBef>
                <a:spcPct val="0"/>
              </a:spcBef>
              <a:buClrTx/>
              <a:buFontTx/>
              <a:buNone/>
            </a:pPr>
            <a:r>
              <a:rPr lang="en-US" altLang="ja-JP" sz="1200" dirty="0" smtClean="0">
                <a:latin typeface="游ゴシック" panose="020B0400000000000000" pitchFamily="50" charset="-128"/>
                <a:ea typeface="游ゴシック" panose="020B0400000000000000" pitchFamily="50" charset="-128"/>
                <a:cs typeface="Meiryo UI" pitchFamily="50" charset="-128"/>
              </a:rPr>
              <a:t>AR</a:t>
            </a:r>
            <a:r>
              <a:rPr lang="ja-JP" altLang="en-US" sz="1200" dirty="0" smtClean="0">
                <a:latin typeface="游ゴシック" panose="020B0400000000000000" pitchFamily="50" charset="-128"/>
                <a:ea typeface="游ゴシック" panose="020B0400000000000000" pitchFamily="50" charset="-128"/>
                <a:cs typeface="Meiryo UI" pitchFamily="50" charset="-128"/>
              </a:rPr>
              <a:t>：</a:t>
            </a:r>
            <a:r>
              <a:rPr lang="en-US" altLang="ja-JP" sz="1200" dirty="0" smtClean="0">
                <a:latin typeface="游ゴシック" panose="020B0400000000000000" pitchFamily="50" charset="-128"/>
                <a:ea typeface="游ゴシック" panose="020B0400000000000000" pitchFamily="50" charset="-128"/>
                <a:cs typeface="Meiryo UI" pitchFamily="50" charset="-128"/>
              </a:rPr>
              <a:t>Attended Robot(</a:t>
            </a:r>
            <a:r>
              <a:rPr lang="ja-JP" altLang="en-US" sz="1200" dirty="0" smtClean="0">
                <a:latin typeface="游ゴシック" panose="020B0400000000000000" pitchFamily="50" charset="-128"/>
                <a:ea typeface="游ゴシック" panose="020B0400000000000000" pitchFamily="50" charset="-128"/>
                <a:cs typeface="Meiryo UI" pitchFamily="50" charset="-128"/>
              </a:rPr>
              <a:t>実行</a:t>
            </a:r>
            <a:r>
              <a:rPr lang="en-US" altLang="ja-JP" sz="1200" dirty="0" smtClean="0">
                <a:latin typeface="游ゴシック" panose="020B0400000000000000" pitchFamily="50" charset="-128"/>
                <a:ea typeface="游ゴシック" panose="020B0400000000000000" pitchFamily="50" charset="-128"/>
                <a:cs typeface="Meiryo UI" pitchFamily="50" charset="-128"/>
              </a:rPr>
              <a:t>) </a:t>
            </a:r>
            <a:r>
              <a:rPr lang="ja-JP" altLang="en-US" sz="1200" dirty="0" smtClean="0">
                <a:latin typeface="游ゴシック" panose="020B0400000000000000" pitchFamily="50" charset="-128"/>
                <a:ea typeface="游ゴシック" panose="020B0400000000000000" pitchFamily="50" charset="-128"/>
                <a:cs typeface="Meiryo UI" pitchFamily="50" charset="-128"/>
              </a:rPr>
              <a:t>開発したワークフローを手動実行するためのロボット。アプリケーション名は</a:t>
            </a:r>
            <a:r>
              <a:rPr lang="en-US" altLang="ja-JP" sz="1200" dirty="0" smtClean="0">
                <a:latin typeface="游ゴシック" panose="020B0400000000000000" pitchFamily="50" charset="-128"/>
                <a:ea typeface="游ゴシック" panose="020B0400000000000000" pitchFamily="50" charset="-128"/>
                <a:cs typeface="Meiryo UI" pitchFamily="50" charset="-128"/>
              </a:rPr>
              <a:t>UiPath Assistant</a:t>
            </a:r>
          </a:p>
          <a:p>
            <a:pPr eaLnBrk="1" hangingPunct="1">
              <a:lnSpc>
                <a:spcPct val="100000"/>
              </a:lnSpc>
              <a:spcBef>
                <a:spcPct val="0"/>
              </a:spcBef>
              <a:buClrTx/>
              <a:buFontTx/>
              <a:buNone/>
            </a:pPr>
            <a:r>
              <a:rPr lang="en-US" altLang="ja-JP" sz="1200" dirty="0" smtClean="0">
                <a:latin typeface="游ゴシック" panose="020B0400000000000000" pitchFamily="50" charset="-128"/>
                <a:ea typeface="游ゴシック" panose="020B0400000000000000" pitchFamily="50" charset="-128"/>
                <a:cs typeface="Meiryo UI" pitchFamily="50" charset="-128"/>
              </a:rPr>
              <a:t>ST</a:t>
            </a:r>
            <a:r>
              <a:rPr lang="ja-JP" altLang="en-US" sz="1200" dirty="0" smtClean="0">
                <a:latin typeface="游ゴシック" panose="020B0400000000000000" pitchFamily="50" charset="-128"/>
                <a:ea typeface="游ゴシック" panose="020B0400000000000000" pitchFamily="50" charset="-128"/>
                <a:cs typeface="Meiryo UI" pitchFamily="50" charset="-128"/>
              </a:rPr>
              <a:t>：</a:t>
            </a:r>
            <a:r>
              <a:rPr lang="en-US" altLang="ja-JP" sz="1200" dirty="0" smtClean="0">
                <a:latin typeface="游ゴシック" panose="020B0400000000000000" pitchFamily="50" charset="-128"/>
                <a:ea typeface="游ゴシック" panose="020B0400000000000000" pitchFamily="50" charset="-128"/>
                <a:cs typeface="Meiryo UI" pitchFamily="50" charset="-128"/>
              </a:rPr>
              <a:t>Studio(</a:t>
            </a:r>
            <a:r>
              <a:rPr lang="ja-JP" altLang="en-US" sz="1200" dirty="0" smtClean="0">
                <a:latin typeface="游ゴシック" panose="020B0400000000000000" pitchFamily="50" charset="-128"/>
                <a:ea typeface="游ゴシック" panose="020B0400000000000000" pitchFamily="50" charset="-128"/>
                <a:cs typeface="Meiryo UI" pitchFamily="50" charset="-128"/>
              </a:rPr>
              <a:t>開発</a:t>
            </a:r>
            <a:r>
              <a:rPr lang="en-US" altLang="ja-JP" sz="1200" dirty="0" smtClean="0">
                <a:latin typeface="游ゴシック" panose="020B0400000000000000" pitchFamily="50" charset="-128"/>
                <a:ea typeface="游ゴシック" panose="020B0400000000000000" pitchFamily="50" charset="-128"/>
                <a:cs typeface="Meiryo UI" pitchFamily="50" charset="-128"/>
              </a:rPr>
              <a:t>) RPA</a:t>
            </a:r>
            <a:r>
              <a:rPr lang="ja-JP" altLang="en-US" sz="1200" dirty="0" smtClean="0">
                <a:latin typeface="游ゴシック" panose="020B0400000000000000" pitchFamily="50" charset="-128"/>
                <a:ea typeface="游ゴシック" panose="020B0400000000000000" pitchFamily="50" charset="-128"/>
                <a:cs typeface="Meiryo UI" pitchFamily="50" charset="-128"/>
              </a:rPr>
              <a:t>開発者向けの多機能なワークフロー開発ツール、</a:t>
            </a:r>
            <a:r>
              <a:rPr lang="en-US" altLang="ja-JP" sz="1200" dirty="0" err="1" smtClean="0">
                <a:latin typeface="游ゴシック" panose="020B0400000000000000" pitchFamily="50" charset="-128"/>
                <a:ea typeface="游ゴシック" panose="020B0400000000000000" pitchFamily="50" charset="-128"/>
                <a:cs typeface="Meiryo UI" pitchFamily="50" charset="-128"/>
              </a:rPr>
              <a:t>StudioX</a:t>
            </a:r>
            <a:r>
              <a:rPr lang="ja-JP" altLang="en-US" sz="1200" dirty="0" smtClean="0">
                <a:latin typeface="游ゴシック" panose="020B0400000000000000" pitchFamily="50" charset="-128"/>
                <a:ea typeface="游ゴシック" panose="020B0400000000000000" pitchFamily="50" charset="-128"/>
                <a:cs typeface="Meiryo UI" pitchFamily="50" charset="-128"/>
              </a:rPr>
              <a:t>の上位互換</a:t>
            </a:r>
            <a:endParaRPr lang="en-US" altLang="ja-JP" sz="1200" dirty="0" smtClean="0">
              <a:latin typeface="游ゴシック" panose="020B0400000000000000" pitchFamily="50" charset="-128"/>
              <a:ea typeface="游ゴシック" panose="020B0400000000000000" pitchFamily="50" charset="-128"/>
              <a:cs typeface="Meiryo UI" pitchFamily="50" charset="-128"/>
            </a:endParaRPr>
          </a:p>
          <a:p>
            <a:pPr eaLnBrk="1" hangingPunct="1">
              <a:lnSpc>
                <a:spcPct val="100000"/>
              </a:lnSpc>
              <a:spcBef>
                <a:spcPct val="0"/>
              </a:spcBef>
              <a:buClrTx/>
              <a:buFontTx/>
              <a:buNone/>
            </a:pPr>
            <a:r>
              <a:rPr lang="en-US" altLang="ja-JP" sz="1200" dirty="0" smtClean="0">
                <a:latin typeface="游ゴシック" panose="020B0400000000000000" pitchFamily="50" charset="-128"/>
                <a:ea typeface="游ゴシック" panose="020B0400000000000000" pitchFamily="50" charset="-128"/>
                <a:cs typeface="Meiryo UI" pitchFamily="50" charset="-128"/>
              </a:rPr>
              <a:t>STX</a:t>
            </a:r>
            <a:r>
              <a:rPr lang="ja-JP" altLang="en-US" sz="1200" dirty="0" smtClean="0">
                <a:latin typeface="游ゴシック" panose="020B0400000000000000" pitchFamily="50" charset="-128"/>
                <a:ea typeface="游ゴシック" panose="020B0400000000000000" pitchFamily="50" charset="-128"/>
                <a:cs typeface="Meiryo UI" pitchFamily="50" charset="-128"/>
              </a:rPr>
              <a:t>：</a:t>
            </a:r>
            <a:r>
              <a:rPr lang="en-US" altLang="ja-JP" sz="1200" dirty="0" err="1" smtClean="0">
                <a:latin typeface="游ゴシック" panose="020B0400000000000000" pitchFamily="50" charset="-128"/>
                <a:ea typeface="游ゴシック" panose="020B0400000000000000" pitchFamily="50" charset="-128"/>
                <a:cs typeface="Meiryo UI" pitchFamily="50" charset="-128"/>
              </a:rPr>
              <a:t>StudioX</a:t>
            </a:r>
            <a:r>
              <a:rPr lang="en-US" altLang="ja-JP" sz="1200" dirty="0" smtClean="0">
                <a:latin typeface="游ゴシック" panose="020B0400000000000000" pitchFamily="50" charset="-128"/>
                <a:ea typeface="游ゴシック" panose="020B0400000000000000" pitchFamily="50" charset="-128"/>
                <a:cs typeface="Meiryo UI" pitchFamily="50" charset="-128"/>
              </a:rPr>
              <a:t>(</a:t>
            </a:r>
            <a:r>
              <a:rPr lang="ja-JP" altLang="en-US" sz="1200" dirty="0" smtClean="0">
                <a:latin typeface="游ゴシック" panose="020B0400000000000000" pitchFamily="50" charset="-128"/>
                <a:ea typeface="游ゴシック" panose="020B0400000000000000" pitchFamily="50" charset="-128"/>
                <a:cs typeface="Meiryo UI" pitchFamily="50" charset="-128"/>
              </a:rPr>
              <a:t>開発</a:t>
            </a:r>
            <a:r>
              <a:rPr lang="en-US" altLang="ja-JP" sz="1200" dirty="0" smtClean="0">
                <a:latin typeface="游ゴシック" panose="020B0400000000000000" pitchFamily="50" charset="-128"/>
                <a:ea typeface="游ゴシック" panose="020B0400000000000000" pitchFamily="50" charset="-128"/>
                <a:cs typeface="Meiryo UI" pitchFamily="50" charset="-128"/>
              </a:rPr>
              <a:t>)</a:t>
            </a:r>
            <a:r>
              <a:rPr lang="ja-JP" altLang="en-US" sz="1200" dirty="0">
                <a:latin typeface="游ゴシック" panose="020B0400000000000000" pitchFamily="50" charset="-128"/>
                <a:ea typeface="游ゴシック" panose="020B0400000000000000" pitchFamily="50" charset="-128"/>
                <a:cs typeface="Meiryo UI" pitchFamily="50" charset="-128"/>
              </a:rPr>
              <a:t> </a:t>
            </a:r>
            <a:r>
              <a:rPr lang="ja-JP" altLang="en-US" sz="1200" dirty="0" smtClean="0">
                <a:latin typeface="游ゴシック" panose="020B0400000000000000" pitchFamily="50" charset="-128"/>
                <a:ea typeface="游ゴシック" panose="020B0400000000000000" pitchFamily="50" charset="-128"/>
                <a:cs typeface="Meiryo UI" pitchFamily="50" charset="-128"/>
              </a:rPr>
              <a:t>短期の習熟時間でシンプルなワークフローを開発できる開発ツール</a:t>
            </a:r>
            <a:endParaRPr lang="en-US" altLang="ja-JP" sz="1200" dirty="0" smtClean="0">
              <a:latin typeface="游ゴシック" panose="020B0400000000000000" pitchFamily="50" charset="-128"/>
              <a:ea typeface="游ゴシック" panose="020B0400000000000000" pitchFamily="50" charset="-128"/>
              <a:cs typeface="Meiryo UI" pitchFamily="50" charset="-128"/>
            </a:endParaRPr>
          </a:p>
        </p:txBody>
      </p:sp>
      <p:sp>
        <p:nvSpPr>
          <p:cNvPr id="73" name="Rectangle 2"/>
          <p:cNvSpPr>
            <a:spLocks noChangeArrowheads="1"/>
          </p:cNvSpPr>
          <p:nvPr/>
        </p:nvSpPr>
        <p:spPr bwMode="auto">
          <a:xfrm>
            <a:off x="322263" y="376238"/>
            <a:ext cx="8496300" cy="633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lnSpc>
                <a:spcPct val="110000"/>
              </a:lnSpc>
              <a:spcBef>
                <a:spcPct val="20000"/>
              </a:spcBef>
              <a:buClr>
                <a:schemeClr val="accent2"/>
              </a:buClr>
              <a:buFont typeface="Wingdings" pitchFamily="2" charset="2"/>
              <a:buChar char="p"/>
              <a:defRPr kumimoji="1" sz="1500">
                <a:solidFill>
                  <a:schemeClr val="tx1"/>
                </a:solidFill>
                <a:latin typeface="HG丸ｺﾞｼｯｸM-PRO" pitchFamily="50" charset="-128"/>
                <a:ea typeface="HG丸ｺﾞｼｯｸM-PRO" pitchFamily="50" charset="-128"/>
              </a:defRPr>
            </a:lvl1pPr>
            <a:lvl2pPr marL="742950" indent="-285750" eaLnBrk="0" hangingPunct="0">
              <a:lnSpc>
                <a:spcPct val="110000"/>
              </a:lnSpc>
              <a:spcBef>
                <a:spcPct val="20000"/>
              </a:spcBef>
              <a:buFont typeface="Wingdings" pitchFamily="2" charset="2"/>
              <a:buChar char="Ø"/>
              <a:defRPr kumimoji="1" sz="1200">
                <a:solidFill>
                  <a:schemeClr val="tx1"/>
                </a:solidFill>
                <a:latin typeface="HG丸ｺﾞｼｯｸM-PRO" pitchFamily="50" charset="-128"/>
                <a:ea typeface="HG丸ｺﾞｼｯｸM-PRO" pitchFamily="50" charset="-128"/>
              </a:defRPr>
            </a:lvl2pPr>
            <a:lvl3pPr marL="1143000" indent="-228600" eaLnBrk="0" hangingPunct="0">
              <a:lnSpc>
                <a:spcPct val="110000"/>
              </a:lnSpc>
              <a:spcBef>
                <a:spcPct val="20000"/>
              </a:spcBef>
              <a:buFont typeface="Wingdings" pitchFamily="2" charset="2"/>
              <a:buChar char="ü"/>
              <a:defRPr kumimoji="1" sz="1000">
                <a:solidFill>
                  <a:schemeClr val="tx1"/>
                </a:solidFill>
                <a:latin typeface="HG丸ｺﾞｼｯｸM-PRO" pitchFamily="50" charset="-128"/>
                <a:ea typeface="HG丸ｺﾞｼｯｸM-PRO" pitchFamily="50" charset="-128"/>
              </a:defRPr>
            </a:lvl3pPr>
            <a:lvl4pPr marL="1600200" indent="-228600" eaLnBrk="0" hangingPunct="0">
              <a:lnSpc>
                <a:spcPct val="110000"/>
              </a:lnSpc>
              <a:spcBef>
                <a:spcPct val="20000"/>
              </a:spcBef>
              <a:buChar char="–"/>
              <a:defRPr kumimoji="1" sz="1000">
                <a:solidFill>
                  <a:schemeClr val="tx1"/>
                </a:solidFill>
                <a:latin typeface="HG丸ｺﾞｼｯｸM-PRO" pitchFamily="50" charset="-128"/>
                <a:ea typeface="HG丸ｺﾞｼｯｸM-PRO" pitchFamily="50" charset="-128"/>
              </a:defRPr>
            </a:lvl4pPr>
            <a:lvl5pPr marL="2057400" indent="-228600" eaLnBrk="0" hangingPunct="0">
              <a:lnSpc>
                <a:spcPct val="110000"/>
              </a:lnSpc>
              <a:spcBef>
                <a:spcPct val="20000"/>
              </a:spcBef>
              <a:buChar char="»"/>
              <a:defRPr kumimoji="1" sz="1000">
                <a:solidFill>
                  <a:schemeClr val="tx1"/>
                </a:solidFill>
                <a:latin typeface="HG丸ｺﾞｼｯｸM-PRO" pitchFamily="50" charset="-128"/>
                <a:ea typeface="HG丸ｺﾞｼｯｸM-PRO" pitchFamily="50" charset="-128"/>
              </a:defRPr>
            </a:lvl5pPr>
            <a:lvl6pPr marL="25146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6pPr>
            <a:lvl7pPr marL="29718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7pPr>
            <a:lvl8pPr marL="34290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8pPr>
            <a:lvl9pPr marL="3886200" indent="-228600" eaLnBrk="0" fontAlgn="base" hangingPunct="0">
              <a:lnSpc>
                <a:spcPct val="110000"/>
              </a:lnSpc>
              <a:spcBef>
                <a:spcPct val="20000"/>
              </a:spcBef>
              <a:spcAft>
                <a:spcPct val="0"/>
              </a:spcAft>
              <a:buChar char="»"/>
              <a:defRPr kumimoji="1" sz="1000">
                <a:solidFill>
                  <a:schemeClr val="tx1"/>
                </a:solidFill>
                <a:latin typeface="HG丸ｺﾞｼｯｸM-PRO" pitchFamily="50" charset="-128"/>
                <a:ea typeface="HG丸ｺﾞｼｯｸM-PRO" pitchFamily="50" charset="-128"/>
              </a:defRPr>
            </a:lvl9pPr>
          </a:lstStyle>
          <a:p>
            <a:pPr eaLnBrk="1" hangingPunct="1">
              <a:lnSpc>
                <a:spcPct val="100000"/>
              </a:lnSpc>
              <a:spcBef>
                <a:spcPct val="0"/>
              </a:spcBef>
              <a:buClrTx/>
              <a:buFontTx/>
              <a:buNone/>
            </a:pPr>
            <a:r>
              <a:rPr lang="ja-JP" altLang="en-US" sz="2800" dirty="0" smtClean="0">
                <a:solidFill>
                  <a:schemeClr val="tx2"/>
                </a:solidFill>
                <a:latin typeface="游ゴシック" panose="020B0400000000000000" pitchFamily="50" charset="-128"/>
                <a:ea typeface="游ゴシック" panose="020B0400000000000000" pitchFamily="50" charset="-128"/>
                <a:cs typeface="Meiryo UI" pitchFamily="50" charset="-128"/>
              </a:rPr>
              <a:t>ユーザーライセンス</a:t>
            </a:r>
            <a:endParaRPr lang="en-US" altLang="ja-JP" sz="2800" dirty="0">
              <a:solidFill>
                <a:schemeClr val="tx2"/>
              </a:solidFill>
              <a:latin typeface="游ゴシック" panose="020B0400000000000000" pitchFamily="50" charset="-128"/>
              <a:ea typeface="游ゴシック" panose="020B0400000000000000" pitchFamily="50" charset="-128"/>
              <a:cs typeface="Meiryo UI" pitchFamily="50" charset="-128"/>
            </a:endParaRPr>
          </a:p>
        </p:txBody>
      </p:sp>
      <p:sp>
        <p:nvSpPr>
          <p:cNvPr id="2" name="角丸四角形 1"/>
          <p:cNvSpPr/>
          <p:nvPr/>
        </p:nvSpPr>
        <p:spPr bwMode="auto">
          <a:xfrm>
            <a:off x="6783617" y="2739441"/>
            <a:ext cx="440899" cy="2056733"/>
          </a:xfrm>
          <a:prstGeom prst="roundRect">
            <a:avLst/>
          </a:prstGeom>
          <a:solidFill>
            <a:srgbClr val="C00000">
              <a:alpha val="25000"/>
            </a:srgbClr>
          </a:solidFill>
          <a:ln w="6350" cap="flat" cmpd="sng" algn="ctr">
            <a:noFill/>
            <a:prstDash val="solid"/>
            <a:round/>
            <a:headEnd type="none" w="med" len="med"/>
            <a:tailEnd type="none" w="med" len="med"/>
          </a:ln>
          <a:effectLst/>
          <a:extLst/>
        </p:spPr>
        <p:txBody>
          <a:bodyPr vert="horz" wrap="square" lIns="0" tIns="72000" rIns="0" bIns="0" numCol="1" rtlCol="0" anchor="b"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実行</a:t>
            </a:r>
            <a:endParaRPr kumimoji="1" lang="ja-JP" altLang="en-US" sz="1100" i="0" u="none" strike="noStrike" cap="none" normalizeH="0" baseline="0" dirty="0" smtClean="0">
              <a:ln>
                <a:noFill/>
              </a:ln>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bwMode="auto">
          <a:xfrm>
            <a:off x="7338643" y="2739442"/>
            <a:ext cx="1007251" cy="2056733"/>
          </a:xfrm>
          <a:prstGeom prst="roundRect">
            <a:avLst>
              <a:gd name="adj" fmla="val 10170"/>
            </a:avLst>
          </a:prstGeom>
          <a:solidFill>
            <a:schemeClr val="accent1">
              <a:lumMod val="50000"/>
              <a:alpha val="25000"/>
            </a:schemeClr>
          </a:solidFill>
          <a:ln w="6350" cap="flat" cmpd="sng" algn="ctr">
            <a:noFill/>
            <a:prstDash val="solid"/>
            <a:round/>
            <a:headEnd type="none" w="med" len="med"/>
            <a:tailEnd type="none" w="med" len="med"/>
          </a:ln>
          <a:effectLst/>
          <a:extLst/>
        </p:spPr>
        <p:txBody>
          <a:bodyPr vert="horz" wrap="square" lIns="0" tIns="72000" rIns="0" bIns="0" numCol="1" rtlCol="0" anchor="b"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ja-JP" altLang="en-US" sz="1100" dirty="0">
                <a:solidFill>
                  <a:schemeClr val="accent1">
                    <a:lumMod val="50000"/>
                  </a:schemeClr>
                </a:solidFill>
                <a:latin typeface="Meiryo UI" panose="020B0604030504040204" pitchFamily="50" charset="-128"/>
                <a:ea typeface="Meiryo UI" panose="020B0604030504040204" pitchFamily="50" charset="-128"/>
                <a:cs typeface="Meiryo UI" panose="020B0604030504040204" pitchFamily="50" charset="-128"/>
              </a:rPr>
              <a:t>開発</a:t>
            </a:r>
            <a:endParaRPr kumimoji="1" lang="ja-JP" altLang="en-US" sz="1100" i="0" u="none" strike="noStrike" cap="none" normalizeH="0" baseline="0" dirty="0" smtClean="0">
              <a:ln>
                <a:noFill/>
              </a:ln>
              <a:solidFill>
                <a:schemeClr val="accent1">
                  <a:lumMod val="50000"/>
                </a:schemeClr>
              </a:solidFill>
              <a:effectLst/>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405800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p:txBody>
          <a:bodyPr/>
          <a:lstStyle/>
          <a:p>
            <a:pPr>
              <a:defRPr/>
            </a:pPr>
            <a:r>
              <a:rPr lang="en-US" altLang="ja-JP" smtClean="0"/>
              <a:t>© 2022 Power Solutions,Ltd. All Rights Reserved</a:t>
            </a:r>
            <a:endParaRPr kumimoji="1" lang="en-US" altLang="ja-JP" dirty="0"/>
          </a:p>
        </p:txBody>
      </p:sp>
      <p:sp>
        <p:nvSpPr>
          <p:cNvPr id="5" name="スライド番号プレースホルダー 4"/>
          <p:cNvSpPr>
            <a:spLocks noGrp="1"/>
          </p:cNvSpPr>
          <p:nvPr>
            <p:ph type="sldNum" sz="quarter" idx="12"/>
          </p:nvPr>
        </p:nvSpPr>
        <p:spPr/>
        <p:txBody>
          <a:bodyPr/>
          <a:lstStyle/>
          <a:p>
            <a:pPr>
              <a:defRPr/>
            </a:pPr>
            <a:fld id="{A24B5CD7-0B8C-4B10-A284-07F87E62A7C9}" type="slidenum">
              <a:rPr lang="en-US" altLang="ja-JP" smtClean="0"/>
              <a:pPr>
                <a:defRPr/>
              </a:pPr>
              <a:t>4</a:t>
            </a:fld>
            <a:endParaRPr lang="en-US" altLang="ja-JP"/>
          </a:p>
        </p:txBody>
      </p:sp>
      <p:sp>
        <p:nvSpPr>
          <p:cNvPr id="6" name="Title 2">
            <a:extLst>
              <a:ext uri="{FF2B5EF4-FFF2-40B4-BE49-F238E27FC236}">
                <a16:creationId xmlns:a16="http://schemas.microsoft.com/office/drawing/2014/main" id="{1FDAE074-D55D-4EBF-BC49-A520980A84E4}"/>
              </a:ext>
            </a:extLst>
          </p:cNvPr>
          <p:cNvSpPr>
            <a:spLocks noGrp="1"/>
          </p:cNvSpPr>
          <p:nvPr>
            <p:ph type="title"/>
          </p:nvPr>
        </p:nvSpPr>
        <p:spPr>
          <a:xfrm>
            <a:off x="381103" y="357723"/>
            <a:ext cx="7498541" cy="690029"/>
          </a:xfrm>
        </p:spPr>
        <p:txBody>
          <a:bodyPr/>
          <a:lstStyle/>
          <a:p>
            <a:r>
              <a:rPr lang="en-US" altLang="ja-JP" dirty="0">
                <a:latin typeface="メイリオ" panose="020B0604030504040204" pitchFamily="50" charset="-128"/>
                <a:ea typeface="メイリオ" panose="020B0604030504040204" pitchFamily="50" charset="-128"/>
              </a:rPr>
              <a:t>UiPath </a:t>
            </a:r>
            <a:r>
              <a:rPr lang="ja-JP" altLang="en-US" dirty="0">
                <a:latin typeface="メイリオ" panose="020B0604030504040204" pitchFamily="50" charset="-128"/>
                <a:ea typeface="メイリオ" panose="020B0604030504040204" pitchFamily="50" charset="-128"/>
              </a:rPr>
              <a:t>デプロイメント別提供製品</a:t>
            </a:r>
            <a:endParaRPr lang="en-US" dirty="0">
              <a:latin typeface="メイリオ" panose="020B0604030504040204" pitchFamily="50" charset="-128"/>
              <a:ea typeface="メイリオ" panose="020B0604030504040204" pitchFamily="50" charset="-128"/>
            </a:endParaRPr>
          </a:p>
        </p:txBody>
      </p:sp>
      <p:graphicFrame>
        <p:nvGraphicFramePr>
          <p:cNvPr id="7" name="Table 4">
            <a:extLst>
              <a:ext uri="{FF2B5EF4-FFF2-40B4-BE49-F238E27FC236}">
                <a16:creationId xmlns:a16="http://schemas.microsoft.com/office/drawing/2014/main" id="{F3F87A1B-BAD3-41F2-8B11-E57504011CE1}"/>
              </a:ext>
            </a:extLst>
          </p:cNvPr>
          <p:cNvGraphicFramePr>
            <a:graphicFrameLocks noGrp="1"/>
          </p:cNvGraphicFramePr>
          <p:nvPr>
            <p:ph idx="1"/>
            <p:extLst>
              <p:ext uri="{D42A27DB-BD31-4B8C-83A1-F6EECF244321}">
                <p14:modId xmlns:p14="http://schemas.microsoft.com/office/powerpoint/2010/main" val="1498001774"/>
              </p:ext>
            </p:extLst>
          </p:nvPr>
        </p:nvGraphicFramePr>
        <p:xfrm>
          <a:off x="85393" y="1909586"/>
          <a:ext cx="8734757" cy="4279272"/>
        </p:xfrm>
        <a:graphic>
          <a:graphicData uri="http://schemas.openxmlformats.org/drawingml/2006/table">
            <a:tbl>
              <a:tblPr firstRow="1" bandRow="1">
                <a:tableStyleId>{2D5ABB26-0587-4C30-8999-92F81FD0307C}</a:tableStyleId>
              </a:tblPr>
              <a:tblGrid>
                <a:gridCol w="1097015">
                  <a:extLst>
                    <a:ext uri="{9D8B030D-6E8A-4147-A177-3AD203B41FA5}">
                      <a16:colId xmlns:a16="http://schemas.microsoft.com/office/drawing/2014/main" val="1542985562"/>
                    </a:ext>
                  </a:extLst>
                </a:gridCol>
                <a:gridCol w="2633662">
                  <a:extLst>
                    <a:ext uri="{9D8B030D-6E8A-4147-A177-3AD203B41FA5}">
                      <a16:colId xmlns:a16="http://schemas.microsoft.com/office/drawing/2014/main" val="4293568698"/>
                    </a:ext>
                  </a:extLst>
                </a:gridCol>
                <a:gridCol w="2502040">
                  <a:extLst>
                    <a:ext uri="{9D8B030D-6E8A-4147-A177-3AD203B41FA5}">
                      <a16:colId xmlns:a16="http://schemas.microsoft.com/office/drawing/2014/main" val="3202268034"/>
                    </a:ext>
                  </a:extLst>
                </a:gridCol>
                <a:gridCol w="2502040">
                  <a:extLst>
                    <a:ext uri="{9D8B030D-6E8A-4147-A177-3AD203B41FA5}">
                      <a16:colId xmlns:a16="http://schemas.microsoft.com/office/drawing/2014/main" val="1679059203"/>
                    </a:ext>
                  </a:extLst>
                </a:gridCol>
              </a:tblGrid>
              <a:tr h="325120">
                <a:tc rowSpan="3">
                  <a:txBody>
                    <a:bodyPr/>
                    <a:lstStyle/>
                    <a:p>
                      <a:pPr algn="ctr"/>
                      <a:endParaRPr lang="en-US" altLang="ja-JP" sz="1300" b="1" dirty="0">
                        <a:latin typeface="メイリオ" panose="020B0604030504040204" pitchFamily="50" charset="-128"/>
                        <a:ea typeface="メイリオ" panose="020B0604030504040204" pitchFamily="50" charset="-128"/>
                      </a:endParaRPr>
                    </a:p>
                  </a:txBody>
                  <a:tcPr marL="121920" marR="12192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ja-JP" sz="1300" b="0" dirty="0">
                          <a:latin typeface="メイリオ" panose="020B0604030504040204" pitchFamily="50" charset="-128"/>
                          <a:ea typeface="メイリオ" panose="020B0604030504040204" pitchFamily="50" charset="-128"/>
                        </a:rPr>
                        <a:t>Automation Hub</a:t>
                      </a:r>
                    </a:p>
                  </a:txBody>
                  <a:tcPr marL="121920" marR="12192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ja-JP" sz="1300" b="0" dirty="0">
                          <a:latin typeface="メイリオ" panose="020B0604030504040204" pitchFamily="50" charset="-128"/>
                          <a:ea typeface="メイリオ" panose="020B0604030504040204" pitchFamily="50" charset="-128"/>
                        </a:rPr>
                        <a:t>Automation Hub</a:t>
                      </a:r>
                    </a:p>
                  </a:txBody>
                  <a:tcPr marL="121920" marR="12192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ja-JP" sz="1300" b="0" dirty="0">
                          <a:solidFill>
                            <a:schemeClr val="tx2">
                              <a:lumMod val="75000"/>
                            </a:schemeClr>
                          </a:solidFill>
                          <a:latin typeface="メイリオ" panose="020B0604030504040204" pitchFamily="50" charset="-128"/>
                          <a:ea typeface="メイリオ" panose="020B0604030504040204" pitchFamily="50" charset="-128"/>
                        </a:rPr>
                        <a:t>-</a:t>
                      </a:r>
                    </a:p>
                  </a:txBody>
                  <a:tcPr marL="121920" marR="12192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44250570"/>
                  </a:ext>
                </a:extLst>
              </a:tr>
              <a:tr h="371353">
                <a:tc vMerge="1">
                  <a:txBody>
                    <a:bodyPr/>
                    <a:lstStyle/>
                    <a:p>
                      <a:pPr marL="0" marR="0" lvl="0" indent="0" algn="ctr" defTabSz="342892" rtl="0" eaLnBrk="1" fontAlgn="auto" latinLnBrk="0" hangingPunct="1">
                        <a:lnSpc>
                          <a:spcPct val="100000"/>
                        </a:lnSpc>
                        <a:spcBef>
                          <a:spcPts val="0"/>
                        </a:spcBef>
                        <a:spcAft>
                          <a:spcPts val="0"/>
                        </a:spcAft>
                        <a:buClrTx/>
                        <a:buSzTx/>
                        <a:buFontTx/>
                        <a:buNone/>
                        <a:tabLst/>
                        <a:defRPr/>
                      </a:pPr>
                      <a:endParaRPr lang="en-US" altLang="ja-JP" sz="1000" b="1"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342892" rtl="0" eaLnBrk="1" fontAlgn="auto" latinLnBrk="0" hangingPunct="1">
                        <a:lnSpc>
                          <a:spcPct val="100000"/>
                        </a:lnSpc>
                        <a:spcBef>
                          <a:spcPts val="0"/>
                        </a:spcBef>
                        <a:spcAft>
                          <a:spcPts val="0"/>
                        </a:spcAft>
                        <a:buClrTx/>
                        <a:buSzTx/>
                        <a:buFontTx/>
                        <a:buNone/>
                        <a:tabLst/>
                        <a:defRPr/>
                      </a:pPr>
                      <a:r>
                        <a:rPr lang="en-US" altLang="ja-JP" sz="1300" b="0" dirty="0">
                          <a:latin typeface="メイリオ" panose="020B0604030504040204" pitchFamily="50" charset="-128"/>
                          <a:ea typeface="メイリオ" panose="020B0604030504040204" pitchFamily="50" charset="-128"/>
                        </a:rPr>
                        <a:t>Process Mining</a:t>
                      </a:r>
                    </a:p>
                  </a:txBody>
                  <a:tcPr marL="121920" marR="12192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342892" rtl="0" eaLnBrk="1" fontAlgn="auto" latinLnBrk="0" hangingPunct="1">
                        <a:lnSpc>
                          <a:spcPct val="100000"/>
                        </a:lnSpc>
                        <a:spcBef>
                          <a:spcPts val="0"/>
                        </a:spcBef>
                        <a:spcAft>
                          <a:spcPts val="0"/>
                        </a:spcAft>
                        <a:buClrTx/>
                        <a:buSzTx/>
                        <a:buFontTx/>
                        <a:buNone/>
                        <a:tabLst/>
                        <a:defRPr/>
                      </a:pPr>
                      <a:r>
                        <a:rPr lang="en-US" altLang="ja-JP" sz="1300" b="0" dirty="0">
                          <a:solidFill>
                            <a:schemeClr val="bg2">
                              <a:lumMod val="90000"/>
                            </a:schemeClr>
                          </a:solidFill>
                          <a:latin typeface="メイリオ" panose="020B0604030504040204" pitchFamily="50" charset="-128"/>
                          <a:ea typeface="メイリオ" panose="020B0604030504040204" pitchFamily="50" charset="-128"/>
                        </a:rPr>
                        <a:t>Process Mining</a:t>
                      </a:r>
                      <a:r>
                        <a:rPr lang="en-US" altLang="ja-JP" sz="1300" b="0" dirty="0">
                          <a:solidFill>
                            <a:schemeClr val="accent1"/>
                          </a:solidFill>
                          <a:latin typeface="メイリオ" panose="020B0604030504040204" pitchFamily="50" charset="-128"/>
                          <a:ea typeface="メイリオ" panose="020B0604030504040204" pitchFamily="50" charset="-128"/>
                        </a:rPr>
                        <a:t>*</a:t>
                      </a:r>
                    </a:p>
                  </a:txBody>
                  <a:tcPr marL="121920" marR="12192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342892" rtl="0" eaLnBrk="1" fontAlgn="auto" latinLnBrk="0" hangingPunct="1">
                        <a:lnSpc>
                          <a:spcPct val="100000"/>
                        </a:lnSpc>
                        <a:spcBef>
                          <a:spcPts val="0"/>
                        </a:spcBef>
                        <a:spcAft>
                          <a:spcPts val="0"/>
                        </a:spcAft>
                        <a:buClrTx/>
                        <a:buSzTx/>
                        <a:buFontTx/>
                        <a:buNone/>
                        <a:tabLst/>
                        <a:defRPr/>
                      </a:pPr>
                      <a:r>
                        <a:rPr lang="en-US" altLang="ja-JP" sz="1300" b="0" dirty="0">
                          <a:latin typeface="メイリオ" panose="020B0604030504040204" pitchFamily="50" charset="-128"/>
                          <a:ea typeface="メイリオ" panose="020B0604030504040204" pitchFamily="50" charset="-128"/>
                        </a:rPr>
                        <a:t>Process Mining</a:t>
                      </a:r>
                    </a:p>
                  </a:txBody>
                  <a:tcPr marL="121920" marR="12192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31700047"/>
                  </a:ext>
                </a:extLst>
              </a:tr>
              <a:tr h="325709">
                <a:tc vMerge="1">
                  <a:txBody>
                    <a:bodyPr/>
                    <a:lstStyle/>
                    <a:p>
                      <a:pPr algn="ctr"/>
                      <a:endParaRPr lang="en-US" sz="1000" b="1"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b="0" dirty="0">
                          <a:latin typeface="メイリオ" panose="020B0604030504040204" pitchFamily="50" charset="-128"/>
                          <a:ea typeface="メイリオ" panose="020B0604030504040204" pitchFamily="50" charset="-128"/>
                        </a:rPr>
                        <a:t>Task Mining</a:t>
                      </a:r>
                    </a:p>
                  </a:txBody>
                  <a:tcPr marL="121920" marR="12192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300" b="0" dirty="0">
                          <a:latin typeface="メイリオ" panose="020B0604030504040204" pitchFamily="50" charset="-128"/>
                          <a:ea typeface="メイリオ" panose="020B0604030504040204" pitchFamily="50" charset="-128"/>
                        </a:rPr>
                        <a:t>Task Mining</a:t>
                      </a:r>
                    </a:p>
                  </a:txBody>
                  <a:tcPr marL="121920" marR="12192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ja-JP" sz="1300" b="0" dirty="0">
                          <a:solidFill>
                            <a:schemeClr val="tx2">
                              <a:lumMod val="75000"/>
                            </a:schemeClr>
                          </a:solidFill>
                          <a:latin typeface="メイリオ" panose="020B0604030504040204" pitchFamily="50" charset="-128"/>
                          <a:ea typeface="メイリオ" panose="020B0604030504040204" pitchFamily="50" charset="-128"/>
                        </a:rPr>
                        <a:t>-</a:t>
                      </a:r>
                      <a:endParaRPr lang="en-US" sz="1300" b="0" dirty="0">
                        <a:solidFill>
                          <a:schemeClr val="bg2">
                            <a:lumMod val="90000"/>
                          </a:schemeClr>
                        </a:solidFill>
                        <a:latin typeface="メイリオ" panose="020B0604030504040204" pitchFamily="50" charset="-128"/>
                        <a:ea typeface="メイリオ" panose="020B0604030504040204" pitchFamily="50" charset="-128"/>
                      </a:endParaRPr>
                    </a:p>
                  </a:txBody>
                  <a:tcPr marL="121920" marR="12192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95310706"/>
                  </a:ext>
                </a:extLst>
              </a:tr>
              <a:tr h="325709">
                <a:tc rowSpan="3">
                  <a:txBody>
                    <a:bodyPr/>
                    <a:lstStyle/>
                    <a:p>
                      <a:pPr algn="ctr"/>
                      <a:endParaRPr lang="en-US" sz="1300" b="1" dirty="0">
                        <a:latin typeface="メイリオ" panose="020B0604030504040204" pitchFamily="50" charset="-128"/>
                        <a:ea typeface="メイリオ" panose="020B0604030504040204" pitchFamily="50" charset="-128"/>
                      </a:endParaRPr>
                    </a:p>
                  </a:txBody>
                  <a:tcPr marL="121920" marR="12192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300" b="0" dirty="0">
                          <a:latin typeface="メイリオ" panose="020B0604030504040204" pitchFamily="50" charset="-128"/>
                          <a:ea typeface="メイリオ" panose="020B0604030504040204" pitchFamily="50" charset="-128"/>
                        </a:rPr>
                        <a:t>Document</a:t>
                      </a:r>
                      <a:r>
                        <a:rPr lang="ja-JP" altLang="en-US" sz="1300" b="0" dirty="0">
                          <a:latin typeface="メイリオ" panose="020B0604030504040204" pitchFamily="50" charset="-128"/>
                          <a:ea typeface="メイリオ" panose="020B0604030504040204" pitchFamily="50" charset="-128"/>
                        </a:rPr>
                        <a:t> </a:t>
                      </a:r>
                      <a:r>
                        <a:rPr lang="en-US" sz="1300" b="0" dirty="0">
                          <a:latin typeface="メイリオ" panose="020B0604030504040204" pitchFamily="50" charset="-128"/>
                          <a:ea typeface="メイリオ" panose="020B0604030504040204" pitchFamily="50" charset="-128"/>
                        </a:rPr>
                        <a:t>Understanding</a:t>
                      </a:r>
                    </a:p>
                  </a:txBody>
                  <a:tcPr marL="121920" marR="12192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300" b="0" dirty="0">
                          <a:latin typeface="メイリオ" panose="020B0604030504040204" pitchFamily="50" charset="-128"/>
                          <a:ea typeface="メイリオ" panose="020B0604030504040204" pitchFamily="50" charset="-128"/>
                        </a:rPr>
                        <a:t>Document</a:t>
                      </a:r>
                      <a:r>
                        <a:rPr lang="ja-JP" altLang="en-US" sz="1300" b="0" dirty="0">
                          <a:latin typeface="メイリオ" panose="020B0604030504040204" pitchFamily="50" charset="-128"/>
                          <a:ea typeface="メイリオ" panose="020B0604030504040204" pitchFamily="50" charset="-128"/>
                        </a:rPr>
                        <a:t> </a:t>
                      </a:r>
                      <a:r>
                        <a:rPr lang="en-US" sz="1300" b="0" dirty="0">
                          <a:latin typeface="メイリオ" panose="020B0604030504040204" pitchFamily="50" charset="-128"/>
                          <a:ea typeface="メイリオ" panose="020B0604030504040204" pitchFamily="50" charset="-128"/>
                        </a:rPr>
                        <a:t>Understanding</a:t>
                      </a:r>
                    </a:p>
                  </a:txBody>
                  <a:tcPr marL="121920" marR="12192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300" b="0" dirty="0">
                          <a:latin typeface="メイリオ" panose="020B0604030504040204" pitchFamily="50" charset="-128"/>
                          <a:ea typeface="メイリオ" panose="020B0604030504040204" pitchFamily="50" charset="-128"/>
                        </a:rPr>
                        <a:t>Document</a:t>
                      </a:r>
                      <a:r>
                        <a:rPr lang="ja-JP" altLang="en-US" sz="1300" b="0" dirty="0">
                          <a:latin typeface="メイリオ" panose="020B0604030504040204" pitchFamily="50" charset="-128"/>
                          <a:ea typeface="メイリオ" panose="020B0604030504040204" pitchFamily="50" charset="-128"/>
                        </a:rPr>
                        <a:t> </a:t>
                      </a:r>
                      <a:r>
                        <a:rPr lang="en-US" sz="1300" b="0" dirty="0">
                          <a:latin typeface="メイリオ" panose="020B0604030504040204" pitchFamily="50" charset="-128"/>
                          <a:ea typeface="メイリオ" panose="020B0604030504040204" pitchFamily="50" charset="-128"/>
                        </a:rPr>
                        <a:t>Understanding</a:t>
                      </a:r>
                    </a:p>
                  </a:txBody>
                  <a:tcPr marL="121920" marR="12192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08318864"/>
                  </a:ext>
                </a:extLst>
              </a:tr>
              <a:tr h="325709">
                <a:tc vMerge="1">
                  <a:txBody>
                    <a:bodyPr/>
                    <a:lstStyle/>
                    <a:p>
                      <a:pPr algn="ctr"/>
                      <a:endParaRPr lang="en-US" sz="1000" b="1"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b="0" dirty="0">
                          <a:latin typeface="メイリオ" panose="020B0604030504040204" pitchFamily="50" charset="-128"/>
                          <a:ea typeface="メイリオ" panose="020B0604030504040204" pitchFamily="50" charset="-128"/>
                        </a:rPr>
                        <a:t>Automation Ops</a:t>
                      </a:r>
                    </a:p>
                  </a:txBody>
                  <a:tcPr marL="121920" marR="12192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300" b="0" dirty="0">
                          <a:latin typeface="メイリオ" panose="020B0604030504040204" pitchFamily="50" charset="-128"/>
                          <a:ea typeface="メイリオ" panose="020B0604030504040204" pitchFamily="50" charset="-128"/>
                        </a:rPr>
                        <a:t>Automation Ops</a:t>
                      </a:r>
                    </a:p>
                  </a:txBody>
                  <a:tcPr marL="121920" marR="12192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ja-JP" sz="1300" b="0" dirty="0">
                          <a:solidFill>
                            <a:schemeClr val="tx2">
                              <a:lumMod val="75000"/>
                            </a:schemeClr>
                          </a:solidFill>
                          <a:latin typeface="メイリオ" panose="020B0604030504040204" pitchFamily="50" charset="-128"/>
                          <a:ea typeface="メイリオ" panose="020B0604030504040204" pitchFamily="50" charset="-128"/>
                        </a:rPr>
                        <a:t>-</a:t>
                      </a:r>
                      <a:endParaRPr lang="en-US" sz="1300" b="0" dirty="0">
                        <a:solidFill>
                          <a:schemeClr val="bg2">
                            <a:lumMod val="90000"/>
                          </a:schemeClr>
                        </a:solidFill>
                        <a:latin typeface="メイリオ" panose="020B0604030504040204" pitchFamily="50" charset="-128"/>
                        <a:ea typeface="メイリオ" panose="020B0604030504040204" pitchFamily="50" charset="-128"/>
                      </a:endParaRPr>
                    </a:p>
                  </a:txBody>
                  <a:tcPr marL="121920" marR="12192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86042841"/>
                  </a:ext>
                </a:extLst>
              </a:tr>
              <a:tr h="325709">
                <a:tc vMerge="1">
                  <a:txBody>
                    <a:bodyPr/>
                    <a:lstStyle/>
                    <a:p>
                      <a:pPr marL="0" marR="0" lvl="0" indent="0" algn="ctr" defTabSz="342892" rtl="0" eaLnBrk="1" fontAlgn="auto" latinLnBrk="0" hangingPunct="1">
                        <a:lnSpc>
                          <a:spcPct val="100000"/>
                        </a:lnSpc>
                        <a:spcBef>
                          <a:spcPts val="0"/>
                        </a:spcBef>
                        <a:spcAft>
                          <a:spcPts val="0"/>
                        </a:spcAft>
                        <a:buClrTx/>
                        <a:buSzTx/>
                        <a:buFontTx/>
                        <a:buNone/>
                        <a:tabLst/>
                        <a:defRPr/>
                      </a:pPr>
                      <a:endParaRPr lang="en-US" altLang="ja-JP" sz="1000" b="1" dirty="0">
                        <a:latin typeface="メイリオ" panose="020B0604030504040204" pitchFamily="50" charset="-128"/>
                        <a:ea typeface="メイリオ" panose="020B0604030504040204" pitchFamily="50" charset="-128"/>
                        <a:cs typeface="Aria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342892" rtl="0" eaLnBrk="1" fontAlgn="auto" latinLnBrk="0" hangingPunct="1">
                        <a:lnSpc>
                          <a:spcPct val="100000"/>
                        </a:lnSpc>
                        <a:spcBef>
                          <a:spcPts val="0"/>
                        </a:spcBef>
                        <a:spcAft>
                          <a:spcPts val="0"/>
                        </a:spcAft>
                        <a:buClrTx/>
                        <a:buSzTx/>
                        <a:buFontTx/>
                        <a:buNone/>
                        <a:tabLst/>
                        <a:defRPr/>
                      </a:pPr>
                      <a:r>
                        <a:rPr lang="en-US" altLang="ja-JP" sz="1300" b="0" dirty="0">
                          <a:latin typeface="メイリオ" panose="020B0604030504040204" pitchFamily="50" charset="-128"/>
                          <a:ea typeface="メイリオ" panose="020B0604030504040204" pitchFamily="50" charset="-128"/>
                          <a:cs typeface="Arial"/>
                        </a:rPr>
                        <a:t>Integration Service</a:t>
                      </a:r>
                    </a:p>
                  </a:txBody>
                  <a:tcPr marL="121920" marR="12192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342892" rtl="0" eaLnBrk="1" fontAlgn="auto" latinLnBrk="0" hangingPunct="1">
                        <a:lnSpc>
                          <a:spcPct val="100000"/>
                        </a:lnSpc>
                        <a:spcBef>
                          <a:spcPts val="0"/>
                        </a:spcBef>
                        <a:spcAft>
                          <a:spcPts val="0"/>
                        </a:spcAft>
                        <a:buClrTx/>
                        <a:buSzTx/>
                        <a:buFontTx/>
                        <a:buNone/>
                        <a:tabLst/>
                        <a:defRPr/>
                      </a:pPr>
                      <a:r>
                        <a:rPr lang="en-US" altLang="ja-JP" sz="1300" b="0" dirty="0">
                          <a:solidFill>
                            <a:schemeClr val="bg2">
                              <a:lumMod val="90000"/>
                            </a:schemeClr>
                          </a:solidFill>
                          <a:latin typeface="メイリオ" panose="020B0604030504040204" pitchFamily="50" charset="-128"/>
                          <a:ea typeface="メイリオ" panose="020B0604030504040204" pitchFamily="50" charset="-128"/>
                          <a:cs typeface="Arial"/>
                        </a:rPr>
                        <a:t>Integration Service</a:t>
                      </a:r>
                      <a:r>
                        <a:rPr lang="en-US" altLang="ja-JP" sz="1300" b="0" dirty="0">
                          <a:solidFill>
                            <a:schemeClr val="accent1"/>
                          </a:solidFill>
                          <a:latin typeface="メイリオ" panose="020B0604030504040204" pitchFamily="50" charset="-128"/>
                          <a:ea typeface="メイリオ" panose="020B0604030504040204" pitchFamily="50" charset="-128"/>
                        </a:rPr>
                        <a:t>*</a:t>
                      </a:r>
                      <a:r>
                        <a:rPr lang="en-US" altLang="ja-JP" sz="1300" b="0" dirty="0">
                          <a:solidFill>
                            <a:schemeClr val="bg2">
                              <a:lumMod val="90000"/>
                            </a:schemeClr>
                          </a:solidFill>
                          <a:latin typeface="メイリオ" panose="020B0604030504040204" pitchFamily="50" charset="-128"/>
                          <a:ea typeface="メイリオ" panose="020B0604030504040204" pitchFamily="50" charset="-128"/>
                          <a:cs typeface="Arial"/>
                        </a:rPr>
                        <a:t> </a:t>
                      </a:r>
                    </a:p>
                  </a:txBody>
                  <a:tcPr marL="121920" marR="12192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342892" rtl="0" eaLnBrk="1" fontAlgn="auto" latinLnBrk="0" hangingPunct="1">
                        <a:lnSpc>
                          <a:spcPct val="100000"/>
                        </a:lnSpc>
                        <a:spcBef>
                          <a:spcPts val="0"/>
                        </a:spcBef>
                        <a:spcAft>
                          <a:spcPts val="0"/>
                        </a:spcAft>
                        <a:buClrTx/>
                        <a:buSzTx/>
                        <a:buFontTx/>
                        <a:buNone/>
                        <a:tabLst/>
                        <a:defRPr/>
                      </a:pPr>
                      <a:r>
                        <a:rPr lang="en-US" altLang="ja-JP" sz="1300" b="0" dirty="0">
                          <a:solidFill>
                            <a:schemeClr val="tx2">
                              <a:lumMod val="75000"/>
                            </a:schemeClr>
                          </a:solidFill>
                          <a:latin typeface="メイリオ" panose="020B0604030504040204" pitchFamily="50" charset="-128"/>
                          <a:ea typeface="メイリオ" panose="020B0604030504040204" pitchFamily="50" charset="-128"/>
                        </a:rPr>
                        <a:t>-</a:t>
                      </a:r>
                      <a:endParaRPr lang="en-US" altLang="ja-JP" sz="1300" b="0" dirty="0">
                        <a:solidFill>
                          <a:schemeClr val="bg2">
                            <a:lumMod val="90000"/>
                          </a:schemeClr>
                        </a:solidFill>
                        <a:latin typeface="メイリオ" panose="020B0604030504040204" pitchFamily="50" charset="-128"/>
                        <a:ea typeface="メイリオ" panose="020B0604030504040204" pitchFamily="50" charset="-128"/>
                        <a:cs typeface="Arial"/>
                      </a:endParaRPr>
                    </a:p>
                  </a:txBody>
                  <a:tcPr marL="121920" marR="12192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76908151"/>
                  </a:ext>
                </a:extLst>
              </a:tr>
              <a:tr h="325709">
                <a:tc rowSpan="5">
                  <a:txBody>
                    <a:bodyPr/>
                    <a:lstStyle/>
                    <a:p>
                      <a:pPr algn="ctr"/>
                      <a:endParaRPr lang="en-US" sz="1300" b="1" dirty="0">
                        <a:latin typeface="メイリオ" panose="020B0604030504040204" pitchFamily="50" charset="-128"/>
                        <a:ea typeface="メイリオ" panose="020B0604030504040204" pitchFamily="50" charset="-128"/>
                      </a:endParaRPr>
                    </a:p>
                  </a:txBody>
                  <a:tcPr marL="121920" marR="12192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300" b="0" dirty="0">
                          <a:latin typeface="メイリオ" panose="020B0604030504040204" pitchFamily="50" charset="-128"/>
                          <a:ea typeface="メイリオ" panose="020B0604030504040204" pitchFamily="50" charset="-128"/>
                        </a:rPr>
                        <a:t>Orchestrator</a:t>
                      </a:r>
                    </a:p>
                  </a:txBody>
                  <a:tcPr marL="121920" marR="12192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300" b="0" dirty="0">
                          <a:latin typeface="メイリオ" panose="020B0604030504040204" pitchFamily="50" charset="-128"/>
                          <a:ea typeface="メイリオ" panose="020B0604030504040204" pitchFamily="50" charset="-128"/>
                        </a:rPr>
                        <a:t>Orchestrator</a:t>
                      </a:r>
                    </a:p>
                  </a:txBody>
                  <a:tcPr marL="121920" marR="12192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300" b="0" dirty="0">
                          <a:latin typeface="メイリオ" panose="020B0604030504040204" pitchFamily="50" charset="-128"/>
                          <a:ea typeface="メイリオ" panose="020B0604030504040204" pitchFamily="50" charset="-128"/>
                        </a:rPr>
                        <a:t>Orchestrator</a:t>
                      </a:r>
                    </a:p>
                  </a:txBody>
                  <a:tcPr marL="121920" marR="12192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00372273"/>
                  </a:ext>
                </a:extLst>
              </a:tr>
              <a:tr h="325709">
                <a:tc vMerge="1">
                  <a:txBody>
                    <a:bodyPr/>
                    <a:lstStyle/>
                    <a:p>
                      <a:pPr algn="ctr"/>
                      <a:endParaRPr lang="en-US" sz="1000" b="1"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b="0" dirty="0">
                          <a:latin typeface="メイリオ" panose="020B0604030504040204" pitchFamily="50" charset="-128"/>
                          <a:ea typeface="メイリオ" panose="020B0604030504040204" pitchFamily="50" charset="-128"/>
                        </a:rPr>
                        <a:t>AI Center</a:t>
                      </a:r>
                    </a:p>
                  </a:txBody>
                  <a:tcPr marL="121920" marR="12192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300" b="0" dirty="0">
                          <a:latin typeface="メイリオ" panose="020B0604030504040204" pitchFamily="50" charset="-128"/>
                          <a:ea typeface="メイリオ" panose="020B0604030504040204" pitchFamily="50" charset="-128"/>
                        </a:rPr>
                        <a:t>AI Center</a:t>
                      </a:r>
                    </a:p>
                  </a:txBody>
                  <a:tcPr marL="121920" marR="12192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300" b="0" dirty="0">
                          <a:latin typeface="メイリオ" panose="020B0604030504040204" pitchFamily="50" charset="-128"/>
                          <a:ea typeface="メイリオ" panose="020B0604030504040204" pitchFamily="50" charset="-128"/>
                        </a:rPr>
                        <a:t>AI Center</a:t>
                      </a:r>
                    </a:p>
                  </a:txBody>
                  <a:tcPr marL="121920" marR="12192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92506005"/>
                  </a:ext>
                </a:extLst>
              </a:tr>
              <a:tr h="325709">
                <a:tc vMerge="1">
                  <a:txBody>
                    <a:bodyPr/>
                    <a:lstStyle/>
                    <a:p>
                      <a:pPr algn="ctr"/>
                      <a:endParaRPr lang="en-US" sz="1000" b="1"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b="0" dirty="0">
                          <a:latin typeface="メイリオ" panose="020B0604030504040204" pitchFamily="50" charset="-128"/>
                          <a:ea typeface="メイリオ" panose="020B0604030504040204" pitchFamily="50" charset="-128"/>
                        </a:rPr>
                        <a:t>Test Manager</a:t>
                      </a:r>
                    </a:p>
                  </a:txBody>
                  <a:tcPr marL="121920" marR="12192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300" b="0" dirty="0">
                          <a:latin typeface="メイリオ" panose="020B0604030504040204" pitchFamily="50" charset="-128"/>
                          <a:ea typeface="メイリオ" panose="020B0604030504040204" pitchFamily="50" charset="-128"/>
                        </a:rPr>
                        <a:t>Test Manager</a:t>
                      </a:r>
                    </a:p>
                  </a:txBody>
                  <a:tcPr marL="121920" marR="12192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300" b="0" dirty="0">
                          <a:latin typeface="メイリオ" panose="020B0604030504040204" pitchFamily="50" charset="-128"/>
                          <a:ea typeface="メイリオ" panose="020B0604030504040204" pitchFamily="50" charset="-128"/>
                        </a:rPr>
                        <a:t>Test Manager</a:t>
                      </a:r>
                    </a:p>
                  </a:txBody>
                  <a:tcPr marL="121920" marR="12192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62224312"/>
                  </a:ext>
                </a:extLst>
              </a:tr>
              <a:tr h="325709">
                <a:tc vMerge="1">
                  <a:txBody>
                    <a:bodyPr/>
                    <a:lstStyle/>
                    <a:p>
                      <a:pPr marL="0" marR="0" lvl="0" indent="0" algn="ctr" defTabSz="342892" rtl="0" eaLnBrk="1" fontAlgn="auto" latinLnBrk="0" hangingPunct="1">
                        <a:lnSpc>
                          <a:spcPct val="100000"/>
                        </a:lnSpc>
                        <a:spcBef>
                          <a:spcPts val="0"/>
                        </a:spcBef>
                        <a:spcAft>
                          <a:spcPts val="0"/>
                        </a:spcAft>
                        <a:buClrTx/>
                        <a:buSzTx/>
                        <a:buFontTx/>
                        <a:buNone/>
                        <a:tabLst/>
                        <a:defRPr/>
                      </a:pPr>
                      <a:endParaRPr lang="en-US" altLang="ja-JP" sz="1000" b="1"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342892" rtl="0" eaLnBrk="1" fontAlgn="auto" latinLnBrk="0" hangingPunct="1">
                        <a:lnSpc>
                          <a:spcPct val="100000"/>
                        </a:lnSpc>
                        <a:spcBef>
                          <a:spcPts val="0"/>
                        </a:spcBef>
                        <a:spcAft>
                          <a:spcPts val="0"/>
                        </a:spcAft>
                        <a:buClrTx/>
                        <a:buSzTx/>
                        <a:buFontTx/>
                        <a:buNone/>
                        <a:tabLst/>
                        <a:defRPr/>
                      </a:pPr>
                      <a:r>
                        <a:rPr lang="en-US" altLang="ja-JP" sz="1300" b="0" dirty="0">
                          <a:latin typeface="メイリオ" panose="020B0604030504040204" pitchFamily="50" charset="-128"/>
                          <a:ea typeface="メイリオ" panose="020B0604030504040204" pitchFamily="50" charset="-128"/>
                        </a:rPr>
                        <a:t>Data Service</a:t>
                      </a:r>
                    </a:p>
                  </a:txBody>
                  <a:tcPr marL="121920" marR="12192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342892" rtl="0" eaLnBrk="1" fontAlgn="auto" latinLnBrk="0" hangingPunct="1">
                        <a:lnSpc>
                          <a:spcPct val="100000"/>
                        </a:lnSpc>
                        <a:spcBef>
                          <a:spcPts val="0"/>
                        </a:spcBef>
                        <a:spcAft>
                          <a:spcPts val="0"/>
                        </a:spcAft>
                        <a:buClrTx/>
                        <a:buSzTx/>
                        <a:buFontTx/>
                        <a:buNone/>
                        <a:tabLst/>
                        <a:defRPr/>
                      </a:pPr>
                      <a:r>
                        <a:rPr lang="en-US" altLang="ja-JP" sz="1300" b="0" dirty="0">
                          <a:solidFill>
                            <a:schemeClr val="bg2">
                              <a:lumMod val="90000"/>
                            </a:schemeClr>
                          </a:solidFill>
                          <a:latin typeface="メイリオ" panose="020B0604030504040204" pitchFamily="50" charset="-128"/>
                          <a:ea typeface="メイリオ" panose="020B0604030504040204" pitchFamily="50" charset="-128"/>
                        </a:rPr>
                        <a:t>Data Service</a:t>
                      </a:r>
                      <a:r>
                        <a:rPr lang="en-US" altLang="ja-JP" sz="1300" b="0" dirty="0">
                          <a:solidFill>
                            <a:schemeClr val="accent1"/>
                          </a:solidFill>
                          <a:latin typeface="メイリオ" panose="020B0604030504040204" pitchFamily="50" charset="-128"/>
                          <a:ea typeface="メイリオ" panose="020B0604030504040204" pitchFamily="50" charset="-128"/>
                        </a:rPr>
                        <a:t>*</a:t>
                      </a:r>
                      <a:endParaRPr lang="en-US" altLang="ja-JP" sz="1300" b="0" dirty="0">
                        <a:solidFill>
                          <a:schemeClr val="bg2">
                            <a:lumMod val="90000"/>
                          </a:schemeClr>
                        </a:solidFill>
                        <a:latin typeface="メイリオ" panose="020B0604030504040204" pitchFamily="50" charset="-128"/>
                        <a:ea typeface="メイリオ" panose="020B0604030504040204" pitchFamily="50" charset="-128"/>
                      </a:endParaRPr>
                    </a:p>
                  </a:txBody>
                  <a:tcPr marL="121920" marR="12192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342892" rtl="0" eaLnBrk="1" fontAlgn="auto" latinLnBrk="0" hangingPunct="1">
                        <a:lnSpc>
                          <a:spcPct val="100000"/>
                        </a:lnSpc>
                        <a:spcBef>
                          <a:spcPts val="0"/>
                        </a:spcBef>
                        <a:spcAft>
                          <a:spcPts val="0"/>
                        </a:spcAft>
                        <a:buClrTx/>
                        <a:buSzTx/>
                        <a:buFontTx/>
                        <a:buNone/>
                        <a:tabLst/>
                        <a:defRPr/>
                      </a:pPr>
                      <a:r>
                        <a:rPr lang="en-US" altLang="ja-JP" sz="1300" b="0" dirty="0">
                          <a:solidFill>
                            <a:schemeClr val="tx2">
                              <a:lumMod val="75000"/>
                            </a:schemeClr>
                          </a:solidFill>
                          <a:latin typeface="メイリオ" panose="020B0604030504040204" pitchFamily="50" charset="-128"/>
                          <a:ea typeface="メイリオ" panose="020B0604030504040204" pitchFamily="50" charset="-128"/>
                        </a:rPr>
                        <a:t>-</a:t>
                      </a:r>
                      <a:endParaRPr lang="en-US" altLang="ja-JP" sz="1300" b="0" dirty="0">
                        <a:solidFill>
                          <a:schemeClr val="bg2">
                            <a:lumMod val="90000"/>
                          </a:schemeClr>
                        </a:solidFill>
                        <a:latin typeface="メイリオ" panose="020B0604030504040204" pitchFamily="50" charset="-128"/>
                        <a:ea typeface="メイリオ" panose="020B0604030504040204" pitchFamily="50" charset="-128"/>
                      </a:endParaRPr>
                    </a:p>
                  </a:txBody>
                  <a:tcPr marL="121920" marR="12192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90606446"/>
                  </a:ext>
                </a:extLst>
              </a:tr>
              <a:tr h="325709">
                <a:tc vMerge="1">
                  <a:txBody>
                    <a:bodyPr/>
                    <a:lstStyle/>
                    <a:p>
                      <a:pPr algn="ctr"/>
                      <a:endParaRPr lang="en-US" sz="1000" b="1"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b="0" dirty="0">
                          <a:latin typeface="メイリオ" panose="020B0604030504040204" pitchFamily="50" charset="-128"/>
                          <a:ea typeface="メイリオ" panose="020B0604030504040204" pitchFamily="50" charset="-128"/>
                        </a:rPr>
                        <a:t>Insights</a:t>
                      </a:r>
                    </a:p>
                  </a:txBody>
                  <a:tcPr marL="121920" marR="12192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300" b="0" dirty="0">
                          <a:latin typeface="メイリオ" panose="020B0604030504040204" pitchFamily="50" charset="-128"/>
                          <a:ea typeface="メイリオ" panose="020B0604030504040204" pitchFamily="50" charset="-128"/>
                        </a:rPr>
                        <a:t>Insights</a:t>
                      </a:r>
                    </a:p>
                  </a:txBody>
                  <a:tcPr marL="121920" marR="12192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300" b="0" dirty="0">
                          <a:latin typeface="メイリオ" panose="020B0604030504040204" pitchFamily="50" charset="-128"/>
                          <a:ea typeface="メイリオ" panose="020B0604030504040204" pitchFamily="50" charset="-128"/>
                        </a:rPr>
                        <a:t>Insights</a:t>
                      </a:r>
                    </a:p>
                  </a:txBody>
                  <a:tcPr marL="121920" marR="12192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78346667"/>
                  </a:ext>
                </a:extLst>
              </a:tr>
              <a:tr h="325709">
                <a:tc rowSpan="2">
                  <a:txBody>
                    <a:bodyPr/>
                    <a:lstStyle/>
                    <a:p>
                      <a:pPr algn="ctr"/>
                      <a:endParaRPr lang="en-US" sz="1300" b="1" dirty="0">
                        <a:latin typeface="メイリオ" panose="020B0604030504040204" pitchFamily="50" charset="-128"/>
                        <a:ea typeface="メイリオ" panose="020B0604030504040204" pitchFamily="50" charset="-128"/>
                      </a:endParaRPr>
                    </a:p>
                  </a:txBody>
                  <a:tcPr marL="121920" marR="12192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300" b="0" dirty="0">
                          <a:latin typeface="メイリオ" panose="020B0604030504040204" pitchFamily="50" charset="-128"/>
                          <a:ea typeface="メイリオ" panose="020B0604030504040204" pitchFamily="50" charset="-128"/>
                        </a:rPr>
                        <a:t>Apps</a:t>
                      </a:r>
                    </a:p>
                  </a:txBody>
                  <a:tcPr marL="121920" marR="12192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300" b="0" dirty="0">
                          <a:latin typeface="メイリオ" panose="020B0604030504040204" pitchFamily="50" charset="-128"/>
                          <a:ea typeface="メイリオ" panose="020B0604030504040204" pitchFamily="50" charset="-128"/>
                        </a:rPr>
                        <a:t>Apps</a:t>
                      </a:r>
                    </a:p>
                  </a:txBody>
                  <a:tcPr marL="121920" marR="12192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ja-JP" sz="1300" b="0" dirty="0">
                          <a:solidFill>
                            <a:schemeClr val="tx2">
                              <a:lumMod val="75000"/>
                            </a:schemeClr>
                          </a:solidFill>
                          <a:latin typeface="メイリオ" panose="020B0604030504040204" pitchFamily="50" charset="-128"/>
                          <a:ea typeface="メイリオ" panose="020B0604030504040204" pitchFamily="50" charset="-128"/>
                        </a:rPr>
                        <a:t>-</a:t>
                      </a:r>
                      <a:endParaRPr lang="en-US" sz="1300" b="0" dirty="0">
                        <a:solidFill>
                          <a:schemeClr val="bg2">
                            <a:lumMod val="90000"/>
                          </a:schemeClr>
                        </a:solidFill>
                        <a:latin typeface="メイリオ" panose="020B0604030504040204" pitchFamily="50" charset="-128"/>
                        <a:ea typeface="メイリオ" panose="020B0604030504040204" pitchFamily="50" charset="-128"/>
                      </a:endParaRPr>
                    </a:p>
                  </a:txBody>
                  <a:tcPr marL="121920" marR="12192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68411654"/>
                  </a:ext>
                </a:extLst>
              </a:tr>
              <a:tr h="325709">
                <a:tc vMerge="1">
                  <a:txBody>
                    <a:bodyPr/>
                    <a:lstStyle/>
                    <a:p>
                      <a:pPr algn="ctr"/>
                      <a:endParaRPr lang="en-US" sz="1000" b="1"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b="0" dirty="0">
                          <a:latin typeface="メイリオ" panose="020B0604030504040204" pitchFamily="50" charset="-128"/>
                          <a:ea typeface="メイリオ" panose="020B0604030504040204" pitchFamily="50" charset="-128"/>
                        </a:rPr>
                        <a:t>Action Center</a:t>
                      </a:r>
                    </a:p>
                  </a:txBody>
                  <a:tcPr marL="121920" marR="12192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300" b="0" dirty="0">
                          <a:latin typeface="メイリオ" panose="020B0604030504040204" pitchFamily="50" charset="-128"/>
                          <a:ea typeface="メイリオ" panose="020B0604030504040204" pitchFamily="50" charset="-128"/>
                        </a:rPr>
                        <a:t>Action Center</a:t>
                      </a:r>
                    </a:p>
                  </a:txBody>
                  <a:tcPr marL="121920" marR="12192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300" b="0" dirty="0">
                          <a:latin typeface="メイリオ" panose="020B0604030504040204" pitchFamily="50" charset="-128"/>
                          <a:ea typeface="メイリオ" panose="020B0604030504040204" pitchFamily="50" charset="-128"/>
                        </a:rPr>
                        <a:t>Action Center</a:t>
                      </a:r>
                    </a:p>
                  </a:txBody>
                  <a:tcPr marL="121920" marR="12192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74872023"/>
                  </a:ext>
                </a:extLst>
              </a:tr>
            </a:tbl>
          </a:graphicData>
        </a:graphic>
      </p:graphicFrame>
      <p:sp>
        <p:nvSpPr>
          <p:cNvPr id="8" name="Rectangle 27">
            <a:extLst>
              <a:ext uri="{FF2B5EF4-FFF2-40B4-BE49-F238E27FC236}">
                <a16:creationId xmlns:a16="http://schemas.microsoft.com/office/drawing/2014/main" id="{AFCB94E8-88F0-4960-8A39-F7DDD7E091F6}"/>
              </a:ext>
            </a:extLst>
          </p:cNvPr>
          <p:cNvSpPr/>
          <p:nvPr/>
        </p:nvSpPr>
        <p:spPr>
          <a:xfrm>
            <a:off x="85358" y="1964487"/>
            <a:ext cx="1024164" cy="922241"/>
          </a:xfrm>
          <a:prstGeom prst="rect">
            <a:avLst/>
          </a:prstGeom>
          <a:solidFill>
            <a:srgbClr val="ED145B"/>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nchorCtr="0"/>
          <a:lstStyle>
            <a:defPPr>
              <a:defRPr lang="en-US"/>
            </a:defPPr>
            <a:lvl1pPr marL="0" algn="l" defTabSz="1326703" rtl="0" eaLnBrk="1" latinLnBrk="0" hangingPunct="1">
              <a:defRPr sz="5223" kern="1200">
                <a:solidFill>
                  <a:schemeClr val="lt1"/>
                </a:solidFill>
                <a:latin typeface="+mn-lt"/>
                <a:ea typeface="+mn-ea"/>
                <a:cs typeface="+mn-cs"/>
              </a:defRPr>
            </a:lvl1pPr>
            <a:lvl2pPr marL="1326703" algn="l" defTabSz="1326703" rtl="0" eaLnBrk="1" latinLnBrk="0" hangingPunct="1">
              <a:defRPr sz="5223" kern="1200">
                <a:solidFill>
                  <a:schemeClr val="lt1"/>
                </a:solidFill>
                <a:latin typeface="+mn-lt"/>
                <a:ea typeface="+mn-ea"/>
                <a:cs typeface="+mn-cs"/>
              </a:defRPr>
            </a:lvl2pPr>
            <a:lvl3pPr marL="2653406" algn="l" defTabSz="1326703" rtl="0" eaLnBrk="1" latinLnBrk="0" hangingPunct="1">
              <a:defRPr sz="5223" kern="1200">
                <a:solidFill>
                  <a:schemeClr val="lt1"/>
                </a:solidFill>
                <a:latin typeface="+mn-lt"/>
                <a:ea typeface="+mn-ea"/>
                <a:cs typeface="+mn-cs"/>
              </a:defRPr>
            </a:lvl3pPr>
            <a:lvl4pPr marL="3980109" algn="l" defTabSz="1326703" rtl="0" eaLnBrk="1" latinLnBrk="0" hangingPunct="1">
              <a:defRPr sz="5223" kern="1200">
                <a:solidFill>
                  <a:schemeClr val="lt1"/>
                </a:solidFill>
                <a:latin typeface="+mn-lt"/>
                <a:ea typeface="+mn-ea"/>
                <a:cs typeface="+mn-cs"/>
              </a:defRPr>
            </a:lvl4pPr>
            <a:lvl5pPr marL="5306812" algn="l" defTabSz="1326703" rtl="0" eaLnBrk="1" latinLnBrk="0" hangingPunct="1">
              <a:defRPr sz="5223" kern="1200">
                <a:solidFill>
                  <a:schemeClr val="lt1"/>
                </a:solidFill>
                <a:latin typeface="+mn-lt"/>
                <a:ea typeface="+mn-ea"/>
                <a:cs typeface="+mn-cs"/>
              </a:defRPr>
            </a:lvl5pPr>
            <a:lvl6pPr marL="6633515" algn="l" defTabSz="1326703" rtl="0" eaLnBrk="1" latinLnBrk="0" hangingPunct="1">
              <a:defRPr sz="5223" kern="1200">
                <a:solidFill>
                  <a:schemeClr val="lt1"/>
                </a:solidFill>
                <a:latin typeface="+mn-lt"/>
                <a:ea typeface="+mn-ea"/>
                <a:cs typeface="+mn-cs"/>
              </a:defRPr>
            </a:lvl6pPr>
            <a:lvl7pPr marL="7960218" algn="l" defTabSz="1326703" rtl="0" eaLnBrk="1" latinLnBrk="0" hangingPunct="1">
              <a:defRPr sz="5223" kern="1200">
                <a:solidFill>
                  <a:schemeClr val="lt1"/>
                </a:solidFill>
                <a:latin typeface="+mn-lt"/>
                <a:ea typeface="+mn-ea"/>
                <a:cs typeface="+mn-cs"/>
              </a:defRPr>
            </a:lvl7pPr>
            <a:lvl8pPr marL="9286921" algn="l" defTabSz="1326703" rtl="0" eaLnBrk="1" latinLnBrk="0" hangingPunct="1">
              <a:defRPr sz="5223" kern="1200">
                <a:solidFill>
                  <a:schemeClr val="lt1"/>
                </a:solidFill>
                <a:latin typeface="+mn-lt"/>
                <a:ea typeface="+mn-ea"/>
                <a:cs typeface="+mn-cs"/>
              </a:defRPr>
            </a:lvl8pPr>
            <a:lvl9pPr marL="10613624" algn="l" defTabSz="1326703" rtl="0" eaLnBrk="1" latinLnBrk="0" hangingPunct="1">
              <a:defRPr sz="5223" kern="1200">
                <a:solidFill>
                  <a:schemeClr val="lt1"/>
                </a:solidFill>
                <a:latin typeface="+mn-lt"/>
                <a:ea typeface="+mn-ea"/>
                <a:cs typeface="+mn-cs"/>
              </a:defRPr>
            </a:lvl9pPr>
          </a:lstStyle>
          <a:p>
            <a:pPr algn="ctr" defTabSz="1326669">
              <a:defRPr/>
            </a:pPr>
            <a:endParaRPr lang="en-US" sz="1400" dirty="0">
              <a:solidFill>
                <a:srgbClr val="FFFFFF"/>
              </a:solidFill>
              <a:latin typeface="Arial"/>
              <a:cs typeface="Arial"/>
            </a:endParaRPr>
          </a:p>
        </p:txBody>
      </p:sp>
      <p:sp>
        <p:nvSpPr>
          <p:cNvPr id="9" name="TextBox 45">
            <a:extLst>
              <a:ext uri="{FF2B5EF4-FFF2-40B4-BE49-F238E27FC236}">
                <a16:creationId xmlns:a16="http://schemas.microsoft.com/office/drawing/2014/main" id="{454E0A1F-8D63-4F16-9736-84D0EBFE559C}"/>
              </a:ext>
            </a:extLst>
          </p:cNvPr>
          <p:cNvSpPr txBox="1"/>
          <p:nvPr/>
        </p:nvSpPr>
        <p:spPr>
          <a:xfrm>
            <a:off x="384415" y="2105948"/>
            <a:ext cx="784373" cy="311841"/>
          </a:xfrm>
          <a:prstGeom prst="rect">
            <a:avLst/>
          </a:prstGeom>
          <a:noFill/>
        </p:spPr>
        <p:txBody>
          <a:bodyPr wrap="square" lIns="0" tIns="0" rIns="0" bIns="0" rtlCol="0" anchor="t" anchorCtr="0">
            <a:noAutofit/>
          </a:bodyPr>
          <a:lstStyle>
            <a:defPPr>
              <a:defRPr lang="en-US"/>
            </a:defPPr>
            <a:lvl1pPr marL="0" algn="l" defTabSz="1326703" rtl="0" eaLnBrk="1" latinLnBrk="0" hangingPunct="1">
              <a:defRPr sz="5223" kern="1200">
                <a:solidFill>
                  <a:schemeClr val="tx1"/>
                </a:solidFill>
                <a:latin typeface="+mn-lt"/>
                <a:ea typeface="+mn-ea"/>
                <a:cs typeface="+mn-cs"/>
              </a:defRPr>
            </a:lvl1pPr>
            <a:lvl2pPr marL="1326703" algn="l" defTabSz="1326703" rtl="0" eaLnBrk="1" latinLnBrk="0" hangingPunct="1">
              <a:defRPr sz="5223" kern="1200">
                <a:solidFill>
                  <a:schemeClr val="tx1"/>
                </a:solidFill>
                <a:latin typeface="+mn-lt"/>
                <a:ea typeface="+mn-ea"/>
                <a:cs typeface="+mn-cs"/>
              </a:defRPr>
            </a:lvl2pPr>
            <a:lvl3pPr marL="2653406" algn="l" defTabSz="1326703" rtl="0" eaLnBrk="1" latinLnBrk="0" hangingPunct="1">
              <a:defRPr sz="5223" kern="1200">
                <a:solidFill>
                  <a:schemeClr val="tx1"/>
                </a:solidFill>
                <a:latin typeface="+mn-lt"/>
                <a:ea typeface="+mn-ea"/>
                <a:cs typeface="+mn-cs"/>
              </a:defRPr>
            </a:lvl3pPr>
            <a:lvl4pPr marL="3980109" algn="l" defTabSz="1326703" rtl="0" eaLnBrk="1" latinLnBrk="0" hangingPunct="1">
              <a:defRPr sz="5223" kern="1200">
                <a:solidFill>
                  <a:schemeClr val="tx1"/>
                </a:solidFill>
                <a:latin typeface="+mn-lt"/>
                <a:ea typeface="+mn-ea"/>
                <a:cs typeface="+mn-cs"/>
              </a:defRPr>
            </a:lvl4pPr>
            <a:lvl5pPr marL="5306812" algn="l" defTabSz="1326703" rtl="0" eaLnBrk="1" latinLnBrk="0" hangingPunct="1">
              <a:defRPr sz="5223" kern="1200">
                <a:solidFill>
                  <a:schemeClr val="tx1"/>
                </a:solidFill>
                <a:latin typeface="+mn-lt"/>
                <a:ea typeface="+mn-ea"/>
                <a:cs typeface="+mn-cs"/>
              </a:defRPr>
            </a:lvl5pPr>
            <a:lvl6pPr marL="6633515" algn="l" defTabSz="1326703" rtl="0" eaLnBrk="1" latinLnBrk="0" hangingPunct="1">
              <a:defRPr sz="5223" kern="1200">
                <a:solidFill>
                  <a:schemeClr val="tx1"/>
                </a:solidFill>
                <a:latin typeface="+mn-lt"/>
                <a:ea typeface="+mn-ea"/>
                <a:cs typeface="+mn-cs"/>
              </a:defRPr>
            </a:lvl6pPr>
            <a:lvl7pPr marL="7960218" algn="l" defTabSz="1326703" rtl="0" eaLnBrk="1" latinLnBrk="0" hangingPunct="1">
              <a:defRPr sz="5223" kern="1200">
                <a:solidFill>
                  <a:schemeClr val="tx1"/>
                </a:solidFill>
                <a:latin typeface="+mn-lt"/>
                <a:ea typeface="+mn-ea"/>
                <a:cs typeface="+mn-cs"/>
              </a:defRPr>
            </a:lvl7pPr>
            <a:lvl8pPr marL="9286921" algn="l" defTabSz="1326703" rtl="0" eaLnBrk="1" latinLnBrk="0" hangingPunct="1">
              <a:defRPr sz="5223" kern="1200">
                <a:solidFill>
                  <a:schemeClr val="tx1"/>
                </a:solidFill>
                <a:latin typeface="+mn-lt"/>
                <a:ea typeface="+mn-ea"/>
                <a:cs typeface="+mn-cs"/>
              </a:defRPr>
            </a:lvl8pPr>
            <a:lvl9pPr marL="10613624" algn="l" defTabSz="1326703" rtl="0" eaLnBrk="1" latinLnBrk="0" hangingPunct="1">
              <a:defRPr sz="5223" kern="1200">
                <a:solidFill>
                  <a:schemeClr val="tx1"/>
                </a:solidFill>
                <a:latin typeface="+mn-lt"/>
                <a:ea typeface="+mn-ea"/>
                <a:cs typeface="+mn-cs"/>
              </a:defRPr>
            </a:lvl9pPr>
          </a:lstStyle>
          <a:p>
            <a:pPr algn="ctr" defTabSz="1326669">
              <a:defRPr/>
            </a:pPr>
            <a:r>
              <a:rPr lang="ja-JP" altLang="en-US" sz="1600" b="1" dirty="0">
                <a:solidFill>
                  <a:srgbClr val="FFFFFF"/>
                </a:solidFill>
                <a:latin typeface="メイリオ" panose="020B0604030504040204" pitchFamily="50" charset="-128"/>
                <a:ea typeface="メイリオ" panose="020B0604030504040204" pitchFamily="50" charset="-128"/>
              </a:rPr>
              <a:t>発見</a:t>
            </a:r>
            <a:endParaRPr lang="en-US" sz="1600" b="1" dirty="0">
              <a:solidFill>
                <a:srgbClr val="FFFFFF"/>
              </a:solidFill>
              <a:latin typeface="メイリオ" panose="020B0604030504040204" pitchFamily="50" charset="-128"/>
              <a:ea typeface="メイリオ" panose="020B0604030504040204" pitchFamily="50" charset="-128"/>
            </a:endParaRPr>
          </a:p>
        </p:txBody>
      </p:sp>
      <p:pic>
        <p:nvPicPr>
          <p:cNvPr id="10" name="Graphic 29">
            <a:extLst>
              <a:ext uri="{FF2B5EF4-FFF2-40B4-BE49-F238E27FC236}">
                <a16:creationId xmlns:a16="http://schemas.microsoft.com/office/drawing/2014/main" id="{74B1164C-9A25-40AC-A667-B13EEBE8909F}"/>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a:stretch/>
        </p:blipFill>
        <p:spPr>
          <a:xfrm>
            <a:off x="40454" y="1990803"/>
            <a:ext cx="525052" cy="483048"/>
          </a:xfrm>
          <a:prstGeom prst="rect">
            <a:avLst/>
          </a:prstGeom>
        </p:spPr>
      </p:pic>
      <p:sp>
        <p:nvSpPr>
          <p:cNvPr id="11" name="Rectangle 30">
            <a:extLst>
              <a:ext uri="{FF2B5EF4-FFF2-40B4-BE49-F238E27FC236}">
                <a16:creationId xmlns:a16="http://schemas.microsoft.com/office/drawing/2014/main" id="{F269FACA-EDED-4814-8C53-322E19A2C8B1}"/>
              </a:ext>
            </a:extLst>
          </p:cNvPr>
          <p:cNvSpPr/>
          <p:nvPr/>
        </p:nvSpPr>
        <p:spPr>
          <a:xfrm>
            <a:off x="85393" y="3954788"/>
            <a:ext cx="1024128" cy="1536803"/>
          </a:xfrm>
          <a:prstGeom prst="rect">
            <a:avLst/>
          </a:prstGeom>
          <a:solidFill>
            <a:srgbClr val="FA4616"/>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nchorCtr="0"/>
          <a:lstStyle>
            <a:defPPr>
              <a:defRPr lang="en-US"/>
            </a:defPPr>
            <a:lvl1pPr marL="0" algn="l" defTabSz="1326703" rtl="0" eaLnBrk="1" latinLnBrk="0" hangingPunct="1">
              <a:defRPr sz="5223" kern="1200">
                <a:solidFill>
                  <a:schemeClr val="lt1"/>
                </a:solidFill>
                <a:latin typeface="+mn-lt"/>
                <a:ea typeface="+mn-ea"/>
                <a:cs typeface="+mn-cs"/>
              </a:defRPr>
            </a:lvl1pPr>
            <a:lvl2pPr marL="1326703" algn="l" defTabSz="1326703" rtl="0" eaLnBrk="1" latinLnBrk="0" hangingPunct="1">
              <a:defRPr sz="5223" kern="1200">
                <a:solidFill>
                  <a:schemeClr val="lt1"/>
                </a:solidFill>
                <a:latin typeface="+mn-lt"/>
                <a:ea typeface="+mn-ea"/>
                <a:cs typeface="+mn-cs"/>
              </a:defRPr>
            </a:lvl2pPr>
            <a:lvl3pPr marL="2653406" algn="l" defTabSz="1326703" rtl="0" eaLnBrk="1" latinLnBrk="0" hangingPunct="1">
              <a:defRPr sz="5223" kern="1200">
                <a:solidFill>
                  <a:schemeClr val="lt1"/>
                </a:solidFill>
                <a:latin typeface="+mn-lt"/>
                <a:ea typeface="+mn-ea"/>
                <a:cs typeface="+mn-cs"/>
              </a:defRPr>
            </a:lvl3pPr>
            <a:lvl4pPr marL="3980109" algn="l" defTabSz="1326703" rtl="0" eaLnBrk="1" latinLnBrk="0" hangingPunct="1">
              <a:defRPr sz="5223" kern="1200">
                <a:solidFill>
                  <a:schemeClr val="lt1"/>
                </a:solidFill>
                <a:latin typeface="+mn-lt"/>
                <a:ea typeface="+mn-ea"/>
                <a:cs typeface="+mn-cs"/>
              </a:defRPr>
            </a:lvl4pPr>
            <a:lvl5pPr marL="5306812" algn="l" defTabSz="1326703" rtl="0" eaLnBrk="1" latinLnBrk="0" hangingPunct="1">
              <a:defRPr sz="5223" kern="1200">
                <a:solidFill>
                  <a:schemeClr val="lt1"/>
                </a:solidFill>
                <a:latin typeface="+mn-lt"/>
                <a:ea typeface="+mn-ea"/>
                <a:cs typeface="+mn-cs"/>
              </a:defRPr>
            </a:lvl5pPr>
            <a:lvl6pPr marL="6633515" algn="l" defTabSz="1326703" rtl="0" eaLnBrk="1" latinLnBrk="0" hangingPunct="1">
              <a:defRPr sz="5223" kern="1200">
                <a:solidFill>
                  <a:schemeClr val="lt1"/>
                </a:solidFill>
                <a:latin typeface="+mn-lt"/>
                <a:ea typeface="+mn-ea"/>
                <a:cs typeface="+mn-cs"/>
              </a:defRPr>
            </a:lvl6pPr>
            <a:lvl7pPr marL="7960218" algn="l" defTabSz="1326703" rtl="0" eaLnBrk="1" latinLnBrk="0" hangingPunct="1">
              <a:defRPr sz="5223" kern="1200">
                <a:solidFill>
                  <a:schemeClr val="lt1"/>
                </a:solidFill>
                <a:latin typeface="+mn-lt"/>
                <a:ea typeface="+mn-ea"/>
                <a:cs typeface="+mn-cs"/>
              </a:defRPr>
            </a:lvl7pPr>
            <a:lvl8pPr marL="9286921" algn="l" defTabSz="1326703" rtl="0" eaLnBrk="1" latinLnBrk="0" hangingPunct="1">
              <a:defRPr sz="5223" kern="1200">
                <a:solidFill>
                  <a:schemeClr val="lt1"/>
                </a:solidFill>
                <a:latin typeface="+mn-lt"/>
                <a:ea typeface="+mn-ea"/>
                <a:cs typeface="+mn-cs"/>
              </a:defRPr>
            </a:lvl8pPr>
            <a:lvl9pPr marL="10613624" algn="l" defTabSz="1326703" rtl="0" eaLnBrk="1" latinLnBrk="0" hangingPunct="1">
              <a:defRPr sz="5223" kern="1200">
                <a:solidFill>
                  <a:schemeClr val="lt1"/>
                </a:solidFill>
                <a:latin typeface="+mn-lt"/>
                <a:ea typeface="+mn-ea"/>
                <a:cs typeface="+mn-cs"/>
              </a:defRPr>
            </a:lvl9pPr>
          </a:lstStyle>
          <a:p>
            <a:pPr algn="ctr" defTabSz="1326669">
              <a:defRPr/>
            </a:pPr>
            <a:endParaRPr lang="en-US" sz="1400">
              <a:solidFill>
                <a:srgbClr val="FFFFFF"/>
              </a:solidFill>
              <a:latin typeface="Arial"/>
              <a:cs typeface="Arial"/>
            </a:endParaRPr>
          </a:p>
        </p:txBody>
      </p:sp>
      <p:sp>
        <p:nvSpPr>
          <p:cNvPr id="12" name="TextBox 33">
            <a:extLst>
              <a:ext uri="{FF2B5EF4-FFF2-40B4-BE49-F238E27FC236}">
                <a16:creationId xmlns:a16="http://schemas.microsoft.com/office/drawing/2014/main" id="{FD7A99DB-218E-4335-B0BB-0B3087487F7A}"/>
              </a:ext>
            </a:extLst>
          </p:cNvPr>
          <p:cNvSpPr txBox="1"/>
          <p:nvPr/>
        </p:nvSpPr>
        <p:spPr>
          <a:xfrm>
            <a:off x="385139" y="4111704"/>
            <a:ext cx="913268" cy="344283"/>
          </a:xfrm>
          <a:prstGeom prst="rect">
            <a:avLst/>
          </a:prstGeom>
          <a:noFill/>
        </p:spPr>
        <p:txBody>
          <a:bodyPr wrap="square" lIns="0" tIns="0" rIns="0" bIns="0" rtlCol="0" anchor="t" anchorCtr="0">
            <a:noAutofit/>
          </a:bodyPr>
          <a:lstStyle>
            <a:defPPr>
              <a:defRPr lang="en-US"/>
            </a:defPPr>
            <a:lvl1pPr marL="0" algn="l" defTabSz="1326703" rtl="0" eaLnBrk="1" latinLnBrk="0" hangingPunct="1">
              <a:defRPr sz="5223" kern="1200">
                <a:solidFill>
                  <a:schemeClr val="tx1"/>
                </a:solidFill>
                <a:latin typeface="+mn-lt"/>
                <a:ea typeface="+mn-ea"/>
                <a:cs typeface="+mn-cs"/>
              </a:defRPr>
            </a:lvl1pPr>
            <a:lvl2pPr marL="1326703" algn="l" defTabSz="1326703" rtl="0" eaLnBrk="1" latinLnBrk="0" hangingPunct="1">
              <a:defRPr sz="5223" kern="1200">
                <a:solidFill>
                  <a:schemeClr val="tx1"/>
                </a:solidFill>
                <a:latin typeface="+mn-lt"/>
                <a:ea typeface="+mn-ea"/>
                <a:cs typeface="+mn-cs"/>
              </a:defRPr>
            </a:lvl2pPr>
            <a:lvl3pPr marL="2653406" algn="l" defTabSz="1326703" rtl="0" eaLnBrk="1" latinLnBrk="0" hangingPunct="1">
              <a:defRPr sz="5223" kern="1200">
                <a:solidFill>
                  <a:schemeClr val="tx1"/>
                </a:solidFill>
                <a:latin typeface="+mn-lt"/>
                <a:ea typeface="+mn-ea"/>
                <a:cs typeface="+mn-cs"/>
              </a:defRPr>
            </a:lvl3pPr>
            <a:lvl4pPr marL="3980109" algn="l" defTabSz="1326703" rtl="0" eaLnBrk="1" latinLnBrk="0" hangingPunct="1">
              <a:defRPr sz="5223" kern="1200">
                <a:solidFill>
                  <a:schemeClr val="tx1"/>
                </a:solidFill>
                <a:latin typeface="+mn-lt"/>
                <a:ea typeface="+mn-ea"/>
                <a:cs typeface="+mn-cs"/>
              </a:defRPr>
            </a:lvl4pPr>
            <a:lvl5pPr marL="5306812" algn="l" defTabSz="1326703" rtl="0" eaLnBrk="1" latinLnBrk="0" hangingPunct="1">
              <a:defRPr sz="5223" kern="1200">
                <a:solidFill>
                  <a:schemeClr val="tx1"/>
                </a:solidFill>
                <a:latin typeface="+mn-lt"/>
                <a:ea typeface="+mn-ea"/>
                <a:cs typeface="+mn-cs"/>
              </a:defRPr>
            </a:lvl5pPr>
            <a:lvl6pPr marL="6633515" algn="l" defTabSz="1326703" rtl="0" eaLnBrk="1" latinLnBrk="0" hangingPunct="1">
              <a:defRPr sz="5223" kern="1200">
                <a:solidFill>
                  <a:schemeClr val="tx1"/>
                </a:solidFill>
                <a:latin typeface="+mn-lt"/>
                <a:ea typeface="+mn-ea"/>
                <a:cs typeface="+mn-cs"/>
              </a:defRPr>
            </a:lvl6pPr>
            <a:lvl7pPr marL="7960218" algn="l" defTabSz="1326703" rtl="0" eaLnBrk="1" latinLnBrk="0" hangingPunct="1">
              <a:defRPr sz="5223" kern="1200">
                <a:solidFill>
                  <a:schemeClr val="tx1"/>
                </a:solidFill>
                <a:latin typeface="+mn-lt"/>
                <a:ea typeface="+mn-ea"/>
                <a:cs typeface="+mn-cs"/>
              </a:defRPr>
            </a:lvl7pPr>
            <a:lvl8pPr marL="9286921" algn="l" defTabSz="1326703" rtl="0" eaLnBrk="1" latinLnBrk="0" hangingPunct="1">
              <a:defRPr sz="5223" kern="1200">
                <a:solidFill>
                  <a:schemeClr val="tx1"/>
                </a:solidFill>
                <a:latin typeface="+mn-lt"/>
                <a:ea typeface="+mn-ea"/>
                <a:cs typeface="+mn-cs"/>
              </a:defRPr>
            </a:lvl8pPr>
            <a:lvl9pPr marL="10613624" algn="l" defTabSz="1326703" rtl="0" eaLnBrk="1" latinLnBrk="0" hangingPunct="1">
              <a:defRPr sz="5223" kern="1200">
                <a:solidFill>
                  <a:schemeClr val="tx1"/>
                </a:solidFill>
                <a:latin typeface="+mn-lt"/>
                <a:ea typeface="+mn-ea"/>
                <a:cs typeface="+mn-cs"/>
              </a:defRPr>
            </a:lvl9pPr>
          </a:lstStyle>
          <a:p>
            <a:pPr algn="ctr" defTabSz="1326669">
              <a:defRPr/>
            </a:pPr>
            <a:r>
              <a:rPr lang="ja-JP" altLang="en-US" sz="1600" b="1" dirty="0">
                <a:solidFill>
                  <a:srgbClr val="FFFFFF"/>
                </a:solidFill>
                <a:latin typeface="メイリオ" panose="020B0604030504040204" pitchFamily="50" charset="-128"/>
                <a:ea typeface="メイリオ" panose="020B0604030504040204" pitchFamily="50" charset="-128"/>
              </a:rPr>
              <a:t>管理</a:t>
            </a:r>
            <a:endParaRPr lang="en-US" sz="1600" b="1" dirty="0">
              <a:solidFill>
                <a:srgbClr val="FFFFFF"/>
              </a:solidFill>
              <a:latin typeface="メイリオ" panose="020B0604030504040204" pitchFamily="50" charset="-128"/>
              <a:ea typeface="メイリオ" panose="020B0604030504040204" pitchFamily="50" charset="-128"/>
            </a:endParaRPr>
          </a:p>
        </p:txBody>
      </p:sp>
      <p:pic>
        <p:nvPicPr>
          <p:cNvPr id="13" name="Graphic 656" descr="Graphic 656">
            <a:extLst>
              <a:ext uri="{FF2B5EF4-FFF2-40B4-BE49-F238E27FC236}">
                <a16:creationId xmlns:a16="http://schemas.microsoft.com/office/drawing/2014/main" id="{5A245191-140F-4206-9397-AF600A537BE3}"/>
              </a:ext>
            </a:extLst>
          </p:cNvPr>
          <p:cNvPicPr>
            <a:picLocks/>
          </p:cNvPicPr>
          <p:nvPr/>
        </p:nvPicPr>
        <p:blipFill>
          <a:blip r:embed="rId5"/>
          <a:stretch>
            <a:fillRect/>
          </a:stretch>
        </p:blipFill>
        <p:spPr>
          <a:xfrm>
            <a:off x="184059" y="3998696"/>
            <a:ext cx="377185" cy="377952"/>
          </a:xfrm>
          <a:prstGeom prst="rect">
            <a:avLst/>
          </a:prstGeom>
          <a:ln w="12700">
            <a:miter lim="400000"/>
          </a:ln>
        </p:spPr>
      </p:pic>
      <p:sp>
        <p:nvSpPr>
          <p:cNvPr id="14" name="Rectangle 33">
            <a:extLst>
              <a:ext uri="{FF2B5EF4-FFF2-40B4-BE49-F238E27FC236}">
                <a16:creationId xmlns:a16="http://schemas.microsoft.com/office/drawing/2014/main" id="{D6B11F0C-90C8-46EC-AD4D-9CC7D5E85F71}"/>
              </a:ext>
            </a:extLst>
          </p:cNvPr>
          <p:cNvSpPr/>
          <p:nvPr/>
        </p:nvSpPr>
        <p:spPr>
          <a:xfrm>
            <a:off x="76207" y="3005268"/>
            <a:ext cx="1024164" cy="855307"/>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nchorCtr="0"/>
          <a:lstStyle>
            <a:defPPr>
              <a:defRPr lang="en-US"/>
            </a:defPPr>
            <a:lvl1pPr marL="0" algn="l" defTabSz="1326703" rtl="0" eaLnBrk="1" latinLnBrk="0" hangingPunct="1">
              <a:defRPr sz="5223" kern="1200">
                <a:solidFill>
                  <a:schemeClr val="lt1"/>
                </a:solidFill>
                <a:latin typeface="+mn-lt"/>
                <a:ea typeface="+mn-ea"/>
                <a:cs typeface="+mn-cs"/>
              </a:defRPr>
            </a:lvl1pPr>
            <a:lvl2pPr marL="1326703" algn="l" defTabSz="1326703" rtl="0" eaLnBrk="1" latinLnBrk="0" hangingPunct="1">
              <a:defRPr sz="5223" kern="1200">
                <a:solidFill>
                  <a:schemeClr val="lt1"/>
                </a:solidFill>
                <a:latin typeface="+mn-lt"/>
                <a:ea typeface="+mn-ea"/>
                <a:cs typeface="+mn-cs"/>
              </a:defRPr>
            </a:lvl2pPr>
            <a:lvl3pPr marL="2653406" algn="l" defTabSz="1326703" rtl="0" eaLnBrk="1" latinLnBrk="0" hangingPunct="1">
              <a:defRPr sz="5223" kern="1200">
                <a:solidFill>
                  <a:schemeClr val="lt1"/>
                </a:solidFill>
                <a:latin typeface="+mn-lt"/>
                <a:ea typeface="+mn-ea"/>
                <a:cs typeface="+mn-cs"/>
              </a:defRPr>
            </a:lvl3pPr>
            <a:lvl4pPr marL="3980109" algn="l" defTabSz="1326703" rtl="0" eaLnBrk="1" latinLnBrk="0" hangingPunct="1">
              <a:defRPr sz="5223" kern="1200">
                <a:solidFill>
                  <a:schemeClr val="lt1"/>
                </a:solidFill>
                <a:latin typeface="+mn-lt"/>
                <a:ea typeface="+mn-ea"/>
                <a:cs typeface="+mn-cs"/>
              </a:defRPr>
            </a:lvl4pPr>
            <a:lvl5pPr marL="5306812" algn="l" defTabSz="1326703" rtl="0" eaLnBrk="1" latinLnBrk="0" hangingPunct="1">
              <a:defRPr sz="5223" kern="1200">
                <a:solidFill>
                  <a:schemeClr val="lt1"/>
                </a:solidFill>
                <a:latin typeface="+mn-lt"/>
                <a:ea typeface="+mn-ea"/>
                <a:cs typeface="+mn-cs"/>
              </a:defRPr>
            </a:lvl5pPr>
            <a:lvl6pPr marL="6633515" algn="l" defTabSz="1326703" rtl="0" eaLnBrk="1" latinLnBrk="0" hangingPunct="1">
              <a:defRPr sz="5223" kern="1200">
                <a:solidFill>
                  <a:schemeClr val="lt1"/>
                </a:solidFill>
                <a:latin typeface="+mn-lt"/>
                <a:ea typeface="+mn-ea"/>
                <a:cs typeface="+mn-cs"/>
              </a:defRPr>
            </a:lvl6pPr>
            <a:lvl7pPr marL="7960218" algn="l" defTabSz="1326703" rtl="0" eaLnBrk="1" latinLnBrk="0" hangingPunct="1">
              <a:defRPr sz="5223" kern="1200">
                <a:solidFill>
                  <a:schemeClr val="lt1"/>
                </a:solidFill>
                <a:latin typeface="+mn-lt"/>
                <a:ea typeface="+mn-ea"/>
                <a:cs typeface="+mn-cs"/>
              </a:defRPr>
            </a:lvl7pPr>
            <a:lvl8pPr marL="9286921" algn="l" defTabSz="1326703" rtl="0" eaLnBrk="1" latinLnBrk="0" hangingPunct="1">
              <a:defRPr sz="5223" kern="1200">
                <a:solidFill>
                  <a:schemeClr val="lt1"/>
                </a:solidFill>
                <a:latin typeface="+mn-lt"/>
                <a:ea typeface="+mn-ea"/>
                <a:cs typeface="+mn-cs"/>
              </a:defRPr>
            </a:lvl8pPr>
            <a:lvl9pPr marL="10613624" algn="l" defTabSz="1326703" rtl="0" eaLnBrk="1" latinLnBrk="0" hangingPunct="1">
              <a:defRPr sz="5223" kern="1200">
                <a:solidFill>
                  <a:schemeClr val="lt1"/>
                </a:solidFill>
                <a:latin typeface="+mn-lt"/>
                <a:ea typeface="+mn-ea"/>
                <a:cs typeface="+mn-cs"/>
              </a:defRPr>
            </a:lvl9pPr>
          </a:lstStyle>
          <a:p>
            <a:pPr algn="ctr" defTabSz="1326669">
              <a:defRPr/>
            </a:pPr>
            <a:endParaRPr lang="en-US" sz="1400">
              <a:solidFill>
                <a:srgbClr val="FFFFFF"/>
              </a:solidFill>
              <a:latin typeface="Arial"/>
              <a:cs typeface="Arial"/>
            </a:endParaRPr>
          </a:p>
        </p:txBody>
      </p:sp>
      <p:sp>
        <p:nvSpPr>
          <p:cNvPr id="15" name="TextBox 45">
            <a:extLst>
              <a:ext uri="{FF2B5EF4-FFF2-40B4-BE49-F238E27FC236}">
                <a16:creationId xmlns:a16="http://schemas.microsoft.com/office/drawing/2014/main" id="{97C84CB6-278F-4BA3-AF03-97808333B5EB}"/>
              </a:ext>
            </a:extLst>
          </p:cNvPr>
          <p:cNvSpPr txBox="1"/>
          <p:nvPr/>
        </p:nvSpPr>
        <p:spPr>
          <a:xfrm>
            <a:off x="373125" y="3125749"/>
            <a:ext cx="784373" cy="311841"/>
          </a:xfrm>
          <a:prstGeom prst="rect">
            <a:avLst/>
          </a:prstGeom>
          <a:noFill/>
        </p:spPr>
        <p:txBody>
          <a:bodyPr wrap="square" lIns="0" tIns="0" rIns="0" bIns="0" rtlCol="0" anchor="t" anchorCtr="0">
            <a:noAutofit/>
          </a:bodyPr>
          <a:lstStyle>
            <a:defPPr>
              <a:defRPr lang="en-US"/>
            </a:defPPr>
            <a:lvl1pPr marL="0" algn="l" defTabSz="1326703" rtl="0" eaLnBrk="1" latinLnBrk="0" hangingPunct="1">
              <a:defRPr sz="5223" kern="1200">
                <a:solidFill>
                  <a:schemeClr val="tx1"/>
                </a:solidFill>
                <a:latin typeface="+mn-lt"/>
                <a:ea typeface="+mn-ea"/>
                <a:cs typeface="+mn-cs"/>
              </a:defRPr>
            </a:lvl1pPr>
            <a:lvl2pPr marL="1326703" algn="l" defTabSz="1326703" rtl="0" eaLnBrk="1" latinLnBrk="0" hangingPunct="1">
              <a:defRPr sz="5223" kern="1200">
                <a:solidFill>
                  <a:schemeClr val="tx1"/>
                </a:solidFill>
                <a:latin typeface="+mn-lt"/>
                <a:ea typeface="+mn-ea"/>
                <a:cs typeface="+mn-cs"/>
              </a:defRPr>
            </a:lvl2pPr>
            <a:lvl3pPr marL="2653406" algn="l" defTabSz="1326703" rtl="0" eaLnBrk="1" latinLnBrk="0" hangingPunct="1">
              <a:defRPr sz="5223" kern="1200">
                <a:solidFill>
                  <a:schemeClr val="tx1"/>
                </a:solidFill>
                <a:latin typeface="+mn-lt"/>
                <a:ea typeface="+mn-ea"/>
                <a:cs typeface="+mn-cs"/>
              </a:defRPr>
            </a:lvl3pPr>
            <a:lvl4pPr marL="3980109" algn="l" defTabSz="1326703" rtl="0" eaLnBrk="1" latinLnBrk="0" hangingPunct="1">
              <a:defRPr sz="5223" kern="1200">
                <a:solidFill>
                  <a:schemeClr val="tx1"/>
                </a:solidFill>
                <a:latin typeface="+mn-lt"/>
                <a:ea typeface="+mn-ea"/>
                <a:cs typeface="+mn-cs"/>
              </a:defRPr>
            </a:lvl4pPr>
            <a:lvl5pPr marL="5306812" algn="l" defTabSz="1326703" rtl="0" eaLnBrk="1" latinLnBrk="0" hangingPunct="1">
              <a:defRPr sz="5223" kern="1200">
                <a:solidFill>
                  <a:schemeClr val="tx1"/>
                </a:solidFill>
                <a:latin typeface="+mn-lt"/>
                <a:ea typeface="+mn-ea"/>
                <a:cs typeface="+mn-cs"/>
              </a:defRPr>
            </a:lvl5pPr>
            <a:lvl6pPr marL="6633515" algn="l" defTabSz="1326703" rtl="0" eaLnBrk="1" latinLnBrk="0" hangingPunct="1">
              <a:defRPr sz="5223" kern="1200">
                <a:solidFill>
                  <a:schemeClr val="tx1"/>
                </a:solidFill>
                <a:latin typeface="+mn-lt"/>
                <a:ea typeface="+mn-ea"/>
                <a:cs typeface="+mn-cs"/>
              </a:defRPr>
            </a:lvl6pPr>
            <a:lvl7pPr marL="7960218" algn="l" defTabSz="1326703" rtl="0" eaLnBrk="1" latinLnBrk="0" hangingPunct="1">
              <a:defRPr sz="5223" kern="1200">
                <a:solidFill>
                  <a:schemeClr val="tx1"/>
                </a:solidFill>
                <a:latin typeface="+mn-lt"/>
                <a:ea typeface="+mn-ea"/>
                <a:cs typeface="+mn-cs"/>
              </a:defRPr>
            </a:lvl7pPr>
            <a:lvl8pPr marL="9286921" algn="l" defTabSz="1326703" rtl="0" eaLnBrk="1" latinLnBrk="0" hangingPunct="1">
              <a:defRPr sz="5223" kern="1200">
                <a:solidFill>
                  <a:schemeClr val="tx1"/>
                </a:solidFill>
                <a:latin typeface="+mn-lt"/>
                <a:ea typeface="+mn-ea"/>
                <a:cs typeface="+mn-cs"/>
              </a:defRPr>
            </a:lvl8pPr>
            <a:lvl9pPr marL="10613624" algn="l" defTabSz="1326703" rtl="0" eaLnBrk="1" latinLnBrk="0" hangingPunct="1">
              <a:defRPr sz="5223" kern="1200">
                <a:solidFill>
                  <a:schemeClr val="tx1"/>
                </a:solidFill>
                <a:latin typeface="+mn-lt"/>
                <a:ea typeface="+mn-ea"/>
                <a:cs typeface="+mn-cs"/>
              </a:defRPr>
            </a:lvl9pPr>
          </a:lstStyle>
          <a:p>
            <a:pPr algn="ctr" defTabSz="1326669">
              <a:defRPr/>
            </a:pPr>
            <a:r>
              <a:rPr lang="ja-JP" altLang="en-US" sz="1600" b="1" dirty="0">
                <a:solidFill>
                  <a:srgbClr val="FFFFFF"/>
                </a:solidFill>
                <a:latin typeface="メイリオ" panose="020B0604030504040204" pitchFamily="50" charset="-128"/>
                <a:ea typeface="メイリオ" panose="020B0604030504040204" pitchFamily="50" charset="-128"/>
              </a:rPr>
              <a:t>開発</a:t>
            </a:r>
            <a:endParaRPr lang="en-US" sz="1600" b="1" dirty="0">
              <a:solidFill>
                <a:srgbClr val="FFFFFF"/>
              </a:solidFill>
              <a:latin typeface="メイリオ" panose="020B0604030504040204" pitchFamily="50" charset="-128"/>
              <a:ea typeface="メイリオ" panose="020B0604030504040204" pitchFamily="50" charset="-128"/>
            </a:endParaRPr>
          </a:p>
        </p:txBody>
      </p:sp>
      <p:pic>
        <p:nvPicPr>
          <p:cNvPr id="16" name="Graphic 601" descr="Graphic 601">
            <a:extLst>
              <a:ext uri="{FF2B5EF4-FFF2-40B4-BE49-F238E27FC236}">
                <a16:creationId xmlns:a16="http://schemas.microsoft.com/office/drawing/2014/main" id="{55D794B3-A871-4931-83A5-265FF027E0D7}"/>
              </a:ext>
            </a:extLst>
          </p:cNvPr>
          <p:cNvPicPr>
            <a:picLocks/>
          </p:cNvPicPr>
          <p:nvPr/>
        </p:nvPicPr>
        <p:blipFill>
          <a:blip r:embed="rId6"/>
          <a:stretch>
            <a:fillRect/>
          </a:stretch>
        </p:blipFill>
        <p:spPr>
          <a:xfrm>
            <a:off x="107754" y="2992226"/>
            <a:ext cx="396673" cy="393863"/>
          </a:xfrm>
          <a:prstGeom prst="rect">
            <a:avLst/>
          </a:prstGeom>
          <a:ln w="12700">
            <a:miter lim="400000"/>
          </a:ln>
        </p:spPr>
      </p:pic>
      <p:sp>
        <p:nvSpPr>
          <p:cNvPr id="17" name="Rectangle 39">
            <a:extLst>
              <a:ext uri="{FF2B5EF4-FFF2-40B4-BE49-F238E27FC236}">
                <a16:creationId xmlns:a16="http://schemas.microsoft.com/office/drawing/2014/main" id="{56F64667-3A2D-490A-9A72-A5A5E2DA672F}"/>
              </a:ext>
            </a:extLst>
          </p:cNvPr>
          <p:cNvSpPr/>
          <p:nvPr/>
        </p:nvSpPr>
        <p:spPr>
          <a:xfrm>
            <a:off x="62054" y="5599668"/>
            <a:ext cx="1047467" cy="538632"/>
          </a:xfrm>
          <a:prstGeom prst="rect">
            <a:avLst/>
          </a:prstGeom>
          <a:solidFill>
            <a:srgbClr val="933692"/>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nchorCtr="0"/>
          <a:lstStyle>
            <a:defPPr>
              <a:defRPr lang="en-US"/>
            </a:defPPr>
            <a:lvl1pPr marL="0" algn="l" defTabSz="1326703" rtl="0" eaLnBrk="1" latinLnBrk="0" hangingPunct="1">
              <a:defRPr sz="5223" kern="1200">
                <a:solidFill>
                  <a:schemeClr val="lt1"/>
                </a:solidFill>
                <a:latin typeface="+mn-lt"/>
                <a:ea typeface="+mn-ea"/>
                <a:cs typeface="+mn-cs"/>
              </a:defRPr>
            </a:lvl1pPr>
            <a:lvl2pPr marL="1326703" algn="l" defTabSz="1326703" rtl="0" eaLnBrk="1" latinLnBrk="0" hangingPunct="1">
              <a:defRPr sz="5223" kern="1200">
                <a:solidFill>
                  <a:schemeClr val="lt1"/>
                </a:solidFill>
                <a:latin typeface="+mn-lt"/>
                <a:ea typeface="+mn-ea"/>
                <a:cs typeface="+mn-cs"/>
              </a:defRPr>
            </a:lvl2pPr>
            <a:lvl3pPr marL="2653406" algn="l" defTabSz="1326703" rtl="0" eaLnBrk="1" latinLnBrk="0" hangingPunct="1">
              <a:defRPr sz="5223" kern="1200">
                <a:solidFill>
                  <a:schemeClr val="lt1"/>
                </a:solidFill>
                <a:latin typeface="+mn-lt"/>
                <a:ea typeface="+mn-ea"/>
                <a:cs typeface="+mn-cs"/>
              </a:defRPr>
            </a:lvl3pPr>
            <a:lvl4pPr marL="3980109" algn="l" defTabSz="1326703" rtl="0" eaLnBrk="1" latinLnBrk="0" hangingPunct="1">
              <a:defRPr sz="5223" kern="1200">
                <a:solidFill>
                  <a:schemeClr val="lt1"/>
                </a:solidFill>
                <a:latin typeface="+mn-lt"/>
                <a:ea typeface="+mn-ea"/>
                <a:cs typeface="+mn-cs"/>
              </a:defRPr>
            </a:lvl4pPr>
            <a:lvl5pPr marL="5306812" algn="l" defTabSz="1326703" rtl="0" eaLnBrk="1" latinLnBrk="0" hangingPunct="1">
              <a:defRPr sz="5223" kern="1200">
                <a:solidFill>
                  <a:schemeClr val="lt1"/>
                </a:solidFill>
                <a:latin typeface="+mn-lt"/>
                <a:ea typeface="+mn-ea"/>
                <a:cs typeface="+mn-cs"/>
              </a:defRPr>
            </a:lvl5pPr>
            <a:lvl6pPr marL="6633515" algn="l" defTabSz="1326703" rtl="0" eaLnBrk="1" latinLnBrk="0" hangingPunct="1">
              <a:defRPr sz="5223" kern="1200">
                <a:solidFill>
                  <a:schemeClr val="lt1"/>
                </a:solidFill>
                <a:latin typeface="+mn-lt"/>
                <a:ea typeface="+mn-ea"/>
                <a:cs typeface="+mn-cs"/>
              </a:defRPr>
            </a:lvl6pPr>
            <a:lvl7pPr marL="7960218" algn="l" defTabSz="1326703" rtl="0" eaLnBrk="1" latinLnBrk="0" hangingPunct="1">
              <a:defRPr sz="5223" kern="1200">
                <a:solidFill>
                  <a:schemeClr val="lt1"/>
                </a:solidFill>
                <a:latin typeface="+mn-lt"/>
                <a:ea typeface="+mn-ea"/>
                <a:cs typeface="+mn-cs"/>
              </a:defRPr>
            </a:lvl7pPr>
            <a:lvl8pPr marL="9286921" algn="l" defTabSz="1326703" rtl="0" eaLnBrk="1" latinLnBrk="0" hangingPunct="1">
              <a:defRPr sz="5223" kern="1200">
                <a:solidFill>
                  <a:schemeClr val="lt1"/>
                </a:solidFill>
                <a:latin typeface="+mn-lt"/>
                <a:ea typeface="+mn-ea"/>
                <a:cs typeface="+mn-cs"/>
              </a:defRPr>
            </a:lvl8pPr>
            <a:lvl9pPr marL="10613624" algn="l" defTabSz="1326703" rtl="0" eaLnBrk="1" latinLnBrk="0" hangingPunct="1">
              <a:defRPr sz="5223" kern="1200">
                <a:solidFill>
                  <a:schemeClr val="lt1"/>
                </a:solidFill>
                <a:latin typeface="+mn-lt"/>
                <a:ea typeface="+mn-ea"/>
                <a:cs typeface="+mn-cs"/>
              </a:defRPr>
            </a:lvl9pPr>
          </a:lstStyle>
          <a:p>
            <a:pPr algn="ctr" defTabSz="1326669">
              <a:defRPr/>
            </a:pPr>
            <a:endParaRPr lang="en-US" sz="1400">
              <a:solidFill>
                <a:srgbClr val="FFFFFF"/>
              </a:solidFill>
              <a:latin typeface="Arial"/>
              <a:cs typeface="Arial"/>
            </a:endParaRPr>
          </a:p>
        </p:txBody>
      </p:sp>
      <p:sp>
        <p:nvSpPr>
          <p:cNvPr id="18" name="TextBox 35">
            <a:extLst>
              <a:ext uri="{FF2B5EF4-FFF2-40B4-BE49-F238E27FC236}">
                <a16:creationId xmlns:a16="http://schemas.microsoft.com/office/drawing/2014/main" id="{5B1C73C3-991E-4262-88A5-FF3AF4BEBFA9}"/>
              </a:ext>
            </a:extLst>
          </p:cNvPr>
          <p:cNvSpPr txBox="1"/>
          <p:nvPr/>
        </p:nvSpPr>
        <p:spPr>
          <a:xfrm>
            <a:off x="405740" y="5672159"/>
            <a:ext cx="825964" cy="354915"/>
          </a:xfrm>
          <a:prstGeom prst="rect">
            <a:avLst/>
          </a:prstGeom>
          <a:noFill/>
        </p:spPr>
        <p:txBody>
          <a:bodyPr wrap="square" lIns="0" tIns="0" rIns="0" bIns="0" rtlCol="0" anchor="t" anchorCtr="0">
            <a:noAutofit/>
          </a:bodyPr>
          <a:lstStyle>
            <a:defPPr>
              <a:defRPr lang="en-US"/>
            </a:defPPr>
            <a:lvl1pPr marL="0" algn="l" defTabSz="1326703" rtl="0" eaLnBrk="1" latinLnBrk="0" hangingPunct="1">
              <a:defRPr sz="5223" kern="1200">
                <a:solidFill>
                  <a:schemeClr val="tx1"/>
                </a:solidFill>
                <a:latin typeface="+mn-lt"/>
                <a:ea typeface="+mn-ea"/>
                <a:cs typeface="+mn-cs"/>
              </a:defRPr>
            </a:lvl1pPr>
            <a:lvl2pPr marL="1326703" algn="l" defTabSz="1326703" rtl="0" eaLnBrk="1" latinLnBrk="0" hangingPunct="1">
              <a:defRPr sz="5223" kern="1200">
                <a:solidFill>
                  <a:schemeClr val="tx1"/>
                </a:solidFill>
                <a:latin typeface="+mn-lt"/>
                <a:ea typeface="+mn-ea"/>
                <a:cs typeface="+mn-cs"/>
              </a:defRPr>
            </a:lvl2pPr>
            <a:lvl3pPr marL="2653406" algn="l" defTabSz="1326703" rtl="0" eaLnBrk="1" latinLnBrk="0" hangingPunct="1">
              <a:defRPr sz="5223" kern="1200">
                <a:solidFill>
                  <a:schemeClr val="tx1"/>
                </a:solidFill>
                <a:latin typeface="+mn-lt"/>
                <a:ea typeface="+mn-ea"/>
                <a:cs typeface="+mn-cs"/>
              </a:defRPr>
            </a:lvl3pPr>
            <a:lvl4pPr marL="3980109" algn="l" defTabSz="1326703" rtl="0" eaLnBrk="1" latinLnBrk="0" hangingPunct="1">
              <a:defRPr sz="5223" kern="1200">
                <a:solidFill>
                  <a:schemeClr val="tx1"/>
                </a:solidFill>
                <a:latin typeface="+mn-lt"/>
                <a:ea typeface="+mn-ea"/>
                <a:cs typeface="+mn-cs"/>
              </a:defRPr>
            </a:lvl4pPr>
            <a:lvl5pPr marL="5306812" algn="l" defTabSz="1326703" rtl="0" eaLnBrk="1" latinLnBrk="0" hangingPunct="1">
              <a:defRPr sz="5223" kern="1200">
                <a:solidFill>
                  <a:schemeClr val="tx1"/>
                </a:solidFill>
                <a:latin typeface="+mn-lt"/>
                <a:ea typeface="+mn-ea"/>
                <a:cs typeface="+mn-cs"/>
              </a:defRPr>
            </a:lvl5pPr>
            <a:lvl6pPr marL="6633515" algn="l" defTabSz="1326703" rtl="0" eaLnBrk="1" latinLnBrk="0" hangingPunct="1">
              <a:defRPr sz="5223" kern="1200">
                <a:solidFill>
                  <a:schemeClr val="tx1"/>
                </a:solidFill>
                <a:latin typeface="+mn-lt"/>
                <a:ea typeface="+mn-ea"/>
                <a:cs typeface="+mn-cs"/>
              </a:defRPr>
            </a:lvl6pPr>
            <a:lvl7pPr marL="7960218" algn="l" defTabSz="1326703" rtl="0" eaLnBrk="1" latinLnBrk="0" hangingPunct="1">
              <a:defRPr sz="5223" kern="1200">
                <a:solidFill>
                  <a:schemeClr val="tx1"/>
                </a:solidFill>
                <a:latin typeface="+mn-lt"/>
                <a:ea typeface="+mn-ea"/>
                <a:cs typeface="+mn-cs"/>
              </a:defRPr>
            </a:lvl7pPr>
            <a:lvl8pPr marL="9286921" algn="l" defTabSz="1326703" rtl="0" eaLnBrk="1" latinLnBrk="0" hangingPunct="1">
              <a:defRPr sz="5223" kern="1200">
                <a:solidFill>
                  <a:schemeClr val="tx1"/>
                </a:solidFill>
                <a:latin typeface="+mn-lt"/>
                <a:ea typeface="+mn-ea"/>
                <a:cs typeface="+mn-cs"/>
              </a:defRPr>
            </a:lvl8pPr>
            <a:lvl9pPr marL="10613624" algn="l" defTabSz="1326703" rtl="0" eaLnBrk="1" latinLnBrk="0" hangingPunct="1">
              <a:defRPr sz="5223" kern="1200">
                <a:solidFill>
                  <a:schemeClr val="tx1"/>
                </a:solidFill>
                <a:latin typeface="+mn-lt"/>
                <a:ea typeface="+mn-ea"/>
                <a:cs typeface="+mn-cs"/>
              </a:defRPr>
            </a:lvl9pPr>
          </a:lstStyle>
          <a:p>
            <a:pPr algn="ctr" defTabSz="1326669">
              <a:defRPr/>
            </a:pPr>
            <a:r>
              <a:rPr lang="ja-JP" altLang="en-US" sz="1600" b="1" dirty="0">
                <a:solidFill>
                  <a:srgbClr val="FFFFFF"/>
                </a:solidFill>
                <a:latin typeface="メイリオ" panose="020B0604030504040204" pitchFamily="50" charset="-128"/>
                <a:ea typeface="メイリオ" panose="020B0604030504040204" pitchFamily="50" charset="-128"/>
              </a:rPr>
              <a:t>協働</a:t>
            </a:r>
            <a:endParaRPr lang="en-US" sz="1600" b="1" dirty="0">
              <a:solidFill>
                <a:srgbClr val="FFFFFF"/>
              </a:solidFill>
              <a:latin typeface="メイリオ" panose="020B0604030504040204" pitchFamily="50" charset="-128"/>
              <a:ea typeface="メイリオ" panose="020B0604030504040204" pitchFamily="50" charset="-128"/>
            </a:endParaRPr>
          </a:p>
        </p:txBody>
      </p:sp>
      <p:pic>
        <p:nvPicPr>
          <p:cNvPr id="19" name="Graphic 41">
            <a:extLst>
              <a:ext uri="{FF2B5EF4-FFF2-40B4-BE49-F238E27FC236}">
                <a16:creationId xmlns:a16="http://schemas.microsoft.com/office/drawing/2014/main" id="{F03E6391-2450-414F-AA12-C4576F623273}"/>
              </a:ext>
            </a:extLst>
          </p:cNvPr>
          <p:cNvPicPr>
            <a:picLocks noChangeAspect="1"/>
          </p:cNvPicPr>
          <p:nvPr/>
        </p:nvPicPr>
        <p:blipFill>
          <a:blip r:embed="rId7">
            <a:extLst>
              <a:ext uri="{96DAC541-7B7A-43D3-8B79-37D633B846F1}">
                <asvg:svgBlip xmlns:asvg="http://schemas.microsoft.com/office/drawing/2016/SVG/main" xmlns="" r:embed="rId8"/>
              </a:ext>
            </a:extLst>
          </a:blip>
          <a:srcRect/>
          <a:stretch/>
        </p:blipFill>
        <p:spPr>
          <a:xfrm>
            <a:off x="146074" y="5607939"/>
            <a:ext cx="377952" cy="377952"/>
          </a:xfrm>
          <a:prstGeom prst="rect">
            <a:avLst/>
          </a:prstGeom>
        </p:spPr>
      </p:pic>
      <p:grpSp>
        <p:nvGrpSpPr>
          <p:cNvPr id="20" name="Group 83">
            <a:extLst>
              <a:ext uri="{FF2B5EF4-FFF2-40B4-BE49-F238E27FC236}">
                <a16:creationId xmlns:a16="http://schemas.microsoft.com/office/drawing/2014/main" id="{C43C0612-B4F9-4571-97BD-C867D8ABDF81}"/>
              </a:ext>
            </a:extLst>
          </p:cNvPr>
          <p:cNvGrpSpPr/>
          <p:nvPr/>
        </p:nvGrpSpPr>
        <p:grpSpPr>
          <a:xfrm>
            <a:off x="1231704" y="877846"/>
            <a:ext cx="2209864" cy="1023139"/>
            <a:chOff x="6224705" y="3255412"/>
            <a:chExt cx="2135707" cy="1032392"/>
          </a:xfrm>
        </p:grpSpPr>
        <p:sp>
          <p:nvSpPr>
            <p:cNvPr id="21" name="Freeform 56">
              <a:extLst>
                <a:ext uri="{FF2B5EF4-FFF2-40B4-BE49-F238E27FC236}">
                  <a16:creationId xmlns:a16="http://schemas.microsoft.com/office/drawing/2014/main" id="{1E317909-4465-4C72-9073-6DD7039D49EB}"/>
                </a:ext>
              </a:extLst>
            </p:cNvPr>
            <p:cNvSpPr>
              <a:spLocks noChangeAspect="1"/>
            </p:cNvSpPr>
            <p:nvPr/>
          </p:nvSpPr>
          <p:spPr bwMode="auto">
            <a:xfrm flipH="1">
              <a:off x="6808688" y="3255412"/>
              <a:ext cx="1040653" cy="670155"/>
            </a:xfrm>
            <a:custGeom>
              <a:avLst/>
              <a:gdLst>
                <a:gd name="T0" fmla="*/ 2028 w 3259"/>
                <a:gd name="T1" fmla="*/ 2089 h 2098"/>
                <a:gd name="T2" fmla="*/ 2199 w 3259"/>
                <a:gd name="T3" fmla="*/ 2034 h 2098"/>
                <a:gd name="T4" fmla="*/ 2349 w 3259"/>
                <a:gd name="T5" fmla="*/ 2083 h 2098"/>
                <a:gd name="T6" fmla="*/ 2505 w 3259"/>
                <a:gd name="T7" fmla="*/ 2098 h 2098"/>
                <a:gd name="T8" fmla="*/ 2693 w 3259"/>
                <a:gd name="T9" fmla="*/ 2075 h 2098"/>
                <a:gd name="T10" fmla="*/ 2864 w 3259"/>
                <a:gd name="T11" fmla="*/ 2008 h 2098"/>
                <a:gd name="T12" fmla="*/ 3012 w 3259"/>
                <a:gd name="T13" fmla="*/ 1903 h 2098"/>
                <a:gd name="T14" fmla="*/ 3130 w 3259"/>
                <a:gd name="T15" fmla="*/ 1766 h 2098"/>
                <a:gd name="T16" fmla="*/ 3213 w 3259"/>
                <a:gd name="T17" fmla="*/ 1603 h 2098"/>
                <a:gd name="T18" fmla="*/ 3255 w 3259"/>
                <a:gd name="T19" fmla="*/ 1421 h 2098"/>
                <a:gd name="T20" fmla="*/ 3255 w 3259"/>
                <a:gd name="T21" fmla="*/ 1272 h 2098"/>
                <a:gd name="T22" fmla="*/ 3217 w 3259"/>
                <a:gd name="T23" fmla="*/ 1096 h 2098"/>
                <a:gd name="T24" fmla="*/ 3137 w 3259"/>
                <a:gd name="T25" fmla="*/ 936 h 2098"/>
                <a:gd name="T26" fmla="*/ 3047 w 3259"/>
                <a:gd name="T27" fmla="*/ 822 h 2098"/>
                <a:gd name="T28" fmla="*/ 2913 w 3259"/>
                <a:gd name="T29" fmla="*/ 712 h 2098"/>
                <a:gd name="T30" fmla="*/ 2763 w 3259"/>
                <a:gd name="T31" fmla="*/ 636 h 2098"/>
                <a:gd name="T32" fmla="*/ 2596 w 3259"/>
                <a:gd name="T33" fmla="*/ 596 h 2098"/>
                <a:gd name="T34" fmla="*/ 2539 w 3259"/>
                <a:gd name="T35" fmla="*/ 504 h 2098"/>
                <a:gd name="T36" fmla="*/ 2475 w 3259"/>
                <a:gd name="T37" fmla="*/ 365 h 2098"/>
                <a:gd name="T38" fmla="*/ 2384 w 3259"/>
                <a:gd name="T39" fmla="*/ 242 h 2098"/>
                <a:gd name="T40" fmla="*/ 2291 w 3259"/>
                <a:gd name="T41" fmla="*/ 157 h 2098"/>
                <a:gd name="T42" fmla="*/ 2152 w 3259"/>
                <a:gd name="T43" fmla="*/ 70 h 2098"/>
                <a:gd name="T44" fmla="*/ 1999 w 3259"/>
                <a:gd name="T45" fmla="*/ 18 h 2098"/>
                <a:gd name="T46" fmla="*/ 1838 w 3259"/>
                <a:gd name="T47" fmla="*/ 0 h 2098"/>
                <a:gd name="T48" fmla="*/ 1717 w 3259"/>
                <a:gd name="T49" fmla="*/ 9 h 2098"/>
                <a:gd name="T50" fmla="*/ 1574 w 3259"/>
                <a:gd name="T51" fmla="*/ 48 h 2098"/>
                <a:gd name="T52" fmla="*/ 1442 w 3259"/>
                <a:gd name="T53" fmla="*/ 115 h 2098"/>
                <a:gd name="T54" fmla="*/ 1349 w 3259"/>
                <a:gd name="T55" fmla="*/ 184 h 2098"/>
                <a:gd name="T56" fmla="*/ 1255 w 3259"/>
                <a:gd name="T57" fmla="*/ 284 h 2098"/>
                <a:gd name="T58" fmla="*/ 1181 w 3259"/>
                <a:gd name="T59" fmla="*/ 398 h 2098"/>
                <a:gd name="T60" fmla="*/ 1138 w 3259"/>
                <a:gd name="T61" fmla="*/ 500 h 2098"/>
                <a:gd name="T62" fmla="*/ 1014 w 3259"/>
                <a:gd name="T63" fmla="*/ 484 h 2098"/>
                <a:gd name="T64" fmla="*/ 892 w 3259"/>
                <a:gd name="T65" fmla="*/ 499 h 2098"/>
                <a:gd name="T66" fmla="*/ 779 w 3259"/>
                <a:gd name="T67" fmla="*/ 543 h 2098"/>
                <a:gd name="T68" fmla="*/ 684 w 3259"/>
                <a:gd name="T69" fmla="*/ 611 h 2098"/>
                <a:gd name="T70" fmla="*/ 606 w 3259"/>
                <a:gd name="T71" fmla="*/ 702 h 2098"/>
                <a:gd name="T72" fmla="*/ 551 w 3259"/>
                <a:gd name="T73" fmla="*/ 807 h 2098"/>
                <a:gd name="T74" fmla="*/ 524 w 3259"/>
                <a:gd name="T75" fmla="*/ 926 h 2098"/>
                <a:gd name="T76" fmla="*/ 522 w 3259"/>
                <a:gd name="T77" fmla="*/ 991 h 2098"/>
                <a:gd name="T78" fmla="*/ 391 w 3259"/>
                <a:gd name="T79" fmla="*/ 1015 h 2098"/>
                <a:gd name="T80" fmla="*/ 272 w 3259"/>
                <a:gd name="T81" fmla="*/ 1069 h 2098"/>
                <a:gd name="T82" fmla="*/ 170 w 3259"/>
                <a:gd name="T83" fmla="*/ 1146 h 2098"/>
                <a:gd name="T84" fmla="*/ 89 w 3259"/>
                <a:gd name="T85" fmla="*/ 1245 h 2098"/>
                <a:gd name="T86" fmla="*/ 31 w 3259"/>
                <a:gd name="T87" fmla="*/ 1361 h 2098"/>
                <a:gd name="T88" fmla="*/ 2 w 3259"/>
                <a:gd name="T89" fmla="*/ 1490 h 2098"/>
                <a:gd name="T90" fmla="*/ 2 w 3259"/>
                <a:gd name="T91" fmla="*/ 1602 h 2098"/>
                <a:gd name="T92" fmla="*/ 34 w 3259"/>
                <a:gd name="T93" fmla="*/ 1735 h 2098"/>
                <a:gd name="T94" fmla="*/ 94 w 3259"/>
                <a:gd name="T95" fmla="*/ 1855 h 2098"/>
                <a:gd name="T96" fmla="*/ 182 w 3259"/>
                <a:gd name="T97" fmla="*/ 1954 h 2098"/>
                <a:gd name="T98" fmla="*/ 289 w 3259"/>
                <a:gd name="T99" fmla="*/ 2031 h 2098"/>
                <a:gd name="T100" fmla="*/ 415 w 3259"/>
                <a:gd name="T101" fmla="*/ 2081 h 2098"/>
                <a:gd name="T102" fmla="*/ 554 w 3259"/>
                <a:gd name="T103" fmla="*/ 2098 h 2098"/>
                <a:gd name="T104" fmla="*/ 718 w 3259"/>
                <a:gd name="T105" fmla="*/ 2075 h 2098"/>
                <a:gd name="T106" fmla="*/ 866 w 3259"/>
                <a:gd name="T107" fmla="*/ 2003 h 2098"/>
                <a:gd name="T108" fmla="*/ 1070 w 3259"/>
                <a:gd name="T109" fmla="*/ 2085 h 2098"/>
                <a:gd name="T110" fmla="*/ 1227 w 3259"/>
                <a:gd name="T111" fmla="*/ 2098 h 2098"/>
                <a:gd name="T112" fmla="*/ 1345 w 3259"/>
                <a:gd name="T113" fmla="*/ 2083 h 2098"/>
                <a:gd name="T114" fmla="*/ 1458 w 3259"/>
                <a:gd name="T115" fmla="*/ 2046 h 2098"/>
                <a:gd name="T116" fmla="*/ 1561 w 3259"/>
                <a:gd name="T117" fmla="*/ 1988 h 2098"/>
                <a:gd name="T118" fmla="*/ 1644 w 3259"/>
                <a:gd name="T119" fmla="*/ 2037 h 2098"/>
                <a:gd name="T120" fmla="*/ 1755 w 3259"/>
                <a:gd name="T121" fmla="*/ 2077 h 2098"/>
                <a:gd name="T122" fmla="*/ 1872 w 3259"/>
                <a:gd name="T123" fmla="*/ 2097 h 2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259" h="2098">
                  <a:moveTo>
                    <a:pt x="1920" y="2098"/>
                  </a:moveTo>
                  <a:lnTo>
                    <a:pt x="1920" y="2098"/>
                  </a:lnTo>
                  <a:lnTo>
                    <a:pt x="1956" y="2098"/>
                  </a:lnTo>
                  <a:lnTo>
                    <a:pt x="1992" y="2094"/>
                  </a:lnTo>
                  <a:lnTo>
                    <a:pt x="2028" y="2089"/>
                  </a:lnTo>
                  <a:lnTo>
                    <a:pt x="2063" y="2083"/>
                  </a:lnTo>
                  <a:lnTo>
                    <a:pt x="2099" y="2073"/>
                  </a:lnTo>
                  <a:lnTo>
                    <a:pt x="2133" y="2063"/>
                  </a:lnTo>
                  <a:lnTo>
                    <a:pt x="2167" y="2050"/>
                  </a:lnTo>
                  <a:lnTo>
                    <a:pt x="2199" y="2034"/>
                  </a:lnTo>
                  <a:lnTo>
                    <a:pt x="2199" y="2034"/>
                  </a:lnTo>
                  <a:lnTo>
                    <a:pt x="2236" y="2050"/>
                  </a:lnTo>
                  <a:lnTo>
                    <a:pt x="2273" y="2063"/>
                  </a:lnTo>
                  <a:lnTo>
                    <a:pt x="2311" y="2073"/>
                  </a:lnTo>
                  <a:lnTo>
                    <a:pt x="2349" y="2083"/>
                  </a:lnTo>
                  <a:lnTo>
                    <a:pt x="2387" y="2090"/>
                  </a:lnTo>
                  <a:lnTo>
                    <a:pt x="2426" y="2094"/>
                  </a:lnTo>
                  <a:lnTo>
                    <a:pt x="2465" y="2098"/>
                  </a:lnTo>
                  <a:lnTo>
                    <a:pt x="2505" y="2098"/>
                  </a:lnTo>
                  <a:lnTo>
                    <a:pt x="2505" y="2098"/>
                  </a:lnTo>
                  <a:lnTo>
                    <a:pt x="2543" y="2098"/>
                  </a:lnTo>
                  <a:lnTo>
                    <a:pt x="2582" y="2094"/>
                  </a:lnTo>
                  <a:lnTo>
                    <a:pt x="2619" y="2090"/>
                  </a:lnTo>
                  <a:lnTo>
                    <a:pt x="2657" y="2084"/>
                  </a:lnTo>
                  <a:lnTo>
                    <a:pt x="2693" y="2075"/>
                  </a:lnTo>
                  <a:lnTo>
                    <a:pt x="2729" y="2066"/>
                  </a:lnTo>
                  <a:lnTo>
                    <a:pt x="2764" y="2052"/>
                  </a:lnTo>
                  <a:lnTo>
                    <a:pt x="2798" y="2039"/>
                  </a:lnTo>
                  <a:lnTo>
                    <a:pt x="2831" y="2025"/>
                  </a:lnTo>
                  <a:lnTo>
                    <a:pt x="2864" y="2008"/>
                  </a:lnTo>
                  <a:lnTo>
                    <a:pt x="2895" y="1990"/>
                  </a:lnTo>
                  <a:lnTo>
                    <a:pt x="2927" y="1970"/>
                  </a:lnTo>
                  <a:lnTo>
                    <a:pt x="2955" y="1949"/>
                  </a:lnTo>
                  <a:lnTo>
                    <a:pt x="2984" y="1927"/>
                  </a:lnTo>
                  <a:lnTo>
                    <a:pt x="3012" y="1903"/>
                  </a:lnTo>
                  <a:lnTo>
                    <a:pt x="3038" y="1878"/>
                  </a:lnTo>
                  <a:lnTo>
                    <a:pt x="3063" y="1852"/>
                  </a:lnTo>
                  <a:lnTo>
                    <a:pt x="3086" y="1824"/>
                  </a:lnTo>
                  <a:lnTo>
                    <a:pt x="3109" y="1796"/>
                  </a:lnTo>
                  <a:lnTo>
                    <a:pt x="3130" y="1766"/>
                  </a:lnTo>
                  <a:lnTo>
                    <a:pt x="3149" y="1735"/>
                  </a:lnTo>
                  <a:lnTo>
                    <a:pt x="3168" y="1704"/>
                  </a:lnTo>
                  <a:lnTo>
                    <a:pt x="3185" y="1671"/>
                  </a:lnTo>
                  <a:lnTo>
                    <a:pt x="3199" y="1638"/>
                  </a:lnTo>
                  <a:lnTo>
                    <a:pt x="3213" y="1603"/>
                  </a:lnTo>
                  <a:lnTo>
                    <a:pt x="3225" y="1569"/>
                  </a:lnTo>
                  <a:lnTo>
                    <a:pt x="3236" y="1532"/>
                  </a:lnTo>
                  <a:lnTo>
                    <a:pt x="3244" y="1496"/>
                  </a:lnTo>
                  <a:lnTo>
                    <a:pt x="3250" y="1459"/>
                  </a:lnTo>
                  <a:lnTo>
                    <a:pt x="3255" y="1421"/>
                  </a:lnTo>
                  <a:lnTo>
                    <a:pt x="3258" y="1383"/>
                  </a:lnTo>
                  <a:lnTo>
                    <a:pt x="3259" y="1345"/>
                  </a:lnTo>
                  <a:lnTo>
                    <a:pt x="3259" y="1345"/>
                  </a:lnTo>
                  <a:lnTo>
                    <a:pt x="3258" y="1308"/>
                  </a:lnTo>
                  <a:lnTo>
                    <a:pt x="3255" y="1272"/>
                  </a:lnTo>
                  <a:lnTo>
                    <a:pt x="3251" y="1236"/>
                  </a:lnTo>
                  <a:lnTo>
                    <a:pt x="3245" y="1201"/>
                  </a:lnTo>
                  <a:lnTo>
                    <a:pt x="3237" y="1166"/>
                  </a:lnTo>
                  <a:lnTo>
                    <a:pt x="3228" y="1130"/>
                  </a:lnTo>
                  <a:lnTo>
                    <a:pt x="3217" y="1096"/>
                  </a:lnTo>
                  <a:lnTo>
                    <a:pt x="3204" y="1063"/>
                  </a:lnTo>
                  <a:lnTo>
                    <a:pt x="3190" y="1031"/>
                  </a:lnTo>
                  <a:lnTo>
                    <a:pt x="3174" y="998"/>
                  </a:lnTo>
                  <a:lnTo>
                    <a:pt x="3157" y="966"/>
                  </a:lnTo>
                  <a:lnTo>
                    <a:pt x="3137" y="936"/>
                  </a:lnTo>
                  <a:lnTo>
                    <a:pt x="3116" y="906"/>
                  </a:lnTo>
                  <a:lnTo>
                    <a:pt x="3096" y="877"/>
                  </a:lnTo>
                  <a:lnTo>
                    <a:pt x="3072" y="849"/>
                  </a:lnTo>
                  <a:lnTo>
                    <a:pt x="3047" y="822"/>
                  </a:lnTo>
                  <a:lnTo>
                    <a:pt x="3047" y="822"/>
                  </a:lnTo>
                  <a:lnTo>
                    <a:pt x="3022" y="797"/>
                  </a:lnTo>
                  <a:lnTo>
                    <a:pt x="2996" y="774"/>
                  </a:lnTo>
                  <a:lnTo>
                    <a:pt x="2970" y="752"/>
                  </a:lnTo>
                  <a:lnTo>
                    <a:pt x="2942" y="731"/>
                  </a:lnTo>
                  <a:lnTo>
                    <a:pt x="2913" y="712"/>
                  </a:lnTo>
                  <a:lnTo>
                    <a:pt x="2885" y="694"/>
                  </a:lnTo>
                  <a:lnTo>
                    <a:pt x="2856" y="677"/>
                  </a:lnTo>
                  <a:lnTo>
                    <a:pt x="2824" y="663"/>
                  </a:lnTo>
                  <a:lnTo>
                    <a:pt x="2794" y="648"/>
                  </a:lnTo>
                  <a:lnTo>
                    <a:pt x="2763" y="636"/>
                  </a:lnTo>
                  <a:lnTo>
                    <a:pt x="2730" y="625"/>
                  </a:lnTo>
                  <a:lnTo>
                    <a:pt x="2697" y="615"/>
                  </a:lnTo>
                  <a:lnTo>
                    <a:pt x="2664" y="608"/>
                  </a:lnTo>
                  <a:lnTo>
                    <a:pt x="2630" y="601"/>
                  </a:lnTo>
                  <a:lnTo>
                    <a:pt x="2596" y="596"/>
                  </a:lnTo>
                  <a:lnTo>
                    <a:pt x="2562" y="592"/>
                  </a:lnTo>
                  <a:lnTo>
                    <a:pt x="2562" y="592"/>
                  </a:lnTo>
                  <a:lnTo>
                    <a:pt x="2556" y="563"/>
                  </a:lnTo>
                  <a:lnTo>
                    <a:pt x="2548" y="533"/>
                  </a:lnTo>
                  <a:lnTo>
                    <a:pt x="2539" y="504"/>
                  </a:lnTo>
                  <a:lnTo>
                    <a:pt x="2528" y="475"/>
                  </a:lnTo>
                  <a:lnTo>
                    <a:pt x="2516" y="446"/>
                  </a:lnTo>
                  <a:lnTo>
                    <a:pt x="2503" y="419"/>
                  </a:lnTo>
                  <a:lnTo>
                    <a:pt x="2490" y="391"/>
                  </a:lnTo>
                  <a:lnTo>
                    <a:pt x="2475" y="365"/>
                  </a:lnTo>
                  <a:lnTo>
                    <a:pt x="2459" y="339"/>
                  </a:lnTo>
                  <a:lnTo>
                    <a:pt x="2442" y="314"/>
                  </a:lnTo>
                  <a:lnTo>
                    <a:pt x="2423" y="289"/>
                  </a:lnTo>
                  <a:lnTo>
                    <a:pt x="2404" y="264"/>
                  </a:lnTo>
                  <a:lnTo>
                    <a:pt x="2384" y="242"/>
                  </a:lnTo>
                  <a:lnTo>
                    <a:pt x="2363" y="220"/>
                  </a:lnTo>
                  <a:lnTo>
                    <a:pt x="2341" y="198"/>
                  </a:lnTo>
                  <a:lnTo>
                    <a:pt x="2317" y="178"/>
                  </a:lnTo>
                  <a:lnTo>
                    <a:pt x="2317" y="178"/>
                  </a:lnTo>
                  <a:lnTo>
                    <a:pt x="2291" y="157"/>
                  </a:lnTo>
                  <a:lnTo>
                    <a:pt x="2265" y="137"/>
                  </a:lnTo>
                  <a:lnTo>
                    <a:pt x="2239" y="119"/>
                  </a:lnTo>
                  <a:lnTo>
                    <a:pt x="2210" y="101"/>
                  </a:lnTo>
                  <a:lnTo>
                    <a:pt x="2182" y="85"/>
                  </a:lnTo>
                  <a:lnTo>
                    <a:pt x="2152" y="70"/>
                  </a:lnTo>
                  <a:lnTo>
                    <a:pt x="2123" y="57"/>
                  </a:lnTo>
                  <a:lnTo>
                    <a:pt x="2093" y="46"/>
                  </a:lnTo>
                  <a:lnTo>
                    <a:pt x="2062" y="35"/>
                  </a:lnTo>
                  <a:lnTo>
                    <a:pt x="2030" y="26"/>
                  </a:lnTo>
                  <a:lnTo>
                    <a:pt x="1999" y="18"/>
                  </a:lnTo>
                  <a:lnTo>
                    <a:pt x="1968" y="12"/>
                  </a:lnTo>
                  <a:lnTo>
                    <a:pt x="1936" y="6"/>
                  </a:lnTo>
                  <a:lnTo>
                    <a:pt x="1903" y="2"/>
                  </a:lnTo>
                  <a:lnTo>
                    <a:pt x="1871" y="1"/>
                  </a:lnTo>
                  <a:lnTo>
                    <a:pt x="1838" y="0"/>
                  </a:lnTo>
                  <a:lnTo>
                    <a:pt x="1838" y="0"/>
                  </a:lnTo>
                  <a:lnTo>
                    <a:pt x="1808" y="0"/>
                  </a:lnTo>
                  <a:lnTo>
                    <a:pt x="1778" y="2"/>
                  </a:lnTo>
                  <a:lnTo>
                    <a:pt x="1747" y="5"/>
                  </a:lnTo>
                  <a:lnTo>
                    <a:pt x="1717" y="9"/>
                  </a:lnTo>
                  <a:lnTo>
                    <a:pt x="1688" y="14"/>
                  </a:lnTo>
                  <a:lnTo>
                    <a:pt x="1660" y="21"/>
                  </a:lnTo>
                  <a:lnTo>
                    <a:pt x="1631" y="29"/>
                  </a:lnTo>
                  <a:lnTo>
                    <a:pt x="1602" y="38"/>
                  </a:lnTo>
                  <a:lnTo>
                    <a:pt x="1574" y="48"/>
                  </a:lnTo>
                  <a:lnTo>
                    <a:pt x="1547" y="59"/>
                  </a:lnTo>
                  <a:lnTo>
                    <a:pt x="1519" y="70"/>
                  </a:lnTo>
                  <a:lnTo>
                    <a:pt x="1493" y="85"/>
                  </a:lnTo>
                  <a:lnTo>
                    <a:pt x="1467" y="99"/>
                  </a:lnTo>
                  <a:lnTo>
                    <a:pt x="1442" y="115"/>
                  </a:lnTo>
                  <a:lnTo>
                    <a:pt x="1416" y="131"/>
                  </a:lnTo>
                  <a:lnTo>
                    <a:pt x="1392" y="149"/>
                  </a:lnTo>
                  <a:lnTo>
                    <a:pt x="1392" y="149"/>
                  </a:lnTo>
                  <a:lnTo>
                    <a:pt x="1370" y="166"/>
                  </a:lnTo>
                  <a:lnTo>
                    <a:pt x="1349" y="184"/>
                  </a:lnTo>
                  <a:lnTo>
                    <a:pt x="1328" y="203"/>
                  </a:lnTo>
                  <a:lnTo>
                    <a:pt x="1309" y="222"/>
                  </a:lnTo>
                  <a:lnTo>
                    <a:pt x="1290" y="242"/>
                  </a:lnTo>
                  <a:lnTo>
                    <a:pt x="1272" y="262"/>
                  </a:lnTo>
                  <a:lnTo>
                    <a:pt x="1255" y="284"/>
                  </a:lnTo>
                  <a:lnTo>
                    <a:pt x="1238" y="305"/>
                  </a:lnTo>
                  <a:lnTo>
                    <a:pt x="1222" y="327"/>
                  </a:lnTo>
                  <a:lnTo>
                    <a:pt x="1208" y="351"/>
                  </a:lnTo>
                  <a:lnTo>
                    <a:pt x="1195" y="374"/>
                  </a:lnTo>
                  <a:lnTo>
                    <a:pt x="1181" y="398"/>
                  </a:lnTo>
                  <a:lnTo>
                    <a:pt x="1168" y="423"/>
                  </a:lnTo>
                  <a:lnTo>
                    <a:pt x="1158" y="448"/>
                  </a:lnTo>
                  <a:lnTo>
                    <a:pt x="1147" y="474"/>
                  </a:lnTo>
                  <a:lnTo>
                    <a:pt x="1138" y="500"/>
                  </a:lnTo>
                  <a:lnTo>
                    <a:pt x="1138" y="500"/>
                  </a:lnTo>
                  <a:lnTo>
                    <a:pt x="1108" y="492"/>
                  </a:lnTo>
                  <a:lnTo>
                    <a:pt x="1077" y="488"/>
                  </a:lnTo>
                  <a:lnTo>
                    <a:pt x="1045" y="484"/>
                  </a:lnTo>
                  <a:lnTo>
                    <a:pt x="1014" y="484"/>
                  </a:lnTo>
                  <a:lnTo>
                    <a:pt x="1014" y="484"/>
                  </a:lnTo>
                  <a:lnTo>
                    <a:pt x="989" y="484"/>
                  </a:lnTo>
                  <a:lnTo>
                    <a:pt x="964" y="487"/>
                  </a:lnTo>
                  <a:lnTo>
                    <a:pt x="939" y="490"/>
                  </a:lnTo>
                  <a:lnTo>
                    <a:pt x="915" y="494"/>
                  </a:lnTo>
                  <a:lnTo>
                    <a:pt x="892" y="499"/>
                  </a:lnTo>
                  <a:lnTo>
                    <a:pt x="868" y="507"/>
                  </a:lnTo>
                  <a:lnTo>
                    <a:pt x="845" y="513"/>
                  </a:lnTo>
                  <a:lnTo>
                    <a:pt x="822" y="522"/>
                  </a:lnTo>
                  <a:lnTo>
                    <a:pt x="802" y="533"/>
                  </a:lnTo>
                  <a:lnTo>
                    <a:pt x="779" y="543"/>
                  </a:lnTo>
                  <a:lnTo>
                    <a:pt x="760" y="555"/>
                  </a:lnTo>
                  <a:lnTo>
                    <a:pt x="739" y="568"/>
                  </a:lnTo>
                  <a:lnTo>
                    <a:pt x="720" y="581"/>
                  </a:lnTo>
                  <a:lnTo>
                    <a:pt x="701" y="597"/>
                  </a:lnTo>
                  <a:lnTo>
                    <a:pt x="684" y="611"/>
                  </a:lnTo>
                  <a:lnTo>
                    <a:pt x="667" y="629"/>
                  </a:lnTo>
                  <a:lnTo>
                    <a:pt x="650" y="646"/>
                  </a:lnTo>
                  <a:lnTo>
                    <a:pt x="634" y="664"/>
                  </a:lnTo>
                  <a:lnTo>
                    <a:pt x="619" y="682"/>
                  </a:lnTo>
                  <a:lnTo>
                    <a:pt x="606" y="702"/>
                  </a:lnTo>
                  <a:lnTo>
                    <a:pt x="593" y="722"/>
                  </a:lnTo>
                  <a:lnTo>
                    <a:pt x="581" y="742"/>
                  </a:lnTo>
                  <a:lnTo>
                    <a:pt x="571" y="763"/>
                  </a:lnTo>
                  <a:lnTo>
                    <a:pt x="560" y="784"/>
                  </a:lnTo>
                  <a:lnTo>
                    <a:pt x="551" y="807"/>
                  </a:lnTo>
                  <a:lnTo>
                    <a:pt x="543" y="830"/>
                  </a:lnTo>
                  <a:lnTo>
                    <a:pt x="537" y="854"/>
                  </a:lnTo>
                  <a:lnTo>
                    <a:pt x="532" y="877"/>
                  </a:lnTo>
                  <a:lnTo>
                    <a:pt x="528" y="901"/>
                  </a:lnTo>
                  <a:lnTo>
                    <a:pt x="524" y="926"/>
                  </a:lnTo>
                  <a:lnTo>
                    <a:pt x="522" y="951"/>
                  </a:lnTo>
                  <a:lnTo>
                    <a:pt x="521" y="977"/>
                  </a:lnTo>
                  <a:lnTo>
                    <a:pt x="521" y="977"/>
                  </a:lnTo>
                  <a:lnTo>
                    <a:pt x="522" y="991"/>
                  </a:lnTo>
                  <a:lnTo>
                    <a:pt x="522" y="991"/>
                  </a:lnTo>
                  <a:lnTo>
                    <a:pt x="495" y="994"/>
                  </a:lnTo>
                  <a:lnTo>
                    <a:pt x="469" y="997"/>
                  </a:lnTo>
                  <a:lnTo>
                    <a:pt x="443" y="1002"/>
                  </a:lnTo>
                  <a:lnTo>
                    <a:pt x="416" y="1008"/>
                  </a:lnTo>
                  <a:lnTo>
                    <a:pt x="391" y="1015"/>
                  </a:lnTo>
                  <a:lnTo>
                    <a:pt x="367" y="1024"/>
                  </a:lnTo>
                  <a:lnTo>
                    <a:pt x="342" y="1033"/>
                  </a:lnTo>
                  <a:lnTo>
                    <a:pt x="318" y="1044"/>
                  </a:lnTo>
                  <a:lnTo>
                    <a:pt x="294" y="1056"/>
                  </a:lnTo>
                  <a:lnTo>
                    <a:pt x="272" y="1069"/>
                  </a:lnTo>
                  <a:lnTo>
                    <a:pt x="250" y="1082"/>
                  </a:lnTo>
                  <a:lnTo>
                    <a:pt x="229" y="1096"/>
                  </a:lnTo>
                  <a:lnTo>
                    <a:pt x="208" y="1112"/>
                  </a:lnTo>
                  <a:lnTo>
                    <a:pt x="188" y="1129"/>
                  </a:lnTo>
                  <a:lnTo>
                    <a:pt x="170" y="1146"/>
                  </a:lnTo>
                  <a:lnTo>
                    <a:pt x="152" y="1164"/>
                  </a:lnTo>
                  <a:lnTo>
                    <a:pt x="135" y="1184"/>
                  </a:lnTo>
                  <a:lnTo>
                    <a:pt x="118" y="1204"/>
                  </a:lnTo>
                  <a:lnTo>
                    <a:pt x="103" y="1223"/>
                  </a:lnTo>
                  <a:lnTo>
                    <a:pt x="89" y="1245"/>
                  </a:lnTo>
                  <a:lnTo>
                    <a:pt x="74" y="1266"/>
                  </a:lnTo>
                  <a:lnTo>
                    <a:pt x="63" y="1290"/>
                  </a:lnTo>
                  <a:lnTo>
                    <a:pt x="51" y="1314"/>
                  </a:lnTo>
                  <a:lnTo>
                    <a:pt x="40" y="1337"/>
                  </a:lnTo>
                  <a:lnTo>
                    <a:pt x="31" y="1361"/>
                  </a:lnTo>
                  <a:lnTo>
                    <a:pt x="23" y="1386"/>
                  </a:lnTo>
                  <a:lnTo>
                    <a:pt x="15" y="1412"/>
                  </a:lnTo>
                  <a:lnTo>
                    <a:pt x="10" y="1437"/>
                  </a:lnTo>
                  <a:lnTo>
                    <a:pt x="5" y="1464"/>
                  </a:lnTo>
                  <a:lnTo>
                    <a:pt x="2" y="1490"/>
                  </a:lnTo>
                  <a:lnTo>
                    <a:pt x="0" y="1518"/>
                  </a:lnTo>
                  <a:lnTo>
                    <a:pt x="0" y="1544"/>
                  </a:lnTo>
                  <a:lnTo>
                    <a:pt x="0" y="1544"/>
                  </a:lnTo>
                  <a:lnTo>
                    <a:pt x="0" y="1573"/>
                  </a:lnTo>
                  <a:lnTo>
                    <a:pt x="2" y="1602"/>
                  </a:lnTo>
                  <a:lnTo>
                    <a:pt x="6" y="1629"/>
                  </a:lnTo>
                  <a:lnTo>
                    <a:pt x="10" y="1657"/>
                  </a:lnTo>
                  <a:lnTo>
                    <a:pt x="17" y="1683"/>
                  </a:lnTo>
                  <a:lnTo>
                    <a:pt x="25" y="1709"/>
                  </a:lnTo>
                  <a:lnTo>
                    <a:pt x="34" y="1735"/>
                  </a:lnTo>
                  <a:lnTo>
                    <a:pt x="43" y="1760"/>
                  </a:lnTo>
                  <a:lnTo>
                    <a:pt x="55" y="1785"/>
                  </a:lnTo>
                  <a:lnTo>
                    <a:pt x="67" y="1809"/>
                  </a:lnTo>
                  <a:lnTo>
                    <a:pt x="80" y="1832"/>
                  </a:lnTo>
                  <a:lnTo>
                    <a:pt x="94" y="1855"/>
                  </a:lnTo>
                  <a:lnTo>
                    <a:pt x="110" y="1876"/>
                  </a:lnTo>
                  <a:lnTo>
                    <a:pt x="127" y="1897"/>
                  </a:lnTo>
                  <a:lnTo>
                    <a:pt x="144" y="1918"/>
                  </a:lnTo>
                  <a:lnTo>
                    <a:pt x="162" y="1936"/>
                  </a:lnTo>
                  <a:lnTo>
                    <a:pt x="182" y="1954"/>
                  </a:lnTo>
                  <a:lnTo>
                    <a:pt x="201" y="1973"/>
                  </a:lnTo>
                  <a:lnTo>
                    <a:pt x="222" y="1988"/>
                  </a:lnTo>
                  <a:lnTo>
                    <a:pt x="243" y="2004"/>
                  </a:lnTo>
                  <a:lnTo>
                    <a:pt x="267" y="2018"/>
                  </a:lnTo>
                  <a:lnTo>
                    <a:pt x="289" y="2031"/>
                  </a:lnTo>
                  <a:lnTo>
                    <a:pt x="314" y="2045"/>
                  </a:lnTo>
                  <a:lnTo>
                    <a:pt x="338" y="2055"/>
                  </a:lnTo>
                  <a:lnTo>
                    <a:pt x="364" y="2066"/>
                  </a:lnTo>
                  <a:lnTo>
                    <a:pt x="389" y="2073"/>
                  </a:lnTo>
                  <a:lnTo>
                    <a:pt x="415" y="2081"/>
                  </a:lnTo>
                  <a:lnTo>
                    <a:pt x="443" y="2088"/>
                  </a:lnTo>
                  <a:lnTo>
                    <a:pt x="469" y="2093"/>
                  </a:lnTo>
                  <a:lnTo>
                    <a:pt x="498" y="2096"/>
                  </a:lnTo>
                  <a:lnTo>
                    <a:pt x="525" y="2098"/>
                  </a:lnTo>
                  <a:lnTo>
                    <a:pt x="554" y="2098"/>
                  </a:lnTo>
                  <a:lnTo>
                    <a:pt x="554" y="2098"/>
                  </a:lnTo>
                  <a:lnTo>
                    <a:pt x="596" y="2097"/>
                  </a:lnTo>
                  <a:lnTo>
                    <a:pt x="636" y="2093"/>
                  </a:lnTo>
                  <a:lnTo>
                    <a:pt x="677" y="2085"/>
                  </a:lnTo>
                  <a:lnTo>
                    <a:pt x="718" y="2075"/>
                  </a:lnTo>
                  <a:lnTo>
                    <a:pt x="757" y="2060"/>
                  </a:lnTo>
                  <a:lnTo>
                    <a:pt x="794" y="2045"/>
                  </a:lnTo>
                  <a:lnTo>
                    <a:pt x="830" y="2025"/>
                  </a:lnTo>
                  <a:lnTo>
                    <a:pt x="866" y="2003"/>
                  </a:lnTo>
                  <a:lnTo>
                    <a:pt x="866" y="2003"/>
                  </a:lnTo>
                  <a:lnTo>
                    <a:pt x="905" y="2025"/>
                  </a:lnTo>
                  <a:lnTo>
                    <a:pt x="944" y="2045"/>
                  </a:lnTo>
                  <a:lnTo>
                    <a:pt x="986" y="2060"/>
                  </a:lnTo>
                  <a:lnTo>
                    <a:pt x="1028" y="2075"/>
                  </a:lnTo>
                  <a:lnTo>
                    <a:pt x="1070" y="2085"/>
                  </a:lnTo>
                  <a:lnTo>
                    <a:pt x="1115" y="2093"/>
                  </a:lnTo>
                  <a:lnTo>
                    <a:pt x="1159" y="2097"/>
                  </a:lnTo>
                  <a:lnTo>
                    <a:pt x="1204" y="2098"/>
                  </a:lnTo>
                  <a:lnTo>
                    <a:pt x="1204" y="2098"/>
                  </a:lnTo>
                  <a:lnTo>
                    <a:pt x="1227" y="2098"/>
                  </a:lnTo>
                  <a:lnTo>
                    <a:pt x="1252" y="2097"/>
                  </a:lnTo>
                  <a:lnTo>
                    <a:pt x="1276" y="2094"/>
                  </a:lnTo>
                  <a:lnTo>
                    <a:pt x="1299" y="2092"/>
                  </a:lnTo>
                  <a:lnTo>
                    <a:pt x="1323" y="2088"/>
                  </a:lnTo>
                  <a:lnTo>
                    <a:pt x="1345" y="2083"/>
                  </a:lnTo>
                  <a:lnTo>
                    <a:pt x="1369" y="2077"/>
                  </a:lnTo>
                  <a:lnTo>
                    <a:pt x="1391" y="2071"/>
                  </a:lnTo>
                  <a:lnTo>
                    <a:pt x="1413" y="2063"/>
                  </a:lnTo>
                  <a:lnTo>
                    <a:pt x="1436" y="2055"/>
                  </a:lnTo>
                  <a:lnTo>
                    <a:pt x="1458" y="2046"/>
                  </a:lnTo>
                  <a:lnTo>
                    <a:pt x="1479" y="2037"/>
                  </a:lnTo>
                  <a:lnTo>
                    <a:pt x="1501" y="2026"/>
                  </a:lnTo>
                  <a:lnTo>
                    <a:pt x="1521" y="2014"/>
                  </a:lnTo>
                  <a:lnTo>
                    <a:pt x="1542" y="2001"/>
                  </a:lnTo>
                  <a:lnTo>
                    <a:pt x="1561" y="1988"/>
                  </a:lnTo>
                  <a:lnTo>
                    <a:pt x="1561" y="1988"/>
                  </a:lnTo>
                  <a:lnTo>
                    <a:pt x="1582" y="2001"/>
                  </a:lnTo>
                  <a:lnTo>
                    <a:pt x="1602" y="2014"/>
                  </a:lnTo>
                  <a:lnTo>
                    <a:pt x="1623" y="2026"/>
                  </a:lnTo>
                  <a:lnTo>
                    <a:pt x="1644" y="2037"/>
                  </a:lnTo>
                  <a:lnTo>
                    <a:pt x="1666" y="2046"/>
                  </a:lnTo>
                  <a:lnTo>
                    <a:pt x="1687" y="2055"/>
                  </a:lnTo>
                  <a:lnTo>
                    <a:pt x="1709" y="2063"/>
                  </a:lnTo>
                  <a:lnTo>
                    <a:pt x="1732" y="2071"/>
                  </a:lnTo>
                  <a:lnTo>
                    <a:pt x="1755" y="2077"/>
                  </a:lnTo>
                  <a:lnTo>
                    <a:pt x="1778" y="2083"/>
                  </a:lnTo>
                  <a:lnTo>
                    <a:pt x="1801" y="2088"/>
                  </a:lnTo>
                  <a:lnTo>
                    <a:pt x="1825" y="2092"/>
                  </a:lnTo>
                  <a:lnTo>
                    <a:pt x="1848" y="2094"/>
                  </a:lnTo>
                  <a:lnTo>
                    <a:pt x="1872" y="2097"/>
                  </a:lnTo>
                  <a:lnTo>
                    <a:pt x="1895" y="2098"/>
                  </a:lnTo>
                  <a:lnTo>
                    <a:pt x="1920" y="2098"/>
                  </a:lnTo>
                  <a:lnTo>
                    <a:pt x="1920" y="2098"/>
                  </a:lnTo>
                  <a:close/>
                </a:path>
              </a:pathLst>
            </a:custGeom>
            <a:solidFill>
              <a:schemeClr val="bg1"/>
            </a:solidFill>
            <a:ln w="19050">
              <a:noFill/>
              <a:prstDash val="solid"/>
              <a:round/>
              <a:headEnd/>
              <a:tailEnd/>
            </a:ln>
            <a:effectLst>
              <a:outerShdw blurRad="127000" sx="103000" sy="103000" algn="ctr" rotWithShape="0">
                <a:prstClr val="black">
                  <a:alpha val="25000"/>
                </a:prstClr>
              </a:outerShdw>
            </a:effectLst>
          </p:spPr>
          <p:txBody>
            <a:bodyPr vert="horz" wrap="square" lIns="91416" tIns="45708" rIns="91416" bIns="45708" numCol="1" anchor="t" anchorCtr="0" compatLnSpc="1">
              <a:prstTxWarp prst="textNoShape">
                <a:avLst/>
              </a:prstTxWarp>
            </a:bodyPr>
            <a:lstStyle/>
            <a:p>
              <a:pPr defTabSz="457189"/>
              <a:endParaRPr lang="en-US" sz="1799">
                <a:solidFill>
                  <a:srgbClr val="000000"/>
                </a:solidFill>
                <a:latin typeface="メイリオ" panose="020B0604030504040204" pitchFamily="50" charset="-128"/>
                <a:ea typeface="メイリオ" panose="020B0604030504040204" pitchFamily="50" charset="-128"/>
              </a:endParaRPr>
            </a:p>
          </p:txBody>
        </p:sp>
        <p:pic>
          <p:nvPicPr>
            <p:cNvPr id="22" name="Picture 8" descr="WIT - UiPath Consulting &amp; Professional Services">
              <a:extLst>
                <a:ext uri="{FF2B5EF4-FFF2-40B4-BE49-F238E27FC236}">
                  <a16:creationId xmlns:a16="http://schemas.microsoft.com/office/drawing/2014/main" id="{3181470C-0B41-4F47-A442-5934FD75530C}"/>
                </a:ext>
              </a:extLst>
            </p:cNvPr>
            <p:cNvPicPr preferRelativeResize="0">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015323" y="3525211"/>
              <a:ext cx="584226" cy="211869"/>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86">
              <a:extLst>
                <a:ext uri="{FF2B5EF4-FFF2-40B4-BE49-F238E27FC236}">
                  <a16:creationId xmlns:a16="http://schemas.microsoft.com/office/drawing/2014/main" id="{F85B7F09-BCCE-4EF3-ACDF-AA3CC6681661}"/>
                </a:ext>
              </a:extLst>
            </p:cNvPr>
            <p:cNvSpPr txBox="1"/>
            <p:nvPr/>
          </p:nvSpPr>
          <p:spPr>
            <a:xfrm>
              <a:off x="6224705" y="3989449"/>
              <a:ext cx="2135707" cy="298355"/>
            </a:xfrm>
            <a:prstGeom prst="rect">
              <a:avLst/>
            </a:prstGeom>
            <a:noFill/>
          </p:spPr>
          <p:txBody>
            <a:bodyPr wrap="square" rtlCol="0">
              <a:spAutoFit/>
            </a:bodyPr>
            <a:lstStyle/>
            <a:p>
              <a:pPr algn="ctr" defTabSz="457189"/>
              <a:r>
                <a:rPr lang="en-US" sz="1600" b="1" dirty="0">
                  <a:solidFill>
                    <a:srgbClr val="000000"/>
                  </a:solidFill>
                  <a:latin typeface="メイリオ" panose="020B0604030504040204" pitchFamily="50" charset="-128"/>
                  <a:ea typeface="メイリオ" panose="020B0604030504040204" pitchFamily="50" charset="-128"/>
                  <a:cs typeface="Arial" panose="020B0604020202020204" pitchFamily="34" charset="0"/>
                </a:rPr>
                <a:t>Automation Cloud</a:t>
              </a:r>
            </a:p>
          </p:txBody>
        </p:sp>
      </p:grpSp>
      <p:grpSp>
        <p:nvGrpSpPr>
          <p:cNvPr id="24" name="Group 87">
            <a:extLst>
              <a:ext uri="{FF2B5EF4-FFF2-40B4-BE49-F238E27FC236}">
                <a16:creationId xmlns:a16="http://schemas.microsoft.com/office/drawing/2014/main" id="{BFDF2B49-E822-4E59-8AF2-3F349C8777F3}"/>
              </a:ext>
            </a:extLst>
          </p:cNvPr>
          <p:cNvGrpSpPr/>
          <p:nvPr/>
        </p:nvGrpSpPr>
        <p:grpSpPr>
          <a:xfrm>
            <a:off x="6438261" y="767958"/>
            <a:ext cx="2331389" cy="1162639"/>
            <a:chOff x="6016767" y="779295"/>
            <a:chExt cx="2796940" cy="1456288"/>
          </a:xfrm>
        </p:grpSpPr>
        <p:sp>
          <p:nvSpPr>
            <p:cNvPr id="25" name="TextBox 88">
              <a:extLst>
                <a:ext uri="{FF2B5EF4-FFF2-40B4-BE49-F238E27FC236}">
                  <a16:creationId xmlns:a16="http://schemas.microsoft.com/office/drawing/2014/main" id="{297C9BBF-508B-4212-9677-FAD8ED49AE4D}"/>
                </a:ext>
              </a:extLst>
            </p:cNvPr>
            <p:cNvSpPr txBox="1"/>
            <p:nvPr/>
          </p:nvSpPr>
          <p:spPr>
            <a:xfrm>
              <a:off x="6016767" y="1865222"/>
              <a:ext cx="2796940" cy="370361"/>
            </a:xfrm>
            <a:prstGeom prst="rect">
              <a:avLst/>
            </a:prstGeom>
            <a:noFill/>
          </p:spPr>
          <p:txBody>
            <a:bodyPr wrap="square" rtlCol="0">
              <a:spAutoFit/>
            </a:bodyPr>
            <a:lstStyle/>
            <a:p>
              <a:pPr algn="ctr" defTabSz="914377">
                <a:defRPr/>
              </a:pPr>
              <a:r>
                <a:rPr lang="ja-JP" altLang="en-US" sz="1600" b="1" kern="0" dirty="0">
                  <a:solidFill>
                    <a:prstClr val="black"/>
                  </a:solidFill>
                  <a:latin typeface="メイリオ" panose="020B0604030504040204" pitchFamily="50" charset="-128"/>
                  <a:ea typeface="メイリオ" panose="020B0604030504040204" pitchFamily="50" charset="-128"/>
                  <a:cs typeface="Arial" panose="020B0604020202020204" pitchFamily="34" charset="0"/>
                </a:rPr>
                <a:t>個別製品</a:t>
              </a:r>
              <a:endParaRPr lang="en-US" sz="1600" b="1" kern="0" dirty="0">
                <a:solidFill>
                  <a:prstClr val="black"/>
                </a:solidFill>
                <a:latin typeface="メイリオ" panose="020B0604030504040204" pitchFamily="50" charset="-128"/>
                <a:ea typeface="メイリオ" panose="020B0604030504040204" pitchFamily="50" charset="-128"/>
                <a:cs typeface="Arial" panose="020B0604020202020204" pitchFamily="34" charset="0"/>
              </a:endParaRPr>
            </a:p>
          </p:txBody>
        </p:sp>
        <p:grpSp>
          <p:nvGrpSpPr>
            <p:cNvPr id="26" name="Group 89">
              <a:extLst>
                <a:ext uri="{FF2B5EF4-FFF2-40B4-BE49-F238E27FC236}">
                  <a16:creationId xmlns:a16="http://schemas.microsoft.com/office/drawing/2014/main" id="{02675F19-42B2-4C6E-8985-831F8C14E869}"/>
                </a:ext>
              </a:extLst>
            </p:cNvPr>
            <p:cNvGrpSpPr/>
            <p:nvPr/>
          </p:nvGrpSpPr>
          <p:grpSpPr>
            <a:xfrm>
              <a:off x="6591182" y="779295"/>
              <a:ext cx="1416293" cy="1056125"/>
              <a:chOff x="6555689" y="484477"/>
              <a:chExt cx="1416293" cy="1056125"/>
            </a:xfrm>
          </p:grpSpPr>
          <p:pic>
            <p:nvPicPr>
              <p:cNvPr id="27" name="Picture 90">
                <a:extLst>
                  <a:ext uri="{FF2B5EF4-FFF2-40B4-BE49-F238E27FC236}">
                    <a16:creationId xmlns:a16="http://schemas.microsoft.com/office/drawing/2014/main" id="{17890347-6003-4EF8-ACEC-9F448E9EED7A}"/>
                  </a:ext>
                </a:extLst>
              </p:cNvPr>
              <p:cNvPicPr>
                <a:picLocks noChangeAspect="1"/>
              </p:cNvPicPr>
              <p:nvPr/>
            </p:nvPicPr>
            <p:blipFill rotWithShape="1">
              <a:blip r:embed="rId10"/>
              <a:srcRect r="29890"/>
              <a:stretch/>
            </p:blipFill>
            <p:spPr>
              <a:xfrm>
                <a:off x="6555689" y="484477"/>
                <a:ext cx="1100433" cy="1056125"/>
              </a:xfrm>
              <a:prstGeom prst="rect">
                <a:avLst/>
              </a:prstGeom>
            </p:spPr>
          </p:pic>
          <p:grpSp>
            <p:nvGrpSpPr>
              <p:cNvPr id="28" name="Group 10">
                <a:extLst>
                  <a:ext uri="{FF2B5EF4-FFF2-40B4-BE49-F238E27FC236}">
                    <a16:creationId xmlns:a16="http://schemas.microsoft.com/office/drawing/2014/main" id="{BD931F1F-6350-47A9-B57A-65E388E4CF5E}"/>
                  </a:ext>
                </a:extLst>
              </p:cNvPr>
              <p:cNvGrpSpPr>
                <a:grpSpLocks noChangeAspect="1"/>
              </p:cNvGrpSpPr>
              <p:nvPr/>
            </p:nvGrpSpPr>
            <p:grpSpPr bwMode="auto">
              <a:xfrm>
                <a:off x="7379744" y="789110"/>
                <a:ext cx="592238" cy="567102"/>
                <a:chOff x="4698" y="990"/>
                <a:chExt cx="330" cy="316"/>
              </a:xfrm>
              <a:noFill/>
            </p:grpSpPr>
            <p:sp>
              <p:nvSpPr>
                <p:cNvPr id="30" name="Freeform 11">
                  <a:extLst>
                    <a:ext uri="{FF2B5EF4-FFF2-40B4-BE49-F238E27FC236}">
                      <a16:creationId xmlns:a16="http://schemas.microsoft.com/office/drawing/2014/main" id="{53446C7F-07C2-4E16-B1FF-DBF6F3CAC122}"/>
                    </a:ext>
                  </a:extLst>
                </p:cNvPr>
                <p:cNvSpPr>
                  <a:spLocks/>
                </p:cNvSpPr>
                <p:nvPr/>
              </p:nvSpPr>
              <p:spPr bwMode="auto">
                <a:xfrm>
                  <a:off x="4890" y="1045"/>
                  <a:ext cx="11" cy="14"/>
                </a:xfrm>
                <a:custGeom>
                  <a:avLst/>
                  <a:gdLst>
                    <a:gd name="T0" fmla="*/ 11 w 11"/>
                    <a:gd name="T1" fmla="*/ 14 h 14"/>
                    <a:gd name="T2" fmla="*/ 0 w 11"/>
                    <a:gd name="T3" fmla="*/ 14 h 14"/>
                    <a:gd name="T4" fmla="*/ 0 w 11"/>
                    <a:gd name="T5" fmla="*/ 0 h 14"/>
                    <a:gd name="T6" fmla="*/ 11 w 11"/>
                    <a:gd name="T7" fmla="*/ 0 h 14"/>
                    <a:gd name="T8" fmla="*/ 11 w 11"/>
                    <a:gd name="T9" fmla="*/ 14 h 14"/>
                    <a:gd name="T10" fmla="*/ 11 w 11"/>
                    <a:gd name="T11" fmla="*/ 14 h 14"/>
                    <a:gd name="T12" fmla="*/ 11 w 11"/>
                    <a:gd name="T13" fmla="*/ 14 h 14"/>
                    <a:gd name="T14" fmla="*/ 11 w 11"/>
                    <a:gd name="T15" fmla="*/ 14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4">
                      <a:moveTo>
                        <a:pt x="11" y="14"/>
                      </a:moveTo>
                      <a:lnTo>
                        <a:pt x="0" y="14"/>
                      </a:lnTo>
                      <a:lnTo>
                        <a:pt x="0" y="0"/>
                      </a:lnTo>
                      <a:lnTo>
                        <a:pt x="11" y="0"/>
                      </a:lnTo>
                      <a:lnTo>
                        <a:pt x="11" y="14"/>
                      </a:lnTo>
                      <a:lnTo>
                        <a:pt x="11" y="14"/>
                      </a:lnTo>
                      <a:lnTo>
                        <a:pt x="11" y="14"/>
                      </a:lnTo>
                      <a:lnTo>
                        <a:pt x="11" y="14"/>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31" name="Freeform 12">
                  <a:extLst>
                    <a:ext uri="{FF2B5EF4-FFF2-40B4-BE49-F238E27FC236}">
                      <a16:creationId xmlns:a16="http://schemas.microsoft.com/office/drawing/2014/main" id="{E33DA388-322F-4B4C-A8E7-25A17BFD8CAE}"/>
                    </a:ext>
                  </a:extLst>
                </p:cNvPr>
                <p:cNvSpPr>
                  <a:spLocks/>
                </p:cNvSpPr>
                <p:nvPr/>
              </p:nvSpPr>
              <p:spPr bwMode="auto">
                <a:xfrm>
                  <a:off x="4914" y="1045"/>
                  <a:ext cx="11" cy="14"/>
                </a:xfrm>
                <a:custGeom>
                  <a:avLst/>
                  <a:gdLst>
                    <a:gd name="T0" fmla="*/ 11 w 11"/>
                    <a:gd name="T1" fmla="*/ 14 h 14"/>
                    <a:gd name="T2" fmla="*/ 0 w 11"/>
                    <a:gd name="T3" fmla="*/ 14 h 14"/>
                    <a:gd name="T4" fmla="*/ 0 w 11"/>
                    <a:gd name="T5" fmla="*/ 0 h 14"/>
                    <a:gd name="T6" fmla="*/ 11 w 11"/>
                    <a:gd name="T7" fmla="*/ 0 h 14"/>
                    <a:gd name="T8" fmla="*/ 11 w 11"/>
                    <a:gd name="T9" fmla="*/ 14 h 14"/>
                    <a:gd name="T10" fmla="*/ 11 w 11"/>
                    <a:gd name="T11" fmla="*/ 14 h 14"/>
                    <a:gd name="T12" fmla="*/ 11 w 11"/>
                    <a:gd name="T13" fmla="*/ 14 h 14"/>
                    <a:gd name="T14" fmla="*/ 11 w 11"/>
                    <a:gd name="T15" fmla="*/ 14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4">
                      <a:moveTo>
                        <a:pt x="11" y="14"/>
                      </a:moveTo>
                      <a:lnTo>
                        <a:pt x="0" y="14"/>
                      </a:lnTo>
                      <a:lnTo>
                        <a:pt x="0" y="0"/>
                      </a:lnTo>
                      <a:lnTo>
                        <a:pt x="11" y="0"/>
                      </a:lnTo>
                      <a:lnTo>
                        <a:pt x="11" y="14"/>
                      </a:lnTo>
                      <a:lnTo>
                        <a:pt x="11" y="14"/>
                      </a:lnTo>
                      <a:lnTo>
                        <a:pt x="11" y="14"/>
                      </a:lnTo>
                      <a:lnTo>
                        <a:pt x="11" y="14"/>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32" name="Freeform 13">
                  <a:extLst>
                    <a:ext uri="{FF2B5EF4-FFF2-40B4-BE49-F238E27FC236}">
                      <a16:creationId xmlns:a16="http://schemas.microsoft.com/office/drawing/2014/main" id="{A9663F5A-D051-492D-9581-A55C72D35875}"/>
                    </a:ext>
                  </a:extLst>
                </p:cNvPr>
                <p:cNvSpPr>
                  <a:spLocks/>
                </p:cNvSpPr>
                <p:nvPr/>
              </p:nvSpPr>
              <p:spPr bwMode="auto">
                <a:xfrm>
                  <a:off x="4938" y="1045"/>
                  <a:ext cx="12" cy="14"/>
                </a:xfrm>
                <a:custGeom>
                  <a:avLst/>
                  <a:gdLst>
                    <a:gd name="T0" fmla="*/ 12 w 12"/>
                    <a:gd name="T1" fmla="*/ 14 h 14"/>
                    <a:gd name="T2" fmla="*/ 0 w 12"/>
                    <a:gd name="T3" fmla="*/ 14 h 14"/>
                    <a:gd name="T4" fmla="*/ 0 w 12"/>
                    <a:gd name="T5" fmla="*/ 0 h 14"/>
                    <a:gd name="T6" fmla="*/ 12 w 12"/>
                    <a:gd name="T7" fmla="*/ 0 h 14"/>
                    <a:gd name="T8" fmla="*/ 12 w 12"/>
                    <a:gd name="T9" fmla="*/ 14 h 14"/>
                    <a:gd name="T10" fmla="*/ 12 w 12"/>
                    <a:gd name="T11" fmla="*/ 14 h 14"/>
                    <a:gd name="T12" fmla="*/ 12 w 12"/>
                    <a:gd name="T13" fmla="*/ 14 h 14"/>
                    <a:gd name="T14" fmla="*/ 12 w 12"/>
                    <a:gd name="T15" fmla="*/ 14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14">
                      <a:moveTo>
                        <a:pt x="12" y="14"/>
                      </a:moveTo>
                      <a:lnTo>
                        <a:pt x="0" y="14"/>
                      </a:lnTo>
                      <a:lnTo>
                        <a:pt x="0" y="0"/>
                      </a:lnTo>
                      <a:lnTo>
                        <a:pt x="12" y="0"/>
                      </a:lnTo>
                      <a:lnTo>
                        <a:pt x="12" y="14"/>
                      </a:lnTo>
                      <a:lnTo>
                        <a:pt x="12" y="14"/>
                      </a:lnTo>
                      <a:lnTo>
                        <a:pt x="12" y="14"/>
                      </a:lnTo>
                      <a:lnTo>
                        <a:pt x="12" y="14"/>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33" name="Freeform 14">
                  <a:extLst>
                    <a:ext uri="{FF2B5EF4-FFF2-40B4-BE49-F238E27FC236}">
                      <a16:creationId xmlns:a16="http://schemas.microsoft.com/office/drawing/2014/main" id="{4E27D0A0-FCEF-4463-BF5E-130B0C78C290}"/>
                    </a:ext>
                  </a:extLst>
                </p:cNvPr>
                <p:cNvSpPr>
                  <a:spLocks/>
                </p:cNvSpPr>
                <p:nvPr/>
              </p:nvSpPr>
              <p:spPr bwMode="auto">
                <a:xfrm>
                  <a:off x="4872" y="990"/>
                  <a:ext cx="97" cy="316"/>
                </a:xfrm>
                <a:custGeom>
                  <a:avLst/>
                  <a:gdLst>
                    <a:gd name="T0" fmla="*/ 63 w 97"/>
                    <a:gd name="T1" fmla="*/ 316 h 316"/>
                    <a:gd name="T2" fmla="*/ 63 w 97"/>
                    <a:gd name="T3" fmla="*/ 154 h 316"/>
                    <a:gd name="T4" fmla="*/ 57 w 97"/>
                    <a:gd name="T5" fmla="*/ 154 h 316"/>
                    <a:gd name="T6" fmla="*/ 57 w 97"/>
                    <a:gd name="T7" fmla="*/ 136 h 316"/>
                    <a:gd name="T8" fmla="*/ 97 w 97"/>
                    <a:gd name="T9" fmla="*/ 136 h 316"/>
                    <a:gd name="T10" fmla="*/ 97 w 97"/>
                    <a:gd name="T11" fmla="*/ 44 h 316"/>
                    <a:gd name="T12" fmla="*/ 86 w 97"/>
                    <a:gd name="T13" fmla="*/ 44 h 316"/>
                    <a:gd name="T14" fmla="*/ 86 w 97"/>
                    <a:gd name="T15" fmla="*/ 18 h 316"/>
                    <a:gd name="T16" fmla="*/ 61 w 97"/>
                    <a:gd name="T17" fmla="*/ 18 h 316"/>
                    <a:gd name="T18" fmla="*/ 61 w 97"/>
                    <a:gd name="T19" fmla="*/ 0 h 316"/>
                    <a:gd name="T20" fmla="*/ 34 w 97"/>
                    <a:gd name="T21" fmla="*/ 0 h 316"/>
                    <a:gd name="T22" fmla="*/ 34 w 97"/>
                    <a:gd name="T23" fmla="*/ 18 h 316"/>
                    <a:gd name="T24" fmla="*/ 11 w 97"/>
                    <a:gd name="T25" fmla="*/ 18 h 316"/>
                    <a:gd name="T26" fmla="*/ 11 w 97"/>
                    <a:gd name="T27" fmla="*/ 44 h 316"/>
                    <a:gd name="T28" fmla="*/ 0 w 97"/>
                    <a:gd name="T29" fmla="*/ 44 h 316"/>
                    <a:gd name="T30" fmla="*/ 0 w 97"/>
                    <a:gd name="T31" fmla="*/ 316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7" h="316">
                      <a:moveTo>
                        <a:pt x="63" y="316"/>
                      </a:moveTo>
                      <a:lnTo>
                        <a:pt x="63" y="154"/>
                      </a:lnTo>
                      <a:lnTo>
                        <a:pt x="57" y="154"/>
                      </a:lnTo>
                      <a:lnTo>
                        <a:pt x="57" y="136"/>
                      </a:lnTo>
                      <a:lnTo>
                        <a:pt x="97" y="136"/>
                      </a:lnTo>
                      <a:lnTo>
                        <a:pt x="97" y="44"/>
                      </a:lnTo>
                      <a:lnTo>
                        <a:pt x="86" y="44"/>
                      </a:lnTo>
                      <a:lnTo>
                        <a:pt x="86" y="18"/>
                      </a:lnTo>
                      <a:lnTo>
                        <a:pt x="61" y="18"/>
                      </a:lnTo>
                      <a:lnTo>
                        <a:pt x="61" y="0"/>
                      </a:lnTo>
                      <a:lnTo>
                        <a:pt x="34" y="0"/>
                      </a:lnTo>
                      <a:lnTo>
                        <a:pt x="34" y="18"/>
                      </a:lnTo>
                      <a:lnTo>
                        <a:pt x="11" y="18"/>
                      </a:lnTo>
                      <a:lnTo>
                        <a:pt x="11" y="44"/>
                      </a:lnTo>
                      <a:lnTo>
                        <a:pt x="0" y="44"/>
                      </a:lnTo>
                      <a:lnTo>
                        <a:pt x="0" y="316"/>
                      </a:lnTo>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34" name="Line 15">
                  <a:extLst>
                    <a:ext uri="{FF2B5EF4-FFF2-40B4-BE49-F238E27FC236}">
                      <a16:creationId xmlns:a16="http://schemas.microsoft.com/office/drawing/2014/main" id="{71F2A5CE-96A1-4E53-A3F7-9475951C448F}"/>
                    </a:ext>
                  </a:extLst>
                </p:cNvPr>
                <p:cNvSpPr>
                  <a:spLocks noChangeShapeType="1"/>
                </p:cNvSpPr>
                <p:nvPr/>
              </p:nvSpPr>
              <p:spPr bwMode="auto">
                <a:xfrm>
                  <a:off x="4872" y="1306"/>
                  <a:ext cx="0" cy="0"/>
                </a:xfrm>
                <a:prstGeom prst="line">
                  <a:avLst/>
                </a:pr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35" name="Line 16">
                  <a:extLst>
                    <a:ext uri="{FF2B5EF4-FFF2-40B4-BE49-F238E27FC236}">
                      <a16:creationId xmlns:a16="http://schemas.microsoft.com/office/drawing/2014/main" id="{3D1ED4A2-364D-4783-9827-602866055F6D}"/>
                    </a:ext>
                  </a:extLst>
                </p:cNvPr>
                <p:cNvSpPr>
                  <a:spLocks noChangeShapeType="1"/>
                </p:cNvSpPr>
                <p:nvPr/>
              </p:nvSpPr>
              <p:spPr bwMode="auto">
                <a:xfrm>
                  <a:off x="5028" y="1126"/>
                  <a:ext cx="0" cy="0"/>
                </a:xfrm>
                <a:prstGeom prst="line">
                  <a:avLst/>
                </a:pr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36" name="Freeform 17">
                  <a:extLst>
                    <a:ext uri="{FF2B5EF4-FFF2-40B4-BE49-F238E27FC236}">
                      <a16:creationId xmlns:a16="http://schemas.microsoft.com/office/drawing/2014/main" id="{4BD08660-C72A-4CC5-80BF-BB8321969050}"/>
                    </a:ext>
                  </a:extLst>
                </p:cNvPr>
                <p:cNvSpPr>
                  <a:spLocks/>
                </p:cNvSpPr>
                <p:nvPr/>
              </p:nvSpPr>
              <p:spPr bwMode="auto">
                <a:xfrm>
                  <a:off x="4890" y="1069"/>
                  <a:ext cx="11" cy="11"/>
                </a:xfrm>
                <a:custGeom>
                  <a:avLst/>
                  <a:gdLst>
                    <a:gd name="T0" fmla="*/ 11 w 11"/>
                    <a:gd name="T1" fmla="*/ 11 h 11"/>
                    <a:gd name="T2" fmla="*/ 0 w 11"/>
                    <a:gd name="T3" fmla="*/ 11 h 11"/>
                    <a:gd name="T4" fmla="*/ 0 w 11"/>
                    <a:gd name="T5" fmla="*/ 0 h 11"/>
                    <a:gd name="T6" fmla="*/ 11 w 11"/>
                    <a:gd name="T7" fmla="*/ 0 h 11"/>
                    <a:gd name="T8" fmla="*/ 11 w 11"/>
                    <a:gd name="T9" fmla="*/ 11 h 11"/>
                    <a:gd name="T10" fmla="*/ 11 w 11"/>
                    <a:gd name="T11" fmla="*/ 11 h 11"/>
                    <a:gd name="T12" fmla="*/ 11 w 11"/>
                    <a:gd name="T13" fmla="*/ 11 h 11"/>
                    <a:gd name="T14" fmla="*/ 11 w 11"/>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1">
                      <a:moveTo>
                        <a:pt x="11" y="11"/>
                      </a:moveTo>
                      <a:lnTo>
                        <a:pt x="0" y="11"/>
                      </a:lnTo>
                      <a:lnTo>
                        <a:pt x="0" y="0"/>
                      </a:lnTo>
                      <a:lnTo>
                        <a:pt x="11" y="0"/>
                      </a:lnTo>
                      <a:lnTo>
                        <a:pt x="11" y="11"/>
                      </a:lnTo>
                      <a:lnTo>
                        <a:pt x="11" y="11"/>
                      </a:lnTo>
                      <a:lnTo>
                        <a:pt x="11" y="11"/>
                      </a:lnTo>
                      <a:lnTo>
                        <a:pt x="11" y="11"/>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37" name="Freeform 18">
                  <a:extLst>
                    <a:ext uri="{FF2B5EF4-FFF2-40B4-BE49-F238E27FC236}">
                      <a16:creationId xmlns:a16="http://schemas.microsoft.com/office/drawing/2014/main" id="{487FE3F2-4DE1-441B-B01F-6F489970938E}"/>
                    </a:ext>
                  </a:extLst>
                </p:cNvPr>
                <p:cNvSpPr>
                  <a:spLocks/>
                </p:cNvSpPr>
                <p:nvPr/>
              </p:nvSpPr>
              <p:spPr bwMode="auto">
                <a:xfrm>
                  <a:off x="4914" y="1069"/>
                  <a:ext cx="11" cy="11"/>
                </a:xfrm>
                <a:custGeom>
                  <a:avLst/>
                  <a:gdLst>
                    <a:gd name="T0" fmla="*/ 11 w 11"/>
                    <a:gd name="T1" fmla="*/ 11 h 11"/>
                    <a:gd name="T2" fmla="*/ 0 w 11"/>
                    <a:gd name="T3" fmla="*/ 11 h 11"/>
                    <a:gd name="T4" fmla="*/ 0 w 11"/>
                    <a:gd name="T5" fmla="*/ 0 h 11"/>
                    <a:gd name="T6" fmla="*/ 11 w 11"/>
                    <a:gd name="T7" fmla="*/ 0 h 11"/>
                    <a:gd name="T8" fmla="*/ 11 w 11"/>
                    <a:gd name="T9" fmla="*/ 11 h 11"/>
                    <a:gd name="T10" fmla="*/ 11 w 11"/>
                    <a:gd name="T11" fmla="*/ 11 h 11"/>
                    <a:gd name="T12" fmla="*/ 11 w 11"/>
                    <a:gd name="T13" fmla="*/ 11 h 11"/>
                    <a:gd name="T14" fmla="*/ 11 w 11"/>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1">
                      <a:moveTo>
                        <a:pt x="11" y="11"/>
                      </a:moveTo>
                      <a:lnTo>
                        <a:pt x="0" y="11"/>
                      </a:lnTo>
                      <a:lnTo>
                        <a:pt x="0" y="0"/>
                      </a:lnTo>
                      <a:lnTo>
                        <a:pt x="11" y="0"/>
                      </a:lnTo>
                      <a:lnTo>
                        <a:pt x="11" y="11"/>
                      </a:lnTo>
                      <a:lnTo>
                        <a:pt x="11" y="11"/>
                      </a:lnTo>
                      <a:lnTo>
                        <a:pt x="11" y="11"/>
                      </a:lnTo>
                      <a:lnTo>
                        <a:pt x="11" y="11"/>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38" name="Freeform 19">
                  <a:extLst>
                    <a:ext uri="{FF2B5EF4-FFF2-40B4-BE49-F238E27FC236}">
                      <a16:creationId xmlns:a16="http://schemas.microsoft.com/office/drawing/2014/main" id="{29AEE020-18BF-4CAC-AE55-C29EDD10467A}"/>
                    </a:ext>
                  </a:extLst>
                </p:cNvPr>
                <p:cNvSpPr>
                  <a:spLocks/>
                </p:cNvSpPr>
                <p:nvPr/>
              </p:nvSpPr>
              <p:spPr bwMode="auto">
                <a:xfrm>
                  <a:off x="4938" y="1069"/>
                  <a:ext cx="12" cy="11"/>
                </a:xfrm>
                <a:custGeom>
                  <a:avLst/>
                  <a:gdLst>
                    <a:gd name="T0" fmla="*/ 12 w 12"/>
                    <a:gd name="T1" fmla="*/ 11 h 11"/>
                    <a:gd name="T2" fmla="*/ 0 w 12"/>
                    <a:gd name="T3" fmla="*/ 11 h 11"/>
                    <a:gd name="T4" fmla="*/ 0 w 12"/>
                    <a:gd name="T5" fmla="*/ 0 h 11"/>
                    <a:gd name="T6" fmla="*/ 12 w 12"/>
                    <a:gd name="T7" fmla="*/ 0 h 11"/>
                    <a:gd name="T8" fmla="*/ 12 w 12"/>
                    <a:gd name="T9" fmla="*/ 11 h 11"/>
                    <a:gd name="T10" fmla="*/ 12 w 12"/>
                    <a:gd name="T11" fmla="*/ 11 h 11"/>
                    <a:gd name="T12" fmla="*/ 12 w 12"/>
                    <a:gd name="T13" fmla="*/ 11 h 11"/>
                    <a:gd name="T14" fmla="*/ 12 w 12"/>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11">
                      <a:moveTo>
                        <a:pt x="12" y="11"/>
                      </a:moveTo>
                      <a:lnTo>
                        <a:pt x="0" y="11"/>
                      </a:lnTo>
                      <a:lnTo>
                        <a:pt x="0" y="0"/>
                      </a:lnTo>
                      <a:lnTo>
                        <a:pt x="12" y="0"/>
                      </a:lnTo>
                      <a:lnTo>
                        <a:pt x="12" y="11"/>
                      </a:lnTo>
                      <a:lnTo>
                        <a:pt x="12" y="11"/>
                      </a:lnTo>
                      <a:lnTo>
                        <a:pt x="12" y="11"/>
                      </a:lnTo>
                      <a:lnTo>
                        <a:pt x="12" y="11"/>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39" name="Freeform 20">
                  <a:extLst>
                    <a:ext uri="{FF2B5EF4-FFF2-40B4-BE49-F238E27FC236}">
                      <a16:creationId xmlns:a16="http://schemas.microsoft.com/office/drawing/2014/main" id="{DA3EB516-BB7A-4B30-8BE3-DF3B8193D927}"/>
                    </a:ext>
                  </a:extLst>
                </p:cNvPr>
                <p:cNvSpPr>
                  <a:spLocks/>
                </p:cNvSpPr>
                <p:nvPr/>
              </p:nvSpPr>
              <p:spPr bwMode="auto">
                <a:xfrm>
                  <a:off x="4890" y="1090"/>
                  <a:ext cx="11" cy="12"/>
                </a:xfrm>
                <a:custGeom>
                  <a:avLst/>
                  <a:gdLst>
                    <a:gd name="T0" fmla="*/ 11 w 11"/>
                    <a:gd name="T1" fmla="*/ 12 h 12"/>
                    <a:gd name="T2" fmla="*/ 0 w 11"/>
                    <a:gd name="T3" fmla="*/ 12 h 12"/>
                    <a:gd name="T4" fmla="*/ 0 w 11"/>
                    <a:gd name="T5" fmla="*/ 0 h 12"/>
                    <a:gd name="T6" fmla="*/ 11 w 11"/>
                    <a:gd name="T7" fmla="*/ 0 h 12"/>
                    <a:gd name="T8" fmla="*/ 11 w 11"/>
                    <a:gd name="T9" fmla="*/ 12 h 12"/>
                    <a:gd name="T10" fmla="*/ 11 w 11"/>
                    <a:gd name="T11" fmla="*/ 12 h 12"/>
                    <a:gd name="T12" fmla="*/ 11 w 11"/>
                    <a:gd name="T13" fmla="*/ 12 h 12"/>
                    <a:gd name="T14" fmla="*/ 11 w 11"/>
                    <a:gd name="T15" fmla="*/ 12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2">
                      <a:moveTo>
                        <a:pt x="11" y="12"/>
                      </a:moveTo>
                      <a:lnTo>
                        <a:pt x="0" y="12"/>
                      </a:lnTo>
                      <a:lnTo>
                        <a:pt x="0" y="0"/>
                      </a:lnTo>
                      <a:lnTo>
                        <a:pt x="11" y="0"/>
                      </a:lnTo>
                      <a:lnTo>
                        <a:pt x="11" y="12"/>
                      </a:lnTo>
                      <a:lnTo>
                        <a:pt x="11" y="12"/>
                      </a:lnTo>
                      <a:lnTo>
                        <a:pt x="11" y="12"/>
                      </a:lnTo>
                      <a:lnTo>
                        <a:pt x="11" y="12"/>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40" name="Freeform 21">
                  <a:extLst>
                    <a:ext uri="{FF2B5EF4-FFF2-40B4-BE49-F238E27FC236}">
                      <a16:creationId xmlns:a16="http://schemas.microsoft.com/office/drawing/2014/main" id="{38C0FA12-CF40-49C8-AED1-1026F4548AF9}"/>
                    </a:ext>
                  </a:extLst>
                </p:cNvPr>
                <p:cNvSpPr>
                  <a:spLocks/>
                </p:cNvSpPr>
                <p:nvPr/>
              </p:nvSpPr>
              <p:spPr bwMode="auto">
                <a:xfrm>
                  <a:off x="4914" y="1090"/>
                  <a:ext cx="11" cy="11"/>
                </a:xfrm>
                <a:custGeom>
                  <a:avLst/>
                  <a:gdLst>
                    <a:gd name="T0" fmla="*/ 11 w 11"/>
                    <a:gd name="T1" fmla="*/ 11 h 11"/>
                    <a:gd name="T2" fmla="*/ 0 w 11"/>
                    <a:gd name="T3" fmla="*/ 11 h 11"/>
                    <a:gd name="T4" fmla="*/ 0 w 11"/>
                    <a:gd name="T5" fmla="*/ 0 h 11"/>
                    <a:gd name="T6" fmla="*/ 11 w 11"/>
                    <a:gd name="T7" fmla="*/ 0 h 11"/>
                    <a:gd name="T8" fmla="*/ 11 w 11"/>
                    <a:gd name="T9" fmla="*/ 11 h 11"/>
                    <a:gd name="T10" fmla="*/ 11 w 11"/>
                    <a:gd name="T11" fmla="*/ 11 h 11"/>
                    <a:gd name="T12" fmla="*/ 11 w 11"/>
                    <a:gd name="T13" fmla="*/ 11 h 11"/>
                    <a:gd name="T14" fmla="*/ 11 w 11"/>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1">
                      <a:moveTo>
                        <a:pt x="11" y="11"/>
                      </a:moveTo>
                      <a:lnTo>
                        <a:pt x="0" y="11"/>
                      </a:lnTo>
                      <a:lnTo>
                        <a:pt x="0" y="0"/>
                      </a:lnTo>
                      <a:lnTo>
                        <a:pt x="11" y="0"/>
                      </a:lnTo>
                      <a:lnTo>
                        <a:pt x="11" y="11"/>
                      </a:lnTo>
                      <a:lnTo>
                        <a:pt x="11" y="11"/>
                      </a:lnTo>
                      <a:lnTo>
                        <a:pt x="11" y="11"/>
                      </a:lnTo>
                      <a:lnTo>
                        <a:pt x="11" y="11"/>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41" name="Freeform 22">
                  <a:extLst>
                    <a:ext uri="{FF2B5EF4-FFF2-40B4-BE49-F238E27FC236}">
                      <a16:creationId xmlns:a16="http://schemas.microsoft.com/office/drawing/2014/main" id="{6A668204-4918-4AC1-8495-46E385E45AB7}"/>
                    </a:ext>
                  </a:extLst>
                </p:cNvPr>
                <p:cNvSpPr>
                  <a:spLocks/>
                </p:cNvSpPr>
                <p:nvPr/>
              </p:nvSpPr>
              <p:spPr bwMode="auto">
                <a:xfrm>
                  <a:off x="4938" y="1090"/>
                  <a:ext cx="12" cy="12"/>
                </a:xfrm>
                <a:custGeom>
                  <a:avLst/>
                  <a:gdLst>
                    <a:gd name="T0" fmla="*/ 12 w 12"/>
                    <a:gd name="T1" fmla="*/ 12 h 12"/>
                    <a:gd name="T2" fmla="*/ 0 w 12"/>
                    <a:gd name="T3" fmla="*/ 12 h 12"/>
                    <a:gd name="T4" fmla="*/ 0 w 12"/>
                    <a:gd name="T5" fmla="*/ 0 h 12"/>
                    <a:gd name="T6" fmla="*/ 12 w 12"/>
                    <a:gd name="T7" fmla="*/ 0 h 12"/>
                    <a:gd name="T8" fmla="*/ 12 w 12"/>
                    <a:gd name="T9" fmla="*/ 12 h 12"/>
                    <a:gd name="T10" fmla="*/ 12 w 12"/>
                    <a:gd name="T11" fmla="*/ 12 h 12"/>
                    <a:gd name="T12" fmla="*/ 12 w 12"/>
                    <a:gd name="T13" fmla="*/ 12 h 12"/>
                    <a:gd name="T14" fmla="*/ 12 w 12"/>
                    <a:gd name="T15" fmla="*/ 12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12">
                      <a:moveTo>
                        <a:pt x="12" y="12"/>
                      </a:moveTo>
                      <a:lnTo>
                        <a:pt x="0" y="12"/>
                      </a:lnTo>
                      <a:lnTo>
                        <a:pt x="0" y="0"/>
                      </a:lnTo>
                      <a:lnTo>
                        <a:pt x="12" y="0"/>
                      </a:lnTo>
                      <a:lnTo>
                        <a:pt x="12" y="12"/>
                      </a:lnTo>
                      <a:lnTo>
                        <a:pt x="12" y="12"/>
                      </a:lnTo>
                      <a:lnTo>
                        <a:pt x="12" y="12"/>
                      </a:lnTo>
                      <a:lnTo>
                        <a:pt x="12" y="12"/>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42" name="Freeform 23">
                  <a:extLst>
                    <a:ext uri="{FF2B5EF4-FFF2-40B4-BE49-F238E27FC236}">
                      <a16:creationId xmlns:a16="http://schemas.microsoft.com/office/drawing/2014/main" id="{C379919E-E649-4590-9E28-E2863A295AD6}"/>
                    </a:ext>
                  </a:extLst>
                </p:cNvPr>
                <p:cNvSpPr>
                  <a:spLocks/>
                </p:cNvSpPr>
                <p:nvPr/>
              </p:nvSpPr>
              <p:spPr bwMode="auto">
                <a:xfrm>
                  <a:off x="4889" y="1111"/>
                  <a:ext cx="12" cy="13"/>
                </a:xfrm>
                <a:custGeom>
                  <a:avLst/>
                  <a:gdLst>
                    <a:gd name="T0" fmla="*/ 12 w 12"/>
                    <a:gd name="T1" fmla="*/ 13 h 13"/>
                    <a:gd name="T2" fmla="*/ 0 w 12"/>
                    <a:gd name="T3" fmla="*/ 13 h 13"/>
                    <a:gd name="T4" fmla="*/ 0 w 12"/>
                    <a:gd name="T5" fmla="*/ 0 h 13"/>
                    <a:gd name="T6" fmla="*/ 12 w 12"/>
                    <a:gd name="T7" fmla="*/ 0 h 13"/>
                    <a:gd name="T8" fmla="*/ 12 w 12"/>
                    <a:gd name="T9" fmla="*/ 13 h 13"/>
                    <a:gd name="T10" fmla="*/ 12 w 12"/>
                    <a:gd name="T11" fmla="*/ 13 h 13"/>
                    <a:gd name="T12" fmla="*/ 12 w 12"/>
                    <a:gd name="T13" fmla="*/ 13 h 13"/>
                    <a:gd name="T14" fmla="*/ 12 w 12"/>
                    <a:gd name="T15" fmla="*/ 13 h 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13">
                      <a:moveTo>
                        <a:pt x="12" y="13"/>
                      </a:moveTo>
                      <a:lnTo>
                        <a:pt x="0" y="13"/>
                      </a:lnTo>
                      <a:lnTo>
                        <a:pt x="0" y="0"/>
                      </a:lnTo>
                      <a:lnTo>
                        <a:pt x="12" y="0"/>
                      </a:lnTo>
                      <a:lnTo>
                        <a:pt x="12" y="13"/>
                      </a:lnTo>
                      <a:lnTo>
                        <a:pt x="12" y="13"/>
                      </a:lnTo>
                      <a:lnTo>
                        <a:pt x="12" y="13"/>
                      </a:lnTo>
                      <a:lnTo>
                        <a:pt x="12" y="13"/>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43" name="Freeform 24">
                  <a:extLst>
                    <a:ext uri="{FF2B5EF4-FFF2-40B4-BE49-F238E27FC236}">
                      <a16:creationId xmlns:a16="http://schemas.microsoft.com/office/drawing/2014/main" id="{DF090D0F-09BB-4DED-A256-A42E7FB8C88A}"/>
                    </a:ext>
                  </a:extLst>
                </p:cNvPr>
                <p:cNvSpPr>
                  <a:spLocks/>
                </p:cNvSpPr>
                <p:nvPr/>
              </p:nvSpPr>
              <p:spPr bwMode="auto">
                <a:xfrm>
                  <a:off x="4914" y="1111"/>
                  <a:ext cx="11" cy="13"/>
                </a:xfrm>
                <a:custGeom>
                  <a:avLst/>
                  <a:gdLst>
                    <a:gd name="T0" fmla="*/ 11 w 11"/>
                    <a:gd name="T1" fmla="*/ 13 h 13"/>
                    <a:gd name="T2" fmla="*/ 0 w 11"/>
                    <a:gd name="T3" fmla="*/ 13 h 13"/>
                    <a:gd name="T4" fmla="*/ 0 w 11"/>
                    <a:gd name="T5" fmla="*/ 0 h 13"/>
                    <a:gd name="T6" fmla="*/ 11 w 11"/>
                    <a:gd name="T7" fmla="*/ 0 h 13"/>
                    <a:gd name="T8" fmla="*/ 11 w 11"/>
                    <a:gd name="T9" fmla="*/ 13 h 13"/>
                    <a:gd name="T10" fmla="*/ 11 w 11"/>
                    <a:gd name="T11" fmla="*/ 13 h 13"/>
                    <a:gd name="T12" fmla="*/ 11 w 11"/>
                    <a:gd name="T13" fmla="*/ 13 h 13"/>
                    <a:gd name="T14" fmla="*/ 11 w 11"/>
                    <a:gd name="T15" fmla="*/ 13 h 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3">
                      <a:moveTo>
                        <a:pt x="11" y="13"/>
                      </a:moveTo>
                      <a:lnTo>
                        <a:pt x="0" y="13"/>
                      </a:lnTo>
                      <a:lnTo>
                        <a:pt x="0" y="0"/>
                      </a:lnTo>
                      <a:lnTo>
                        <a:pt x="11" y="0"/>
                      </a:lnTo>
                      <a:lnTo>
                        <a:pt x="11" y="13"/>
                      </a:lnTo>
                      <a:lnTo>
                        <a:pt x="11" y="13"/>
                      </a:lnTo>
                      <a:lnTo>
                        <a:pt x="11" y="13"/>
                      </a:lnTo>
                      <a:lnTo>
                        <a:pt x="11" y="13"/>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44" name="Freeform 25">
                  <a:extLst>
                    <a:ext uri="{FF2B5EF4-FFF2-40B4-BE49-F238E27FC236}">
                      <a16:creationId xmlns:a16="http://schemas.microsoft.com/office/drawing/2014/main" id="{834FC224-1AC3-4E44-B656-0AA909FA33D6}"/>
                    </a:ext>
                  </a:extLst>
                </p:cNvPr>
                <p:cNvSpPr>
                  <a:spLocks/>
                </p:cNvSpPr>
                <p:nvPr/>
              </p:nvSpPr>
              <p:spPr bwMode="auto">
                <a:xfrm>
                  <a:off x="4938" y="1111"/>
                  <a:ext cx="12" cy="13"/>
                </a:xfrm>
                <a:custGeom>
                  <a:avLst/>
                  <a:gdLst>
                    <a:gd name="T0" fmla="*/ 12 w 12"/>
                    <a:gd name="T1" fmla="*/ 13 h 13"/>
                    <a:gd name="T2" fmla="*/ 0 w 12"/>
                    <a:gd name="T3" fmla="*/ 13 h 13"/>
                    <a:gd name="T4" fmla="*/ 0 w 12"/>
                    <a:gd name="T5" fmla="*/ 0 h 13"/>
                    <a:gd name="T6" fmla="*/ 12 w 12"/>
                    <a:gd name="T7" fmla="*/ 0 h 13"/>
                    <a:gd name="T8" fmla="*/ 12 w 12"/>
                    <a:gd name="T9" fmla="*/ 13 h 13"/>
                    <a:gd name="T10" fmla="*/ 12 w 12"/>
                    <a:gd name="T11" fmla="*/ 13 h 13"/>
                    <a:gd name="T12" fmla="*/ 12 w 12"/>
                    <a:gd name="T13" fmla="*/ 13 h 13"/>
                    <a:gd name="T14" fmla="*/ 12 w 12"/>
                    <a:gd name="T15" fmla="*/ 13 h 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13">
                      <a:moveTo>
                        <a:pt x="12" y="13"/>
                      </a:moveTo>
                      <a:lnTo>
                        <a:pt x="0" y="13"/>
                      </a:lnTo>
                      <a:lnTo>
                        <a:pt x="0" y="0"/>
                      </a:lnTo>
                      <a:lnTo>
                        <a:pt x="12" y="0"/>
                      </a:lnTo>
                      <a:lnTo>
                        <a:pt x="12" y="13"/>
                      </a:lnTo>
                      <a:lnTo>
                        <a:pt x="12" y="13"/>
                      </a:lnTo>
                      <a:lnTo>
                        <a:pt x="12" y="13"/>
                      </a:lnTo>
                      <a:lnTo>
                        <a:pt x="12" y="13"/>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45" name="Freeform 26">
                  <a:extLst>
                    <a:ext uri="{FF2B5EF4-FFF2-40B4-BE49-F238E27FC236}">
                      <a16:creationId xmlns:a16="http://schemas.microsoft.com/office/drawing/2014/main" id="{76D154A5-2601-4469-B0DC-C3399E39E06D}"/>
                    </a:ext>
                  </a:extLst>
                </p:cNvPr>
                <p:cNvSpPr>
                  <a:spLocks/>
                </p:cNvSpPr>
                <p:nvPr/>
              </p:nvSpPr>
              <p:spPr bwMode="auto">
                <a:xfrm>
                  <a:off x="4890" y="1133"/>
                  <a:ext cx="11" cy="13"/>
                </a:xfrm>
                <a:custGeom>
                  <a:avLst/>
                  <a:gdLst>
                    <a:gd name="T0" fmla="*/ 11 w 11"/>
                    <a:gd name="T1" fmla="*/ 13 h 13"/>
                    <a:gd name="T2" fmla="*/ 0 w 11"/>
                    <a:gd name="T3" fmla="*/ 13 h 13"/>
                    <a:gd name="T4" fmla="*/ 0 w 11"/>
                    <a:gd name="T5" fmla="*/ 0 h 13"/>
                    <a:gd name="T6" fmla="*/ 11 w 11"/>
                    <a:gd name="T7" fmla="*/ 0 h 13"/>
                    <a:gd name="T8" fmla="*/ 11 w 11"/>
                    <a:gd name="T9" fmla="*/ 13 h 13"/>
                    <a:gd name="T10" fmla="*/ 11 w 11"/>
                    <a:gd name="T11" fmla="*/ 13 h 13"/>
                    <a:gd name="T12" fmla="*/ 11 w 11"/>
                    <a:gd name="T13" fmla="*/ 13 h 13"/>
                    <a:gd name="T14" fmla="*/ 11 w 11"/>
                    <a:gd name="T15" fmla="*/ 13 h 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3">
                      <a:moveTo>
                        <a:pt x="11" y="13"/>
                      </a:moveTo>
                      <a:lnTo>
                        <a:pt x="0" y="13"/>
                      </a:lnTo>
                      <a:lnTo>
                        <a:pt x="0" y="0"/>
                      </a:lnTo>
                      <a:lnTo>
                        <a:pt x="11" y="0"/>
                      </a:lnTo>
                      <a:lnTo>
                        <a:pt x="11" y="13"/>
                      </a:lnTo>
                      <a:lnTo>
                        <a:pt x="11" y="13"/>
                      </a:lnTo>
                      <a:lnTo>
                        <a:pt x="11" y="13"/>
                      </a:lnTo>
                      <a:lnTo>
                        <a:pt x="11" y="13"/>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46" name="Freeform 27">
                  <a:extLst>
                    <a:ext uri="{FF2B5EF4-FFF2-40B4-BE49-F238E27FC236}">
                      <a16:creationId xmlns:a16="http://schemas.microsoft.com/office/drawing/2014/main" id="{A17B0CD5-7C0E-4FD2-BFA3-F03C159DA858}"/>
                    </a:ext>
                  </a:extLst>
                </p:cNvPr>
                <p:cNvSpPr>
                  <a:spLocks/>
                </p:cNvSpPr>
                <p:nvPr/>
              </p:nvSpPr>
              <p:spPr bwMode="auto">
                <a:xfrm>
                  <a:off x="4914" y="1133"/>
                  <a:ext cx="11" cy="13"/>
                </a:xfrm>
                <a:custGeom>
                  <a:avLst/>
                  <a:gdLst>
                    <a:gd name="T0" fmla="*/ 11 w 11"/>
                    <a:gd name="T1" fmla="*/ 13 h 13"/>
                    <a:gd name="T2" fmla="*/ 0 w 11"/>
                    <a:gd name="T3" fmla="*/ 13 h 13"/>
                    <a:gd name="T4" fmla="*/ 0 w 11"/>
                    <a:gd name="T5" fmla="*/ 0 h 13"/>
                    <a:gd name="T6" fmla="*/ 11 w 11"/>
                    <a:gd name="T7" fmla="*/ 0 h 13"/>
                    <a:gd name="T8" fmla="*/ 11 w 11"/>
                    <a:gd name="T9" fmla="*/ 13 h 13"/>
                    <a:gd name="T10" fmla="*/ 11 w 11"/>
                    <a:gd name="T11" fmla="*/ 13 h 13"/>
                    <a:gd name="T12" fmla="*/ 11 w 11"/>
                    <a:gd name="T13" fmla="*/ 13 h 13"/>
                    <a:gd name="T14" fmla="*/ 11 w 11"/>
                    <a:gd name="T15" fmla="*/ 13 h 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3">
                      <a:moveTo>
                        <a:pt x="11" y="13"/>
                      </a:moveTo>
                      <a:lnTo>
                        <a:pt x="0" y="13"/>
                      </a:lnTo>
                      <a:lnTo>
                        <a:pt x="0" y="0"/>
                      </a:lnTo>
                      <a:lnTo>
                        <a:pt x="11" y="0"/>
                      </a:lnTo>
                      <a:lnTo>
                        <a:pt x="11" y="13"/>
                      </a:lnTo>
                      <a:lnTo>
                        <a:pt x="11" y="13"/>
                      </a:lnTo>
                      <a:lnTo>
                        <a:pt x="11" y="13"/>
                      </a:lnTo>
                      <a:lnTo>
                        <a:pt x="11" y="13"/>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47" name="Freeform 28">
                  <a:extLst>
                    <a:ext uri="{FF2B5EF4-FFF2-40B4-BE49-F238E27FC236}">
                      <a16:creationId xmlns:a16="http://schemas.microsoft.com/office/drawing/2014/main" id="{CDC83118-9BA4-4190-9D56-25F71C4849F3}"/>
                    </a:ext>
                  </a:extLst>
                </p:cNvPr>
                <p:cNvSpPr>
                  <a:spLocks/>
                </p:cNvSpPr>
                <p:nvPr/>
              </p:nvSpPr>
              <p:spPr bwMode="auto">
                <a:xfrm>
                  <a:off x="4890" y="1155"/>
                  <a:ext cx="11" cy="11"/>
                </a:xfrm>
                <a:custGeom>
                  <a:avLst/>
                  <a:gdLst>
                    <a:gd name="T0" fmla="*/ 11 w 11"/>
                    <a:gd name="T1" fmla="*/ 11 h 11"/>
                    <a:gd name="T2" fmla="*/ 0 w 11"/>
                    <a:gd name="T3" fmla="*/ 11 h 11"/>
                    <a:gd name="T4" fmla="*/ 0 w 11"/>
                    <a:gd name="T5" fmla="*/ 0 h 11"/>
                    <a:gd name="T6" fmla="*/ 11 w 11"/>
                    <a:gd name="T7" fmla="*/ 0 h 11"/>
                    <a:gd name="T8" fmla="*/ 11 w 11"/>
                    <a:gd name="T9" fmla="*/ 11 h 11"/>
                    <a:gd name="T10" fmla="*/ 11 w 11"/>
                    <a:gd name="T11" fmla="*/ 11 h 11"/>
                    <a:gd name="T12" fmla="*/ 11 w 11"/>
                    <a:gd name="T13" fmla="*/ 11 h 11"/>
                    <a:gd name="T14" fmla="*/ 11 w 11"/>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1">
                      <a:moveTo>
                        <a:pt x="11" y="11"/>
                      </a:moveTo>
                      <a:lnTo>
                        <a:pt x="0" y="11"/>
                      </a:lnTo>
                      <a:lnTo>
                        <a:pt x="0" y="0"/>
                      </a:lnTo>
                      <a:lnTo>
                        <a:pt x="11" y="0"/>
                      </a:lnTo>
                      <a:lnTo>
                        <a:pt x="11" y="11"/>
                      </a:lnTo>
                      <a:lnTo>
                        <a:pt x="11" y="11"/>
                      </a:lnTo>
                      <a:lnTo>
                        <a:pt x="11" y="11"/>
                      </a:lnTo>
                      <a:lnTo>
                        <a:pt x="11" y="11"/>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48" name="Freeform 29">
                  <a:extLst>
                    <a:ext uri="{FF2B5EF4-FFF2-40B4-BE49-F238E27FC236}">
                      <a16:creationId xmlns:a16="http://schemas.microsoft.com/office/drawing/2014/main" id="{45D87F3A-443E-4C67-B730-578D4677D2BD}"/>
                    </a:ext>
                  </a:extLst>
                </p:cNvPr>
                <p:cNvSpPr>
                  <a:spLocks/>
                </p:cNvSpPr>
                <p:nvPr/>
              </p:nvSpPr>
              <p:spPr bwMode="auto">
                <a:xfrm>
                  <a:off x="4914" y="1155"/>
                  <a:ext cx="11" cy="11"/>
                </a:xfrm>
                <a:custGeom>
                  <a:avLst/>
                  <a:gdLst>
                    <a:gd name="T0" fmla="*/ 11 w 11"/>
                    <a:gd name="T1" fmla="*/ 11 h 11"/>
                    <a:gd name="T2" fmla="*/ 0 w 11"/>
                    <a:gd name="T3" fmla="*/ 11 h 11"/>
                    <a:gd name="T4" fmla="*/ 0 w 11"/>
                    <a:gd name="T5" fmla="*/ 0 h 11"/>
                    <a:gd name="T6" fmla="*/ 11 w 11"/>
                    <a:gd name="T7" fmla="*/ 0 h 11"/>
                    <a:gd name="T8" fmla="*/ 11 w 11"/>
                    <a:gd name="T9" fmla="*/ 11 h 11"/>
                    <a:gd name="T10" fmla="*/ 11 w 11"/>
                    <a:gd name="T11" fmla="*/ 11 h 11"/>
                    <a:gd name="T12" fmla="*/ 11 w 11"/>
                    <a:gd name="T13" fmla="*/ 11 h 11"/>
                    <a:gd name="T14" fmla="*/ 11 w 11"/>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1">
                      <a:moveTo>
                        <a:pt x="11" y="11"/>
                      </a:moveTo>
                      <a:lnTo>
                        <a:pt x="0" y="11"/>
                      </a:lnTo>
                      <a:lnTo>
                        <a:pt x="0" y="0"/>
                      </a:lnTo>
                      <a:lnTo>
                        <a:pt x="11" y="0"/>
                      </a:lnTo>
                      <a:lnTo>
                        <a:pt x="11" y="11"/>
                      </a:lnTo>
                      <a:lnTo>
                        <a:pt x="11" y="11"/>
                      </a:lnTo>
                      <a:lnTo>
                        <a:pt x="11" y="11"/>
                      </a:lnTo>
                      <a:lnTo>
                        <a:pt x="11" y="11"/>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49" name="Freeform 30">
                  <a:extLst>
                    <a:ext uri="{FF2B5EF4-FFF2-40B4-BE49-F238E27FC236}">
                      <a16:creationId xmlns:a16="http://schemas.microsoft.com/office/drawing/2014/main" id="{FCC6CD92-0899-4819-8DDF-D0326773F0DA}"/>
                    </a:ext>
                  </a:extLst>
                </p:cNvPr>
                <p:cNvSpPr>
                  <a:spLocks/>
                </p:cNvSpPr>
                <p:nvPr/>
              </p:nvSpPr>
              <p:spPr bwMode="auto">
                <a:xfrm>
                  <a:off x="4890" y="1176"/>
                  <a:ext cx="11" cy="12"/>
                </a:xfrm>
                <a:custGeom>
                  <a:avLst/>
                  <a:gdLst>
                    <a:gd name="T0" fmla="*/ 11 w 11"/>
                    <a:gd name="T1" fmla="*/ 12 h 12"/>
                    <a:gd name="T2" fmla="*/ 0 w 11"/>
                    <a:gd name="T3" fmla="*/ 12 h 12"/>
                    <a:gd name="T4" fmla="*/ 0 w 11"/>
                    <a:gd name="T5" fmla="*/ 0 h 12"/>
                    <a:gd name="T6" fmla="*/ 11 w 11"/>
                    <a:gd name="T7" fmla="*/ 0 h 12"/>
                    <a:gd name="T8" fmla="*/ 11 w 11"/>
                    <a:gd name="T9" fmla="*/ 12 h 12"/>
                    <a:gd name="T10" fmla="*/ 11 w 11"/>
                    <a:gd name="T11" fmla="*/ 12 h 12"/>
                    <a:gd name="T12" fmla="*/ 11 w 11"/>
                    <a:gd name="T13" fmla="*/ 12 h 12"/>
                    <a:gd name="T14" fmla="*/ 11 w 11"/>
                    <a:gd name="T15" fmla="*/ 12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2">
                      <a:moveTo>
                        <a:pt x="11" y="12"/>
                      </a:moveTo>
                      <a:lnTo>
                        <a:pt x="0" y="12"/>
                      </a:lnTo>
                      <a:lnTo>
                        <a:pt x="0" y="0"/>
                      </a:lnTo>
                      <a:lnTo>
                        <a:pt x="11" y="0"/>
                      </a:lnTo>
                      <a:lnTo>
                        <a:pt x="11" y="12"/>
                      </a:lnTo>
                      <a:lnTo>
                        <a:pt x="11" y="12"/>
                      </a:lnTo>
                      <a:lnTo>
                        <a:pt x="11" y="12"/>
                      </a:lnTo>
                      <a:lnTo>
                        <a:pt x="11" y="12"/>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50" name="Freeform 31">
                  <a:extLst>
                    <a:ext uri="{FF2B5EF4-FFF2-40B4-BE49-F238E27FC236}">
                      <a16:creationId xmlns:a16="http://schemas.microsoft.com/office/drawing/2014/main" id="{EE061177-6D77-4E73-B532-F1BB1483DA51}"/>
                    </a:ext>
                  </a:extLst>
                </p:cNvPr>
                <p:cNvSpPr>
                  <a:spLocks/>
                </p:cNvSpPr>
                <p:nvPr/>
              </p:nvSpPr>
              <p:spPr bwMode="auto">
                <a:xfrm>
                  <a:off x="4914" y="1176"/>
                  <a:ext cx="11" cy="11"/>
                </a:xfrm>
                <a:custGeom>
                  <a:avLst/>
                  <a:gdLst>
                    <a:gd name="T0" fmla="*/ 11 w 11"/>
                    <a:gd name="T1" fmla="*/ 11 h 11"/>
                    <a:gd name="T2" fmla="*/ 0 w 11"/>
                    <a:gd name="T3" fmla="*/ 11 h 11"/>
                    <a:gd name="T4" fmla="*/ 0 w 11"/>
                    <a:gd name="T5" fmla="*/ 0 h 11"/>
                    <a:gd name="T6" fmla="*/ 11 w 11"/>
                    <a:gd name="T7" fmla="*/ 0 h 11"/>
                    <a:gd name="T8" fmla="*/ 11 w 11"/>
                    <a:gd name="T9" fmla="*/ 11 h 11"/>
                    <a:gd name="T10" fmla="*/ 11 w 11"/>
                    <a:gd name="T11" fmla="*/ 11 h 11"/>
                    <a:gd name="T12" fmla="*/ 11 w 11"/>
                    <a:gd name="T13" fmla="*/ 11 h 11"/>
                    <a:gd name="T14" fmla="*/ 11 w 11"/>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1">
                      <a:moveTo>
                        <a:pt x="11" y="11"/>
                      </a:moveTo>
                      <a:lnTo>
                        <a:pt x="0" y="11"/>
                      </a:lnTo>
                      <a:lnTo>
                        <a:pt x="0" y="0"/>
                      </a:lnTo>
                      <a:lnTo>
                        <a:pt x="11" y="0"/>
                      </a:lnTo>
                      <a:lnTo>
                        <a:pt x="11" y="11"/>
                      </a:lnTo>
                      <a:lnTo>
                        <a:pt x="11" y="11"/>
                      </a:lnTo>
                      <a:lnTo>
                        <a:pt x="11" y="11"/>
                      </a:lnTo>
                      <a:lnTo>
                        <a:pt x="11" y="11"/>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51" name="Freeform 32">
                  <a:extLst>
                    <a:ext uri="{FF2B5EF4-FFF2-40B4-BE49-F238E27FC236}">
                      <a16:creationId xmlns:a16="http://schemas.microsoft.com/office/drawing/2014/main" id="{7CD79D45-3520-4F58-8830-CBE81254AA8C}"/>
                    </a:ext>
                  </a:extLst>
                </p:cNvPr>
                <p:cNvSpPr>
                  <a:spLocks/>
                </p:cNvSpPr>
                <p:nvPr/>
              </p:nvSpPr>
              <p:spPr bwMode="auto">
                <a:xfrm>
                  <a:off x="4890" y="1197"/>
                  <a:ext cx="11" cy="13"/>
                </a:xfrm>
                <a:custGeom>
                  <a:avLst/>
                  <a:gdLst>
                    <a:gd name="T0" fmla="*/ 11 w 11"/>
                    <a:gd name="T1" fmla="*/ 13 h 13"/>
                    <a:gd name="T2" fmla="*/ 0 w 11"/>
                    <a:gd name="T3" fmla="*/ 13 h 13"/>
                    <a:gd name="T4" fmla="*/ 0 w 11"/>
                    <a:gd name="T5" fmla="*/ 0 h 13"/>
                    <a:gd name="T6" fmla="*/ 11 w 11"/>
                    <a:gd name="T7" fmla="*/ 0 h 13"/>
                    <a:gd name="T8" fmla="*/ 11 w 11"/>
                    <a:gd name="T9" fmla="*/ 13 h 13"/>
                    <a:gd name="T10" fmla="*/ 11 w 11"/>
                    <a:gd name="T11" fmla="*/ 13 h 13"/>
                    <a:gd name="T12" fmla="*/ 11 w 11"/>
                    <a:gd name="T13" fmla="*/ 13 h 13"/>
                    <a:gd name="T14" fmla="*/ 11 w 11"/>
                    <a:gd name="T15" fmla="*/ 13 h 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3">
                      <a:moveTo>
                        <a:pt x="11" y="13"/>
                      </a:moveTo>
                      <a:lnTo>
                        <a:pt x="0" y="13"/>
                      </a:lnTo>
                      <a:lnTo>
                        <a:pt x="0" y="0"/>
                      </a:lnTo>
                      <a:lnTo>
                        <a:pt x="11" y="0"/>
                      </a:lnTo>
                      <a:lnTo>
                        <a:pt x="11" y="13"/>
                      </a:lnTo>
                      <a:lnTo>
                        <a:pt x="11" y="13"/>
                      </a:lnTo>
                      <a:lnTo>
                        <a:pt x="11" y="13"/>
                      </a:lnTo>
                      <a:lnTo>
                        <a:pt x="11" y="13"/>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52" name="Freeform 33">
                  <a:extLst>
                    <a:ext uri="{FF2B5EF4-FFF2-40B4-BE49-F238E27FC236}">
                      <a16:creationId xmlns:a16="http://schemas.microsoft.com/office/drawing/2014/main" id="{E807D025-62F0-42CF-87AA-F2BEDC12C2CF}"/>
                    </a:ext>
                  </a:extLst>
                </p:cNvPr>
                <p:cNvSpPr>
                  <a:spLocks/>
                </p:cNvSpPr>
                <p:nvPr/>
              </p:nvSpPr>
              <p:spPr bwMode="auto">
                <a:xfrm>
                  <a:off x="4914" y="1197"/>
                  <a:ext cx="11" cy="13"/>
                </a:xfrm>
                <a:custGeom>
                  <a:avLst/>
                  <a:gdLst>
                    <a:gd name="T0" fmla="*/ 11 w 11"/>
                    <a:gd name="T1" fmla="*/ 13 h 13"/>
                    <a:gd name="T2" fmla="*/ 0 w 11"/>
                    <a:gd name="T3" fmla="*/ 13 h 13"/>
                    <a:gd name="T4" fmla="*/ 0 w 11"/>
                    <a:gd name="T5" fmla="*/ 0 h 13"/>
                    <a:gd name="T6" fmla="*/ 11 w 11"/>
                    <a:gd name="T7" fmla="*/ 0 h 13"/>
                    <a:gd name="T8" fmla="*/ 11 w 11"/>
                    <a:gd name="T9" fmla="*/ 13 h 13"/>
                    <a:gd name="T10" fmla="*/ 11 w 11"/>
                    <a:gd name="T11" fmla="*/ 13 h 13"/>
                    <a:gd name="T12" fmla="*/ 11 w 11"/>
                    <a:gd name="T13" fmla="*/ 13 h 13"/>
                    <a:gd name="T14" fmla="*/ 11 w 11"/>
                    <a:gd name="T15" fmla="*/ 13 h 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3">
                      <a:moveTo>
                        <a:pt x="11" y="13"/>
                      </a:moveTo>
                      <a:lnTo>
                        <a:pt x="0" y="13"/>
                      </a:lnTo>
                      <a:lnTo>
                        <a:pt x="0" y="0"/>
                      </a:lnTo>
                      <a:lnTo>
                        <a:pt x="11" y="0"/>
                      </a:lnTo>
                      <a:lnTo>
                        <a:pt x="11" y="13"/>
                      </a:lnTo>
                      <a:lnTo>
                        <a:pt x="11" y="13"/>
                      </a:lnTo>
                      <a:lnTo>
                        <a:pt x="11" y="13"/>
                      </a:lnTo>
                      <a:lnTo>
                        <a:pt x="11" y="13"/>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53" name="Freeform 34">
                  <a:extLst>
                    <a:ext uri="{FF2B5EF4-FFF2-40B4-BE49-F238E27FC236}">
                      <a16:creationId xmlns:a16="http://schemas.microsoft.com/office/drawing/2014/main" id="{698F0A6A-C667-40AD-8527-13D7A399AB72}"/>
                    </a:ext>
                  </a:extLst>
                </p:cNvPr>
                <p:cNvSpPr>
                  <a:spLocks/>
                </p:cNvSpPr>
                <p:nvPr/>
              </p:nvSpPr>
              <p:spPr bwMode="auto">
                <a:xfrm>
                  <a:off x="4890" y="1221"/>
                  <a:ext cx="11" cy="11"/>
                </a:xfrm>
                <a:custGeom>
                  <a:avLst/>
                  <a:gdLst>
                    <a:gd name="T0" fmla="*/ 11 w 11"/>
                    <a:gd name="T1" fmla="*/ 11 h 11"/>
                    <a:gd name="T2" fmla="*/ 0 w 11"/>
                    <a:gd name="T3" fmla="*/ 11 h 11"/>
                    <a:gd name="T4" fmla="*/ 0 w 11"/>
                    <a:gd name="T5" fmla="*/ 0 h 11"/>
                    <a:gd name="T6" fmla="*/ 11 w 11"/>
                    <a:gd name="T7" fmla="*/ 0 h 11"/>
                    <a:gd name="T8" fmla="*/ 11 w 11"/>
                    <a:gd name="T9" fmla="*/ 11 h 11"/>
                    <a:gd name="T10" fmla="*/ 11 w 11"/>
                    <a:gd name="T11" fmla="*/ 11 h 11"/>
                    <a:gd name="T12" fmla="*/ 11 w 11"/>
                    <a:gd name="T13" fmla="*/ 11 h 11"/>
                    <a:gd name="T14" fmla="*/ 11 w 11"/>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1">
                      <a:moveTo>
                        <a:pt x="11" y="11"/>
                      </a:moveTo>
                      <a:lnTo>
                        <a:pt x="0" y="11"/>
                      </a:lnTo>
                      <a:lnTo>
                        <a:pt x="0" y="0"/>
                      </a:lnTo>
                      <a:lnTo>
                        <a:pt x="11" y="0"/>
                      </a:lnTo>
                      <a:lnTo>
                        <a:pt x="11" y="11"/>
                      </a:lnTo>
                      <a:lnTo>
                        <a:pt x="11" y="11"/>
                      </a:lnTo>
                      <a:lnTo>
                        <a:pt x="11" y="11"/>
                      </a:lnTo>
                      <a:lnTo>
                        <a:pt x="11" y="11"/>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54" name="Freeform 35">
                  <a:extLst>
                    <a:ext uri="{FF2B5EF4-FFF2-40B4-BE49-F238E27FC236}">
                      <a16:creationId xmlns:a16="http://schemas.microsoft.com/office/drawing/2014/main" id="{09C57F1B-54BD-43C6-B109-EAF58B9BFA47}"/>
                    </a:ext>
                  </a:extLst>
                </p:cNvPr>
                <p:cNvSpPr>
                  <a:spLocks/>
                </p:cNvSpPr>
                <p:nvPr/>
              </p:nvSpPr>
              <p:spPr bwMode="auto">
                <a:xfrm>
                  <a:off x="4914" y="1221"/>
                  <a:ext cx="11" cy="11"/>
                </a:xfrm>
                <a:custGeom>
                  <a:avLst/>
                  <a:gdLst>
                    <a:gd name="T0" fmla="*/ 11 w 11"/>
                    <a:gd name="T1" fmla="*/ 11 h 11"/>
                    <a:gd name="T2" fmla="*/ 0 w 11"/>
                    <a:gd name="T3" fmla="*/ 11 h 11"/>
                    <a:gd name="T4" fmla="*/ 0 w 11"/>
                    <a:gd name="T5" fmla="*/ 0 h 11"/>
                    <a:gd name="T6" fmla="*/ 11 w 11"/>
                    <a:gd name="T7" fmla="*/ 0 h 11"/>
                    <a:gd name="T8" fmla="*/ 11 w 11"/>
                    <a:gd name="T9" fmla="*/ 11 h 11"/>
                    <a:gd name="T10" fmla="*/ 11 w 11"/>
                    <a:gd name="T11" fmla="*/ 11 h 11"/>
                    <a:gd name="T12" fmla="*/ 11 w 11"/>
                    <a:gd name="T13" fmla="*/ 11 h 11"/>
                    <a:gd name="T14" fmla="*/ 11 w 11"/>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1">
                      <a:moveTo>
                        <a:pt x="11" y="11"/>
                      </a:moveTo>
                      <a:lnTo>
                        <a:pt x="0" y="11"/>
                      </a:lnTo>
                      <a:lnTo>
                        <a:pt x="0" y="0"/>
                      </a:lnTo>
                      <a:lnTo>
                        <a:pt x="11" y="0"/>
                      </a:lnTo>
                      <a:lnTo>
                        <a:pt x="11" y="11"/>
                      </a:lnTo>
                      <a:lnTo>
                        <a:pt x="11" y="11"/>
                      </a:lnTo>
                      <a:lnTo>
                        <a:pt x="11" y="11"/>
                      </a:lnTo>
                      <a:lnTo>
                        <a:pt x="11" y="11"/>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55" name="Freeform 36">
                  <a:extLst>
                    <a:ext uri="{FF2B5EF4-FFF2-40B4-BE49-F238E27FC236}">
                      <a16:creationId xmlns:a16="http://schemas.microsoft.com/office/drawing/2014/main" id="{76A675B0-0AA5-43BA-92D8-90F01A53D89C}"/>
                    </a:ext>
                  </a:extLst>
                </p:cNvPr>
                <p:cNvSpPr>
                  <a:spLocks/>
                </p:cNvSpPr>
                <p:nvPr/>
              </p:nvSpPr>
              <p:spPr bwMode="auto">
                <a:xfrm>
                  <a:off x="4890" y="1242"/>
                  <a:ext cx="11" cy="12"/>
                </a:xfrm>
                <a:custGeom>
                  <a:avLst/>
                  <a:gdLst>
                    <a:gd name="T0" fmla="*/ 11 w 11"/>
                    <a:gd name="T1" fmla="*/ 12 h 12"/>
                    <a:gd name="T2" fmla="*/ 0 w 11"/>
                    <a:gd name="T3" fmla="*/ 12 h 12"/>
                    <a:gd name="T4" fmla="*/ 0 w 11"/>
                    <a:gd name="T5" fmla="*/ 0 h 12"/>
                    <a:gd name="T6" fmla="*/ 11 w 11"/>
                    <a:gd name="T7" fmla="*/ 0 h 12"/>
                    <a:gd name="T8" fmla="*/ 11 w 11"/>
                    <a:gd name="T9" fmla="*/ 12 h 12"/>
                    <a:gd name="T10" fmla="*/ 11 w 11"/>
                    <a:gd name="T11" fmla="*/ 12 h 12"/>
                    <a:gd name="T12" fmla="*/ 11 w 11"/>
                    <a:gd name="T13" fmla="*/ 12 h 12"/>
                    <a:gd name="T14" fmla="*/ 11 w 11"/>
                    <a:gd name="T15" fmla="*/ 12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2">
                      <a:moveTo>
                        <a:pt x="11" y="12"/>
                      </a:moveTo>
                      <a:lnTo>
                        <a:pt x="0" y="12"/>
                      </a:lnTo>
                      <a:lnTo>
                        <a:pt x="0" y="0"/>
                      </a:lnTo>
                      <a:lnTo>
                        <a:pt x="11" y="0"/>
                      </a:lnTo>
                      <a:lnTo>
                        <a:pt x="11" y="12"/>
                      </a:lnTo>
                      <a:lnTo>
                        <a:pt x="11" y="12"/>
                      </a:lnTo>
                      <a:lnTo>
                        <a:pt x="11" y="12"/>
                      </a:lnTo>
                      <a:lnTo>
                        <a:pt x="11" y="12"/>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56" name="Freeform 37">
                  <a:extLst>
                    <a:ext uri="{FF2B5EF4-FFF2-40B4-BE49-F238E27FC236}">
                      <a16:creationId xmlns:a16="http://schemas.microsoft.com/office/drawing/2014/main" id="{827473B8-C97D-477E-9E59-3146C2474209}"/>
                    </a:ext>
                  </a:extLst>
                </p:cNvPr>
                <p:cNvSpPr>
                  <a:spLocks/>
                </p:cNvSpPr>
                <p:nvPr/>
              </p:nvSpPr>
              <p:spPr bwMode="auto">
                <a:xfrm>
                  <a:off x="4914" y="1242"/>
                  <a:ext cx="11" cy="12"/>
                </a:xfrm>
                <a:custGeom>
                  <a:avLst/>
                  <a:gdLst>
                    <a:gd name="T0" fmla="*/ 11 w 11"/>
                    <a:gd name="T1" fmla="*/ 12 h 12"/>
                    <a:gd name="T2" fmla="*/ 0 w 11"/>
                    <a:gd name="T3" fmla="*/ 12 h 12"/>
                    <a:gd name="T4" fmla="*/ 0 w 11"/>
                    <a:gd name="T5" fmla="*/ 0 h 12"/>
                    <a:gd name="T6" fmla="*/ 11 w 11"/>
                    <a:gd name="T7" fmla="*/ 0 h 12"/>
                    <a:gd name="T8" fmla="*/ 11 w 11"/>
                    <a:gd name="T9" fmla="*/ 12 h 12"/>
                    <a:gd name="T10" fmla="*/ 11 w 11"/>
                    <a:gd name="T11" fmla="*/ 12 h 12"/>
                    <a:gd name="T12" fmla="*/ 11 w 11"/>
                    <a:gd name="T13" fmla="*/ 12 h 12"/>
                    <a:gd name="T14" fmla="*/ 11 w 11"/>
                    <a:gd name="T15" fmla="*/ 12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2">
                      <a:moveTo>
                        <a:pt x="11" y="12"/>
                      </a:moveTo>
                      <a:lnTo>
                        <a:pt x="0" y="12"/>
                      </a:lnTo>
                      <a:lnTo>
                        <a:pt x="0" y="0"/>
                      </a:lnTo>
                      <a:lnTo>
                        <a:pt x="11" y="0"/>
                      </a:lnTo>
                      <a:lnTo>
                        <a:pt x="11" y="12"/>
                      </a:lnTo>
                      <a:lnTo>
                        <a:pt x="11" y="12"/>
                      </a:lnTo>
                      <a:lnTo>
                        <a:pt x="11" y="12"/>
                      </a:lnTo>
                      <a:lnTo>
                        <a:pt x="11" y="12"/>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57" name="Freeform 38">
                  <a:extLst>
                    <a:ext uri="{FF2B5EF4-FFF2-40B4-BE49-F238E27FC236}">
                      <a16:creationId xmlns:a16="http://schemas.microsoft.com/office/drawing/2014/main" id="{49845F9B-62BB-46BF-8DA5-21EBD2325E46}"/>
                    </a:ext>
                  </a:extLst>
                </p:cNvPr>
                <p:cNvSpPr>
                  <a:spLocks/>
                </p:cNvSpPr>
                <p:nvPr/>
              </p:nvSpPr>
              <p:spPr bwMode="auto">
                <a:xfrm>
                  <a:off x="4953" y="1153"/>
                  <a:ext cx="12" cy="10"/>
                </a:xfrm>
                <a:custGeom>
                  <a:avLst/>
                  <a:gdLst>
                    <a:gd name="T0" fmla="*/ 12 w 12"/>
                    <a:gd name="T1" fmla="*/ 10 h 10"/>
                    <a:gd name="T2" fmla="*/ 0 w 12"/>
                    <a:gd name="T3" fmla="*/ 10 h 10"/>
                    <a:gd name="T4" fmla="*/ 0 w 12"/>
                    <a:gd name="T5" fmla="*/ 0 h 10"/>
                    <a:gd name="T6" fmla="*/ 12 w 12"/>
                    <a:gd name="T7" fmla="*/ 0 h 10"/>
                    <a:gd name="T8" fmla="*/ 12 w 12"/>
                    <a:gd name="T9" fmla="*/ 10 h 10"/>
                    <a:gd name="T10" fmla="*/ 12 w 12"/>
                    <a:gd name="T11" fmla="*/ 10 h 10"/>
                    <a:gd name="T12" fmla="*/ 12 w 12"/>
                    <a:gd name="T13" fmla="*/ 10 h 10"/>
                    <a:gd name="T14" fmla="*/ 12 w 12"/>
                    <a:gd name="T15" fmla="*/ 10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10">
                      <a:moveTo>
                        <a:pt x="12" y="10"/>
                      </a:moveTo>
                      <a:lnTo>
                        <a:pt x="0" y="10"/>
                      </a:lnTo>
                      <a:lnTo>
                        <a:pt x="0" y="0"/>
                      </a:lnTo>
                      <a:lnTo>
                        <a:pt x="12" y="0"/>
                      </a:lnTo>
                      <a:lnTo>
                        <a:pt x="12" y="10"/>
                      </a:lnTo>
                      <a:lnTo>
                        <a:pt x="12" y="10"/>
                      </a:lnTo>
                      <a:lnTo>
                        <a:pt x="12" y="10"/>
                      </a:lnTo>
                      <a:lnTo>
                        <a:pt x="12" y="10"/>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58" name="Freeform 39">
                  <a:extLst>
                    <a:ext uri="{FF2B5EF4-FFF2-40B4-BE49-F238E27FC236}">
                      <a16:creationId xmlns:a16="http://schemas.microsoft.com/office/drawing/2014/main" id="{4413FC76-B60C-4618-9DBE-BE8CEC7B7919}"/>
                    </a:ext>
                  </a:extLst>
                </p:cNvPr>
                <p:cNvSpPr>
                  <a:spLocks/>
                </p:cNvSpPr>
                <p:nvPr/>
              </p:nvSpPr>
              <p:spPr bwMode="auto">
                <a:xfrm>
                  <a:off x="4975" y="1153"/>
                  <a:ext cx="10" cy="10"/>
                </a:xfrm>
                <a:custGeom>
                  <a:avLst/>
                  <a:gdLst>
                    <a:gd name="T0" fmla="*/ 10 w 10"/>
                    <a:gd name="T1" fmla="*/ 10 h 10"/>
                    <a:gd name="T2" fmla="*/ 0 w 10"/>
                    <a:gd name="T3" fmla="*/ 10 h 10"/>
                    <a:gd name="T4" fmla="*/ 0 w 10"/>
                    <a:gd name="T5" fmla="*/ 0 h 10"/>
                    <a:gd name="T6" fmla="*/ 10 w 10"/>
                    <a:gd name="T7" fmla="*/ 0 h 10"/>
                    <a:gd name="T8" fmla="*/ 10 w 10"/>
                    <a:gd name="T9" fmla="*/ 10 h 10"/>
                    <a:gd name="T10" fmla="*/ 10 w 10"/>
                    <a:gd name="T11" fmla="*/ 10 h 10"/>
                    <a:gd name="T12" fmla="*/ 10 w 10"/>
                    <a:gd name="T13" fmla="*/ 10 h 10"/>
                    <a:gd name="T14" fmla="*/ 10 w 10"/>
                    <a:gd name="T15" fmla="*/ 10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 h="10">
                      <a:moveTo>
                        <a:pt x="10" y="10"/>
                      </a:moveTo>
                      <a:lnTo>
                        <a:pt x="0" y="10"/>
                      </a:lnTo>
                      <a:lnTo>
                        <a:pt x="0" y="0"/>
                      </a:lnTo>
                      <a:lnTo>
                        <a:pt x="10" y="0"/>
                      </a:lnTo>
                      <a:lnTo>
                        <a:pt x="10" y="10"/>
                      </a:lnTo>
                      <a:lnTo>
                        <a:pt x="10" y="10"/>
                      </a:lnTo>
                      <a:lnTo>
                        <a:pt x="10" y="10"/>
                      </a:lnTo>
                      <a:lnTo>
                        <a:pt x="10" y="10"/>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59" name="Freeform 40">
                  <a:extLst>
                    <a:ext uri="{FF2B5EF4-FFF2-40B4-BE49-F238E27FC236}">
                      <a16:creationId xmlns:a16="http://schemas.microsoft.com/office/drawing/2014/main" id="{8B81B369-68ED-4856-A916-ECE0F7298DC8}"/>
                    </a:ext>
                  </a:extLst>
                </p:cNvPr>
                <p:cNvSpPr>
                  <a:spLocks/>
                </p:cNvSpPr>
                <p:nvPr/>
              </p:nvSpPr>
              <p:spPr bwMode="auto">
                <a:xfrm>
                  <a:off x="4995" y="1153"/>
                  <a:ext cx="11" cy="10"/>
                </a:xfrm>
                <a:custGeom>
                  <a:avLst/>
                  <a:gdLst>
                    <a:gd name="T0" fmla="*/ 11 w 11"/>
                    <a:gd name="T1" fmla="*/ 10 h 10"/>
                    <a:gd name="T2" fmla="*/ 0 w 11"/>
                    <a:gd name="T3" fmla="*/ 10 h 10"/>
                    <a:gd name="T4" fmla="*/ 0 w 11"/>
                    <a:gd name="T5" fmla="*/ 0 h 10"/>
                    <a:gd name="T6" fmla="*/ 11 w 11"/>
                    <a:gd name="T7" fmla="*/ 0 h 10"/>
                    <a:gd name="T8" fmla="*/ 11 w 11"/>
                    <a:gd name="T9" fmla="*/ 10 h 10"/>
                    <a:gd name="T10" fmla="*/ 11 w 11"/>
                    <a:gd name="T11" fmla="*/ 10 h 10"/>
                    <a:gd name="T12" fmla="*/ 11 w 11"/>
                    <a:gd name="T13" fmla="*/ 10 h 10"/>
                    <a:gd name="T14" fmla="*/ 11 w 11"/>
                    <a:gd name="T15" fmla="*/ 10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0">
                      <a:moveTo>
                        <a:pt x="11" y="10"/>
                      </a:moveTo>
                      <a:lnTo>
                        <a:pt x="0" y="10"/>
                      </a:lnTo>
                      <a:lnTo>
                        <a:pt x="0" y="0"/>
                      </a:lnTo>
                      <a:lnTo>
                        <a:pt x="11" y="0"/>
                      </a:lnTo>
                      <a:lnTo>
                        <a:pt x="11" y="10"/>
                      </a:lnTo>
                      <a:lnTo>
                        <a:pt x="11" y="10"/>
                      </a:lnTo>
                      <a:lnTo>
                        <a:pt x="11" y="10"/>
                      </a:lnTo>
                      <a:lnTo>
                        <a:pt x="11" y="10"/>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60" name="Freeform 41">
                  <a:extLst>
                    <a:ext uri="{FF2B5EF4-FFF2-40B4-BE49-F238E27FC236}">
                      <a16:creationId xmlns:a16="http://schemas.microsoft.com/office/drawing/2014/main" id="{8FF8903D-37EE-44BA-96CF-39374AFB8D3E}"/>
                    </a:ext>
                  </a:extLst>
                </p:cNvPr>
                <p:cNvSpPr>
                  <a:spLocks/>
                </p:cNvSpPr>
                <p:nvPr/>
              </p:nvSpPr>
              <p:spPr bwMode="auto">
                <a:xfrm>
                  <a:off x="4995" y="1172"/>
                  <a:ext cx="11" cy="11"/>
                </a:xfrm>
                <a:custGeom>
                  <a:avLst/>
                  <a:gdLst>
                    <a:gd name="T0" fmla="*/ 11 w 11"/>
                    <a:gd name="T1" fmla="*/ 11 h 11"/>
                    <a:gd name="T2" fmla="*/ 0 w 11"/>
                    <a:gd name="T3" fmla="*/ 11 h 11"/>
                    <a:gd name="T4" fmla="*/ 0 w 11"/>
                    <a:gd name="T5" fmla="*/ 0 h 11"/>
                    <a:gd name="T6" fmla="*/ 11 w 11"/>
                    <a:gd name="T7" fmla="*/ 0 h 11"/>
                    <a:gd name="T8" fmla="*/ 11 w 11"/>
                    <a:gd name="T9" fmla="*/ 11 h 11"/>
                    <a:gd name="T10" fmla="*/ 11 w 11"/>
                    <a:gd name="T11" fmla="*/ 11 h 11"/>
                    <a:gd name="T12" fmla="*/ 11 w 11"/>
                    <a:gd name="T13" fmla="*/ 11 h 11"/>
                    <a:gd name="T14" fmla="*/ 11 w 11"/>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1">
                      <a:moveTo>
                        <a:pt x="11" y="11"/>
                      </a:moveTo>
                      <a:lnTo>
                        <a:pt x="0" y="11"/>
                      </a:lnTo>
                      <a:lnTo>
                        <a:pt x="0" y="0"/>
                      </a:lnTo>
                      <a:lnTo>
                        <a:pt x="11" y="0"/>
                      </a:lnTo>
                      <a:lnTo>
                        <a:pt x="11" y="11"/>
                      </a:lnTo>
                      <a:lnTo>
                        <a:pt x="11" y="11"/>
                      </a:lnTo>
                      <a:lnTo>
                        <a:pt x="11" y="11"/>
                      </a:lnTo>
                      <a:lnTo>
                        <a:pt x="11" y="11"/>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61" name="Freeform 42">
                  <a:extLst>
                    <a:ext uri="{FF2B5EF4-FFF2-40B4-BE49-F238E27FC236}">
                      <a16:creationId xmlns:a16="http://schemas.microsoft.com/office/drawing/2014/main" id="{DD50BB7C-E265-4518-A8B9-C39CCC051582}"/>
                    </a:ext>
                  </a:extLst>
                </p:cNvPr>
                <p:cNvSpPr>
                  <a:spLocks/>
                </p:cNvSpPr>
                <p:nvPr/>
              </p:nvSpPr>
              <p:spPr bwMode="auto">
                <a:xfrm>
                  <a:off x="4975" y="1171"/>
                  <a:ext cx="10" cy="12"/>
                </a:xfrm>
                <a:custGeom>
                  <a:avLst/>
                  <a:gdLst>
                    <a:gd name="T0" fmla="*/ 10 w 10"/>
                    <a:gd name="T1" fmla="*/ 12 h 12"/>
                    <a:gd name="T2" fmla="*/ 0 w 10"/>
                    <a:gd name="T3" fmla="*/ 12 h 12"/>
                    <a:gd name="T4" fmla="*/ 0 w 10"/>
                    <a:gd name="T5" fmla="*/ 0 h 12"/>
                    <a:gd name="T6" fmla="*/ 10 w 10"/>
                    <a:gd name="T7" fmla="*/ 0 h 12"/>
                    <a:gd name="T8" fmla="*/ 10 w 10"/>
                    <a:gd name="T9" fmla="*/ 12 h 12"/>
                    <a:gd name="T10" fmla="*/ 10 w 10"/>
                    <a:gd name="T11" fmla="*/ 12 h 12"/>
                    <a:gd name="T12" fmla="*/ 10 w 10"/>
                    <a:gd name="T13" fmla="*/ 12 h 12"/>
                    <a:gd name="T14" fmla="*/ 10 w 10"/>
                    <a:gd name="T15" fmla="*/ 12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 h="12">
                      <a:moveTo>
                        <a:pt x="10" y="12"/>
                      </a:moveTo>
                      <a:lnTo>
                        <a:pt x="0" y="12"/>
                      </a:lnTo>
                      <a:lnTo>
                        <a:pt x="0" y="0"/>
                      </a:lnTo>
                      <a:lnTo>
                        <a:pt x="10" y="0"/>
                      </a:lnTo>
                      <a:lnTo>
                        <a:pt x="10" y="12"/>
                      </a:lnTo>
                      <a:lnTo>
                        <a:pt x="10" y="12"/>
                      </a:lnTo>
                      <a:lnTo>
                        <a:pt x="10" y="12"/>
                      </a:lnTo>
                      <a:lnTo>
                        <a:pt x="10" y="12"/>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62" name="Freeform 43">
                  <a:extLst>
                    <a:ext uri="{FF2B5EF4-FFF2-40B4-BE49-F238E27FC236}">
                      <a16:creationId xmlns:a16="http://schemas.microsoft.com/office/drawing/2014/main" id="{C646B0DF-3F12-4375-A02B-E62E56B0E113}"/>
                    </a:ext>
                  </a:extLst>
                </p:cNvPr>
                <p:cNvSpPr>
                  <a:spLocks/>
                </p:cNvSpPr>
                <p:nvPr/>
              </p:nvSpPr>
              <p:spPr bwMode="auto">
                <a:xfrm>
                  <a:off x="4953" y="1172"/>
                  <a:ext cx="12" cy="11"/>
                </a:xfrm>
                <a:custGeom>
                  <a:avLst/>
                  <a:gdLst>
                    <a:gd name="T0" fmla="*/ 12 w 12"/>
                    <a:gd name="T1" fmla="*/ 11 h 11"/>
                    <a:gd name="T2" fmla="*/ 0 w 12"/>
                    <a:gd name="T3" fmla="*/ 11 h 11"/>
                    <a:gd name="T4" fmla="*/ 0 w 12"/>
                    <a:gd name="T5" fmla="*/ 0 h 11"/>
                    <a:gd name="T6" fmla="*/ 12 w 12"/>
                    <a:gd name="T7" fmla="*/ 0 h 11"/>
                    <a:gd name="T8" fmla="*/ 12 w 12"/>
                    <a:gd name="T9" fmla="*/ 11 h 11"/>
                    <a:gd name="T10" fmla="*/ 12 w 12"/>
                    <a:gd name="T11" fmla="*/ 11 h 11"/>
                    <a:gd name="T12" fmla="*/ 12 w 12"/>
                    <a:gd name="T13" fmla="*/ 11 h 11"/>
                    <a:gd name="T14" fmla="*/ 12 w 12"/>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11">
                      <a:moveTo>
                        <a:pt x="12" y="11"/>
                      </a:moveTo>
                      <a:lnTo>
                        <a:pt x="0" y="11"/>
                      </a:lnTo>
                      <a:lnTo>
                        <a:pt x="0" y="0"/>
                      </a:lnTo>
                      <a:lnTo>
                        <a:pt x="12" y="0"/>
                      </a:lnTo>
                      <a:lnTo>
                        <a:pt x="12" y="11"/>
                      </a:lnTo>
                      <a:lnTo>
                        <a:pt x="12" y="11"/>
                      </a:lnTo>
                      <a:lnTo>
                        <a:pt x="12" y="11"/>
                      </a:lnTo>
                      <a:lnTo>
                        <a:pt x="12" y="11"/>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63" name="Freeform 44">
                  <a:extLst>
                    <a:ext uri="{FF2B5EF4-FFF2-40B4-BE49-F238E27FC236}">
                      <a16:creationId xmlns:a16="http://schemas.microsoft.com/office/drawing/2014/main" id="{552D9536-06CA-4EDC-B204-4BA71017A328}"/>
                    </a:ext>
                  </a:extLst>
                </p:cNvPr>
                <p:cNvSpPr>
                  <a:spLocks/>
                </p:cNvSpPr>
                <p:nvPr/>
              </p:nvSpPr>
              <p:spPr bwMode="auto">
                <a:xfrm>
                  <a:off x="4953" y="1190"/>
                  <a:ext cx="12" cy="11"/>
                </a:xfrm>
                <a:custGeom>
                  <a:avLst/>
                  <a:gdLst>
                    <a:gd name="T0" fmla="*/ 12 w 12"/>
                    <a:gd name="T1" fmla="*/ 11 h 11"/>
                    <a:gd name="T2" fmla="*/ 0 w 12"/>
                    <a:gd name="T3" fmla="*/ 11 h 11"/>
                    <a:gd name="T4" fmla="*/ 0 w 12"/>
                    <a:gd name="T5" fmla="*/ 0 h 11"/>
                    <a:gd name="T6" fmla="*/ 12 w 12"/>
                    <a:gd name="T7" fmla="*/ 0 h 11"/>
                    <a:gd name="T8" fmla="*/ 12 w 12"/>
                    <a:gd name="T9" fmla="*/ 11 h 11"/>
                    <a:gd name="T10" fmla="*/ 12 w 12"/>
                    <a:gd name="T11" fmla="*/ 11 h 11"/>
                    <a:gd name="T12" fmla="*/ 12 w 12"/>
                    <a:gd name="T13" fmla="*/ 11 h 11"/>
                    <a:gd name="T14" fmla="*/ 12 w 12"/>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11">
                      <a:moveTo>
                        <a:pt x="12" y="11"/>
                      </a:moveTo>
                      <a:lnTo>
                        <a:pt x="0" y="11"/>
                      </a:lnTo>
                      <a:lnTo>
                        <a:pt x="0" y="0"/>
                      </a:lnTo>
                      <a:lnTo>
                        <a:pt x="12" y="0"/>
                      </a:lnTo>
                      <a:lnTo>
                        <a:pt x="12" y="11"/>
                      </a:lnTo>
                      <a:lnTo>
                        <a:pt x="12" y="11"/>
                      </a:lnTo>
                      <a:lnTo>
                        <a:pt x="12" y="11"/>
                      </a:lnTo>
                      <a:lnTo>
                        <a:pt x="12" y="11"/>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64" name="Freeform 45">
                  <a:extLst>
                    <a:ext uri="{FF2B5EF4-FFF2-40B4-BE49-F238E27FC236}">
                      <a16:creationId xmlns:a16="http://schemas.microsoft.com/office/drawing/2014/main" id="{B63A8368-15BC-44BA-BC58-E4969C562099}"/>
                    </a:ext>
                  </a:extLst>
                </p:cNvPr>
                <p:cNvSpPr>
                  <a:spLocks/>
                </p:cNvSpPr>
                <p:nvPr/>
              </p:nvSpPr>
              <p:spPr bwMode="auto">
                <a:xfrm>
                  <a:off x="4975" y="1190"/>
                  <a:ext cx="10" cy="11"/>
                </a:xfrm>
                <a:custGeom>
                  <a:avLst/>
                  <a:gdLst>
                    <a:gd name="T0" fmla="*/ 10 w 10"/>
                    <a:gd name="T1" fmla="*/ 11 h 11"/>
                    <a:gd name="T2" fmla="*/ 0 w 10"/>
                    <a:gd name="T3" fmla="*/ 11 h 11"/>
                    <a:gd name="T4" fmla="*/ 0 w 10"/>
                    <a:gd name="T5" fmla="*/ 0 h 11"/>
                    <a:gd name="T6" fmla="*/ 10 w 10"/>
                    <a:gd name="T7" fmla="*/ 0 h 11"/>
                    <a:gd name="T8" fmla="*/ 10 w 10"/>
                    <a:gd name="T9" fmla="*/ 11 h 11"/>
                    <a:gd name="T10" fmla="*/ 10 w 10"/>
                    <a:gd name="T11" fmla="*/ 11 h 11"/>
                    <a:gd name="T12" fmla="*/ 10 w 10"/>
                    <a:gd name="T13" fmla="*/ 11 h 11"/>
                    <a:gd name="T14" fmla="*/ 10 w 10"/>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 h="11">
                      <a:moveTo>
                        <a:pt x="10" y="11"/>
                      </a:moveTo>
                      <a:lnTo>
                        <a:pt x="0" y="11"/>
                      </a:lnTo>
                      <a:lnTo>
                        <a:pt x="0" y="0"/>
                      </a:lnTo>
                      <a:lnTo>
                        <a:pt x="10" y="0"/>
                      </a:lnTo>
                      <a:lnTo>
                        <a:pt x="10" y="11"/>
                      </a:lnTo>
                      <a:lnTo>
                        <a:pt x="10" y="11"/>
                      </a:lnTo>
                      <a:lnTo>
                        <a:pt x="10" y="11"/>
                      </a:lnTo>
                      <a:lnTo>
                        <a:pt x="10" y="11"/>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65" name="Freeform 46">
                  <a:extLst>
                    <a:ext uri="{FF2B5EF4-FFF2-40B4-BE49-F238E27FC236}">
                      <a16:creationId xmlns:a16="http://schemas.microsoft.com/office/drawing/2014/main" id="{C86FB102-A55B-4383-89F7-35B4795CC4D6}"/>
                    </a:ext>
                  </a:extLst>
                </p:cNvPr>
                <p:cNvSpPr>
                  <a:spLocks/>
                </p:cNvSpPr>
                <p:nvPr/>
              </p:nvSpPr>
              <p:spPr bwMode="auto">
                <a:xfrm>
                  <a:off x="4995" y="1190"/>
                  <a:ext cx="11" cy="11"/>
                </a:xfrm>
                <a:custGeom>
                  <a:avLst/>
                  <a:gdLst>
                    <a:gd name="T0" fmla="*/ 11 w 11"/>
                    <a:gd name="T1" fmla="*/ 11 h 11"/>
                    <a:gd name="T2" fmla="*/ 0 w 11"/>
                    <a:gd name="T3" fmla="*/ 11 h 11"/>
                    <a:gd name="T4" fmla="*/ 0 w 11"/>
                    <a:gd name="T5" fmla="*/ 0 h 11"/>
                    <a:gd name="T6" fmla="*/ 11 w 11"/>
                    <a:gd name="T7" fmla="*/ 0 h 11"/>
                    <a:gd name="T8" fmla="*/ 11 w 11"/>
                    <a:gd name="T9" fmla="*/ 11 h 11"/>
                    <a:gd name="T10" fmla="*/ 11 w 11"/>
                    <a:gd name="T11" fmla="*/ 11 h 11"/>
                    <a:gd name="T12" fmla="*/ 11 w 11"/>
                    <a:gd name="T13" fmla="*/ 11 h 11"/>
                    <a:gd name="T14" fmla="*/ 11 w 11"/>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1">
                      <a:moveTo>
                        <a:pt x="11" y="11"/>
                      </a:moveTo>
                      <a:lnTo>
                        <a:pt x="0" y="11"/>
                      </a:lnTo>
                      <a:lnTo>
                        <a:pt x="0" y="0"/>
                      </a:lnTo>
                      <a:lnTo>
                        <a:pt x="11" y="0"/>
                      </a:lnTo>
                      <a:lnTo>
                        <a:pt x="11" y="11"/>
                      </a:lnTo>
                      <a:lnTo>
                        <a:pt x="11" y="11"/>
                      </a:lnTo>
                      <a:lnTo>
                        <a:pt x="11" y="11"/>
                      </a:lnTo>
                      <a:lnTo>
                        <a:pt x="11" y="11"/>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66" name="Freeform 47">
                  <a:extLst>
                    <a:ext uri="{FF2B5EF4-FFF2-40B4-BE49-F238E27FC236}">
                      <a16:creationId xmlns:a16="http://schemas.microsoft.com/office/drawing/2014/main" id="{164EC58C-2A39-416E-8796-EAC3BD2F9070}"/>
                    </a:ext>
                  </a:extLst>
                </p:cNvPr>
                <p:cNvSpPr>
                  <a:spLocks/>
                </p:cNvSpPr>
                <p:nvPr/>
              </p:nvSpPr>
              <p:spPr bwMode="auto">
                <a:xfrm>
                  <a:off x="4953" y="1210"/>
                  <a:ext cx="12" cy="11"/>
                </a:xfrm>
                <a:custGeom>
                  <a:avLst/>
                  <a:gdLst>
                    <a:gd name="T0" fmla="*/ 12 w 12"/>
                    <a:gd name="T1" fmla="*/ 11 h 11"/>
                    <a:gd name="T2" fmla="*/ 0 w 12"/>
                    <a:gd name="T3" fmla="*/ 11 h 11"/>
                    <a:gd name="T4" fmla="*/ 0 w 12"/>
                    <a:gd name="T5" fmla="*/ 0 h 11"/>
                    <a:gd name="T6" fmla="*/ 12 w 12"/>
                    <a:gd name="T7" fmla="*/ 0 h 11"/>
                    <a:gd name="T8" fmla="*/ 12 w 12"/>
                    <a:gd name="T9" fmla="*/ 11 h 11"/>
                    <a:gd name="T10" fmla="*/ 12 w 12"/>
                    <a:gd name="T11" fmla="*/ 11 h 11"/>
                    <a:gd name="T12" fmla="*/ 12 w 12"/>
                    <a:gd name="T13" fmla="*/ 11 h 11"/>
                    <a:gd name="T14" fmla="*/ 12 w 12"/>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11">
                      <a:moveTo>
                        <a:pt x="12" y="11"/>
                      </a:moveTo>
                      <a:lnTo>
                        <a:pt x="0" y="11"/>
                      </a:lnTo>
                      <a:lnTo>
                        <a:pt x="0" y="0"/>
                      </a:lnTo>
                      <a:lnTo>
                        <a:pt x="12" y="0"/>
                      </a:lnTo>
                      <a:lnTo>
                        <a:pt x="12" y="11"/>
                      </a:lnTo>
                      <a:lnTo>
                        <a:pt x="12" y="11"/>
                      </a:lnTo>
                      <a:lnTo>
                        <a:pt x="12" y="11"/>
                      </a:lnTo>
                      <a:lnTo>
                        <a:pt x="12" y="11"/>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67" name="Freeform 48">
                  <a:extLst>
                    <a:ext uri="{FF2B5EF4-FFF2-40B4-BE49-F238E27FC236}">
                      <a16:creationId xmlns:a16="http://schemas.microsoft.com/office/drawing/2014/main" id="{A925DE63-6927-427F-897C-033C0A708F97}"/>
                    </a:ext>
                  </a:extLst>
                </p:cNvPr>
                <p:cNvSpPr>
                  <a:spLocks/>
                </p:cNvSpPr>
                <p:nvPr/>
              </p:nvSpPr>
              <p:spPr bwMode="auto">
                <a:xfrm>
                  <a:off x="4975" y="1210"/>
                  <a:ext cx="10" cy="11"/>
                </a:xfrm>
                <a:custGeom>
                  <a:avLst/>
                  <a:gdLst>
                    <a:gd name="T0" fmla="*/ 10 w 10"/>
                    <a:gd name="T1" fmla="*/ 11 h 11"/>
                    <a:gd name="T2" fmla="*/ 0 w 10"/>
                    <a:gd name="T3" fmla="*/ 11 h 11"/>
                    <a:gd name="T4" fmla="*/ 0 w 10"/>
                    <a:gd name="T5" fmla="*/ 0 h 11"/>
                    <a:gd name="T6" fmla="*/ 10 w 10"/>
                    <a:gd name="T7" fmla="*/ 0 h 11"/>
                    <a:gd name="T8" fmla="*/ 10 w 10"/>
                    <a:gd name="T9" fmla="*/ 11 h 11"/>
                    <a:gd name="T10" fmla="*/ 10 w 10"/>
                    <a:gd name="T11" fmla="*/ 11 h 11"/>
                    <a:gd name="T12" fmla="*/ 10 w 10"/>
                    <a:gd name="T13" fmla="*/ 11 h 11"/>
                    <a:gd name="T14" fmla="*/ 10 w 10"/>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 h="11">
                      <a:moveTo>
                        <a:pt x="10" y="11"/>
                      </a:moveTo>
                      <a:lnTo>
                        <a:pt x="0" y="11"/>
                      </a:lnTo>
                      <a:lnTo>
                        <a:pt x="0" y="0"/>
                      </a:lnTo>
                      <a:lnTo>
                        <a:pt x="10" y="0"/>
                      </a:lnTo>
                      <a:lnTo>
                        <a:pt x="10" y="11"/>
                      </a:lnTo>
                      <a:lnTo>
                        <a:pt x="10" y="11"/>
                      </a:lnTo>
                      <a:lnTo>
                        <a:pt x="10" y="11"/>
                      </a:lnTo>
                      <a:lnTo>
                        <a:pt x="10" y="11"/>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68" name="Freeform 49">
                  <a:extLst>
                    <a:ext uri="{FF2B5EF4-FFF2-40B4-BE49-F238E27FC236}">
                      <a16:creationId xmlns:a16="http://schemas.microsoft.com/office/drawing/2014/main" id="{F9CC115D-88D5-49CB-99E2-3306F7406489}"/>
                    </a:ext>
                  </a:extLst>
                </p:cNvPr>
                <p:cNvSpPr>
                  <a:spLocks/>
                </p:cNvSpPr>
                <p:nvPr/>
              </p:nvSpPr>
              <p:spPr bwMode="auto">
                <a:xfrm>
                  <a:off x="4995" y="1210"/>
                  <a:ext cx="11" cy="11"/>
                </a:xfrm>
                <a:custGeom>
                  <a:avLst/>
                  <a:gdLst>
                    <a:gd name="T0" fmla="*/ 11 w 11"/>
                    <a:gd name="T1" fmla="*/ 11 h 11"/>
                    <a:gd name="T2" fmla="*/ 0 w 11"/>
                    <a:gd name="T3" fmla="*/ 11 h 11"/>
                    <a:gd name="T4" fmla="*/ 0 w 11"/>
                    <a:gd name="T5" fmla="*/ 0 h 11"/>
                    <a:gd name="T6" fmla="*/ 11 w 11"/>
                    <a:gd name="T7" fmla="*/ 0 h 11"/>
                    <a:gd name="T8" fmla="*/ 11 w 11"/>
                    <a:gd name="T9" fmla="*/ 11 h 11"/>
                    <a:gd name="T10" fmla="*/ 11 w 11"/>
                    <a:gd name="T11" fmla="*/ 11 h 11"/>
                    <a:gd name="T12" fmla="*/ 11 w 11"/>
                    <a:gd name="T13" fmla="*/ 11 h 11"/>
                    <a:gd name="T14" fmla="*/ 11 w 11"/>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1">
                      <a:moveTo>
                        <a:pt x="11" y="11"/>
                      </a:moveTo>
                      <a:lnTo>
                        <a:pt x="0" y="11"/>
                      </a:lnTo>
                      <a:lnTo>
                        <a:pt x="0" y="0"/>
                      </a:lnTo>
                      <a:lnTo>
                        <a:pt x="11" y="0"/>
                      </a:lnTo>
                      <a:lnTo>
                        <a:pt x="11" y="11"/>
                      </a:lnTo>
                      <a:lnTo>
                        <a:pt x="11" y="11"/>
                      </a:lnTo>
                      <a:lnTo>
                        <a:pt x="11" y="11"/>
                      </a:lnTo>
                      <a:lnTo>
                        <a:pt x="11" y="11"/>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69" name="Freeform 50">
                  <a:extLst>
                    <a:ext uri="{FF2B5EF4-FFF2-40B4-BE49-F238E27FC236}">
                      <a16:creationId xmlns:a16="http://schemas.microsoft.com/office/drawing/2014/main" id="{BBAC01F8-D703-4E19-A0D3-CA77F68F04F8}"/>
                    </a:ext>
                  </a:extLst>
                </p:cNvPr>
                <p:cNvSpPr>
                  <a:spLocks/>
                </p:cNvSpPr>
                <p:nvPr/>
              </p:nvSpPr>
              <p:spPr bwMode="auto">
                <a:xfrm>
                  <a:off x="4953" y="1230"/>
                  <a:ext cx="12" cy="11"/>
                </a:xfrm>
                <a:custGeom>
                  <a:avLst/>
                  <a:gdLst>
                    <a:gd name="T0" fmla="*/ 12 w 12"/>
                    <a:gd name="T1" fmla="*/ 11 h 11"/>
                    <a:gd name="T2" fmla="*/ 0 w 12"/>
                    <a:gd name="T3" fmla="*/ 11 h 11"/>
                    <a:gd name="T4" fmla="*/ 0 w 12"/>
                    <a:gd name="T5" fmla="*/ 0 h 11"/>
                    <a:gd name="T6" fmla="*/ 12 w 12"/>
                    <a:gd name="T7" fmla="*/ 0 h 11"/>
                    <a:gd name="T8" fmla="*/ 12 w 12"/>
                    <a:gd name="T9" fmla="*/ 11 h 11"/>
                    <a:gd name="T10" fmla="*/ 12 w 12"/>
                    <a:gd name="T11" fmla="*/ 11 h 11"/>
                    <a:gd name="T12" fmla="*/ 12 w 12"/>
                    <a:gd name="T13" fmla="*/ 11 h 11"/>
                    <a:gd name="T14" fmla="*/ 12 w 12"/>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11">
                      <a:moveTo>
                        <a:pt x="12" y="11"/>
                      </a:moveTo>
                      <a:lnTo>
                        <a:pt x="0" y="11"/>
                      </a:lnTo>
                      <a:lnTo>
                        <a:pt x="0" y="0"/>
                      </a:lnTo>
                      <a:lnTo>
                        <a:pt x="12" y="0"/>
                      </a:lnTo>
                      <a:lnTo>
                        <a:pt x="12" y="11"/>
                      </a:lnTo>
                      <a:lnTo>
                        <a:pt x="12" y="11"/>
                      </a:lnTo>
                      <a:lnTo>
                        <a:pt x="12" y="11"/>
                      </a:lnTo>
                      <a:lnTo>
                        <a:pt x="12" y="11"/>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70" name="Freeform 51">
                  <a:extLst>
                    <a:ext uri="{FF2B5EF4-FFF2-40B4-BE49-F238E27FC236}">
                      <a16:creationId xmlns:a16="http://schemas.microsoft.com/office/drawing/2014/main" id="{A890F914-117C-4B26-A545-751350BFFFA4}"/>
                    </a:ext>
                  </a:extLst>
                </p:cNvPr>
                <p:cNvSpPr>
                  <a:spLocks/>
                </p:cNvSpPr>
                <p:nvPr/>
              </p:nvSpPr>
              <p:spPr bwMode="auto">
                <a:xfrm>
                  <a:off x="4975" y="1230"/>
                  <a:ext cx="10" cy="10"/>
                </a:xfrm>
                <a:custGeom>
                  <a:avLst/>
                  <a:gdLst>
                    <a:gd name="T0" fmla="*/ 10 w 10"/>
                    <a:gd name="T1" fmla="*/ 10 h 10"/>
                    <a:gd name="T2" fmla="*/ 0 w 10"/>
                    <a:gd name="T3" fmla="*/ 10 h 10"/>
                    <a:gd name="T4" fmla="*/ 0 w 10"/>
                    <a:gd name="T5" fmla="*/ 0 h 10"/>
                    <a:gd name="T6" fmla="*/ 10 w 10"/>
                    <a:gd name="T7" fmla="*/ 0 h 10"/>
                    <a:gd name="T8" fmla="*/ 10 w 10"/>
                    <a:gd name="T9" fmla="*/ 10 h 10"/>
                    <a:gd name="T10" fmla="*/ 10 w 10"/>
                    <a:gd name="T11" fmla="*/ 10 h 10"/>
                    <a:gd name="T12" fmla="*/ 10 w 10"/>
                    <a:gd name="T13" fmla="*/ 10 h 10"/>
                    <a:gd name="T14" fmla="*/ 10 w 10"/>
                    <a:gd name="T15" fmla="*/ 10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 h="10">
                      <a:moveTo>
                        <a:pt x="10" y="10"/>
                      </a:moveTo>
                      <a:lnTo>
                        <a:pt x="0" y="10"/>
                      </a:lnTo>
                      <a:lnTo>
                        <a:pt x="0" y="0"/>
                      </a:lnTo>
                      <a:lnTo>
                        <a:pt x="10" y="0"/>
                      </a:lnTo>
                      <a:lnTo>
                        <a:pt x="10" y="10"/>
                      </a:lnTo>
                      <a:lnTo>
                        <a:pt x="10" y="10"/>
                      </a:lnTo>
                      <a:lnTo>
                        <a:pt x="10" y="10"/>
                      </a:lnTo>
                      <a:lnTo>
                        <a:pt x="10" y="10"/>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71" name="Freeform 52">
                  <a:extLst>
                    <a:ext uri="{FF2B5EF4-FFF2-40B4-BE49-F238E27FC236}">
                      <a16:creationId xmlns:a16="http://schemas.microsoft.com/office/drawing/2014/main" id="{E7F0EDAB-4FB4-4D84-86C9-733BFEDEB635}"/>
                    </a:ext>
                  </a:extLst>
                </p:cNvPr>
                <p:cNvSpPr>
                  <a:spLocks/>
                </p:cNvSpPr>
                <p:nvPr/>
              </p:nvSpPr>
              <p:spPr bwMode="auto">
                <a:xfrm>
                  <a:off x="4995" y="1230"/>
                  <a:ext cx="11" cy="10"/>
                </a:xfrm>
                <a:custGeom>
                  <a:avLst/>
                  <a:gdLst>
                    <a:gd name="T0" fmla="*/ 11 w 11"/>
                    <a:gd name="T1" fmla="*/ 10 h 10"/>
                    <a:gd name="T2" fmla="*/ 0 w 11"/>
                    <a:gd name="T3" fmla="*/ 10 h 10"/>
                    <a:gd name="T4" fmla="*/ 0 w 11"/>
                    <a:gd name="T5" fmla="*/ 0 h 10"/>
                    <a:gd name="T6" fmla="*/ 11 w 11"/>
                    <a:gd name="T7" fmla="*/ 0 h 10"/>
                    <a:gd name="T8" fmla="*/ 11 w 11"/>
                    <a:gd name="T9" fmla="*/ 10 h 10"/>
                    <a:gd name="T10" fmla="*/ 11 w 11"/>
                    <a:gd name="T11" fmla="*/ 10 h 10"/>
                    <a:gd name="T12" fmla="*/ 11 w 11"/>
                    <a:gd name="T13" fmla="*/ 10 h 10"/>
                    <a:gd name="T14" fmla="*/ 11 w 11"/>
                    <a:gd name="T15" fmla="*/ 10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0">
                      <a:moveTo>
                        <a:pt x="11" y="10"/>
                      </a:moveTo>
                      <a:lnTo>
                        <a:pt x="0" y="10"/>
                      </a:lnTo>
                      <a:lnTo>
                        <a:pt x="0" y="0"/>
                      </a:lnTo>
                      <a:lnTo>
                        <a:pt x="11" y="0"/>
                      </a:lnTo>
                      <a:lnTo>
                        <a:pt x="11" y="10"/>
                      </a:lnTo>
                      <a:lnTo>
                        <a:pt x="11" y="10"/>
                      </a:lnTo>
                      <a:lnTo>
                        <a:pt x="11" y="10"/>
                      </a:lnTo>
                      <a:lnTo>
                        <a:pt x="11" y="10"/>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72" name="Freeform 53">
                  <a:extLst>
                    <a:ext uri="{FF2B5EF4-FFF2-40B4-BE49-F238E27FC236}">
                      <a16:creationId xmlns:a16="http://schemas.microsoft.com/office/drawing/2014/main" id="{08F24F96-7099-4161-A859-4DD571CA5910}"/>
                    </a:ext>
                  </a:extLst>
                </p:cNvPr>
                <p:cNvSpPr>
                  <a:spLocks/>
                </p:cNvSpPr>
                <p:nvPr/>
              </p:nvSpPr>
              <p:spPr bwMode="auto">
                <a:xfrm>
                  <a:off x="4953" y="1249"/>
                  <a:ext cx="12" cy="11"/>
                </a:xfrm>
                <a:custGeom>
                  <a:avLst/>
                  <a:gdLst>
                    <a:gd name="T0" fmla="*/ 12 w 12"/>
                    <a:gd name="T1" fmla="*/ 11 h 11"/>
                    <a:gd name="T2" fmla="*/ 0 w 12"/>
                    <a:gd name="T3" fmla="*/ 11 h 11"/>
                    <a:gd name="T4" fmla="*/ 0 w 12"/>
                    <a:gd name="T5" fmla="*/ 0 h 11"/>
                    <a:gd name="T6" fmla="*/ 12 w 12"/>
                    <a:gd name="T7" fmla="*/ 0 h 11"/>
                    <a:gd name="T8" fmla="*/ 12 w 12"/>
                    <a:gd name="T9" fmla="*/ 11 h 11"/>
                    <a:gd name="T10" fmla="*/ 12 w 12"/>
                    <a:gd name="T11" fmla="*/ 11 h 11"/>
                    <a:gd name="T12" fmla="*/ 12 w 12"/>
                    <a:gd name="T13" fmla="*/ 11 h 11"/>
                    <a:gd name="T14" fmla="*/ 12 w 12"/>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11">
                      <a:moveTo>
                        <a:pt x="12" y="11"/>
                      </a:moveTo>
                      <a:lnTo>
                        <a:pt x="0" y="11"/>
                      </a:lnTo>
                      <a:lnTo>
                        <a:pt x="0" y="0"/>
                      </a:lnTo>
                      <a:lnTo>
                        <a:pt x="12" y="0"/>
                      </a:lnTo>
                      <a:lnTo>
                        <a:pt x="12" y="11"/>
                      </a:lnTo>
                      <a:lnTo>
                        <a:pt x="12" y="11"/>
                      </a:lnTo>
                      <a:lnTo>
                        <a:pt x="12" y="11"/>
                      </a:lnTo>
                      <a:lnTo>
                        <a:pt x="12" y="11"/>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73" name="Freeform 54">
                  <a:extLst>
                    <a:ext uri="{FF2B5EF4-FFF2-40B4-BE49-F238E27FC236}">
                      <a16:creationId xmlns:a16="http://schemas.microsoft.com/office/drawing/2014/main" id="{E9DDCEF8-CFB8-4F52-8400-4D8E29CE8ABF}"/>
                    </a:ext>
                  </a:extLst>
                </p:cNvPr>
                <p:cNvSpPr>
                  <a:spLocks/>
                </p:cNvSpPr>
                <p:nvPr/>
              </p:nvSpPr>
              <p:spPr bwMode="auto">
                <a:xfrm>
                  <a:off x="4975" y="1249"/>
                  <a:ext cx="10" cy="11"/>
                </a:xfrm>
                <a:custGeom>
                  <a:avLst/>
                  <a:gdLst>
                    <a:gd name="T0" fmla="*/ 10 w 10"/>
                    <a:gd name="T1" fmla="*/ 11 h 11"/>
                    <a:gd name="T2" fmla="*/ 0 w 10"/>
                    <a:gd name="T3" fmla="*/ 11 h 11"/>
                    <a:gd name="T4" fmla="*/ 0 w 10"/>
                    <a:gd name="T5" fmla="*/ 0 h 11"/>
                    <a:gd name="T6" fmla="*/ 10 w 10"/>
                    <a:gd name="T7" fmla="*/ 0 h 11"/>
                    <a:gd name="T8" fmla="*/ 10 w 10"/>
                    <a:gd name="T9" fmla="*/ 11 h 11"/>
                    <a:gd name="T10" fmla="*/ 10 w 10"/>
                    <a:gd name="T11" fmla="*/ 11 h 11"/>
                    <a:gd name="T12" fmla="*/ 10 w 10"/>
                    <a:gd name="T13" fmla="*/ 11 h 11"/>
                    <a:gd name="T14" fmla="*/ 10 w 10"/>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 h="11">
                      <a:moveTo>
                        <a:pt x="10" y="11"/>
                      </a:moveTo>
                      <a:lnTo>
                        <a:pt x="0" y="11"/>
                      </a:lnTo>
                      <a:lnTo>
                        <a:pt x="0" y="0"/>
                      </a:lnTo>
                      <a:lnTo>
                        <a:pt x="10" y="0"/>
                      </a:lnTo>
                      <a:lnTo>
                        <a:pt x="10" y="11"/>
                      </a:lnTo>
                      <a:lnTo>
                        <a:pt x="10" y="11"/>
                      </a:lnTo>
                      <a:lnTo>
                        <a:pt x="10" y="11"/>
                      </a:lnTo>
                      <a:lnTo>
                        <a:pt x="10" y="11"/>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74" name="Freeform 55">
                  <a:extLst>
                    <a:ext uri="{FF2B5EF4-FFF2-40B4-BE49-F238E27FC236}">
                      <a16:creationId xmlns:a16="http://schemas.microsoft.com/office/drawing/2014/main" id="{4C915C35-333A-43D2-9FA0-69455C8871C4}"/>
                    </a:ext>
                  </a:extLst>
                </p:cNvPr>
                <p:cNvSpPr>
                  <a:spLocks/>
                </p:cNvSpPr>
                <p:nvPr/>
              </p:nvSpPr>
              <p:spPr bwMode="auto">
                <a:xfrm>
                  <a:off x="4995" y="1249"/>
                  <a:ext cx="11" cy="11"/>
                </a:xfrm>
                <a:custGeom>
                  <a:avLst/>
                  <a:gdLst>
                    <a:gd name="T0" fmla="*/ 11 w 11"/>
                    <a:gd name="T1" fmla="*/ 11 h 11"/>
                    <a:gd name="T2" fmla="*/ 0 w 11"/>
                    <a:gd name="T3" fmla="*/ 11 h 11"/>
                    <a:gd name="T4" fmla="*/ 0 w 11"/>
                    <a:gd name="T5" fmla="*/ 0 h 11"/>
                    <a:gd name="T6" fmla="*/ 11 w 11"/>
                    <a:gd name="T7" fmla="*/ 0 h 11"/>
                    <a:gd name="T8" fmla="*/ 11 w 11"/>
                    <a:gd name="T9" fmla="*/ 11 h 11"/>
                    <a:gd name="T10" fmla="*/ 11 w 11"/>
                    <a:gd name="T11" fmla="*/ 11 h 11"/>
                    <a:gd name="T12" fmla="*/ 11 w 11"/>
                    <a:gd name="T13" fmla="*/ 11 h 11"/>
                    <a:gd name="T14" fmla="*/ 11 w 11"/>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1">
                      <a:moveTo>
                        <a:pt x="11" y="11"/>
                      </a:moveTo>
                      <a:lnTo>
                        <a:pt x="0" y="11"/>
                      </a:lnTo>
                      <a:lnTo>
                        <a:pt x="0" y="0"/>
                      </a:lnTo>
                      <a:lnTo>
                        <a:pt x="11" y="0"/>
                      </a:lnTo>
                      <a:lnTo>
                        <a:pt x="11" y="11"/>
                      </a:lnTo>
                      <a:lnTo>
                        <a:pt x="11" y="11"/>
                      </a:lnTo>
                      <a:lnTo>
                        <a:pt x="11" y="11"/>
                      </a:lnTo>
                      <a:lnTo>
                        <a:pt x="11" y="11"/>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75" name="Freeform 56">
                  <a:extLst>
                    <a:ext uri="{FF2B5EF4-FFF2-40B4-BE49-F238E27FC236}">
                      <a16:creationId xmlns:a16="http://schemas.microsoft.com/office/drawing/2014/main" id="{5CE1590F-4125-4A87-ACC3-6CD603EA6DEA}"/>
                    </a:ext>
                  </a:extLst>
                </p:cNvPr>
                <p:cNvSpPr>
                  <a:spLocks/>
                </p:cNvSpPr>
                <p:nvPr/>
              </p:nvSpPr>
              <p:spPr bwMode="auto">
                <a:xfrm>
                  <a:off x="4869" y="1126"/>
                  <a:ext cx="159" cy="180"/>
                </a:xfrm>
                <a:custGeom>
                  <a:avLst/>
                  <a:gdLst>
                    <a:gd name="T0" fmla="*/ 0 w 159"/>
                    <a:gd name="T1" fmla="*/ 180 h 180"/>
                    <a:gd name="T2" fmla="*/ 66 w 159"/>
                    <a:gd name="T3" fmla="*/ 180 h 180"/>
                    <a:gd name="T4" fmla="*/ 153 w 159"/>
                    <a:gd name="T5" fmla="*/ 180 h 180"/>
                    <a:gd name="T6" fmla="*/ 153 w 159"/>
                    <a:gd name="T7" fmla="*/ 17 h 180"/>
                    <a:gd name="T8" fmla="*/ 159 w 159"/>
                    <a:gd name="T9" fmla="*/ 17 h 180"/>
                    <a:gd name="T10" fmla="*/ 159 w 159"/>
                    <a:gd name="T11" fmla="*/ 0 h 180"/>
                    <a:gd name="T12" fmla="*/ 100 w 159"/>
                    <a:gd name="T13" fmla="*/ 0 h 180"/>
                  </a:gdLst>
                  <a:ahLst/>
                  <a:cxnLst>
                    <a:cxn ang="0">
                      <a:pos x="T0" y="T1"/>
                    </a:cxn>
                    <a:cxn ang="0">
                      <a:pos x="T2" y="T3"/>
                    </a:cxn>
                    <a:cxn ang="0">
                      <a:pos x="T4" y="T5"/>
                    </a:cxn>
                    <a:cxn ang="0">
                      <a:pos x="T6" y="T7"/>
                    </a:cxn>
                    <a:cxn ang="0">
                      <a:pos x="T8" y="T9"/>
                    </a:cxn>
                    <a:cxn ang="0">
                      <a:pos x="T10" y="T11"/>
                    </a:cxn>
                    <a:cxn ang="0">
                      <a:pos x="T12" y="T13"/>
                    </a:cxn>
                  </a:cxnLst>
                  <a:rect l="0" t="0" r="r" b="b"/>
                  <a:pathLst>
                    <a:path w="159" h="180">
                      <a:moveTo>
                        <a:pt x="0" y="180"/>
                      </a:moveTo>
                      <a:lnTo>
                        <a:pt x="66" y="180"/>
                      </a:lnTo>
                      <a:lnTo>
                        <a:pt x="153" y="180"/>
                      </a:lnTo>
                      <a:lnTo>
                        <a:pt x="153" y="17"/>
                      </a:lnTo>
                      <a:lnTo>
                        <a:pt x="159" y="17"/>
                      </a:lnTo>
                      <a:lnTo>
                        <a:pt x="159" y="0"/>
                      </a:lnTo>
                      <a:lnTo>
                        <a:pt x="100" y="0"/>
                      </a:lnTo>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76" name="Freeform 57">
                  <a:extLst>
                    <a:ext uri="{FF2B5EF4-FFF2-40B4-BE49-F238E27FC236}">
                      <a16:creationId xmlns:a16="http://schemas.microsoft.com/office/drawing/2014/main" id="{AC602E15-3676-4772-88F4-A44759AA0F62}"/>
                    </a:ext>
                  </a:extLst>
                </p:cNvPr>
                <p:cNvSpPr>
                  <a:spLocks/>
                </p:cNvSpPr>
                <p:nvPr/>
              </p:nvSpPr>
              <p:spPr bwMode="auto">
                <a:xfrm>
                  <a:off x="4779" y="1026"/>
                  <a:ext cx="93" cy="55"/>
                </a:xfrm>
                <a:custGeom>
                  <a:avLst/>
                  <a:gdLst>
                    <a:gd name="T0" fmla="*/ 93 w 93"/>
                    <a:gd name="T1" fmla="*/ 15 h 55"/>
                    <a:gd name="T2" fmla="*/ 76 w 93"/>
                    <a:gd name="T3" fmla="*/ 15 h 55"/>
                    <a:gd name="T4" fmla="*/ 76 w 93"/>
                    <a:gd name="T5" fmla="*/ 0 h 55"/>
                    <a:gd name="T6" fmla="*/ 24 w 93"/>
                    <a:gd name="T7" fmla="*/ 0 h 55"/>
                    <a:gd name="T8" fmla="*/ 24 w 93"/>
                    <a:gd name="T9" fmla="*/ 15 h 55"/>
                    <a:gd name="T10" fmla="*/ 0 w 93"/>
                    <a:gd name="T11" fmla="*/ 15 h 55"/>
                    <a:gd name="T12" fmla="*/ 0 w 93"/>
                    <a:gd name="T13" fmla="*/ 55 h 55"/>
                  </a:gdLst>
                  <a:ahLst/>
                  <a:cxnLst>
                    <a:cxn ang="0">
                      <a:pos x="T0" y="T1"/>
                    </a:cxn>
                    <a:cxn ang="0">
                      <a:pos x="T2" y="T3"/>
                    </a:cxn>
                    <a:cxn ang="0">
                      <a:pos x="T4" y="T5"/>
                    </a:cxn>
                    <a:cxn ang="0">
                      <a:pos x="T6" y="T7"/>
                    </a:cxn>
                    <a:cxn ang="0">
                      <a:pos x="T8" y="T9"/>
                    </a:cxn>
                    <a:cxn ang="0">
                      <a:pos x="T10" y="T11"/>
                    </a:cxn>
                    <a:cxn ang="0">
                      <a:pos x="T12" y="T13"/>
                    </a:cxn>
                  </a:cxnLst>
                  <a:rect l="0" t="0" r="r" b="b"/>
                  <a:pathLst>
                    <a:path w="93" h="55">
                      <a:moveTo>
                        <a:pt x="93" y="15"/>
                      </a:moveTo>
                      <a:lnTo>
                        <a:pt x="76" y="15"/>
                      </a:lnTo>
                      <a:lnTo>
                        <a:pt x="76" y="0"/>
                      </a:lnTo>
                      <a:lnTo>
                        <a:pt x="24" y="0"/>
                      </a:lnTo>
                      <a:lnTo>
                        <a:pt x="24" y="15"/>
                      </a:lnTo>
                      <a:lnTo>
                        <a:pt x="0" y="15"/>
                      </a:lnTo>
                      <a:lnTo>
                        <a:pt x="0" y="55"/>
                      </a:lnTo>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77" name="Freeform 58">
                  <a:extLst>
                    <a:ext uri="{FF2B5EF4-FFF2-40B4-BE49-F238E27FC236}">
                      <a16:creationId xmlns:a16="http://schemas.microsoft.com/office/drawing/2014/main" id="{6121CF1B-DCC5-4339-86DF-B44FB413C363}"/>
                    </a:ext>
                  </a:extLst>
                </p:cNvPr>
                <p:cNvSpPr>
                  <a:spLocks/>
                </p:cNvSpPr>
                <p:nvPr/>
              </p:nvSpPr>
              <p:spPr bwMode="auto">
                <a:xfrm>
                  <a:off x="4698" y="1055"/>
                  <a:ext cx="106" cy="251"/>
                </a:xfrm>
                <a:custGeom>
                  <a:avLst/>
                  <a:gdLst>
                    <a:gd name="T0" fmla="*/ 42 w 106"/>
                    <a:gd name="T1" fmla="*/ 0 h 251"/>
                    <a:gd name="T2" fmla="*/ 46 w 106"/>
                    <a:gd name="T3" fmla="*/ 0 h 251"/>
                    <a:gd name="T4" fmla="*/ 46 w 106"/>
                    <a:gd name="T5" fmla="*/ 13 h 251"/>
                    <a:gd name="T6" fmla="*/ 57 w 106"/>
                    <a:gd name="T7" fmla="*/ 13 h 251"/>
                    <a:gd name="T8" fmla="*/ 57 w 106"/>
                    <a:gd name="T9" fmla="*/ 0 h 251"/>
                    <a:gd name="T10" fmla="*/ 61 w 106"/>
                    <a:gd name="T11" fmla="*/ 0 h 251"/>
                    <a:gd name="T12" fmla="*/ 61 w 106"/>
                    <a:gd name="T13" fmla="*/ 13 h 251"/>
                    <a:gd name="T14" fmla="*/ 73 w 106"/>
                    <a:gd name="T15" fmla="*/ 13 h 251"/>
                    <a:gd name="T16" fmla="*/ 73 w 106"/>
                    <a:gd name="T17" fmla="*/ 26 h 251"/>
                    <a:gd name="T18" fmla="*/ 94 w 106"/>
                    <a:gd name="T19" fmla="*/ 26 h 251"/>
                    <a:gd name="T20" fmla="*/ 94 w 106"/>
                    <a:gd name="T21" fmla="*/ 44 h 251"/>
                    <a:gd name="T22" fmla="*/ 106 w 106"/>
                    <a:gd name="T23" fmla="*/ 44 h 251"/>
                    <a:gd name="T24" fmla="*/ 106 w 106"/>
                    <a:gd name="T25" fmla="*/ 251 h 251"/>
                    <a:gd name="T26" fmla="*/ 0 w 106"/>
                    <a:gd name="T27" fmla="*/ 251 h 251"/>
                    <a:gd name="T28" fmla="*/ 0 w 106"/>
                    <a:gd name="T29" fmla="*/ 44 h 251"/>
                    <a:gd name="T30" fmla="*/ 12 w 106"/>
                    <a:gd name="T31" fmla="*/ 44 h 251"/>
                    <a:gd name="T32" fmla="*/ 12 w 106"/>
                    <a:gd name="T33" fmla="*/ 26 h 251"/>
                    <a:gd name="T34" fmla="*/ 33 w 106"/>
                    <a:gd name="T35" fmla="*/ 26 h 251"/>
                    <a:gd name="T36" fmla="*/ 33 w 106"/>
                    <a:gd name="T37" fmla="*/ 13 h 251"/>
                    <a:gd name="T38" fmla="*/ 42 w 106"/>
                    <a:gd name="T39" fmla="*/ 13 h 251"/>
                    <a:gd name="T40" fmla="*/ 42 w 106"/>
                    <a:gd name="T41" fmla="*/ 0 h 251"/>
                    <a:gd name="T42" fmla="*/ 42 w 106"/>
                    <a:gd name="T43" fmla="*/ 0 h 251"/>
                    <a:gd name="T44" fmla="*/ 42 w 106"/>
                    <a:gd name="T45" fmla="*/ 0 h 251"/>
                    <a:gd name="T46" fmla="*/ 42 w 106"/>
                    <a:gd name="T47" fmla="*/ 0 h 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06" h="251">
                      <a:moveTo>
                        <a:pt x="42" y="0"/>
                      </a:moveTo>
                      <a:lnTo>
                        <a:pt x="46" y="0"/>
                      </a:lnTo>
                      <a:lnTo>
                        <a:pt x="46" y="13"/>
                      </a:lnTo>
                      <a:lnTo>
                        <a:pt x="57" y="13"/>
                      </a:lnTo>
                      <a:lnTo>
                        <a:pt x="57" y="0"/>
                      </a:lnTo>
                      <a:lnTo>
                        <a:pt x="61" y="0"/>
                      </a:lnTo>
                      <a:lnTo>
                        <a:pt x="61" y="13"/>
                      </a:lnTo>
                      <a:lnTo>
                        <a:pt x="73" y="13"/>
                      </a:lnTo>
                      <a:lnTo>
                        <a:pt x="73" y="26"/>
                      </a:lnTo>
                      <a:lnTo>
                        <a:pt x="94" y="26"/>
                      </a:lnTo>
                      <a:lnTo>
                        <a:pt x="94" y="44"/>
                      </a:lnTo>
                      <a:lnTo>
                        <a:pt x="106" y="44"/>
                      </a:lnTo>
                      <a:lnTo>
                        <a:pt x="106" y="251"/>
                      </a:lnTo>
                      <a:lnTo>
                        <a:pt x="0" y="251"/>
                      </a:lnTo>
                      <a:lnTo>
                        <a:pt x="0" y="44"/>
                      </a:lnTo>
                      <a:lnTo>
                        <a:pt x="12" y="44"/>
                      </a:lnTo>
                      <a:lnTo>
                        <a:pt x="12" y="26"/>
                      </a:lnTo>
                      <a:lnTo>
                        <a:pt x="33" y="26"/>
                      </a:lnTo>
                      <a:lnTo>
                        <a:pt x="33" y="13"/>
                      </a:lnTo>
                      <a:lnTo>
                        <a:pt x="42" y="13"/>
                      </a:lnTo>
                      <a:lnTo>
                        <a:pt x="42" y="0"/>
                      </a:lnTo>
                      <a:lnTo>
                        <a:pt x="42" y="0"/>
                      </a:lnTo>
                      <a:lnTo>
                        <a:pt x="42" y="0"/>
                      </a:lnTo>
                      <a:lnTo>
                        <a:pt x="42" y="0"/>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78" name="Freeform 59">
                  <a:extLst>
                    <a:ext uri="{FF2B5EF4-FFF2-40B4-BE49-F238E27FC236}">
                      <a16:creationId xmlns:a16="http://schemas.microsoft.com/office/drawing/2014/main" id="{B4E24D93-5246-4AEE-BD60-1CCE91392B0C}"/>
                    </a:ext>
                  </a:extLst>
                </p:cNvPr>
                <p:cNvSpPr>
                  <a:spLocks/>
                </p:cNvSpPr>
                <p:nvPr/>
              </p:nvSpPr>
              <p:spPr bwMode="auto">
                <a:xfrm>
                  <a:off x="4723" y="1110"/>
                  <a:ext cx="59" cy="9"/>
                </a:xfrm>
                <a:custGeom>
                  <a:avLst/>
                  <a:gdLst>
                    <a:gd name="T0" fmla="*/ 59 w 59"/>
                    <a:gd name="T1" fmla="*/ 9 h 9"/>
                    <a:gd name="T2" fmla="*/ 0 w 59"/>
                    <a:gd name="T3" fmla="*/ 9 h 9"/>
                    <a:gd name="T4" fmla="*/ 0 w 59"/>
                    <a:gd name="T5" fmla="*/ 0 h 9"/>
                    <a:gd name="T6" fmla="*/ 59 w 59"/>
                    <a:gd name="T7" fmla="*/ 0 h 9"/>
                    <a:gd name="T8" fmla="*/ 59 w 59"/>
                    <a:gd name="T9" fmla="*/ 9 h 9"/>
                    <a:gd name="T10" fmla="*/ 59 w 59"/>
                    <a:gd name="T11" fmla="*/ 9 h 9"/>
                    <a:gd name="T12" fmla="*/ 59 w 59"/>
                    <a:gd name="T13" fmla="*/ 9 h 9"/>
                    <a:gd name="T14" fmla="*/ 59 w 59"/>
                    <a:gd name="T15" fmla="*/ 9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9" h="9">
                      <a:moveTo>
                        <a:pt x="59" y="9"/>
                      </a:moveTo>
                      <a:lnTo>
                        <a:pt x="0" y="9"/>
                      </a:lnTo>
                      <a:lnTo>
                        <a:pt x="0" y="0"/>
                      </a:lnTo>
                      <a:lnTo>
                        <a:pt x="59" y="0"/>
                      </a:lnTo>
                      <a:lnTo>
                        <a:pt x="59" y="9"/>
                      </a:lnTo>
                      <a:lnTo>
                        <a:pt x="59" y="9"/>
                      </a:lnTo>
                      <a:lnTo>
                        <a:pt x="59" y="9"/>
                      </a:lnTo>
                      <a:lnTo>
                        <a:pt x="59" y="9"/>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79" name="Freeform 60">
                  <a:extLst>
                    <a:ext uri="{FF2B5EF4-FFF2-40B4-BE49-F238E27FC236}">
                      <a16:creationId xmlns:a16="http://schemas.microsoft.com/office/drawing/2014/main" id="{61B852DF-6739-4DAA-AB28-688125ECC542}"/>
                    </a:ext>
                  </a:extLst>
                </p:cNvPr>
                <p:cNvSpPr>
                  <a:spLocks/>
                </p:cNvSpPr>
                <p:nvPr/>
              </p:nvSpPr>
              <p:spPr bwMode="auto">
                <a:xfrm>
                  <a:off x="4723" y="1134"/>
                  <a:ext cx="59" cy="9"/>
                </a:xfrm>
                <a:custGeom>
                  <a:avLst/>
                  <a:gdLst>
                    <a:gd name="T0" fmla="*/ 59 w 59"/>
                    <a:gd name="T1" fmla="*/ 9 h 9"/>
                    <a:gd name="T2" fmla="*/ 0 w 59"/>
                    <a:gd name="T3" fmla="*/ 9 h 9"/>
                    <a:gd name="T4" fmla="*/ 0 w 59"/>
                    <a:gd name="T5" fmla="*/ 0 h 9"/>
                    <a:gd name="T6" fmla="*/ 59 w 59"/>
                    <a:gd name="T7" fmla="*/ 0 h 9"/>
                    <a:gd name="T8" fmla="*/ 59 w 59"/>
                    <a:gd name="T9" fmla="*/ 9 h 9"/>
                    <a:gd name="T10" fmla="*/ 59 w 59"/>
                    <a:gd name="T11" fmla="*/ 9 h 9"/>
                    <a:gd name="T12" fmla="*/ 59 w 59"/>
                    <a:gd name="T13" fmla="*/ 9 h 9"/>
                    <a:gd name="T14" fmla="*/ 59 w 59"/>
                    <a:gd name="T15" fmla="*/ 9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9" h="9">
                      <a:moveTo>
                        <a:pt x="59" y="9"/>
                      </a:moveTo>
                      <a:lnTo>
                        <a:pt x="0" y="9"/>
                      </a:lnTo>
                      <a:lnTo>
                        <a:pt x="0" y="0"/>
                      </a:lnTo>
                      <a:lnTo>
                        <a:pt x="59" y="0"/>
                      </a:lnTo>
                      <a:lnTo>
                        <a:pt x="59" y="9"/>
                      </a:lnTo>
                      <a:lnTo>
                        <a:pt x="59" y="9"/>
                      </a:lnTo>
                      <a:lnTo>
                        <a:pt x="59" y="9"/>
                      </a:lnTo>
                      <a:lnTo>
                        <a:pt x="59" y="9"/>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80" name="Freeform 61">
                  <a:extLst>
                    <a:ext uri="{FF2B5EF4-FFF2-40B4-BE49-F238E27FC236}">
                      <a16:creationId xmlns:a16="http://schemas.microsoft.com/office/drawing/2014/main" id="{CE6D383A-FD3B-4A04-BC34-01CADD2413BC}"/>
                    </a:ext>
                  </a:extLst>
                </p:cNvPr>
                <p:cNvSpPr>
                  <a:spLocks/>
                </p:cNvSpPr>
                <p:nvPr/>
              </p:nvSpPr>
              <p:spPr bwMode="auto">
                <a:xfrm>
                  <a:off x="4723" y="1159"/>
                  <a:ext cx="59" cy="8"/>
                </a:xfrm>
                <a:custGeom>
                  <a:avLst/>
                  <a:gdLst>
                    <a:gd name="T0" fmla="*/ 59 w 59"/>
                    <a:gd name="T1" fmla="*/ 8 h 8"/>
                    <a:gd name="T2" fmla="*/ 0 w 59"/>
                    <a:gd name="T3" fmla="*/ 8 h 8"/>
                    <a:gd name="T4" fmla="*/ 0 w 59"/>
                    <a:gd name="T5" fmla="*/ 0 h 8"/>
                    <a:gd name="T6" fmla="*/ 59 w 59"/>
                    <a:gd name="T7" fmla="*/ 0 h 8"/>
                    <a:gd name="T8" fmla="*/ 59 w 59"/>
                    <a:gd name="T9" fmla="*/ 8 h 8"/>
                    <a:gd name="T10" fmla="*/ 59 w 59"/>
                    <a:gd name="T11" fmla="*/ 8 h 8"/>
                    <a:gd name="T12" fmla="*/ 59 w 59"/>
                    <a:gd name="T13" fmla="*/ 8 h 8"/>
                    <a:gd name="T14" fmla="*/ 59 w 59"/>
                    <a:gd name="T15" fmla="*/ 8 h 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9" h="8">
                      <a:moveTo>
                        <a:pt x="59" y="8"/>
                      </a:moveTo>
                      <a:lnTo>
                        <a:pt x="0" y="8"/>
                      </a:lnTo>
                      <a:lnTo>
                        <a:pt x="0" y="0"/>
                      </a:lnTo>
                      <a:lnTo>
                        <a:pt x="59" y="0"/>
                      </a:lnTo>
                      <a:lnTo>
                        <a:pt x="59" y="8"/>
                      </a:lnTo>
                      <a:lnTo>
                        <a:pt x="59" y="8"/>
                      </a:lnTo>
                      <a:lnTo>
                        <a:pt x="59" y="8"/>
                      </a:lnTo>
                      <a:lnTo>
                        <a:pt x="59" y="8"/>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81" name="Freeform 62">
                  <a:extLst>
                    <a:ext uri="{FF2B5EF4-FFF2-40B4-BE49-F238E27FC236}">
                      <a16:creationId xmlns:a16="http://schemas.microsoft.com/office/drawing/2014/main" id="{723D340B-075D-4014-AE03-8BE62B5A016C}"/>
                    </a:ext>
                  </a:extLst>
                </p:cNvPr>
                <p:cNvSpPr>
                  <a:spLocks/>
                </p:cNvSpPr>
                <p:nvPr/>
              </p:nvSpPr>
              <p:spPr bwMode="auto">
                <a:xfrm>
                  <a:off x="4723" y="1184"/>
                  <a:ext cx="59" cy="8"/>
                </a:xfrm>
                <a:custGeom>
                  <a:avLst/>
                  <a:gdLst>
                    <a:gd name="T0" fmla="*/ 59 w 59"/>
                    <a:gd name="T1" fmla="*/ 8 h 8"/>
                    <a:gd name="T2" fmla="*/ 0 w 59"/>
                    <a:gd name="T3" fmla="*/ 8 h 8"/>
                    <a:gd name="T4" fmla="*/ 0 w 59"/>
                    <a:gd name="T5" fmla="*/ 0 h 8"/>
                    <a:gd name="T6" fmla="*/ 59 w 59"/>
                    <a:gd name="T7" fmla="*/ 0 h 8"/>
                    <a:gd name="T8" fmla="*/ 59 w 59"/>
                    <a:gd name="T9" fmla="*/ 8 h 8"/>
                    <a:gd name="T10" fmla="*/ 59 w 59"/>
                    <a:gd name="T11" fmla="*/ 8 h 8"/>
                    <a:gd name="T12" fmla="*/ 59 w 59"/>
                    <a:gd name="T13" fmla="*/ 8 h 8"/>
                    <a:gd name="T14" fmla="*/ 59 w 59"/>
                    <a:gd name="T15" fmla="*/ 8 h 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9" h="8">
                      <a:moveTo>
                        <a:pt x="59" y="8"/>
                      </a:moveTo>
                      <a:lnTo>
                        <a:pt x="0" y="8"/>
                      </a:lnTo>
                      <a:lnTo>
                        <a:pt x="0" y="0"/>
                      </a:lnTo>
                      <a:lnTo>
                        <a:pt x="59" y="0"/>
                      </a:lnTo>
                      <a:lnTo>
                        <a:pt x="59" y="8"/>
                      </a:lnTo>
                      <a:lnTo>
                        <a:pt x="59" y="8"/>
                      </a:lnTo>
                      <a:lnTo>
                        <a:pt x="59" y="8"/>
                      </a:lnTo>
                      <a:lnTo>
                        <a:pt x="59" y="8"/>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82" name="Freeform 63">
                  <a:extLst>
                    <a:ext uri="{FF2B5EF4-FFF2-40B4-BE49-F238E27FC236}">
                      <a16:creationId xmlns:a16="http://schemas.microsoft.com/office/drawing/2014/main" id="{0032FDE9-C503-429F-86DE-D1FDB2C65B69}"/>
                    </a:ext>
                  </a:extLst>
                </p:cNvPr>
                <p:cNvSpPr>
                  <a:spLocks/>
                </p:cNvSpPr>
                <p:nvPr/>
              </p:nvSpPr>
              <p:spPr bwMode="auto">
                <a:xfrm>
                  <a:off x="4723" y="1207"/>
                  <a:ext cx="59" cy="9"/>
                </a:xfrm>
                <a:custGeom>
                  <a:avLst/>
                  <a:gdLst>
                    <a:gd name="T0" fmla="*/ 59 w 59"/>
                    <a:gd name="T1" fmla="*/ 9 h 9"/>
                    <a:gd name="T2" fmla="*/ 0 w 59"/>
                    <a:gd name="T3" fmla="*/ 9 h 9"/>
                    <a:gd name="T4" fmla="*/ 0 w 59"/>
                    <a:gd name="T5" fmla="*/ 0 h 9"/>
                    <a:gd name="T6" fmla="*/ 59 w 59"/>
                    <a:gd name="T7" fmla="*/ 0 h 9"/>
                    <a:gd name="T8" fmla="*/ 59 w 59"/>
                    <a:gd name="T9" fmla="*/ 9 h 9"/>
                    <a:gd name="T10" fmla="*/ 59 w 59"/>
                    <a:gd name="T11" fmla="*/ 9 h 9"/>
                    <a:gd name="T12" fmla="*/ 59 w 59"/>
                    <a:gd name="T13" fmla="*/ 9 h 9"/>
                    <a:gd name="T14" fmla="*/ 59 w 59"/>
                    <a:gd name="T15" fmla="*/ 9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9" h="9">
                      <a:moveTo>
                        <a:pt x="59" y="9"/>
                      </a:moveTo>
                      <a:lnTo>
                        <a:pt x="0" y="9"/>
                      </a:lnTo>
                      <a:lnTo>
                        <a:pt x="0" y="0"/>
                      </a:lnTo>
                      <a:lnTo>
                        <a:pt x="59" y="0"/>
                      </a:lnTo>
                      <a:lnTo>
                        <a:pt x="59" y="9"/>
                      </a:lnTo>
                      <a:lnTo>
                        <a:pt x="59" y="9"/>
                      </a:lnTo>
                      <a:lnTo>
                        <a:pt x="59" y="9"/>
                      </a:lnTo>
                      <a:lnTo>
                        <a:pt x="59" y="9"/>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83" name="Freeform 64">
                  <a:extLst>
                    <a:ext uri="{FF2B5EF4-FFF2-40B4-BE49-F238E27FC236}">
                      <a16:creationId xmlns:a16="http://schemas.microsoft.com/office/drawing/2014/main" id="{44CD96C3-1059-47FB-A6F7-D3006D82A7A8}"/>
                    </a:ext>
                  </a:extLst>
                </p:cNvPr>
                <p:cNvSpPr>
                  <a:spLocks/>
                </p:cNvSpPr>
                <p:nvPr/>
              </p:nvSpPr>
              <p:spPr bwMode="auto">
                <a:xfrm>
                  <a:off x="4723" y="1231"/>
                  <a:ext cx="59" cy="11"/>
                </a:xfrm>
                <a:custGeom>
                  <a:avLst/>
                  <a:gdLst>
                    <a:gd name="T0" fmla="*/ 59 w 59"/>
                    <a:gd name="T1" fmla="*/ 11 h 11"/>
                    <a:gd name="T2" fmla="*/ 0 w 59"/>
                    <a:gd name="T3" fmla="*/ 11 h 11"/>
                    <a:gd name="T4" fmla="*/ 0 w 59"/>
                    <a:gd name="T5" fmla="*/ 0 h 11"/>
                    <a:gd name="T6" fmla="*/ 59 w 59"/>
                    <a:gd name="T7" fmla="*/ 0 h 11"/>
                    <a:gd name="T8" fmla="*/ 59 w 59"/>
                    <a:gd name="T9" fmla="*/ 11 h 11"/>
                    <a:gd name="T10" fmla="*/ 59 w 59"/>
                    <a:gd name="T11" fmla="*/ 11 h 11"/>
                    <a:gd name="T12" fmla="*/ 59 w 59"/>
                    <a:gd name="T13" fmla="*/ 11 h 11"/>
                    <a:gd name="T14" fmla="*/ 59 w 59"/>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9" h="11">
                      <a:moveTo>
                        <a:pt x="59" y="11"/>
                      </a:moveTo>
                      <a:lnTo>
                        <a:pt x="0" y="11"/>
                      </a:lnTo>
                      <a:lnTo>
                        <a:pt x="0" y="0"/>
                      </a:lnTo>
                      <a:lnTo>
                        <a:pt x="59" y="0"/>
                      </a:lnTo>
                      <a:lnTo>
                        <a:pt x="59" y="11"/>
                      </a:lnTo>
                      <a:lnTo>
                        <a:pt x="59" y="11"/>
                      </a:lnTo>
                      <a:lnTo>
                        <a:pt x="59" y="11"/>
                      </a:lnTo>
                      <a:lnTo>
                        <a:pt x="59" y="11"/>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84" name="Freeform 65">
                  <a:extLst>
                    <a:ext uri="{FF2B5EF4-FFF2-40B4-BE49-F238E27FC236}">
                      <a16:creationId xmlns:a16="http://schemas.microsoft.com/office/drawing/2014/main" id="{631EF59D-16B6-44E4-897F-337095BEBB34}"/>
                    </a:ext>
                  </a:extLst>
                </p:cNvPr>
                <p:cNvSpPr>
                  <a:spLocks/>
                </p:cNvSpPr>
                <p:nvPr/>
              </p:nvSpPr>
              <p:spPr bwMode="auto">
                <a:xfrm>
                  <a:off x="4723" y="1257"/>
                  <a:ext cx="59" cy="9"/>
                </a:xfrm>
                <a:custGeom>
                  <a:avLst/>
                  <a:gdLst>
                    <a:gd name="T0" fmla="*/ 59 w 59"/>
                    <a:gd name="T1" fmla="*/ 9 h 9"/>
                    <a:gd name="T2" fmla="*/ 0 w 59"/>
                    <a:gd name="T3" fmla="*/ 9 h 9"/>
                    <a:gd name="T4" fmla="*/ 0 w 59"/>
                    <a:gd name="T5" fmla="*/ 0 h 9"/>
                    <a:gd name="T6" fmla="*/ 59 w 59"/>
                    <a:gd name="T7" fmla="*/ 0 h 9"/>
                    <a:gd name="T8" fmla="*/ 59 w 59"/>
                    <a:gd name="T9" fmla="*/ 9 h 9"/>
                    <a:gd name="T10" fmla="*/ 59 w 59"/>
                    <a:gd name="T11" fmla="*/ 9 h 9"/>
                    <a:gd name="T12" fmla="*/ 59 w 59"/>
                    <a:gd name="T13" fmla="*/ 9 h 9"/>
                    <a:gd name="T14" fmla="*/ 59 w 59"/>
                    <a:gd name="T15" fmla="*/ 9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9" h="9">
                      <a:moveTo>
                        <a:pt x="59" y="9"/>
                      </a:moveTo>
                      <a:lnTo>
                        <a:pt x="0" y="9"/>
                      </a:lnTo>
                      <a:lnTo>
                        <a:pt x="0" y="0"/>
                      </a:lnTo>
                      <a:lnTo>
                        <a:pt x="59" y="0"/>
                      </a:lnTo>
                      <a:lnTo>
                        <a:pt x="59" y="9"/>
                      </a:lnTo>
                      <a:lnTo>
                        <a:pt x="59" y="9"/>
                      </a:lnTo>
                      <a:lnTo>
                        <a:pt x="59" y="9"/>
                      </a:lnTo>
                      <a:lnTo>
                        <a:pt x="59" y="9"/>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85" name="Freeform 66">
                  <a:extLst>
                    <a:ext uri="{FF2B5EF4-FFF2-40B4-BE49-F238E27FC236}">
                      <a16:creationId xmlns:a16="http://schemas.microsoft.com/office/drawing/2014/main" id="{1256B58D-8FE2-4750-BF7E-192AC2D24AFF}"/>
                    </a:ext>
                  </a:extLst>
                </p:cNvPr>
                <p:cNvSpPr>
                  <a:spLocks/>
                </p:cNvSpPr>
                <p:nvPr/>
              </p:nvSpPr>
              <p:spPr bwMode="auto">
                <a:xfrm>
                  <a:off x="4723" y="1281"/>
                  <a:ext cx="59" cy="9"/>
                </a:xfrm>
                <a:custGeom>
                  <a:avLst/>
                  <a:gdLst>
                    <a:gd name="T0" fmla="*/ 59 w 59"/>
                    <a:gd name="T1" fmla="*/ 9 h 9"/>
                    <a:gd name="T2" fmla="*/ 0 w 59"/>
                    <a:gd name="T3" fmla="*/ 9 h 9"/>
                    <a:gd name="T4" fmla="*/ 0 w 59"/>
                    <a:gd name="T5" fmla="*/ 0 h 9"/>
                    <a:gd name="T6" fmla="*/ 59 w 59"/>
                    <a:gd name="T7" fmla="*/ 0 h 9"/>
                    <a:gd name="T8" fmla="*/ 59 w 59"/>
                    <a:gd name="T9" fmla="*/ 9 h 9"/>
                    <a:gd name="T10" fmla="*/ 59 w 59"/>
                    <a:gd name="T11" fmla="*/ 9 h 9"/>
                    <a:gd name="T12" fmla="*/ 59 w 59"/>
                    <a:gd name="T13" fmla="*/ 9 h 9"/>
                    <a:gd name="T14" fmla="*/ 59 w 59"/>
                    <a:gd name="T15" fmla="*/ 9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9" h="9">
                      <a:moveTo>
                        <a:pt x="59" y="9"/>
                      </a:moveTo>
                      <a:lnTo>
                        <a:pt x="0" y="9"/>
                      </a:lnTo>
                      <a:lnTo>
                        <a:pt x="0" y="0"/>
                      </a:lnTo>
                      <a:lnTo>
                        <a:pt x="59" y="0"/>
                      </a:lnTo>
                      <a:lnTo>
                        <a:pt x="59" y="9"/>
                      </a:lnTo>
                      <a:lnTo>
                        <a:pt x="59" y="9"/>
                      </a:lnTo>
                      <a:lnTo>
                        <a:pt x="59" y="9"/>
                      </a:lnTo>
                      <a:lnTo>
                        <a:pt x="59" y="9"/>
                      </a:lnTo>
                      <a:close/>
                    </a:path>
                  </a:pathLst>
                </a:cu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sp>
              <p:nvSpPr>
                <p:cNvPr id="86" name="Line 67">
                  <a:extLst>
                    <a:ext uri="{FF2B5EF4-FFF2-40B4-BE49-F238E27FC236}">
                      <a16:creationId xmlns:a16="http://schemas.microsoft.com/office/drawing/2014/main" id="{E962D596-A25A-4DB7-ABB6-C463C80F262F}"/>
                    </a:ext>
                  </a:extLst>
                </p:cNvPr>
                <p:cNvSpPr>
                  <a:spLocks noChangeShapeType="1"/>
                </p:cNvSpPr>
                <p:nvPr/>
              </p:nvSpPr>
              <p:spPr bwMode="auto">
                <a:xfrm>
                  <a:off x="4804" y="1306"/>
                  <a:ext cx="68" cy="0"/>
                </a:xfrm>
                <a:prstGeom prst="line">
                  <a:avLst/>
                </a:prstGeom>
                <a:grpFill/>
                <a:ln w="12700" cap="flat">
                  <a:solidFill>
                    <a:srgbClr val="A5A5A5"/>
                  </a:solidFill>
                  <a:prstDash val="solid"/>
                  <a:miter lim="800000"/>
                  <a:headEnd/>
                  <a:tailEnd/>
                </a:ln>
              </p:spPr>
              <p:txBody>
                <a:bodyPr vert="horz" wrap="square" lIns="91440" tIns="45720" rIns="91440" bIns="45720" numCol="1" anchor="t" anchorCtr="0" compatLnSpc="1">
                  <a:prstTxWarp prst="textNoShape">
                    <a:avLst/>
                  </a:prstTxWarp>
                </a:bodyPr>
                <a:lstStyle/>
                <a:p>
                  <a:pPr defTabSz="914377">
                    <a:defRPr/>
                  </a:pPr>
                  <a:endParaRPr lang="en-US" sz="2400" kern="0">
                    <a:solidFill>
                      <a:prstClr val="black"/>
                    </a:solidFill>
                    <a:latin typeface="Calibri" panose="020F0502020204030204"/>
                  </a:endParaRPr>
                </a:p>
              </p:txBody>
            </p:sp>
          </p:grpSp>
          <p:pic>
            <p:nvPicPr>
              <p:cNvPr id="29" name="Graphic 92">
                <a:extLst>
                  <a:ext uri="{FF2B5EF4-FFF2-40B4-BE49-F238E27FC236}">
                    <a16:creationId xmlns:a16="http://schemas.microsoft.com/office/drawing/2014/main" id="{75B40917-C39B-4F55-A051-6A0ADA0EE19D}"/>
                  </a:ext>
                </a:extLst>
              </p:cNvPr>
              <p:cNvPicPr>
                <a:picLocks noChangeAspect="1"/>
              </p:cNvPicPr>
              <p:nvPr/>
            </p:nvPicPr>
            <p:blipFill>
              <a:blip r:embed="rId11">
                <a:extLst>
                  <a:ext uri="{96DAC541-7B7A-43D3-8B79-37D633B846F1}">
                    <asvg:svgBlip xmlns:asvg="http://schemas.microsoft.com/office/drawing/2016/SVG/main" xmlns="" r:embed="rId12"/>
                  </a:ext>
                </a:extLst>
              </a:blip>
              <a:stretch>
                <a:fillRect/>
              </a:stretch>
            </p:blipFill>
            <p:spPr>
              <a:xfrm>
                <a:off x="6899050" y="935389"/>
                <a:ext cx="354710" cy="354710"/>
              </a:xfrm>
              <a:prstGeom prst="rect">
                <a:avLst/>
              </a:prstGeom>
            </p:spPr>
          </p:pic>
        </p:grpSp>
      </p:grpSp>
      <p:grpSp>
        <p:nvGrpSpPr>
          <p:cNvPr id="87" name="Group 150">
            <a:extLst>
              <a:ext uri="{FF2B5EF4-FFF2-40B4-BE49-F238E27FC236}">
                <a16:creationId xmlns:a16="http://schemas.microsoft.com/office/drawing/2014/main" id="{4496C8CB-1E12-4E48-8767-A3AC792E2BDF}"/>
              </a:ext>
            </a:extLst>
          </p:cNvPr>
          <p:cNvGrpSpPr/>
          <p:nvPr/>
        </p:nvGrpSpPr>
        <p:grpSpPr>
          <a:xfrm>
            <a:off x="4114949" y="782249"/>
            <a:ext cx="1728977" cy="1088967"/>
            <a:chOff x="3423992" y="2571750"/>
            <a:chExt cx="2117760" cy="1392632"/>
          </a:xfrm>
        </p:grpSpPr>
        <p:sp>
          <p:nvSpPr>
            <p:cNvPr id="88" name="TextBox 151">
              <a:extLst>
                <a:ext uri="{FF2B5EF4-FFF2-40B4-BE49-F238E27FC236}">
                  <a16:creationId xmlns:a16="http://schemas.microsoft.com/office/drawing/2014/main" id="{08690454-8AB2-48AA-9251-C49FF842A176}"/>
                </a:ext>
              </a:extLst>
            </p:cNvPr>
            <p:cNvSpPr txBox="1"/>
            <p:nvPr/>
          </p:nvSpPr>
          <p:spPr>
            <a:xfrm>
              <a:off x="3423992" y="3689377"/>
              <a:ext cx="2117760" cy="275005"/>
            </a:xfrm>
            <a:prstGeom prst="rect">
              <a:avLst/>
            </a:prstGeom>
            <a:noFill/>
          </p:spPr>
          <p:txBody>
            <a:bodyPr wrap="none" lIns="0" tIns="0" rIns="0" bIns="0" rtlCol="0">
              <a:spAutoFit/>
            </a:bodyPr>
            <a:lstStyle/>
            <a:p>
              <a:pPr algn="l"/>
              <a:r>
                <a:rPr lang="ja-JP" altLang="en-US" sz="1600" b="1" dirty="0" err="1">
                  <a:solidFill>
                    <a:srgbClr val="000000"/>
                  </a:solidFill>
                  <a:latin typeface="メイリオ" panose="020B0604030504040204" pitchFamily="50" charset="-128"/>
                  <a:ea typeface="メイリオ" panose="020B0604030504040204" pitchFamily="50" charset="-128"/>
                  <a:cs typeface="Arial"/>
                  <a:sym typeface="Arial"/>
                  <a:rtl val="0"/>
                </a:rPr>
                <a:t>Automation Suite</a:t>
              </a:r>
            </a:p>
          </p:txBody>
        </p:sp>
        <p:pic>
          <p:nvPicPr>
            <p:cNvPr id="89" name="Picture 152">
              <a:extLst>
                <a:ext uri="{FF2B5EF4-FFF2-40B4-BE49-F238E27FC236}">
                  <a16:creationId xmlns:a16="http://schemas.microsoft.com/office/drawing/2014/main" id="{88518B9B-1177-483E-AE39-AE8E968EA160}"/>
                </a:ext>
              </a:extLst>
            </p:cNvPr>
            <p:cNvPicPr>
              <a:picLocks noChangeAspect="1"/>
            </p:cNvPicPr>
            <p:nvPr/>
          </p:nvPicPr>
          <p:blipFill>
            <a:blip r:embed="rId13"/>
            <a:stretch>
              <a:fillRect/>
            </a:stretch>
          </p:blipFill>
          <p:spPr>
            <a:xfrm>
              <a:off x="3631926" y="2571750"/>
              <a:ext cx="1613627" cy="1077185"/>
            </a:xfrm>
            <a:custGeom>
              <a:avLst/>
              <a:gdLst>
                <a:gd name="connsiteX0" fmla="*/ -69 w 1613627"/>
                <a:gd name="connsiteY0" fmla="*/ -49 h 1040196"/>
                <a:gd name="connsiteX1" fmla="*/ 1613558 w 1613627"/>
                <a:gd name="connsiteY1" fmla="*/ -49 h 1040196"/>
                <a:gd name="connsiteX2" fmla="*/ 1613558 w 1613627"/>
                <a:gd name="connsiteY2" fmla="*/ 1040147 h 1040196"/>
                <a:gd name="connsiteX3" fmla="*/ -69 w 1613627"/>
                <a:gd name="connsiteY3" fmla="*/ 1040147 h 1040196"/>
              </a:gdLst>
              <a:ahLst/>
              <a:cxnLst>
                <a:cxn ang="0">
                  <a:pos x="connsiteX0" y="connsiteY0"/>
                </a:cxn>
                <a:cxn ang="0">
                  <a:pos x="connsiteX1" y="connsiteY1"/>
                </a:cxn>
                <a:cxn ang="0">
                  <a:pos x="connsiteX2" y="connsiteY2"/>
                </a:cxn>
                <a:cxn ang="0">
                  <a:pos x="connsiteX3" y="connsiteY3"/>
                </a:cxn>
              </a:cxnLst>
              <a:rect l="l" t="t" r="r" b="b"/>
              <a:pathLst>
                <a:path w="1613627" h="1040196">
                  <a:moveTo>
                    <a:pt x="-69" y="-49"/>
                  </a:moveTo>
                  <a:lnTo>
                    <a:pt x="1613558" y="-49"/>
                  </a:lnTo>
                  <a:lnTo>
                    <a:pt x="1613558" y="1040147"/>
                  </a:lnTo>
                  <a:lnTo>
                    <a:pt x="-69" y="1040147"/>
                  </a:lnTo>
                  <a:close/>
                </a:path>
              </a:pathLst>
            </a:custGeom>
          </p:spPr>
        </p:pic>
      </p:grpSp>
      <p:cxnSp>
        <p:nvCxnSpPr>
          <p:cNvPr id="90" name="Straight Connector 155">
            <a:extLst>
              <a:ext uri="{FF2B5EF4-FFF2-40B4-BE49-F238E27FC236}">
                <a16:creationId xmlns:a16="http://schemas.microsoft.com/office/drawing/2014/main" id="{34418C68-F276-4943-808F-41DA1C09D331}"/>
              </a:ext>
            </a:extLst>
          </p:cNvPr>
          <p:cNvCxnSpPr>
            <a:cxnSpLocks/>
          </p:cNvCxnSpPr>
          <p:nvPr/>
        </p:nvCxnSpPr>
        <p:spPr>
          <a:xfrm>
            <a:off x="3738024" y="936906"/>
            <a:ext cx="0" cy="5182844"/>
          </a:xfrm>
          <a:prstGeom prst="line">
            <a:avLst/>
          </a:prstGeom>
          <a:ln w="9525" cap="flat" cmpd="sng" algn="ctr">
            <a:solidFill>
              <a:schemeClr val="bg2">
                <a:lumMod val="90000"/>
              </a:schemeClr>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91" name="Straight Connector 156">
            <a:extLst>
              <a:ext uri="{FF2B5EF4-FFF2-40B4-BE49-F238E27FC236}">
                <a16:creationId xmlns:a16="http://schemas.microsoft.com/office/drawing/2014/main" id="{AD30EF71-8A1A-4BF6-BABF-07B387E7E129}"/>
              </a:ext>
            </a:extLst>
          </p:cNvPr>
          <p:cNvCxnSpPr>
            <a:cxnSpLocks/>
          </p:cNvCxnSpPr>
          <p:nvPr/>
        </p:nvCxnSpPr>
        <p:spPr>
          <a:xfrm>
            <a:off x="6311888" y="959477"/>
            <a:ext cx="0" cy="5182844"/>
          </a:xfrm>
          <a:prstGeom prst="line">
            <a:avLst/>
          </a:prstGeom>
          <a:ln w="9525" cap="flat" cmpd="sng" algn="ctr">
            <a:solidFill>
              <a:schemeClr val="bg2">
                <a:lumMod val="90000"/>
              </a:schemeClr>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93" name="TextBox 154">
            <a:extLst>
              <a:ext uri="{FF2B5EF4-FFF2-40B4-BE49-F238E27FC236}">
                <a16:creationId xmlns:a16="http://schemas.microsoft.com/office/drawing/2014/main" id="{4AEE01E5-EA68-45E9-ADB8-2880C4610C18}"/>
              </a:ext>
            </a:extLst>
          </p:cNvPr>
          <p:cNvSpPr txBox="1"/>
          <p:nvPr/>
        </p:nvSpPr>
        <p:spPr>
          <a:xfrm>
            <a:off x="1599016" y="6296121"/>
            <a:ext cx="6010443" cy="256673"/>
          </a:xfrm>
          <a:prstGeom prst="rect">
            <a:avLst/>
          </a:prstGeom>
          <a:noFill/>
        </p:spPr>
        <p:txBody>
          <a:bodyPr wrap="square" lIns="0" tIns="0" rIns="0" bIns="0" rtlCol="0">
            <a:noAutofit/>
          </a:bodyPr>
          <a:lstStyle/>
          <a:p>
            <a:pPr algn="ctr" defTabSz="457230"/>
            <a:r>
              <a:rPr lang="en-US" altLang="ja-JP" sz="1067" dirty="0">
                <a:solidFill>
                  <a:srgbClr val="58595B"/>
                </a:solidFill>
                <a:latin typeface="Meiryo UI" panose="020B0604030504040204" pitchFamily="50" charset="-128"/>
                <a:ea typeface="Meiryo UI" panose="020B0604030504040204" pitchFamily="50" charset="-128"/>
                <a:cs typeface="Arial"/>
              </a:rPr>
              <a:t>UiPath Customers Only </a:t>
            </a:r>
            <a:endParaRPr lang="ja-JP" altLang="en-US" sz="1067" dirty="0" err="1">
              <a:solidFill>
                <a:srgbClr val="58595B"/>
              </a:solidFill>
              <a:latin typeface="Meiryo UI" panose="020B0604030504040204" pitchFamily="50" charset="-128"/>
              <a:ea typeface="Meiryo UI" panose="020B0604030504040204" pitchFamily="50" charset="-128"/>
              <a:cs typeface="Arial"/>
            </a:endParaRPr>
          </a:p>
        </p:txBody>
      </p:sp>
      <p:sp>
        <p:nvSpPr>
          <p:cNvPr id="94" name="TextBox 158">
            <a:extLst>
              <a:ext uri="{FF2B5EF4-FFF2-40B4-BE49-F238E27FC236}">
                <a16:creationId xmlns:a16="http://schemas.microsoft.com/office/drawing/2014/main" id="{21C99CCF-BA37-421A-A4C8-0D0B418B1ABC}"/>
              </a:ext>
            </a:extLst>
          </p:cNvPr>
          <p:cNvSpPr txBox="1"/>
          <p:nvPr/>
        </p:nvSpPr>
        <p:spPr>
          <a:xfrm>
            <a:off x="7640629" y="6169633"/>
            <a:ext cx="1495151" cy="253916"/>
          </a:xfrm>
          <a:prstGeom prst="rect">
            <a:avLst/>
          </a:prstGeom>
          <a:noFill/>
        </p:spPr>
        <p:txBody>
          <a:bodyPr wrap="square">
            <a:spAutoFit/>
          </a:bodyPr>
          <a:lstStyle/>
          <a:p>
            <a:r>
              <a:rPr lang="en-US" altLang="ja-JP" sz="1050" b="0" i="0" dirty="0">
                <a:solidFill>
                  <a:schemeClr val="tx2"/>
                </a:solidFill>
                <a:latin typeface="メイリオ" panose="020B0604030504040204" pitchFamily="50" charset="-128"/>
                <a:ea typeface="メイリオ" panose="020B0604030504040204" pitchFamily="50" charset="-128"/>
                <a:cs typeface="Arial"/>
              </a:rPr>
              <a:t>2022</a:t>
            </a:r>
            <a:r>
              <a:rPr lang="ja-JP" altLang="en-US" sz="1050" b="0" i="0" dirty="0">
                <a:solidFill>
                  <a:schemeClr val="tx2"/>
                </a:solidFill>
                <a:latin typeface="メイリオ" panose="020B0604030504040204" pitchFamily="50" charset="-128"/>
                <a:ea typeface="メイリオ" panose="020B0604030504040204" pitchFamily="50" charset="-128"/>
                <a:cs typeface="Arial"/>
              </a:rPr>
              <a:t>年</a:t>
            </a:r>
            <a:r>
              <a:rPr lang="en-US" altLang="ja-JP" sz="1050" b="0" i="0" dirty="0">
                <a:solidFill>
                  <a:schemeClr val="tx2"/>
                </a:solidFill>
                <a:latin typeface="メイリオ" panose="020B0604030504040204" pitchFamily="50" charset="-128"/>
                <a:ea typeface="メイリオ" panose="020B0604030504040204" pitchFamily="50" charset="-128"/>
                <a:cs typeface="Arial"/>
              </a:rPr>
              <a:t>3</a:t>
            </a:r>
            <a:r>
              <a:rPr lang="ja-JP" altLang="en-US" sz="1050" b="0" i="0" dirty="0">
                <a:solidFill>
                  <a:schemeClr val="tx2"/>
                </a:solidFill>
                <a:latin typeface="メイリオ" panose="020B0604030504040204" pitchFamily="50" charset="-128"/>
                <a:ea typeface="メイリオ" panose="020B0604030504040204" pitchFamily="50" charset="-128"/>
                <a:cs typeface="Arial"/>
              </a:rPr>
              <a:t>月現在</a:t>
            </a:r>
            <a:endParaRPr lang="en-US" altLang="ja-JP" sz="1050" b="0" i="0" dirty="0">
              <a:solidFill>
                <a:schemeClr val="tx2"/>
              </a:solidFill>
              <a:latin typeface="メイリオ" panose="020B0604030504040204" pitchFamily="50" charset="-128"/>
              <a:ea typeface="メイリオ" panose="020B0604030504040204" pitchFamily="50" charset="-128"/>
              <a:cs typeface="Arial"/>
            </a:endParaRPr>
          </a:p>
        </p:txBody>
      </p:sp>
      <p:sp>
        <p:nvSpPr>
          <p:cNvPr id="95" name="TextBox 157">
            <a:extLst>
              <a:ext uri="{FF2B5EF4-FFF2-40B4-BE49-F238E27FC236}">
                <a16:creationId xmlns:a16="http://schemas.microsoft.com/office/drawing/2014/main" id="{94A626C1-E960-45F8-90A3-DBEFE4B99B52}"/>
              </a:ext>
            </a:extLst>
          </p:cNvPr>
          <p:cNvSpPr txBox="1"/>
          <p:nvPr/>
        </p:nvSpPr>
        <p:spPr>
          <a:xfrm>
            <a:off x="6506072" y="6161939"/>
            <a:ext cx="2438109" cy="261610"/>
          </a:xfrm>
          <a:prstGeom prst="rect">
            <a:avLst/>
          </a:prstGeom>
          <a:noFill/>
        </p:spPr>
        <p:txBody>
          <a:bodyPr wrap="square">
            <a:spAutoFit/>
          </a:bodyPr>
          <a:lstStyle/>
          <a:p>
            <a:r>
              <a:rPr lang="en-US" altLang="ja-JP" sz="1100" b="1" dirty="0">
                <a:solidFill>
                  <a:schemeClr val="accent1"/>
                </a:solidFill>
                <a:latin typeface="メイリオ" panose="020B0604030504040204" pitchFamily="50" charset="-128"/>
                <a:ea typeface="メイリオ" panose="020B0604030504040204" pitchFamily="50" charset="-128"/>
              </a:rPr>
              <a:t>*</a:t>
            </a:r>
            <a:r>
              <a:rPr lang="ja-JP" altLang="en-US" sz="1100" dirty="0">
                <a:solidFill>
                  <a:schemeClr val="tx2"/>
                </a:solidFill>
                <a:latin typeface="メイリオ" panose="020B0604030504040204" pitchFamily="50" charset="-128"/>
                <a:ea typeface="メイリオ" panose="020B0604030504040204" pitchFamily="50" charset="-128"/>
                <a:cs typeface="Arial"/>
              </a:rPr>
              <a:t>将来提供予定</a:t>
            </a:r>
            <a:endParaRPr lang="ja-JP" altLang="en-US" sz="1100" dirty="0"/>
          </a:p>
        </p:txBody>
      </p:sp>
    </p:spTree>
    <p:extLst>
      <p:ext uri="{BB962C8B-B14F-4D97-AF65-F5344CB8AC3E}">
        <p14:creationId xmlns:p14="http://schemas.microsoft.com/office/powerpoint/2010/main" val="250279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p:txBody>
          <a:bodyPr/>
          <a:lstStyle/>
          <a:p>
            <a:pPr>
              <a:defRPr/>
            </a:pPr>
            <a:r>
              <a:rPr lang="en-US" altLang="ja-JP" smtClean="0"/>
              <a:t>© 2022 Power Solutions,Ltd. All Rights Reserved</a:t>
            </a:r>
            <a:endParaRPr kumimoji="1" lang="en-US" altLang="ja-JP" dirty="0"/>
          </a:p>
        </p:txBody>
      </p:sp>
      <p:sp>
        <p:nvSpPr>
          <p:cNvPr id="5" name="スライド番号プレースホルダー 4"/>
          <p:cNvSpPr>
            <a:spLocks noGrp="1"/>
          </p:cNvSpPr>
          <p:nvPr>
            <p:ph type="sldNum" sz="quarter" idx="12"/>
          </p:nvPr>
        </p:nvSpPr>
        <p:spPr/>
        <p:txBody>
          <a:bodyPr/>
          <a:lstStyle/>
          <a:p>
            <a:pPr>
              <a:defRPr/>
            </a:pPr>
            <a:fld id="{A24B5CD7-0B8C-4B10-A284-07F87E62A7C9}" type="slidenum">
              <a:rPr lang="en-US" altLang="ja-JP" smtClean="0"/>
              <a:pPr>
                <a:defRPr/>
              </a:pPr>
              <a:t>5</a:t>
            </a:fld>
            <a:endParaRPr lang="en-US" altLang="ja-JP"/>
          </a:p>
        </p:txBody>
      </p:sp>
      <p:sp>
        <p:nvSpPr>
          <p:cNvPr id="196" name="Title 2">
            <a:extLst>
              <a:ext uri="{FF2B5EF4-FFF2-40B4-BE49-F238E27FC236}">
                <a16:creationId xmlns:a16="http://schemas.microsoft.com/office/drawing/2014/main" id="{BFB7CE6F-B815-4453-8FD7-ED88AE77EAFE}"/>
              </a:ext>
            </a:extLst>
          </p:cNvPr>
          <p:cNvSpPr>
            <a:spLocks noGrp="1"/>
          </p:cNvSpPr>
          <p:nvPr>
            <p:ph type="title"/>
          </p:nvPr>
        </p:nvSpPr>
        <p:spPr>
          <a:xfrm>
            <a:off x="381101" y="357723"/>
            <a:ext cx="7977808" cy="690029"/>
          </a:xfrm>
        </p:spPr>
        <p:txBody>
          <a:bodyPr/>
          <a:lstStyle/>
          <a:p>
            <a:r>
              <a:rPr lang="ja-JP" altLang="en-US" sz="2400" dirty="0" smtClean="0">
                <a:latin typeface="メイリオ" panose="020B0604030504040204" pitchFamily="50" charset="-128"/>
                <a:ea typeface="メイリオ" panose="020B0604030504040204" pitchFamily="50" charset="-128"/>
              </a:rPr>
              <a:t>オンプレプラン </a:t>
            </a:r>
            <a:r>
              <a:rPr lang="en-US" altLang="ja-JP" sz="2400" dirty="0">
                <a:latin typeface="メイリオ" panose="020B0604030504040204" pitchFamily="50" charset="-128"/>
                <a:ea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rPr>
              <a:t>ユーザーライセンスの一覧</a:t>
            </a:r>
            <a:endParaRPr lang="en-US" sz="2400" dirty="0">
              <a:latin typeface="メイリオ" panose="020B0604030504040204" pitchFamily="50" charset="-128"/>
              <a:ea typeface="メイリオ" panose="020B0604030504040204" pitchFamily="50" charset="-128"/>
            </a:endParaRPr>
          </a:p>
        </p:txBody>
      </p:sp>
      <p:sp>
        <p:nvSpPr>
          <p:cNvPr id="263" name="Rectangle 41">
            <a:extLst>
              <a:ext uri="{FF2B5EF4-FFF2-40B4-BE49-F238E27FC236}">
                <a16:creationId xmlns:a16="http://schemas.microsoft.com/office/drawing/2014/main" id="{9557F1D9-5313-49C5-81EF-1082E59D93EE}"/>
              </a:ext>
            </a:extLst>
          </p:cNvPr>
          <p:cNvSpPr/>
          <p:nvPr/>
        </p:nvSpPr>
        <p:spPr>
          <a:xfrm>
            <a:off x="899399" y="1507292"/>
            <a:ext cx="7680960" cy="609600"/>
          </a:xfrm>
          <a:prstGeom prst="rect">
            <a:avLst/>
          </a:prstGeom>
          <a:noFill/>
          <a:ln w="3175" cap="flat" cmpd="sng" algn="ctr">
            <a:solidFill>
              <a:srgbClr val="000000"/>
            </a:solidFill>
            <a:prstDash val="solid"/>
            <a:round/>
            <a:headEnd type="none" w="med" len="med"/>
            <a:tailEnd type="none" w="med" len="med"/>
          </a:ln>
          <a:effectLst/>
        </p:spPr>
        <p:txBody>
          <a:bodyPr lIns="0" tIns="0" rIns="0" bIns="0" rtlCol="0" anchor="ctr" anchorCtr="0"/>
          <a:lstStyle/>
          <a:p>
            <a:pPr marL="0" marR="0" lvl="0" indent="0" algn="ctr" defTabSz="457230" eaLnBrk="1" fontAlgn="auto" latinLnBrk="0" hangingPunct="1">
              <a:lnSpc>
                <a:spcPct val="100000"/>
              </a:lnSpc>
              <a:spcBef>
                <a:spcPts val="0"/>
              </a:spcBef>
              <a:spcAft>
                <a:spcPts val="0"/>
              </a:spcAft>
              <a:buClrTx/>
              <a:buSzTx/>
              <a:buFontTx/>
              <a:buNone/>
              <a:tabLst/>
              <a:defRPr/>
            </a:pPr>
            <a:endParaRPr kumimoji="0" lang="en-US" sz="1867" b="0" i="0" u="none" strike="noStrike" kern="0" cap="none" spc="0" normalizeH="0" baseline="0" noProof="0" err="1" smtClean="0">
              <a:ln>
                <a:noFill/>
              </a:ln>
              <a:solidFill>
                <a:srgbClr val="000000"/>
              </a:solidFill>
              <a:effectLst/>
              <a:uLnTx/>
              <a:uFillTx/>
              <a:latin typeface="メイリオ" panose="020B0604030504040204" pitchFamily="50" charset="-128"/>
              <a:ea typeface="メイリオ" panose="020B0604030504040204" pitchFamily="50" charset="-128"/>
              <a:cs typeface="Arial"/>
            </a:endParaRPr>
          </a:p>
        </p:txBody>
      </p:sp>
      <p:sp>
        <p:nvSpPr>
          <p:cNvPr id="264" name="角丸四角形 61">
            <a:extLst>
              <a:ext uri="{FF2B5EF4-FFF2-40B4-BE49-F238E27FC236}">
                <a16:creationId xmlns:a16="http://schemas.microsoft.com/office/drawing/2014/main" id="{831FE621-6C0E-4A61-83D5-096204056DB8}"/>
              </a:ext>
            </a:extLst>
          </p:cNvPr>
          <p:cNvSpPr/>
          <p:nvPr/>
        </p:nvSpPr>
        <p:spPr>
          <a:xfrm>
            <a:off x="2368642" y="1592636"/>
            <a:ext cx="1072896" cy="438912"/>
          </a:xfrm>
          <a:prstGeom prst="roundRect">
            <a:avLst/>
          </a:prstGeom>
          <a:solidFill>
            <a:srgbClr val="ED145B"/>
          </a:solidFill>
          <a:ln w="12700" cap="flat" cmpd="sng" algn="ctr">
            <a:solidFill>
              <a:srgbClr val="ED145B">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rPr>
              <a:t>Task Capture</a:t>
            </a:r>
            <a:endParaRPr kumimoji="0" lang="ja-JP" altLang="en-US"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265" name="角丸四角形 62">
            <a:extLst>
              <a:ext uri="{FF2B5EF4-FFF2-40B4-BE49-F238E27FC236}">
                <a16:creationId xmlns:a16="http://schemas.microsoft.com/office/drawing/2014/main" id="{9023CB0A-A7DC-46D7-A022-1C7CFE72A47F}"/>
              </a:ext>
            </a:extLst>
          </p:cNvPr>
          <p:cNvSpPr/>
          <p:nvPr/>
        </p:nvSpPr>
        <p:spPr>
          <a:xfrm>
            <a:off x="6136878" y="1592636"/>
            <a:ext cx="1072896" cy="438912"/>
          </a:xfrm>
          <a:prstGeom prst="roundRect">
            <a:avLst/>
          </a:prstGeom>
          <a:solidFill>
            <a:srgbClr val="33DF69"/>
          </a:solidFill>
          <a:ln w="12700" cap="flat" cmpd="sng" algn="ctr">
            <a:solidFill>
              <a:srgbClr val="00B050"/>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Attended Robot</a:t>
            </a:r>
            <a:endParaRPr kumimoji="0" lang="ja-JP" altLang="en-US" b="0" i="0" u="none" strike="noStrike" kern="0" cap="none" spc="0" normalizeH="0" baseline="0" noProof="0" err="1"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266" name="角丸四角形 63">
            <a:extLst>
              <a:ext uri="{FF2B5EF4-FFF2-40B4-BE49-F238E27FC236}">
                <a16:creationId xmlns:a16="http://schemas.microsoft.com/office/drawing/2014/main" id="{0DD65408-8860-4E27-9746-417F15E00DEF}"/>
              </a:ext>
            </a:extLst>
          </p:cNvPr>
          <p:cNvSpPr/>
          <p:nvPr/>
        </p:nvSpPr>
        <p:spPr>
          <a:xfrm>
            <a:off x="7393139" y="1592636"/>
            <a:ext cx="1072896" cy="438912"/>
          </a:xfrm>
          <a:prstGeom prst="roundRect">
            <a:avLst/>
          </a:prstGeom>
          <a:solidFill>
            <a:srgbClr val="933692"/>
          </a:solidFill>
          <a:ln w="12700" cap="flat" cmpd="sng" algn="ctr">
            <a:solidFill>
              <a:srgbClr val="933692">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Action Center</a:t>
            </a:r>
            <a:endParaRPr kumimoji="0" lang="ja-JP" altLang="en-US" b="0" i="0" u="none" strike="noStrike" kern="0" cap="none" spc="0" normalizeH="0" baseline="0" noProof="0" err="1"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267" name="角丸四角形 64">
            <a:extLst>
              <a:ext uri="{FF2B5EF4-FFF2-40B4-BE49-F238E27FC236}">
                <a16:creationId xmlns:a16="http://schemas.microsoft.com/office/drawing/2014/main" id="{955D057A-2B64-44A9-BAE1-293A776567C4}"/>
              </a:ext>
            </a:extLst>
          </p:cNvPr>
          <p:cNvSpPr/>
          <p:nvPr/>
        </p:nvSpPr>
        <p:spPr>
          <a:xfrm>
            <a:off x="4880618" y="1592636"/>
            <a:ext cx="1072896" cy="438912"/>
          </a:xfrm>
          <a:prstGeom prst="roundRect">
            <a:avLst/>
          </a:prstGeom>
          <a:solidFill>
            <a:srgbClr val="FA4616"/>
          </a:solidFill>
          <a:ln w="12700" cap="flat" cmpd="sng" algn="ctr">
            <a:solidFill>
              <a:srgbClr val="FA4616">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Test Manager User</a:t>
            </a:r>
            <a:endParaRPr kumimoji="0" lang="ja-JP" altLang="en-US" b="0" i="0" u="none" strike="noStrike" kern="0" cap="none" spc="0" normalizeH="0" baseline="0" noProof="0" err="1"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grpSp>
        <p:nvGrpSpPr>
          <p:cNvPr id="268" name="Group 1">
            <a:extLst>
              <a:ext uri="{FF2B5EF4-FFF2-40B4-BE49-F238E27FC236}">
                <a16:creationId xmlns:a16="http://schemas.microsoft.com/office/drawing/2014/main" id="{793F1197-7BED-4117-8D2F-4C54854F3434}"/>
              </a:ext>
            </a:extLst>
          </p:cNvPr>
          <p:cNvGrpSpPr/>
          <p:nvPr/>
        </p:nvGrpSpPr>
        <p:grpSpPr>
          <a:xfrm>
            <a:off x="3624902" y="1580113"/>
            <a:ext cx="1072352" cy="463961"/>
            <a:chOff x="3345678" y="932044"/>
            <a:chExt cx="804264" cy="347971"/>
          </a:xfrm>
        </p:grpSpPr>
        <p:sp>
          <p:nvSpPr>
            <p:cNvPr id="269" name="角丸四角形 67">
              <a:extLst>
                <a:ext uri="{FF2B5EF4-FFF2-40B4-BE49-F238E27FC236}">
                  <a16:creationId xmlns:a16="http://schemas.microsoft.com/office/drawing/2014/main" id="{EB26026D-AF4E-4091-9CE5-EA2024DC5BE4}"/>
                </a:ext>
              </a:extLst>
            </p:cNvPr>
            <p:cNvSpPr/>
            <p:nvPr/>
          </p:nvSpPr>
          <p:spPr>
            <a:xfrm>
              <a:off x="3346062" y="932044"/>
              <a:ext cx="803880" cy="165158"/>
            </a:xfrm>
            <a:prstGeom prst="roundRect">
              <a:avLst/>
            </a:prstGeom>
            <a:solidFill>
              <a:srgbClr val="0067DF"/>
            </a:solidFill>
            <a:ln w="12700" cap="flat" cmpd="sng" algn="ctr">
              <a:solidFill>
                <a:srgbClr val="0067DF">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Studio</a:t>
              </a:r>
            </a:p>
          </p:txBody>
        </p:sp>
        <p:sp>
          <p:nvSpPr>
            <p:cNvPr id="270" name="角丸四角形 68">
              <a:extLst>
                <a:ext uri="{FF2B5EF4-FFF2-40B4-BE49-F238E27FC236}">
                  <a16:creationId xmlns:a16="http://schemas.microsoft.com/office/drawing/2014/main" id="{467D2C2B-D509-4159-8E97-6C35F8186278}"/>
                </a:ext>
              </a:extLst>
            </p:cNvPr>
            <p:cNvSpPr/>
            <p:nvPr/>
          </p:nvSpPr>
          <p:spPr>
            <a:xfrm>
              <a:off x="3345678" y="1114857"/>
              <a:ext cx="803880" cy="165158"/>
            </a:xfrm>
            <a:prstGeom prst="roundRect">
              <a:avLst/>
            </a:prstGeom>
            <a:solidFill>
              <a:srgbClr val="0067DF"/>
            </a:solidFill>
            <a:ln w="12700" cap="flat" cmpd="sng" algn="ctr">
              <a:solidFill>
                <a:srgbClr val="0067DF">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b="0" i="0" u="none" strike="noStrike" kern="0" cap="none" spc="0" normalizeH="0" baseline="0" noProof="0" err="1" smtClean="0">
                  <a:ln>
                    <a:noFill/>
                  </a:ln>
                  <a:solidFill>
                    <a:srgbClr val="FFFFFF"/>
                  </a:solidFill>
                  <a:effectLst/>
                  <a:uLnTx/>
                  <a:uFillTx/>
                  <a:latin typeface="メイリオ" panose="020B0604030504040204" pitchFamily="50" charset="-128"/>
                  <a:ea typeface="メイリオ" panose="020B0604030504040204" pitchFamily="50" charset="-128"/>
                  <a:cs typeface="Arial"/>
                </a:rPr>
                <a:t>StudioX</a:t>
              </a:r>
              <a:endParaRPr kumimoji="0" lang="en-US" altLang="ja-JP"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grpSp>
      <p:sp>
        <p:nvSpPr>
          <p:cNvPr id="271" name="角丸四角形 61">
            <a:extLst>
              <a:ext uri="{FF2B5EF4-FFF2-40B4-BE49-F238E27FC236}">
                <a16:creationId xmlns:a16="http://schemas.microsoft.com/office/drawing/2014/main" id="{58FD9576-7979-4804-A369-CFD8BC2FB1D5}"/>
              </a:ext>
            </a:extLst>
          </p:cNvPr>
          <p:cNvSpPr/>
          <p:nvPr/>
        </p:nvSpPr>
        <p:spPr>
          <a:xfrm>
            <a:off x="2368642" y="2269381"/>
            <a:ext cx="1072896" cy="438912"/>
          </a:xfrm>
          <a:prstGeom prst="roundRect">
            <a:avLst/>
          </a:prstGeom>
          <a:solidFill>
            <a:srgbClr val="ED145B"/>
          </a:solidFill>
          <a:ln w="12700" cap="flat" cmpd="sng" algn="ctr">
            <a:solidFill>
              <a:srgbClr val="ED145B">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Task Capture</a:t>
            </a:r>
            <a:endParaRPr kumimoji="0" lang="ja-JP" altLang="en-US" b="0" i="0" u="none" strike="noStrike" kern="0" cap="none" spc="0" normalizeH="0" baseline="0" noProof="0" err="1"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272" name="角丸四角形 62">
            <a:extLst>
              <a:ext uri="{FF2B5EF4-FFF2-40B4-BE49-F238E27FC236}">
                <a16:creationId xmlns:a16="http://schemas.microsoft.com/office/drawing/2014/main" id="{018C2C8D-40B2-4ABE-A2CB-E01C0385814A}"/>
              </a:ext>
            </a:extLst>
          </p:cNvPr>
          <p:cNvSpPr/>
          <p:nvPr/>
        </p:nvSpPr>
        <p:spPr>
          <a:xfrm>
            <a:off x="6137014" y="2269381"/>
            <a:ext cx="1072896" cy="438912"/>
          </a:xfrm>
          <a:prstGeom prst="roundRect">
            <a:avLst/>
          </a:prstGeom>
          <a:solidFill>
            <a:srgbClr val="33DF69"/>
          </a:solidFill>
          <a:ln w="12700" cap="flat" cmpd="sng" algn="ctr">
            <a:solidFill>
              <a:srgbClr val="00B050"/>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Attended Robot</a:t>
            </a:r>
            <a:endParaRPr kumimoji="0" lang="ja-JP" altLang="en-US" b="0" i="0" u="none" strike="noStrike" kern="0" cap="none" spc="0" normalizeH="0" baseline="0" noProof="0" err="1"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273" name="角丸四角形 63">
            <a:extLst>
              <a:ext uri="{FF2B5EF4-FFF2-40B4-BE49-F238E27FC236}">
                <a16:creationId xmlns:a16="http://schemas.microsoft.com/office/drawing/2014/main" id="{F083CF6B-02E0-4E14-B1BA-4F2705C44F5D}"/>
              </a:ext>
            </a:extLst>
          </p:cNvPr>
          <p:cNvSpPr/>
          <p:nvPr/>
        </p:nvSpPr>
        <p:spPr>
          <a:xfrm>
            <a:off x="7393139" y="2269381"/>
            <a:ext cx="1072896" cy="438912"/>
          </a:xfrm>
          <a:prstGeom prst="roundRect">
            <a:avLst/>
          </a:prstGeom>
          <a:solidFill>
            <a:srgbClr val="933692"/>
          </a:solidFill>
          <a:ln w="12700" cap="flat" cmpd="sng" algn="ctr">
            <a:solidFill>
              <a:srgbClr val="933692">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Action Center</a:t>
            </a:r>
            <a:endParaRPr kumimoji="0" lang="ja-JP" altLang="en-US" b="0" i="0" u="none" strike="noStrike" kern="0" cap="none" spc="0" normalizeH="0" baseline="0" noProof="0" err="1"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274" name="角丸四角形 68">
            <a:extLst>
              <a:ext uri="{FF2B5EF4-FFF2-40B4-BE49-F238E27FC236}">
                <a16:creationId xmlns:a16="http://schemas.microsoft.com/office/drawing/2014/main" id="{A79E825B-4AA2-4FD5-9A5F-ECAEA1EEB888}"/>
              </a:ext>
            </a:extLst>
          </p:cNvPr>
          <p:cNvSpPr/>
          <p:nvPr/>
        </p:nvSpPr>
        <p:spPr>
          <a:xfrm>
            <a:off x="3624766" y="2269381"/>
            <a:ext cx="1072896" cy="438912"/>
          </a:xfrm>
          <a:prstGeom prst="roundRect">
            <a:avLst/>
          </a:prstGeom>
          <a:solidFill>
            <a:srgbClr val="0067DF"/>
          </a:solidFill>
          <a:ln w="12700" cap="flat" cmpd="sng" algn="ctr">
            <a:solidFill>
              <a:srgbClr val="0067DF">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b="0" i="0" u="none" strike="noStrike" kern="0" cap="none" spc="0" normalizeH="0" baseline="0" noProof="0" err="1" smtClean="0">
                <a:ln>
                  <a:noFill/>
                </a:ln>
                <a:solidFill>
                  <a:srgbClr val="FFFFFF"/>
                </a:solidFill>
                <a:effectLst/>
                <a:uLnTx/>
                <a:uFillTx/>
                <a:latin typeface="メイリオ" panose="020B0604030504040204" pitchFamily="50" charset="-128"/>
                <a:ea typeface="メイリオ" panose="020B0604030504040204" pitchFamily="50" charset="-128"/>
                <a:cs typeface="Arial"/>
              </a:rPr>
              <a:t>StudioX</a:t>
            </a:r>
            <a:endParaRPr kumimoji="0" lang="en-US" altLang="ja-JP"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275" name="角丸四角形 61">
            <a:extLst>
              <a:ext uri="{FF2B5EF4-FFF2-40B4-BE49-F238E27FC236}">
                <a16:creationId xmlns:a16="http://schemas.microsoft.com/office/drawing/2014/main" id="{B8CDD3F9-6387-40EB-9A00-07A7BBCF04FE}"/>
              </a:ext>
            </a:extLst>
          </p:cNvPr>
          <p:cNvSpPr/>
          <p:nvPr/>
        </p:nvSpPr>
        <p:spPr>
          <a:xfrm>
            <a:off x="2368642" y="2960944"/>
            <a:ext cx="1072896" cy="438912"/>
          </a:xfrm>
          <a:prstGeom prst="roundRect">
            <a:avLst/>
          </a:prstGeom>
          <a:solidFill>
            <a:srgbClr val="ED145B"/>
          </a:solidFill>
          <a:ln w="12700" cap="flat" cmpd="sng" algn="ctr">
            <a:solidFill>
              <a:srgbClr val="ED145B">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Task Capture</a:t>
            </a:r>
            <a:endParaRPr kumimoji="0" lang="ja-JP" altLang="en-US" b="0" i="0" u="none" strike="noStrike" kern="0" cap="none" spc="0" normalizeH="0" baseline="0" noProof="0" err="1"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276" name="角丸四角形 62">
            <a:extLst>
              <a:ext uri="{FF2B5EF4-FFF2-40B4-BE49-F238E27FC236}">
                <a16:creationId xmlns:a16="http://schemas.microsoft.com/office/drawing/2014/main" id="{1BB601D8-7D32-43EC-82D3-4CF938B99C5C}"/>
              </a:ext>
            </a:extLst>
          </p:cNvPr>
          <p:cNvSpPr/>
          <p:nvPr/>
        </p:nvSpPr>
        <p:spPr>
          <a:xfrm>
            <a:off x="6136878" y="2960944"/>
            <a:ext cx="1072896" cy="438912"/>
          </a:xfrm>
          <a:prstGeom prst="roundRect">
            <a:avLst/>
          </a:prstGeom>
          <a:solidFill>
            <a:srgbClr val="33DF69"/>
          </a:solidFill>
          <a:ln w="12700" cap="flat" cmpd="sng" algn="ctr">
            <a:solidFill>
              <a:srgbClr val="00B050"/>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Attended Robot</a:t>
            </a:r>
            <a:endParaRPr kumimoji="0" lang="ja-JP" altLang="en-US" b="0" i="0" u="none" strike="noStrike" kern="0" cap="none" spc="0" normalizeH="0" baseline="0" noProof="0" err="1"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277" name="角丸四角形 63">
            <a:extLst>
              <a:ext uri="{FF2B5EF4-FFF2-40B4-BE49-F238E27FC236}">
                <a16:creationId xmlns:a16="http://schemas.microsoft.com/office/drawing/2014/main" id="{3974E206-7F46-4D4C-909C-CF1DC7C1D1E7}"/>
              </a:ext>
            </a:extLst>
          </p:cNvPr>
          <p:cNvSpPr/>
          <p:nvPr/>
        </p:nvSpPr>
        <p:spPr>
          <a:xfrm>
            <a:off x="7393139" y="2960944"/>
            <a:ext cx="1072896" cy="438912"/>
          </a:xfrm>
          <a:prstGeom prst="roundRect">
            <a:avLst/>
          </a:prstGeom>
          <a:solidFill>
            <a:srgbClr val="933692"/>
          </a:solidFill>
          <a:ln w="12700" cap="flat" cmpd="sng" algn="ctr">
            <a:solidFill>
              <a:srgbClr val="933692">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Action Center</a:t>
            </a:r>
            <a:endParaRPr kumimoji="0" lang="ja-JP" altLang="en-US" b="0" i="0" u="none" strike="noStrike" kern="0" cap="none" spc="0" normalizeH="0" baseline="0" noProof="0" err="1"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278" name="角丸四角形 64">
            <a:extLst>
              <a:ext uri="{FF2B5EF4-FFF2-40B4-BE49-F238E27FC236}">
                <a16:creationId xmlns:a16="http://schemas.microsoft.com/office/drawing/2014/main" id="{D83255F0-1558-465B-92E1-FE40A1899AC2}"/>
              </a:ext>
            </a:extLst>
          </p:cNvPr>
          <p:cNvSpPr/>
          <p:nvPr/>
        </p:nvSpPr>
        <p:spPr>
          <a:xfrm>
            <a:off x="4878687" y="3656960"/>
            <a:ext cx="1072896" cy="438912"/>
          </a:xfrm>
          <a:prstGeom prst="roundRect">
            <a:avLst/>
          </a:prstGeom>
          <a:solidFill>
            <a:srgbClr val="FA4616"/>
          </a:solidFill>
          <a:ln w="12700" cap="flat" cmpd="sng" algn="ctr">
            <a:solidFill>
              <a:srgbClr val="FA4616">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Test Manager User</a:t>
            </a:r>
            <a:endParaRPr kumimoji="0" lang="ja-JP" altLang="en-US" b="0" i="0" u="none" strike="noStrike" kern="0" cap="none" spc="0" normalizeH="0" baseline="0" noProof="0" err="1"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279" name="角丸四角形 61">
            <a:extLst>
              <a:ext uri="{FF2B5EF4-FFF2-40B4-BE49-F238E27FC236}">
                <a16:creationId xmlns:a16="http://schemas.microsoft.com/office/drawing/2014/main" id="{E8012C72-154C-43DB-88DA-C79D3A7A8757}"/>
              </a:ext>
            </a:extLst>
          </p:cNvPr>
          <p:cNvSpPr/>
          <p:nvPr/>
        </p:nvSpPr>
        <p:spPr>
          <a:xfrm>
            <a:off x="2368642" y="3656960"/>
            <a:ext cx="1072896" cy="438912"/>
          </a:xfrm>
          <a:prstGeom prst="roundRect">
            <a:avLst/>
          </a:prstGeom>
          <a:solidFill>
            <a:srgbClr val="ED145B"/>
          </a:solidFill>
          <a:ln w="12700" cap="flat" cmpd="sng" algn="ctr">
            <a:solidFill>
              <a:srgbClr val="ED145B">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Task Capture</a:t>
            </a:r>
            <a:endParaRPr kumimoji="0" lang="ja-JP" altLang="en-US" b="0" i="0" u="none" strike="noStrike" kern="0" cap="none" spc="0" normalizeH="0" baseline="0" noProof="0" err="1"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grpSp>
        <p:nvGrpSpPr>
          <p:cNvPr id="280" name="Group 3">
            <a:extLst>
              <a:ext uri="{FF2B5EF4-FFF2-40B4-BE49-F238E27FC236}">
                <a16:creationId xmlns:a16="http://schemas.microsoft.com/office/drawing/2014/main" id="{98F0B049-3610-47F0-A351-B186EA097974}"/>
              </a:ext>
            </a:extLst>
          </p:cNvPr>
          <p:cNvGrpSpPr/>
          <p:nvPr/>
        </p:nvGrpSpPr>
        <p:grpSpPr>
          <a:xfrm>
            <a:off x="2368642" y="4350927"/>
            <a:ext cx="1071845" cy="461392"/>
            <a:chOff x="2375795" y="3477027"/>
            <a:chExt cx="803884" cy="346044"/>
          </a:xfrm>
        </p:grpSpPr>
        <p:sp>
          <p:nvSpPr>
            <p:cNvPr id="281" name="角丸四角形 61">
              <a:extLst>
                <a:ext uri="{FF2B5EF4-FFF2-40B4-BE49-F238E27FC236}">
                  <a16:creationId xmlns:a16="http://schemas.microsoft.com/office/drawing/2014/main" id="{9F1DC740-3A60-48B1-930E-0166127EAC9C}"/>
                </a:ext>
              </a:extLst>
            </p:cNvPr>
            <p:cNvSpPr/>
            <p:nvPr/>
          </p:nvSpPr>
          <p:spPr>
            <a:xfrm>
              <a:off x="2375797" y="3477027"/>
              <a:ext cx="803882" cy="175545"/>
            </a:xfrm>
            <a:prstGeom prst="roundRect">
              <a:avLst/>
            </a:prstGeom>
            <a:solidFill>
              <a:srgbClr val="ED145B"/>
            </a:solidFill>
            <a:ln w="12700" cap="flat" cmpd="sng" algn="ctr">
              <a:solidFill>
                <a:srgbClr val="ED145B">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Task Capture</a:t>
              </a:r>
              <a:endParaRPr kumimoji="0" lang="ja-JP" altLang="en-US" b="0" i="0" u="none" strike="noStrike" kern="0" cap="none" spc="0" normalizeH="0" baseline="0" noProof="0" err="1"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282" name="角丸四角形 61">
              <a:extLst>
                <a:ext uri="{FF2B5EF4-FFF2-40B4-BE49-F238E27FC236}">
                  <a16:creationId xmlns:a16="http://schemas.microsoft.com/office/drawing/2014/main" id="{337EE6B8-F1A4-4F99-BEDD-92CC246B5CD0}"/>
                </a:ext>
              </a:extLst>
            </p:cNvPr>
            <p:cNvSpPr/>
            <p:nvPr/>
          </p:nvSpPr>
          <p:spPr>
            <a:xfrm>
              <a:off x="2375795" y="3670334"/>
              <a:ext cx="803882" cy="152737"/>
            </a:xfrm>
            <a:prstGeom prst="roundRect">
              <a:avLst/>
            </a:prstGeom>
            <a:solidFill>
              <a:srgbClr val="ED145B"/>
            </a:solidFill>
            <a:ln w="12700" cap="flat" cmpd="sng" algn="ctr">
              <a:solidFill>
                <a:srgbClr val="ED145B">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PM Dev</a:t>
              </a:r>
              <a:endParaRPr kumimoji="0" lang="ja-JP" altLang="en-US" b="0" i="0" u="none" strike="noStrike" kern="0" cap="none" spc="0" normalizeH="0" baseline="0" noProof="0" err="1"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grpSp>
      <p:sp>
        <p:nvSpPr>
          <p:cNvPr id="283" name="Rectangle 42">
            <a:extLst>
              <a:ext uri="{FF2B5EF4-FFF2-40B4-BE49-F238E27FC236}">
                <a16:creationId xmlns:a16="http://schemas.microsoft.com/office/drawing/2014/main" id="{45CD8317-F781-41E6-8220-585E82518E4E}"/>
              </a:ext>
            </a:extLst>
          </p:cNvPr>
          <p:cNvSpPr/>
          <p:nvPr/>
        </p:nvSpPr>
        <p:spPr>
          <a:xfrm>
            <a:off x="899399" y="2184037"/>
            <a:ext cx="7680960" cy="609600"/>
          </a:xfrm>
          <a:prstGeom prst="rect">
            <a:avLst/>
          </a:prstGeom>
          <a:noFill/>
          <a:ln w="3175" cap="flat" cmpd="sng" algn="ctr">
            <a:solidFill>
              <a:srgbClr val="000000"/>
            </a:solidFill>
            <a:prstDash val="solid"/>
            <a:round/>
            <a:headEnd type="none" w="med" len="med"/>
            <a:tailEnd type="none" w="med" len="med"/>
          </a:ln>
          <a:effectLst/>
        </p:spPr>
        <p:txBody>
          <a:bodyPr lIns="0" tIns="0" rIns="0" bIns="0" rtlCol="0" anchor="ctr" anchorCtr="0"/>
          <a:lstStyle/>
          <a:p>
            <a:pPr marL="0" marR="0" lvl="0" indent="0" algn="ctr" defTabSz="457230" eaLnBrk="1" fontAlgn="auto" latinLnBrk="0" hangingPunct="1">
              <a:lnSpc>
                <a:spcPct val="100000"/>
              </a:lnSpc>
              <a:spcBef>
                <a:spcPts val="0"/>
              </a:spcBef>
              <a:spcAft>
                <a:spcPts val="0"/>
              </a:spcAft>
              <a:buClrTx/>
              <a:buSzTx/>
              <a:buFontTx/>
              <a:buNone/>
              <a:tabLst/>
              <a:defRPr/>
            </a:pPr>
            <a:endParaRPr kumimoji="0" lang="en-US" sz="1867" b="0" i="0" u="none" strike="noStrike" kern="0" cap="none" spc="0" normalizeH="0" baseline="0" noProof="0" err="1" smtClean="0">
              <a:ln>
                <a:noFill/>
              </a:ln>
              <a:solidFill>
                <a:srgbClr val="000000"/>
              </a:solidFill>
              <a:effectLst/>
              <a:uLnTx/>
              <a:uFillTx/>
              <a:latin typeface="メイリオ" panose="020B0604030504040204" pitchFamily="50" charset="-128"/>
              <a:ea typeface="メイリオ" panose="020B0604030504040204" pitchFamily="50" charset="-128"/>
              <a:cs typeface="Arial"/>
            </a:endParaRPr>
          </a:p>
        </p:txBody>
      </p:sp>
      <p:sp>
        <p:nvSpPr>
          <p:cNvPr id="284" name="Rectangle 43">
            <a:extLst>
              <a:ext uri="{FF2B5EF4-FFF2-40B4-BE49-F238E27FC236}">
                <a16:creationId xmlns:a16="http://schemas.microsoft.com/office/drawing/2014/main" id="{3AC16E98-949D-482A-B058-3E3A4077B8C1}"/>
              </a:ext>
            </a:extLst>
          </p:cNvPr>
          <p:cNvSpPr/>
          <p:nvPr/>
        </p:nvSpPr>
        <p:spPr>
          <a:xfrm>
            <a:off x="899399" y="2875600"/>
            <a:ext cx="7680960" cy="609600"/>
          </a:xfrm>
          <a:prstGeom prst="rect">
            <a:avLst/>
          </a:prstGeom>
          <a:noFill/>
          <a:ln w="3175" cap="flat" cmpd="sng" algn="ctr">
            <a:solidFill>
              <a:srgbClr val="000000"/>
            </a:solidFill>
            <a:prstDash val="solid"/>
            <a:round/>
            <a:headEnd type="none" w="med" len="med"/>
            <a:tailEnd type="none" w="med" len="med"/>
          </a:ln>
          <a:effectLst/>
        </p:spPr>
        <p:txBody>
          <a:bodyPr lIns="0" tIns="0" rIns="0" bIns="0" rtlCol="0" anchor="ctr" anchorCtr="0"/>
          <a:lstStyle/>
          <a:p>
            <a:pPr marL="0" marR="0" lvl="0" indent="0" algn="ctr" defTabSz="457230" eaLnBrk="1" fontAlgn="auto" latinLnBrk="0" hangingPunct="1">
              <a:lnSpc>
                <a:spcPct val="100000"/>
              </a:lnSpc>
              <a:spcBef>
                <a:spcPts val="0"/>
              </a:spcBef>
              <a:spcAft>
                <a:spcPts val="0"/>
              </a:spcAft>
              <a:buClrTx/>
              <a:buSzTx/>
              <a:buFontTx/>
              <a:buNone/>
              <a:tabLst/>
              <a:defRPr/>
            </a:pPr>
            <a:endParaRPr kumimoji="0" lang="en-US" sz="1867" b="0" i="0" u="none" strike="noStrike" kern="0" cap="none" spc="0" normalizeH="0" baseline="0" noProof="0" err="1" smtClean="0">
              <a:ln>
                <a:noFill/>
              </a:ln>
              <a:solidFill>
                <a:srgbClr val="000000"/>
              </a:solidFill>
              <a:effectLst/>
              <a:uLnTx/>
              <a:uFillTx/>
              <a:latin typeface="メイリオ" panose="020B0604030504040204" pitchFamily="50" charset="-128"/>
              <a:ea typeface="メイリオ" panose="020B0604030504040204" pitchFamily="50" charset="-128"/>
              <a:cs typeface="Arial"/>
            </a:endParaRPr>
          </a:p>
        </p:txBody>
      </p:sp>
      <p:sp>
        <p:nvSpPr>
          <p:cNvPr id="285" name="Rectangle 44">
            <a:extLst>
              <a:ext uri="{FF2B5EF4-FFF2-40B4-BE49-F238E27FC236}">
                <a16:creationId xmlns:a16="http://schemas.microsoft.com/office/drawing/2014/main" id="{AAAF9E6A-03DA-4B41-AB17-034C0CEC9DD5}"/>
              </a:ext>
            </a:extLst>
          </p:cNvPr>
          <p:cNvSpPr/>
          <p:nvPr/>
        </p:nvSpPr>
        <p:spPr>
          <a:xfrm>
            <a:off x="899399" y="3571616"/>
            <a:ext cx="7680960" cy="609600"/>
          </a:xfrm>
          <a:prstGeom prst="rect">
            <a:avLst/>
          </a:prstGeom>
          <a:noFill/>
          <a:ln w="3175" cap="flat" cmpd="sng" algn="ctr">
            <a:solidFill>
              <a:srgbClr val="000000"/>
            </a:solidFill>
            <a:prstDash val="solid"/>
            <a:round/>
            <a:headEnd type="none" w="med" len="med"/>
            <a:tailEnd type="none" w="med" len="med"/>
          </a:ln>
          <a:effectLst/>
        </p:spPr>
        <p:txBody>
          <a:bodyPr lIns="0" tIns="0" rIns="0" bIns="0" rtlCol="0" anchor="ctr" anchorCtr="0"/>
          <a:lstStyle/>
          <a:p>
            <a:pPr marL="0" marR="0" lvl="0" indent="0" algn="ctr" defTabSz="457230" eaLnBrk="1" fontAlgn="auto" latinLnBrk="0" hangingPunct="1">
              <a:lnSpc>
                <a:spcPct val="100000"/>
              </a:lnSpc>
              <a:spcBef>
                <a:spcPts val="0"/>
              </a:spcBef>
              <a:spcAft>
                <a:spcPts val="0"/>
              </a:spcAft>
              <a:buClrTx/>
              <a:buSzTx/>
              <a:buFontTx/>
              <a:buNone/>
              <a:tabLst/>
              <a:defRPr/>
            </a:pPr>
            <a:endParaRPr kumimoji="0" lang="en-US" sz="1867" b="0" i="0" u="none" strike="noStrike" kern="0" cap="none" spc="0" normalizeH="0" baseline="0" noProof="0" err="1" smtClean="0">
              <a:ln>
                <a:noFill/>
              </a:ln>
              <a:solidFill>
                <a:srgbClr val="000000"/>
              </a:solidFill>
              <a:effectLst/>
              <a:uLnTx/>
              <a:uFillTx/>
              <a:latin typeface="メイリオ" panose="020B0604030504040204" pitchFamily="50" charset="-128"/>
              <a:ea typeface="メイリオ" panose="020B0604030504040204" pitchFamily="50" charset="-128"/>
              <a:cs typeface="Arial"/>
            </a:endParaRPr>
          </a:p>
        </p:txBody>
      </p:sp>
      <p:sp>
        <p:nvSpPr>
          <p:cNvPr id="286" name="Rectangle 45">
            <a:extLst>
              <a:ext uri="{FF2B5EF4-FFF2-40B4-BE49-F238E27FC236}">
                <a16:creationId xmlns:a16="http://schemas.microsoft.com/office/drawing/2014/main" id="{308130A7-931B-4487-85A6-25C3EB5A12A1}"/>
              </a:ext>
            </a:extLst>
          </p:cNvPr>
          <p:cNvSpPr/>
          <p:nvPr/>
        </p:nvSpPr>
        <p:spPr>
          <a:xfrm>
            <a:off x="899399" y="4276823"/>
            <a:ext cx="7680960" cy="609600"/>
          </a:xfrm>
          <a:prstGeom prst="rect">
            <a:avLst/>
          </a:prstGeom>
          <a:noFill/>
          <a:ln w="3175" cap="flat" cmpd="sng" algn="ctr">
            <a:solidFill>
              <a:srgbClr val="000000"/>
            </a:solidFill>
            <a:prstDash val="solid"/>
            <a:round/>
            <a:headEnd type="none" w="med" len="med"/>
            <a:tailEnd type="none" w="med" len="med"/>
          </a:ln>
          <a:effectLst/>
        </p:spPr>
        <p:txBody>
          <a:bodyPr lIns="0" tIns="0" rIns="0" bIns="0" rtlCol="0" anchor="ctr" anchorCtr="0"/>
          <a:lstStyle/>
          <a:p>
            <a:pPr marL="0" marR="0" lvl="0" indent="0" algn="ctr" defTabSz="457230" eaLnBrk="1" fontAlgn="auto" latinLnBrk="0" hangingPunct="1">
              <a:lnSpc>
                <a:spcPct val="100000"/>
              </a:lnSpc>
              <a:spcBef>
                <a:spcPts val="0"/>
              </a:spcBef>
              <a:spcAft>
                <a:spcPts val="0"/>
              </a:spcAft>
              <a:buClrTx/>
              <a:buSzTx/>
              <a:buFontTx/>
              <a:buNone/>
              <a:tabLst/>
              <a:defRPr/>
            </a:pPr>
            <a:endParaRPr kumimoji="0" lang="en-US" sz="1867" b="0" i="0" u="none" strike="noStrike" kern="0" cap="none" spc="0" normalizeH="0" baseline="0" noProof="0" err="1" smtClean="0">
              <a:ln>
                <a:noFill/>
              </a:ln>
              <a:solidFill>
                <a:srgbClr val="000000"/>
              </a:solidFill>
              <a:effectLst/>
              <a:uLnTx/>
              <a:uFillTx/>
              <a:latin typeface="メイリオ" panose="020B0604030504040204" pitchFamily="50" charset="-128"/>
              <a:ea typeface="メイリオ" panose="020B0604030504040204" pitchFamily="50" charset="-128"/>
              <a:cs typeface="Arial"/>
            </a:endParaRPr>
          </a:p>
        </p:txBody>
      </p:sp>
      <p:sp>
        <p:nvSpPr>
          <p:cNvPr id="287" name="Rectangle 46">
            <a:extLst>
              <a:ext uri="{FF2B5EF4-FFF2-40B4-BE49-F238E27FC236}">
                <a16:creationId xmlns:a16="http://schemas.microsoft.com/office/drawing/2014/main" id="{F0B7D914-6236-464B-B1C6-5E10C4DC1C51}"/>
              </a:ext>
            </a:extLst>
          </p:cNvPr>
          <p:cNvSpPr/>
          <p:nvPr/>
        </p:nvSpPr>
        <p:spPr>
          <a:xfrm>
            <a:off x="899399" y="5012260"/>
            <a:ext cx="7680960" cy="609600"/>
          </a:xfrm>
          <a:prstGeom prst="rect">
            <a:avLst/>
          </a:prstGeom>
          <a:noFill/>
          <a:ln w="3175" cap="flat" cmpd="sng" algn="ctr">
            <a:solidFill>
              <a:srgbClr val="000000"/>
            </a:solidFill>
            <a:prstDash val="solid"/>
            <a:round/>
            <a:headEnd type="none" w="med" len="med"/>
            <a:tailEnd type="none" w="med" len="med"/>
          </a:ln>
          <a:effectLst/>
        </p:spPr>
        <p:txBody>
          <a:bodyPr lIns="0" tIns="0" rIns="0" bIns="0" rtlCol="0" anchor="ctr" anchorCtr="0"/>
          <a:lstStyle/>
          <a:p>
            <a:pPr marL="0" marR="0" lvl="0" indent="0" algn="ctr" defTabSz="457230" eaLnBrk="1" fontAlgn="auto" latinLnBrk="0" hangingPunct="1">
              <a:lnSpc>
                <a:spcPct val="100000"/>
              </a:lnSpc>
              <a:spcBef>
                <a:spcPts val="0"/>
              </a:spcBef>
              <a:spcAft>
                <a:spcPts val="0"/>
              </a:spcAft>
              <a:buClrTx/>
              <a:buSzTx/>
              <a:buFontTx/>
              <a:buNone/>
              <a:tabLst/>
              <a:defRPr/>
            </a:pPr>
            <a:endParaRPr kumimoji="0" lang="en-US" sz="1867" b="0" i="0" u="none" strike="noStrike" kern="0" cap="none" spc="0" normalizeH="0" baseline="0" noProof="0" err="1" smtClean="0">
              <a:ln>
                <a:noFill/>
              </a:ln>
              <a:solidFill>
                <a:srgbClr val="000000"/>
              </a:solidFill>
              <a:effectLst/>
              <a:uLnTx/>
              <a:uFillTx/>
              <a:latin typeface="メイリオ" panose="020B0604030504040204" pitchFamily="50" charset="-128"/>
              <a:ea typeface="メイリオ" panose="020B0604030504040204" pitchFamily="50" charset="-128"/>
              <a:cs typeface="Arial"/>
            </a:endParaRPr>
          </a:p>
        </p:txBody>
      </p:sp>
      <p:sp>
        <p:nvSpPr>
          <p:cNvPr id="288" name="角丸四角形 64">
            <a:extLst>
              <a:ext uri="{FF2B5EF4-FFF2-40B4-BE49-F238E27FC236}">
                <a16:creationId xmlns:a16="http://schemas.microsoft.com/office/drawing/2014/main" id="{EA9A0C42-1141-434C-A164-36FA8EA5C999}"/>
              </a:ext>
            </a:extLst>
          </p:cNvPr>
          <p:cNvSpPr/>
          <p:nvPr/>
        </p:nvSpPr>
        <p:spPr>
          <a:xfrm>
            <a:off x="4878687" y="4362167"/>
            <a:ext cx="1072896" cy="438912"/>
          </a:xfrm>
          <a:prstGeom prst="roundRect">
            <a:avLst/>
          </a:prstGeom>
          <a:solidFill>
            <a:srgbClr val="FA4616"/>
          </a:solidFill>
          <a:ln w="12700" cap="flat" cmpd="sng" algn="ctr">
            <a:solidFill>
              <a:srgbClr val="FA4616">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Test Manager User</a:t>
            </a:r>
            <a:endParaRPr kumimoji="0" lang="ja-JP" altLang="en-US" b="0" i="0" u="none" strike="noStrike" kern="0" cap="none" spc="0" normalizeH="0" baseline="0" noProof="0" err="1"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289" name="角丸四角形 62">
            <a:extLst>
              <a:ext uri="{FF2B5EF4-FFF2-40B4-BE49-F238E27FC236}">
                <a16:creationId xmlns:a16="http://schemas.microsoft.com/office/drawing/2014/main" id="{5A24F314-44D0-475F-93CD-32269A2C86E4}"/>
              </a:ext>
            </a:extLst>
          </p:cNvPr>
          <p:cNvSpPr/>
          <p:nvPr/>
        </p:nvSpPr>
        <p:spPr>
          <a:xfrm>
            <a:off x="6133153" y="4362167"/>
            <a:ext cx="1072896" cy="438912"/>
          </a:xfrm>
          <a:prstGeom prst="roundRect">
            <a:avLst/>
          </a:prstGeom>
          <a:solidFill>
            <a:srgbClr val="33DF69"/>
          </a:solidFill>
          <a:ln w="12700" cap="flat" cmpd="sng" algn="ctr">
            <a:solidFill>
              <a:srgbClr val="00B050"/>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Attended Robot</a:t>
            </a:r>
            <a:endParaRPr kumimoji="0" lang="ja-JP" altLang="en-US" b="0" i="0" u="none" strike="noStrike" kern="0" cap="none" spc="0" normalizeH="0" baseline="0" noProof="0" err="1"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290" name="角丸四角形 63">
            <a:extLst>
              <a:ext uri="{FF2B5EF4-FFF2-40B4-BE49-F238E27FC236}">
                <a16:creationId xmlns:a16="http://schemas.microsoft.com/office/drawing/2014/main" id="{D65D30EC-268C-4EBC-8173-C4C5AB748A91}"/>
              </a:ext>
            </a:extLst>
          </p:cNvPr>
          <p:cNvSpPr/>
          <p:nvPr/>
        </p:nvSpPr>
        <p:spPr>
          <a:xfrm>
            <a:off x="7384990" y="4362167"/>
            <a:ext cx="1072896" cy="438912"/>
          </a:xfrm>
          <a:prstGeom prst="roundRect">
            <a:avLst/>
          </a:prstGeom>
          <a:solidFill>
            <a:srgbClr val="933692"/>
          </a:solidFill>
          <a:ln w="12700" cap="flat" cmpd="sng" algn="ctr">
            <a:solidFill>
              <a:srgbClr val="933692">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Action Center</a:t>
            </a:r>
            <a:endParaRPr kumimoji="0" lang="ja-JP" altLang="en-US" b="0" i="0" u="none" strike="noStrike" kern="0" cap="none" spc="0" normalizeH="0" baseline="0" noProof="0" err="1"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291" name="TextBox 55">
            <a:extLst>
              <a:ext uri="{FF2B5EF4-FFF2-40B4-BE49-F238E27FC236}">
                <a16:creationId xmlns:a16="http://schemas.microsoft.com/office/drawing/2014/main" id="{84BCD7BC-C73E-4F3C-BB5D-44F232753C89}"/>
              </a:ext>
            </a:extLst>
          </p:cNvPr>
          <p:cNvSpPr txBox="1"/>
          <p:nvPr/>
        </p:nvSpPr>
        <p:spPr>
          <a:xfrm>
            <a:off x="1070047" y="1601491"/>
            <a:ext cx="1138961" cy="507383"/>
          </a:xfrm>
          <a:prstGeom prst="rect">
            <a:avLst/>
          </a:prstGeom>
          <a:noFill/>
        </p:spPr>
        <p:txBody>
          <a:bodyPr wrap="square" lIns="0" tIns="0" rIns="0" bIns="0" rtlCol="0" anchor="ctr">
            <a:noAutofit/>
          </a:bodyPr>
          <a:lstStyle/>
          <a:p>
            <a:pPr defTabSz="457230" fontAlgn="auto">
              <a:spcBef>
                <a:spcPts val="0"/>
              </a:spcBef>
              <a:spcAft>
                <a:spcPts val="0"/>
              </a:spcAft>
            </a:pPr>
            <a:r>
              <a:rPr kumimoji="0" lang="en-US" b="1" dirty="0">
                <a:solidFill>
                  <a:srgbClr val="000000"/>
                </a:solidFill>
                <a:latin typeface="メイリオ" panose="020B0604030504040204" pitchFamily="50" charset="-128"/>
                <a:ea typeface="メイリオ" panose="020B0604030504040204" pitchFamily="50" charset="-128"/>
                <a:cs typeface="Arial"/>
              </a:rPr>
              <a:t>Automation Developer</a:t>
            </a:r>
          </a:p>
        </p:txBody>
      </p:sp>
      <p:sp>
        <p:nvSpPr>
          <p:cNvPr id="292" name="TextBox 56">
            <a:extLst>
              <a:ext uri="{FF2B5EF4-FFF2-40B4-BE49-F238E27FC236}">
                <a16:creationId xmlns:a16="http://schemas.microsoft.com/office/drawing/2014/main" id="{6147EDFD-2BFE-401C-BA6A-3A7FFF5862FB}"/>
              </a:ext>
            </a:extLst>
          </p:cNvPr>
          <p:cNvSpPr txBox="1"/>
          <p:nvPr/>
        </p:nvSpPr>
        <p:spPr>
          <a:xfrm>
            <a:off x="1122766" y="2240306"/>
            <a:ext cx="1071109" cy="614877"/>
          </a:xfrm>
          <a:prstGeom prst="rect">
            <a:avLst/>
          </a:prstGeom>
          <a:noFill/>
        </p:spPr>
        <p:txBody>
          <a:bodyPr wrap="square" lIns="0" tIns="0" rIns="0" bIns="0" rtlCol="0" anchor="ctr">
            <a:noAutofit/>
          </a:bodyPr>
          <a:lstStyle/>
          <a:p>
            <a:pPr defTabSz="457230" fontAlgn="auto">
              <a:spcBef>
                <a:spcPts val="0"/>
              </a:spcBef>
              <a:spcAft>
                <a:spcPts val="0"/>
              </a:spcAft>
            </a:pPr>
            <a:r>
              <a:rPr kumimoji="0" lang="en-US" b="1">
                <a:solidFill>
                  <a:srgbClr val="000000"/>
                </a:solidFill>
                <a:latin typeface="メイリオ" panose="020B0604030504040204" pitchFamily="50" charset="-128"/>
                <a:ea typeface="メイリオ" panose="020B0604030504040204" pitchFamily="50" charset="-128"/>
                <a:cs typeface="Arial"/>
              </a:rPr>
              <a:t>Citizen Developer</a:t>
            </a:r>
          </a:p>
        </p:txBody>
      </p:sp>
      <p:sp>
        <p:nvSpPr>
          <p:cNvPr id="293" name="TextBox 57">
            <a:extLst>
              <a:ext uri="{FF2B5EF4-FFF2-40B4-BE49-F238E27FC236}">
                <a16:creationId xmlns:a16="http://schemas.microsoft.com/office/drawing/2014/main" id="{7414C2A2-6975-4E0B-ADAA-006951AA6262}"/>
              </a:ext>
            </a:extLst>
          </p:cNvPr>
          <p:cNvSpPr txBox="1"/>
          <p:nvPr/>
        </p:nvSpPr>
        <p:spPr>
          <a:xfrm>
            <a:off x="1122767" y="2872962"/>
            <a:ext cx="894233" cy="614877"/>
          </a:xfrm>
          <a:prstGeom prst="rect">
            <a:avLst/>
          </a:prstGeom>
          <a:noFill/>
        </p:spPr>
        <p:txBody>
          <a:bodyPr wrap="square" lIns="0" tIns="0" rIns="0" bIns="0" rtlCol="0" anchor="ctr">
            <a:noAutofit/>
          </a:bodyPr>
          <a:lstStyle/>
          <a:p>
            <a:pPr defTabSz="457230" fontAlgn="auto">
              <a:spcBef>
                <a:spcPts val="0"/>
              </a:spcBef>
              <a:spcAft>
                <a:spcPts val="0"/>
              </a:spcAft>
            </a:pPr>
            <a:r>
              <a:rPr kumimoji="0" lang="en-US" b="1">
                <a:solidFill>
                  <a:srgbClr val="000000"/>
                </a:solidFill>
                <a:latin typeface="メイリオ" panose="020B0604030504040204" pitchFamily="50" charset="-128"/>
                <a:ea typeface="メイリオ" panose="020B0604030504040204" pitchFamily="50" charset="-128"/>
                <a:cs typeface="Arial"/>
              </a:rPr>
              <a:t>Attended</a:t>
            </a:r>
          </a:p>
        </p:txBody>
      </p:sp>
      <p:sp>
        <p:nvSpPr>
          <p:cNvPr id="294" name="TextBox 58">
            <a:extLst>
              <a:ext uri="{FF2B5EF4-FFF2-40B4-BE49-F238E27FC236}">
                <a16:creationId xmlns:a16="http://schemas.microsoft.com/office/drawing/2014/main" id="{D08A31A6-A4D3-4C77-AA17-319D04F10EDA}"/>
              </a:ext>
            </a:extLst>
          </p:cNvPr>
          <p:cNvSpPr txBox="1"/>
          <p:nvPr/>
        </p:nvSpPr>
        <p:spPr>
          <a:xfrm>
            <a:off x="1159112" y="3568978"/>
            <a:ext cx="894233" cy="614877"/>
          </a:xfrm>
          <a:prstGeom prst="rect">
            <a:avLst/>
          </a:prstGeom>
          <a:noFill/>
        </p:spPr>
        <p:txBody>
          <a:bodyPr wrap="square" lIns="0" tIns="0" rIns="0" bIns="0" rtlCol="0" anchor="ctr">
            <a:noAutofit/>
          </a:bodyPr>
          <a:lstStyle/>
          <a:p>
            <a:pPr defTabSz="457230" fontAlgn="auto">
              <a:spcBef>
                <a:spcPts val="0"/>
              </a:spcBef>
              <a:spcAft>
                <a:spcPts val="0"/>
              </a:spcAft>
            </a:pPr>
            <a:r>
              <a:rPr kumimoji="0" lang="en-US" b="1">
                <a:solidFill>
                  <a:srgbClr val="000000"/>
                </a:solidFill>
                <a:latin typeface="メイリオ" panose="020B0604030504040204" pitchFamily="50" charset="-128"/>
                <a:ea typeface="メイリオ" panose="020B0604030504040204" pitchFamily="50" charset="-128"/>
                <a:cs typeface="Arial"/>
              </a:rPr>
              <a:t>Tester</a:t>
            </a:r>
          </a:p>
        </p:txBody>
      </p:sp>
      <p:sp>
        <p:nvSpPr>
          <p:cNvPr id="295" name="TextBox 59">
            <a:extLst>
              <a:ext uri="{FF2B5EF4-FFF2-40B4-BE49-F238E27FC236}">
                <a16:creationId xmlns:a16="http://schemas.microsoft.com/office/drawing/2014/main" id="{4FA7149F-FC6F-423C-94F2-7FFD7E41369E}"/>
              </a:ext>
            </a:extLst>
          </p:cNvPr>
          <p:cNvSpPr txBox="1"/>
          <p:nvPr/>
        </p:nvSpPr>
        <p:spPr>
          <a:xfrm>
            <a:off x="971935" y="4274184"/>
            <a:ext cx="1496832" cy="614877"/>
          </a:xfrm>
          <a:prstGeom prst="rect">
            <a:avLst/>
          </a:prstGeom>
          <a:noFill/>
        </p:spPr>
        <p:txBody>
          <a:bodyPr wrap="square" lIns="0" tIns="0" rIns="0" bIns="0" rtlCol="0" anchor="ctr">
            <a:noAutofit/>
          </a:bodyPr>
          <a:lstStyle/>
          <a:p>
            <a:pPr defTabSz="457230" fontAlgn="auto">
              <a:spcBef>
                <a:spcPts val="0"/>
              </a:spcBef>
              <a:spcAft>
                <a:spcPts val="0"/>
              </a:spcAft>
            </a:pPr>
            <a:r>
              <a:rPr kumimoji="0" lang="en-US" b="1">
                <a:solidFill>
                  <a:srgbClr val="000000"/>
                </a:solidFill>
                <a:latin typeface="メイリオ" panose="020B0604030504040204" pitchFamily="50" charset="-128"/>
                <a:ea typeface="メイリオ" panose="020B0604030504040204" pitchFamily="50" charset="-128"/>
                <a:cs typeface="Arial"/>
              </a:rPr>
              <a:t>Process Mining Developer</a:t>
            </a:r>
          </a:p>
        </p:txBody>
      </p:sp>
      <p:sp>
        <p:nvSpPr>
          <p:cNvPr id="296" name="TextBox 60">
            <a:extLst>
              <a:ext uri="{FF2B5EF4-FFF2-40B4-BE49-F238E27FC236}">
                <a16:creationId xmlns:a16="http://schemas.microsoft.com/office/drawing/2014/main" id="{02E84F20-543C-4141-A854-458D7BA408BE}"/>
              </a:ext>
            </a:extLst>
          </p:cNvPr>
          <p:cNvSpPr txBox="1"/>
          <p:nvPr/>
        </p:nvSpPr>
        <p:spPr>
          <a:xfrm>
            <a:off x="971935" y="5009622"/>
            <a:ext cx="1496832" cy="614877"/>
          </a:xfrm>
          <a:prstGeom prst="rect">
            <a:avLst/>
          </a:prstGeom>
          <a:noFill/>
        </p:spPr>
        <p:txBody>
          <a:bodyPr wrap="square" lIns="0" tIns="0" rIns="0" bIns="0" rtlCol="0" anchor="ctr">
            <a:noAutofit/>
          </a:bodyPr>
          <a:lstStyle/>
          <a:p>
            <a:pPr defTabSz="457230" fontAlgn="auto">
              <a:spcBef>
                <a:spcPts val="0"/>
              </a:spcBef>
              <a:spcAft>
                <a:spcPts val="0"/>
              </a:spcAft>
            </a:pPr>
            <a:r>
              <a:rPr kumimoji="0" lang="en-US" b="1">
                <a:solidFill>
                  <a:srgbClr val="000000"/>
                </a:solidFill>
                <a:latin typeface="メイリオ" panose="020B0604030504040204" pitchFamily="50" charset="-128"/>
                <a:ea typeface="メイリオ" panose="020B0604030504040204" pitchFamily="50" charset="-128"/>
                <a:cs typeface="Arial"/>
              </a:rPr>
              <a:t>Process Mining Business User</a:t>
            </a:r>
          </a:p>
        </p:txBody>
      </p:sp>
      <p:sp>
        <p:nvSpPr>
          <p:cNvPr id="297" name="Rectangle 61">
            <a:extLst>
              <a:ext uri="{FF2B5EF4-FFF2-40B4-BE49-F238E27FC236}">
                <a16:creationId xmlns:a16="http://schemas.microsoft.com/office/drawing/2014/main" id="{2739B292-3533-4F98-A101-F408F88FD75C}"/>
              </a:ext>
            </a:extLst>
          </p:cNvPr>
          <p:cNvSpPr/>
          <p:nvPr/>
        </p:nvSpPr>
        <p:spPr>
          <a:xfrm>
            <a:off x="899399" y="5745059"/>
            <a:ext cx="7680960" cy="609600"/>
          </a:xfrm>
          <a:prstGeom prst="rect">
            <a:avLst/>
          </a:prstGeom>
          <a:noFill/>
          <a:ln w="3175" cap="flat" cmpd="sng" algn="ctr">
            <a:solidFill>
              <a:srgbClr val="000000"/>
            </a:solidFill>
            <a:prstDash val="solid"/>
            <a:round/>
            <a:headEnd type="none" w="med" len="med"/>
            <a:tailEnd type="none" w="med" len="med"/>
          </a:ln>
          <a:effectLst/>
        </p:spPr>
        <p:txBody>
          <a:bodyPr lIns="0" tIns="0" rIns="0" bIns="0" rtlCol="0" anchor="ctr" anchorCtr="0"/>
          <a:lstStyle/>
          <a:p>
            <a:pPr marL="0" marR="0" lvl="0" indent="0" algn="ctr" defTabSz="457230" eaLnBrk="1" fontAlgn="auto" latinLnBrk="0" hangingPunct="1">
              <a:lnSpc>
                <a:spcPct val="100000"/>
              </a:lnSpc>
              <a:spcBef>
                <a:spcPts val="0"/>
              </a:spcBef>
              <a:spcAft>
                <a:spcPts val="0"/>
              </a:spcAft>
              <a:buClrTx/>
              <a:buSzTx/>
              <a:buFontTx/>
              <a:buNone/>
              <a:tabLst/>
              <a:defRPr/>
            </a:pPr>
            <a:endParaRPr kumimoji="0" lang="en-US" sz="1867" b="0" i="0" u="none" strike="noStrike" kern="0" cap="none" spc="0" normalizeH="0" baseline="0" noProof="0" err="1" smtClean="0">
              <a:ln>
                <a:noFill/>
              </a:ln>
              <a:solidFill>
                <a:srgbClr val="000000"/>
              </a:solidFill>
              <a:effectLst/>
              <a:uLnTx/>
              <a:uFillTx/>
              <a:latin typeface="メイリオ" panose="020B0604030504040204" pitchFamily="50" charset="-128"/>
              <a:ea typeface="メイリオ" panose="020B0604030504040204" pitchFamily="50" charset="-128"/>
              <a:cs typeface="Arial"/>
            </a:endParaRPr>
          </a:p>
        </p:txBody>
      </p:sp>
      <p:sp>
        <p:nvSpPr>
          <p:cNvPr id="298" name="TextBox 62">
            <a:extLst>
              <a:ext uri="{FF2B5EF4-FFF2-40B4-BE49-F238E27FC236}">
                <a16:creationId xmlns:a16="http://schemas.microsoft.com/office/drawing/2014/main" id="{6D0B3186-A16C-4FF7-B72F-602E4ECF4987}"/>
              </a:ext>
            </a:extLst>
          </p:cNvPr>
          <p:cNvSpPr txBox="1"/>
          <p:nvPr/>
        </p:nvSpPr>
        <p:spPr>
          <a:xfrm>
            <a:off x="1067869" y="5742420"/>
            <a:ext cx="1496832" cy="614877"/>
          </a:xfrm>
          <a:prstGeom prst="rect">
            <a:avLst/>
          </a:prstGeom>
          <a:noFill/>
        </p:spPr>
        <p:txBody>
          <a:bodyPr wrap="square" lIns="0" tIns="0" rIns="0" bIns="0" rtlCol="0" anchor="ctr">
            <a:noAutofit/>
          </a:bodyPr>
          <a:lstStyle/>
          <a:p>
            <a:pPr defTabSz="457230" fontAlgn="auto">
              <a:spcBef>
                <a:spcPts val="0"/>
              </a:spcBef>
              <a:spcAft>
                <a:spcPts val="0"/>
              </a:spcAft>
            </a:pPr>
            <a:r>
              <a:rPr kumimoji="0" lang="en-US" b="1">
                <a:solidFill>
                  <a:srgbClr val="000000"/>
                </a:solidFill>
                <a:latin typeface="メイリオ" panose="020B0604030504040204" pitchFamily="50" charset="-128"/>
                <a:ea typeface="メイリオ" panose="020B0604030504040204" pitchFamily="50" charset="-128"/>
                <a:cs typeface="Arial"/>
              </a:rPr>
              <a:t>Action Center</a:t>
            </a:r>
          </a:p>
        </p:txBody>
      </p:sp>
      <p:sp>
        <p:nvSpPr>
          <p:cNvPr id="299" name="角丸四角形 298">
            <a:extLst>
              <a:ext uri="{FF2B5EF4-FFF2-40B4-BE49-F238E27FC236}">
                <a16:creationId xmlns:a16="http://schemas.microsoft.com/office/drawing/2014/main" id="{F4B67686-E76A-4FB3-9EB2-CA87BD97A4AF}"/>
              </a:ext>
            </a:extLst>
          </p:cNvPr>
          <p:cNvSpPr/>
          <p:nvPr/>
        </p:nvSpPr>
        <p:spPr>
          <a:xfrm>
            <a:off x="7384990" y="5830403"/>
            <a:ext cx="1072896" cy="438912"/>
          </a:xfrm>
          <a:prstGeom prst="roundRect">
            <a:avLst/>
          </a:prstGeom>
          <a:solidFill>
            <a:srgbClr val="933692"/>
          </a:solidFill>
          <a:ln w="12700" cap="flat" cmpd="sng" algn="ctr">
            <a:solidFill>
              <a:srgbClr val="933692">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Action Center</a:t>
            </a:r>
            <a:endParaRPr kumimoji="0" lang="ja-JP" altLang="en-US" b="0" i="0" u="none" strike="noStrike" kern="0" cap="none" spc="0" normalizeH="0" baseline="0" noProof="0" err="1"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300" name="角丸四角形 61">
            <a:extLst>
              <a:ext uri="{FF2B5EF4-FFF2-40B4-BE49-F238E27FC236}">
                <a16:creationId xmlns:a16="http://schemas.microsoft.com/office/drawing/2014/main" id="{31C4919B-7B70-463F-A7D8-B03135D82140}"/>
              </a:ext>
            </a:extLst>
          </p:cNvPr>
          <p:cNvSpPr/>
          <p:nvPr/>
        </p:nvSpPr>
        <p:spPr>
          <a:xfrm>
            <a:off x="2362701" y="5830403"/>
            <a:ext cx="1072896" cy="438912"/>
          </a:xfrm>
          <a:prstGeom prst="roundRect">
            <a:avLst/>
          </a:prstGeom>
          <a:solidFill>
            <a:srgbClr val="ED145B"/>
          </a:solidFill>
          <a:ln w="12700" cap="flat" cmpd="sng" algn="ctr">
            <a:solidFill>
              <a:srgbClr val="ED145B">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Task Capture</a:t>
            </a:r>
            <a:endParaRPr kumimoji="0" lang="ja-JP" altLang="en-US" b="0" i="0" u="none" strike="noStrike" kern="0" cap="none" spc="0" normalizeH="0" baseline="0" noProof="0" err="1"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grpSp>
        <p:nvGrpSpPr>
          <p:cNvPr id="301" name="Group 68">
            <a:extLst>
              <a:ext uri="{FF2B5EF4-FFF2-40B4-BE49-F238E27FC236}">
                <a16:creationId xmlns:a16="http://schemas.microsoft.com/office/drawing/2014/main" id="{688ECB0E-434F-467E-AA29-B4442D25E631}"/>
              </a:ext>
            </a:extLst>
          </p:cNvPr>
          <p:cNvGrpSpPr/>
          <p:nvPr/>
        </p:nvGrpSpPr>
        <p:grpSpPr>
          <a:xfrm>
            <a:off x="3624766" y="4349644"/>
            <a:ext cx="1072352" cy="463961"/>
            <a:chOff x="3345678" y="932044"/>
            <a:chExt cx="804264" cy="347971"/>
          </a:xfrm>
        </p:grpSpPr>
        <p:sp>
          <p:nvSpPr>
            <p:cNvPr id="302" name="角丸四角形 67">
              <a:extLst>
                <a:ext uri="{FF2B5EF4-FFF2-40B4-BE49-F238E27FC236}">
                  <a16:creationId xmlns:a16="http://schemas.microsoft.com/office/drawing/2014/main" id="{1A8C411F-46FB-468C-8C6F-D0928047D26F}"/>
                </a:ext>
              </a:extLst>
            </p:cNvPr>
            <p:cNvSpPr/>
            <p:nvPr/>
          </p:nvSpPr>
          <p:spPr>
            <a:xfrm>
              <a:off x="3346062" y="932044"/>
              <a:ext cx="803880" cy="165158"/>
            </a:xfrm>
            <a:prstGeom prst="roundRect">
              <a:avLst/>
            </a:prstGeom>
            <a:solidFill>
              <a:srgbClr val="0067DF"/>
            </a:solidFill>
            <a:ln w="12700" cap="flat" cmpd="sng" algn="ctr">
              <a:solidFill>
                <a:srgbClr val="0067DF">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Studio</a:t>
              </a:r>
            </a:p>
          </p:txBody>
        </p:sp>
        <p:sp>
          <p:nvSpPr>
            <p:cNvPr id="303" name="角丸四角形 68">
              <a:extLst>
                <a:ext uri="{FF2B5EF4-FFF2-40B4-BE49-F238E27FC236}">
                  <a16:creationId xmlns:a16="http://schemas.microsoft.com/office/drawing/2014/main" id="{CA8259A7-6818-4E19-A1FC-E60F0AF2A94A}"/>
                </a:ext>
              </a:extLst>
            </p:cNvPr>
            <p:cNvSpPr/>
            <p:nvPr/>
          </p:nvSpPr>
          <p:spPr>
            <a:xfrm>
              <a:off x="3345678" y="1114857"/>
              <a:ext cx="803880" cy="165158"/>
            </a:xfrm>
            <a:prstGeom prst="roundRect">
              <a:avLst/>
            </a:prstGeom>
            <a:solidFill>
              <a:srgbClr val="0067DF"/>
            </a:solidFill>
            <a:ln w="12700" cap="flat" cmpd="sng" algn="ctr">
              <a:solidFill>
                <a:srgbClr val="0067DF">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b="0" i="0" u="none" strike="noStrike" kern="0" cap="none" spc="0" normalizeH="0" baseline="0" noProof="0" err="1" smtClean="0">
                  <a:ln>
                    <a:noFill/>
                  </a:ln>
                  <a:solidFill>
                    <a:srgbClr val="FFFFFF"/>
                  </a:solidFill>
                  <a:effectLst/>
                  <a:uLnTx/>
                  <a:uFillTx/>
                  <a:latin typeface="メイリオ" panose="020B0604030504040204" pitchFamily="50" charset="-128"/>
                  <a:ea typeface="メイリオ" panose="020B0604030504040204" pitchFamily="50" charset="-128"/>
                  <a:cs typeface="Arial"/>
                </a:rPr>
                <a:t>StudioX</a:t>
              </a:r>
              <a:endParaRPr kumimoji="0" lang="en-US" altLang="ja-JP"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grpSp>
      <p:grpSp>
        <p:nvGrpSpPr>
          <p:cNvPr id="304" name="Group 71">
            <a:extLst>
              <a:ext uri="{FF2B5EF4-FFF2-40B4-BE49-F238E27FC236}">
                <a16:creationId xmlns:a16="http://schemas.microsoft.com/office/drawing/2014/main" id="{A2349F30-C49A-46E8-98CD-EB671E63B247}"/>
              </a:ext>
            </a:extLst>
          </p:cNvPr>
          <p:cNvGrpSpPr/>
          <p:nvPr/>
        </p:nvGrpSpPr>
        <p:grpSpPr>
          <a:xfrm>
            <a:off x="2363754" y="5086364"/>
            <a:ext cx="1071845" cy="461392"/>
            <a:chOff x="2375795" y="3477027"/>
            <a:chExt cx="803884" cy="346044"/>
          </a:xfrm>
        </p:grpSpPr>
        <p:sp>
          <p:nvSpPr>
            <p:cNvPr id="305" name="角丸四角形 61">
              <a:extLst>
                <a:ext uri="{FF2B5EF4-FFF2-40B4-BE49-F238E27FC236}">
                  <a16:creationId xmlns:a16="http://schemas.microsoft.com/office/drawing/2014/main" id="{5A6F151A-D2DC-4221-9C52-B1EB11444A20}"/>
                </a:ext>
              </a:extLst>
            </p:cNvPr>
            <p:cNvSpPr/>
            <p:nvPr/>
          </p:nvSpPr>
          <p:spPr>
            <a:xfrm>
              <a:off x="2375797" y="3477027"/>
              <a:ext cx="803882" cy="175545"/>
            </a:xfrm>
            <a:prstGeom prst="roundRect">
              <a:avLst/>
            </a:prstGeom>
            <a:solidFill>
              <a:srgbClr val="ED145B"/>
            </a:solidFill>
            <a:ln w="12700" cap="flat" cmpd="sng" algn="ctr">
              <a:solidFill>
                <a:srgbClr val="ED145B">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Task Capture</a:t>
              </a:r>
              <a:endParaRPr kumimoji="0" lang="ja-JP" altLang="en-US" b="0" i="0" u="none" strike="noStrike" kern="0" cap="none" spc="0" normalizeH="0" baseline="0" noProof="0" err="1"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306" name="角丸四角形 61">
              <a:extLst>
                <a:ext uri="{FF2B5EF4-FFF2-40B4-BE49-F238E27FC236}">
                  <a16:creationId xmlns:a16="http://schemas.microsoft.com/office/drawing/2014/main" id="{93E6A2FF-13A5-476E-B704-91918A956C35}"/>
                </a:ext>
              </a:extLst>
            </p:cNvPr>
            <p:cNvSpPr/>
            <p:nvPr/>
          </p:nvSpPr>
          <p:spPr>
            <a:xfrm>
              <a:off x="2375795" y="3670334"/>
              <a:ext cx="803882" cy="152737"/>
            </a:xfrm>
            <a:prstGeom prst="roundRect">
              <a:avLst/>
            </a:prstGeom>
            <a:solidFill>
              <a:srgbClr val="ED145B"/>
            </a:solidFill>
            <a:ln w="12700" cap="flat" cmpd="sng" algn="ctr">
              <a:solidFill>
                <a:srgbClr val="ED145B">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PM Biz User</a:t>
              </a:r>
              <a:endParaRPr kumimoji="0" lang="ja-JP" altLang="en-US" b="0" i="0" u="none" strike="noStrike" kern="0" cap="none" spc="0" normalizeH="0" baseline="0" noProof="0" err="1"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grpSp>
      <p:sp>
        <p:nvSpPr>
          <p:cNvPr id="307" name="TextBox 35">
            <a:extLst>
              <a:ext uri="{FF2B5EF4-FFF2-40B4-BE49-F238E27FC236}">
                <a16:creationId xmlns:a16="http://schemas.microsoft.com/office/drawing/2014/main" id="{7F36ABB7-605F-4D33-A704-AF8254F673DD}"/>
              </a:ext>
            </a:extLst>
          </p:cNvPr>
          <p:cNvSpPr txBox="1"/>
          <p:nvPr/>
        </p:nvSpPr>
        <p:spPr>
          <a:xfrm>
            <a:off x="1180576" y="6392064"/>
            <a:ext cx="7493863" cy="278436"/>
          </a:xfrm>
          <a:prstGeom prst="rect">
            <a:avLst/>
          </a:prstGeom>
          <a:noFill/>
        </p:spPr>
        <p:txBody>
          <a:bodyPr wrap="square" lIns="0" tIns="0" rIns="0" bIns="0" rtlCol="0">
            <a:noAutofit/>
          </a:bodyPr>
          <a:lstStyle/>
          <a:p>
            <a:pPr defTabSz="457230" fontAlgn="auto">
              <a:spcBef>
                <a:spcPts val="0"/>
              </a:spcBef>
              <a:spcAft>
                <a:spcPts val="0"/>
              </a:spcAft>
            </a:pPr>
            <a:r>
              <a:rPr kumimoji="0" lang="en-US" altLang="ja-JP" sz="1067">
                <a:solidFill>
                  <a:srgbClr val="000000"/>
                </a:solidFill>
                <a:latin typeface="メイリオ" panose="020B0604030504040204" pitchFamily="50" charset="-128"/>
                <a:ea typeface="メイリオ" panose="020B0604030504040204" pitchFamily="50" charset="-128"/>
                <a:cs typeface="Arial"/>
              </a:rPr>
              <a:t>※</a:t>
            </a:r>
            <a:r>
              <a:rPr kumimoji="0" lang="en-US" sz="1067">
                <a:solidFill>
                  <a:srgbClr val="000000"/>
                </a:solidFill>
                <a:latin typeface="メイリオ" panose="020B0604030504040204" pitchFamily="50" charset="-128"/>
                <a:ea typeface="メイリオ" panose="020B0604030504040204" pitchFamily="50" charset="-128"/>
                <a:cs typeface="Arial"/>
              </a:rPr>
              <a:t>Test Manager / Process Mining </a:t>
            </a:r>
            <a:r>
              <a:rPr kumimoji="0" lang="ja-JP" altLang="en-US" sz="1067">
                <a:solidFill>
                  <a:srgbClr val="000000"/>
                </a:solidFill>
                <a:latin typeface="メイリオ" panose="020B0604030504040204" pitchFamily="50" charset="-128"/>
                <a:ea typeface="メイリオ" panose="020B0604030504040204" pitchFamily="50" charset="-128"/>
                <a:cs typeface="Arial"/>
              </a:rPr>
              <a:t>利用には別途 プラットフォーム </a:t>
            </a:r>
            <a:r>
              <a:rPr kumimoji="0" lang="en-US" altLang="ja-JP" sz="1067">
                <a:solidFill>
                  <a:srgbClr val="000000"/>
                </a:solidFill>
                <a:latin typeface="メイリオ" panose="020B0604030504040204" pitchFamily="50" charset="-128"/>
                <a:ea typeface="メイリオ" panose="020B0604030504040204" pitchFamily="50" charset="-128"/>
                <a:cs typeface="Arial"/>
              </a:rPr>
              <a:t>SKU </a:t>
            </a:r>
            <a:r>
              <a:rPr kumimoji="0" lang="ja-JP" altLang="en-US" sz="1067">
                <a:solidFill>
                  <a:srgbClr val="000000"/>
                </a:solidFill>
                <a:latin typeface="メイリオ" panose="020B0604030504040204" pitchFamily="50" charset="-128"/>
                <a:ea typeface="メイリオ" panose="020B0604030504040204" pitchFamily="50" charset="-128"/>
                <a:cs typeface="Arial"/>
              </a:rPr>
              <a:t>購入前提</a:t>
            </a:r>
            <a:endParaRPr kumimoji="0" lang="en-US" sz="1067" err="1">
              <a:solidFill>
                <a:srgbClr val="000000"/>
              </a:solidFill>
              <a:latin typeface="メイリオ" panose="020B0604030504040204" pitchFamily="50" charset="-128"/>
              <a:ea typeface="メイリオ" panose="020B0604030504040204" pitchFamily="50" charset="-128"/>
              <a:cs typeface="Arial"/>
            </a:endParaRPr>
          </a:p>
        </p:txBody>
      </p:sp>
      <p:grpSp>
        <p:nvGrpSpPr>
          <p:cNvPr id="308" name="Group 225">
            <a:extLst>
              <a:ext uri="{FF2B5EF4-FFF2-40B4-BE49-F238E27FC236}">
                <a16:creationId xmlns:a16="http://schemas.microsoft.com/office/drawing/2014/main" id="{0EF580D8-5CC5-4EB4-AE60-DE3C6CB04380}"/>
              </a:ext>
            </a:extLst>
          </p:cNvPr>
          <p:cNvGrpSpPr/>
          <p:nvPr/>
        </p:nvGrpSpPr>
        <p:grpSpPr>
          <a:xfrm>
            <a:off x="2314600" y="1012295"/>
            <a:ext cx="6136953" cy="427852"/>
            <a:chOff x="3060305" y="493423"/>
            <a:chExt cx="4602715" cy="320889"/>
          </a:xfrm>
        </p:grpSpPr>
        <p:grpSp>
          <p:nvGrpSpPr>
            <p:cNvPr id="309" name="Group 226">
              <a:extLst>
                <a:ext uri="{FF2B5EF4-FFF2-40B4-BE49-F238E27FC236}">
                  <a16:creationId xmlns:a16="http://schemas.microsoft.com/office/drawing/2014/main" id="{BFC7B2C1-9219-4602-9172-DD67843B9415}"/>
                </a:ext>
              </a:extLst>
            </p:cNvPr>
            <p:cNvGrpSpPr/>
            <p:nvPr/>
          </p:nvGrpSpPr>
          <p:grpSpPr>
            <a:xfrm>
              <a:off x="6748620" y="507674"/>
              <a:ext cx="914400" cy="306171"/>
              <a:chOff x="7144396" y="828667"/>
              <a:chExt cx="914400" cy="306171"/>
            </a:xfrm>
          </p:grpSpPr>
          <p:sp>
            <p:nvSpPr>
              <p:cNvPr id="326" name="Rectangle 243">
                <a:extLst>
                  <a:ext uri="{FF2B5EF4-FFF2-40B4-BE49-F238E27FC236}">
                    <a16:creationId xmlns:a16="http://schemas.microsoft.com/office/drawing/2014/main" id="{B5AD3425-AB3F-4FDD-A61A-5BE6215DCB7E}"/>
                  </a:ext>
                </a:extLst>
              </p:cNvPr>
              <p:cNvSpPr/>
              <p:nvPr/>
            </p:nvSpPr>
            <p:spPr>
              <a:xfrm>
                <a:off x="7144396" y="828667"/>
                <a:ext cx="914400" cy="274320"/>
              </a:xfrm>
              <a:prstGeom prst="rect">
                <a:avLst/>
              </a:prstGeom>
              <a:solidFill>
                <a:srgbClr val="933692"/>
              </a:solidFill>
              <a:ln w="9525" cap="flat" cmpd="sng" algn="ctr">
                <a:noFill/>
                <a:prstDash val="solid"/>
              </a:ln>
              <a:effectLst/>
            </p:spPr>
            <p:txBody>
              <a:bodyPr lIns="0" tIns="0" rIns="0" bIns="0" rtlCol="0" anchor="ctr" anchorCtr="0"/>
              <a:lstStyle>
                <a:defPPr>
                  <a:defRPr lang="en-US"/>
                </a:defPPr>
                <a:lvl1pPr marL="0" algn="l" defTabSz="1326703" rtl="0" eaLnBrk="1" latinLnBrk="0" hangingPunct="1">
                  <a:defRPr sz="5223" kern="1200">
                    <a:solidFill>
                      <a:schemeClr val="lt1"/>
                    </a:solidFill>
                    <a:latin typeface="+mn-lt"/>
                    <a:ea typeface="+mn-ea"/>
                    <a:cs typeface="+mn-cs"/>
                  </a:defRPr>
                </a:lvl1pPr>
                <a:lvl2pPr marL="1326703" algn="l" defTabSz="1326703" rtl="0" eaLnBrk="1" latinLnBrk="0" hangingPunct="1">
                  <a:defRPr sz="5223" kern="1200">
                    <a:solidFill>
                      <a:schemeClr val="lt1"/>
                    </a:solidFill>
                    <a:latin typeface="+mn-lt"/>
                    <a:ea typeface="+mn-ea"/>
                    <a:cs typeface="+mn-cs"/>
                  </a:defRPr>
                </a:lvl2pPr>
                <a:lvl3pPr marL="2653406" algn="l" defTabSz="1326703" rtl="0" eaLnBrk="1" latinLnBrk="0" hangingPunct="1">
                  <a:defRPr sz="5223" kern="1200">
                    <a:solidFill>
                      <a:schemeClr val="lt1"/>
                    </a:solidFill>
                    <a:latin typeface="+mn-lt"/>
                    <a:ea typeface="+mn-ea"/>
                    <a:cs typeface="+mn-cs"/>
                  </a:defRPr>
                </a:lvl3pPr>
                <a:lvl4pPr marL="3980109" algn="l" defTabSz="1326703" rtl="0" eaLnBrk="1" latinLnBrk="0" hangingPunct="1">
                  <a:defRPr sz="5223" kern="1200">
                    <a:solidFill>
                      <a:schemeClr val="lt1"/>
                    </a:solidFill>
                    <a:latin typeface="+mn-lt"/>
                    <a:ea typeface="+mn-ea"/>
                    <a:cs typeface="+mn-cs"/>
                  </a:defRPr>
                </a:lvl4pPr>
                <a:lvl5pPr marL="5306812" algn="l" defTabSz="1326703" rtl="0" eaLnBrk="1" latinLnBrk="0" hangingPunct="1">
                  <a:defRPr sz="5223" kern="1200">
                    <a:solidFill>
                      <a:schemeClr val="lt1"/>
                    </a:solidFill>
                    <a:latin typeface="+mn-lt"/>
                    <a:ea typeface="+mn-ea"/>
                    <a:cs typeface="+mn-cs"/>
                  </a:defRPr>
                </a:lvl5pPr>
                <a:lvl6pPr marL="6633515" algn="l" defTabSz="1326703" rtl="0" eaLnBrk="1" latinLnBrk="0" hangingPunct="1">
                  <a:defRPr sz="5223" kern="1200">
                    <a:solidFill>
                      <a:schemeClr val="lt1"/>
                    </a:solidFill>
                    <a:latin typeface="+mn-lt"/>
                    <a:ea typeface="+mn-ea"/>
                    <a:cs typeface="+mn-cs"/>
                  </a:defRPr>
                </a:lvl6pPr>
                <a:lvl7pPr marL="7960218" algn="l" defTabSz="1326703" rtl="0" eaLnBrk="1" latinLnBrk="0" hangingPunct="1">
                  <a:defRPr sz="5223" kern="1200">
                    <a:solidFill>
                      <a:schemeClr val="lt1"/>
                    </a:solidFill>
                    <a:latin typeface="+mn-lt"/>
                    <a:ea typeface="+mn-ea"/>
                    <a:cs typeface="+mn-cs"/>
                  </a:defRPr>
                </a:lvl7pPr>
                <a:lvl8pPr marL="9286921" algn="l" defTabSz="1326703" rtl="0" eaLnBrk="1" latinLnBrk="0" hangingPunct="1">
                  <a:defRPr sz="5223" kern="1200">
                    <a:solidFill>
                      <a:schemeClr val="lt1"/>
                    </a:solidFill>
                    <a:latin typeface="+mn-lt"/>
                    <a:ea typeface="+mn-ea"/>
                    <a:cs typeface="+mn-cs"/>
                  </a:defRPr>
                </a:lvl8pPr>
                <a:lvl9pPr marL="10613624" algn="l" defTabSz="1326703" rtl="0" eaLnBrk="1" latinLnBrk="0" hangingPunct="1">
                  <a:defRPr sz="5223" kern="1200">
                    <a:solidFill>
                      <a:schemeClr val="lt1"/>
                    </a:solidFill>
                    <a:latin typeface="+mn-lt"/>
                    <a:ea typeface="+mn-ea"/>
                    <a:cs typeface="+mn-cs"/>
                  </a:defRPr>
                </a:lvl9pPr>
              </a:lstStyle>
              <a:p>
                <a:pPr marL="0" marR="0" lvl="0" indent="0" algn="ctr" defTabSz="1326669"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FFFFFF"/>
                  </a:solidFill>
                  <a:effectLst/>
                  <a:uLnTx/>
                  <a:uFillTx/>
                  <a:latin typeface="Arial"/>
                  <a:ea typeface="メイリオ"/>
                  <a:cs typeface="Arial"/>
                </a:endParaRPr>
              </a:p>
            </p:txBody>
          </p:sp>
          <p:sp>
            <p:nvSpPr>
              <p:cNvPr id="327" name="TextBox 35">
                <a:extLst>
                  <a:ext uri="{FF2B5EF4-FFF2-40B4-BE49-F238E27FC236}">
                    <a16:creationId xmlns:a16="http://schemas.microsoft.com/office/drawing/2014/main" id="{D96D3C64-F321-4323-A03C-D2859FA49A49}"/>
                  </a:ext>
                </a:extLst>
              </p:cNvPr>
              <p:cNvSpPr txBox="1"/>
              <p:nvPr/>
            </p:nvSpPr>
            <p:spPr>
              <a:xfrm>
                <a:off x="7437318" y="868652"/>
                <a:ext cx="619473" cy="266186"/>
              </a:xfrm>
              <a:prstGeom prst="rect">
                <a:avLst/>
              </a:prstGeom>
              <a:noFill/>
            </p:spPr>
            <p:txBody>
              <a:bodyPr wrap="square" lIns="0" tIns="0" rIns="0" bIns="0" rtlCol="0" anchor="t" anchorCtr="0">
                <a:noAutofit/>
              </a:bodyPr>
              <a:lstStyle>
                <a:defPPr>
                  <a:defRPr lang="en-US"/>
                </a:defPPr>
                <a:lvl1pPr marL="0" algn="l" defTabSz="1326703" rtl="0" eaLnBrk="1" latinLnBrk="0" hangingPunct="1">
                  <a:defRPr sz="5223" kern="1200">
                    <a:solidFill>
                      <a:schemeClr val="tx1"/>
                    </a:solidFill>
                    <a:latin typeface="+mn-lt"/>
                    <a:ea typeface="+mn-ea"/>
                    <a:cs typeface="+mn-cs"/>
                  </a:defRPr>
                </a:lvl1pPr>
                <a:lvl2pPr marL="1326703" algn="l" defTabSz="1326703" rtl="0" eaLnBrk="1" latinLnBrk="0" hangingPunct="1">
                  <a:defRPr sz="5223" kern="1200">
                    <a:solidFill>
                      <a:schemeClr val="tx1"/>
                    </a:solidFill>
                    <a:latin typeface="+mn-lt"/>
                    <a:ea typeface="+mn-ea"/>
                    <a:cs typeface="+mn-cs"/>
                  </a:defRPr>
                </a:lvl2pPr>
                <a:lvl3pPr marL="2653406" algn="l" defTabSz="1326703" rtl="0" eaLnBrk="1" latinLnBrk="0" hangingPunct="1">
                  <a:defRPr sz="5223" kern="1200">
                    <a:solidFill>
                      <a:schemeClr val="tx1"/>
                    </a:solidFill>
                    <a:latin typeface="+mn-lt"/>
                    <a:ea typeface="+mn-ea"/>
                    <a:cs typeface="+mn-cs"/>
                  </a:defRPr>
                </a:lvl3pPr>
                <a:lvl4pPr marL="3980109" algn="l" defTabSz="1326703" rtl="0" eaLnBrk="1" latinLnBrk="0" hangingPunct="1">
                  <a:defRPr sz="5223" kern="1200">
                    <a:solidFill>
                      <a:schemeClr val="tx1"/>
                    </a:solidFill>
                    <a:latin typeface="+mn-lt"/>
                    <a:ea typeface="+mn-ea"/>
                    <a:cs typeface="+mn-cs"/>
                  </a:defRPr>
                </a:lvl4pPr>
                <a:lvl5pPr marL="5306812" algn="l" defTabSz="1326703" rtl="0" eaLnBrk="1" latinLnBrk="0" hangingPunct="1">
                  <a:defRPr sz="5223" kern="1200">
                    <a:solidFill>
                      <a:schemeClr val="tx1"/>
                    </a:solidFill>
                    <a:latin typeface="+mn-lt"/>
                    <a:ea typeface="+mn-ea"/>
                    <a:cs typeface="+mn-cs"/>
                  </a:defRPr>
                </a:lvl5pPr>
                <a:lvl6pPr marL="6633515" algn="l" defTabSz="1326703" rtl="0" eaLnBrk="1" latinLnBrk="0" hangingPunct="1">
                  <a:defRPr sz="5223" kern="1200">
                    <a:solidFill>
                      <a:schemeClr val="tx1"/>
                    </a:solidFill>
                    <a:latin typeface="+mn-lt"/>
                    <a:ea typeface="+mn-ea"/>
                    <a:cs typeface="+mn-cs"/>
                  </a:defRPr>
                </a:lvl6pPr>
                <a:lvl7pPr marL="7960218" algn="l" defTabSz="1326703" rtl="0" eaLnBrk="1" latinLnBrk="0" hangingPunct="1">
                  <a:defRPr sz="5223" kern="1200">
                    <a:solidFill>
                      <a:schemeClr val="tx1"/>
                    </a:solidFill>
                    <a:latin typeface="+mn-lt"/>
                    <a:ea typeface="+mn-ea"/>
                    <a:cs typeface="+mn-cs"/>
                  </a:defRPr>
                </a:lvl7pPr>
                <a:lvl8pPr marL="9286921" algn="l" defTabSz="1326703" rtl="0" eaLnBrk="1" latinLnBrk="0" hangingPunct="1">
                  <a:defRPr sz="5223" kern="1200">
                    <a:solidFill>
                      <a:schemeClr val="tx1"/>
                    </a:solidFill>
                    <a:latin typeface="+mn-lt"/>
                    <a:ea typeface="+mn-ea"/>
                    <a:cs typeface="+mn-cs"/>
                  </a:defRPr>
                </a:lvl8pPr>
                <a:lvl9pPr marL="10613624" algn="l" defTabSz="1326703" rtl="0" eaLnBrk="1" latinLnBrk="0" hangingPunct="1">
                  <a:defRPr sz="5223" kern="1200">
                    <a:solidFill>
                      <a:schemeClr val="tx1"/>
                    </a:solidFill>
                    <a:latin typeface="+mn-lt"/>
                    <a:ea typeface="+mn-ea"/>
                    <a:cs typeface="+mn-cs"/>
                  </a:defRPr>
                </a:lvl9pPr>
              </a:lstStyle>
              <a:p>
                <a:pPr marL="0" marR="0" lvl="0" indent="0" algn="ctr" defTabSz="1326669"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a:ln>
                      <a:noFill/>
                    </a:ln>
                    <a:solidFill>
                      <a:srgbClr val="FFFFFF"/>
                    </a:solidFill>
                    <a:effectLst/>
                    <a:uLnTx/>
                    <a:uFillTx/>
                    <a:latin typeface="メイリオ" panose="020B0604030504040204" pitchFamily="50" charset="-128"/>
                    <a:ea typeface="メイリオ" panose="020B0604030504040204" pitchFamily="50" charset="-128"/>
                    <a:cs typeface="+mn-cs"/>
                  </a:rPr>
                  <a:t>協働</a:t>
                </a:r>
                <a:endParaRPr kumimoji="0" lang="en-US" sz="1400" b="1" i="0" u="none" strike="noStrike" kern="1200" cap="none" spc="0" normalizeH="0" baseline="0" noProof="0">
                  <a:ln>
                    <a:noFill/>
                  </a:ln>
                  <a:solidFill>
                    <a:srgbClr val="FFFFFF"/>
                  </a:solidFill>
                  <a:effectLst/>
                  <a:uLnTx/>
                  <a:uFillTx/>
                  <a:latin typeface="メイリオ" panose="020B0604030504040204" pitchFamily="50" charset="-128"/>
                  <a:ea typeface="メイリオ" panose="020B0604030504040204" pitchFamily="50" charset="-128"/>
                  <a:cs typeface="+mn-cs"/>
                </a:endParaRPr>
              </a:p>
            </p:txBody>
          </p:sp>
          <p:pic>
            <p:nvPicPr>
              <p:cNvPr id="328" name="Graphic 245">
                <a:extLst>
                  <a:ext uri="{FF2B5EF4-FFF2-40B4-BE49-F238E27FC236}">
                    <a16:creationId xmlns:a16="http://schemas.microsoft.com/office/drawing/2014/main" id="{36AB5E73-9923-45F6-9B67-6E5B2317B882}"/>
                  </a:ext>
                </a:extLst>
              </p:cNvPr>
              <p:cNvPicPr>
                <a:picLocks noChangeAspect="1"/>
              </p:cNvPicPr>
              <p:nvPr/>
            </p:nvPicPr>
            <p:blipFill>
              <a:blip r:embed="rId2">
                <a:extLst>
                  <a:ext uri="{96DAC541-7B7A-43D3-8B79-37D633B846F1}">
                    <asvg:svgBlip xmlns:asvg="http://schemas.microsoft.com/office/drawing/2016/SVG/main" xmlns="" r:embed="rId7"/>
                  </a:ext>
                </a:extLst>
              </a:blip>
              <a:srcRect/>
              <a:stretch/>
            </p:blipFill>
            <p:spPr>
              <a:xfrm>
                <a:off x="7199871" y="841008"/>
                <a:ext cx="229245" cy="229245"/>
              </a:xfrm>
              <a:prstGeom prst="rect">
                <a:avLst/>
              </a:prstGeom>
            </p:spPr>
          </p:pic>
        </p:grpSp>
        <p:grpSp>
          <p:nvGrpSpPr>
            <p:cNvPr id="310" name="Group 227">
              <a:extLst>
                <a:ext uri="{FF2B5EF4-FFF2-40B4-BE49-F238E27FC236}">
                  <a16:creationId xmlns:a16="http://schemas.microsoft.com/office/drawing/2014/main" id="{5CE779AE-8726-4FAF-B77E-9C04299EAEF4}"/>
                </a:ext>
              </a:extLst>
            </p:cNvPr>
            <p:cNvGrpSpPr/>
            <p:nvPr/>
          </p:nvGrpSpPr>
          <p:grpSpPr>
            <a:xfrm>
              <a:off x="4911353" y="507674"/>
              <a:ext cx="914400" cy="299508"/>
              <a:chOff x="3706929" y="831343"/>
              <a:chExt cx="914400" cy="299508"/>
            </a:xfrm>
          </p:grpSpPr>
          <p:sp>
            <p:nvSpPr>
              <p:cNvPr id="323" name="Rectangle 240">
                <a:extLst>
                  <a:ext uri="{FF2B5EF4-FFF2-40B4-BE49-F238E27FC236}">
                    <a16:creationId xmlns:a16="http://schemas.microsoft.com/office/drawing/2014/main" id="{956385F7-E12C-418B-A6AE-68FCEE5ACFA8}"/>
                  </a:ext>
                </a:extLst>
              </p:cNvPr>
              <p:cNvSpPr/>
              <p:nvPr/>
            </p:nvSpPr>
            <p:spPr>
              <a:xfrm>
                <a:off x="3706929" y="831343"/>
                <a:ext cx="914400" cy="274320"/>
              </a:xfrm>
              <a:prstGeom prst="rect">
                <a:avLst/>
              </a:prstGeom>
              <a:solidFill>
                <a:srgbClr val="FA4616"/>
              </a:solidFill>
              <a:ln w="9525" cap="flat" cmpd="sng" algn="ctr">
                <a:noFill/>
                <a:prstDash val="solid"/>
              </a:ln>
              <a:effectLst/>
            </p:spPr>
            <p:txBody>
              <a:bodyPr lIns="0" tIns="0" rIns="0" bIns="0" rtlCol="0" anchor="ctr" anchorCtr="0"/>
              <a:lstStyle>
                <a:defPPr>
                  <a:defRPr lang="en-US"/>
                </a:defPPr>
                <a:lvl1pPr marL="0" algn="l" defTabSz="1326703" rtl="0" eaLnBrk="1" latinLnBrk="0" hangingPunct="1">
                  <a:defRPr sz="5223" kern="1200">
                    <a:solidFill>
                      <a:schemeClr val="lt1"/>
                    </a:solidFill>
                    <a:latin typeface="+mn-lt"/>
                    <a:ea typeface="+mn-ea"/>
                    <a:cs typeface="+mn-cs"/>
                  </a:defRPr>
                </a:lvl1pPr>
                <a:lvl2pPr marL="1326703" algn="l" defTabSz="1326703" rtl="0" eaLnBrk="1" latinLnBrk="0" hangingPunct="1">
                  <a:defRPr sz="5223" kern="1200">
                    <a:solidFill>
                      <a:schemeClr val="lt1"/>
                    </a:solidFill>
                    <a:latin typeface="+mn-lt"/>
                    <a:ea typeface="+mn-ea"/>
                    <a:cs typeface="+mn-cs"/>
                  </a:defRPr>
                </a:lvl2pPr>
                <a:lvl3pPr marL="2653406" algn="l" defTabSz="1326703" rtl="0" eaLnBrk="1" latinLnBrk="0" hangingPunct="1">
                  <a:defRPr sz="5223" kern="1200">
                    <a:solidFill>
                      <a:schemeClr val="lt1"/>
                    </a:solidFill>
                    <a:latin typeface="+mn-lt"/>
                    <a:ea typeface="+mn-ea"/>
                    <a:cs typeface="+mn-cs"/>
                  </a:defRPr>
                </a:lvl3pPr>
                <a:lvl4pPr marL="3980109" algn="l" defTabSz="1326703" rtl="0" eaLnBrk="1" latinLnBrk="0" hangingPunct="1">
                  <a:defRPr sz="5223" kern="1200">
                    <a:solidFill>
                      <a:schemeClr val="lt1"/>
                    </a:solidFill>
                    <a:latin typeface="+mn-lt"/>
                    <a:ea typeface="+mn-ea"/>
                    <a:cs typeface="+mn-cs"/>
                  </a:defRPr>
                </a:lvl4pPr>
                <a:lvl5pPr marL="5306812" algn="l" defTabSz="1326703" rtl="0" eaLnBrk="1" latinLnBrk="0" hangingPunct="1">
                  <a:defRPr sz="5223" kern="1200">
                    <a:solidFill>
                      <a:schemeClr val="lt1"/>
                    </a:solidFill>
                    <a:latin typeface="+mn-lt"/>
                    <a:ea typeface="+mn-ea"/>
                    <a:cs typeface="+mn-cs"/>
                  </a:defRPr>
                </a:lvl5pPr>
                <a:lvl6pPr marL="6633515" algn="l" defTabSz="1326703" rtl="0" eaLnBrk="1" latinLnBrk="0" hangingPunct="1">
                  <a:defRPr sz="5223" kern="1200">
                    <a:solidFill>
                      <a:schemeClr val="lt1"/>
                    </a:solidFill>
                    <a:latin typeface="+mn-lt"/>
                    <a:ea typeface="+mn-ea"/>
                    <a:cs typeface="+mn-cs"/>
                  </a:defRPr>
                </a:lvl6pPr>
                <a:lvl7pPr marL="7960218" algn="l" defTabSz="1326703" rtl="0" eaLnBrk="1" latinLnBrk="0" hangingPunct="1">
                  <a:defRPr sz="5223" kern="1200">
                    <a:solidFill>
                      <a:schemeClr val="lt1"/>
                    </a:solidFill>
                    <a:latin typeface="+mn-lt"/>
                    <a:ea typeface="+mn-ea"/>
                    <a:cs typeface="+mn-cs"/>
                  </a:defRPr>
                </a:lvl7pPr>
                <a:lvl8pPr marL="9286921" algn="l" defTabSz="1326703" rtl="0" eaLnBrk="1" latinLnBrk="0" hangingPunct="1">
                  <a:defRPr sz="5223" kern="1200">
                    <a:solidFill>
                      <a:schemeClr val="lt1"/>
                    </a:solidFill>
                    <a:latin typeface="+mn-lt"/>
                    <a:ea typeface="+mn-ea"/>
                    <a:cs typeface="+mn-cs"/>
                  </a:defRPr>
                </a:lvl8pPr>
                <a:lvl9pPr marL="10613624" algn="l" defTabSz="1326703" rtl="0" eaLnBrk="1" latinLnBrk="0" hangingPunct="1">
                  <a:defRPr sz="5223" kern="1200">
                    <a:solidFill>
                      <a:schemeClr val="lt1"/>
                    </a:solidFill>
                    <a:latin typeface="+mn-lt"/>
                    <a:ea typeface="+mn-ea"/>
                    <a:cs typeface="+mn-cs"/>
                  </a:defRPr>
                </a:lvl9pPr>
              </a:lstStyle>
              <a:p>
                <a:pPr marL="0" marR="0" lvl="0" indent="0" algn="ctr" defTabSz="1326669"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FFFFFF"/>
                  </a:solidFill>
                  <a:effectLst/>
                  <a:uLnTx/>
                  <a:uFillTx/>
                  <a:latin typeface="Arial"/>
                  <a:ea typeface="メイリオ"/>
                  <a:cs typeface="Arial"/>
                </a:endParaRPr>
              </a:p>
            </p:txBody>
          </p:sp>
          <p:sp>
            <p:nvSpPr>
              <p:cNvPr id="324" name="TextBox 33">
                <a:extLst>
                  <a:ext uri="{FF2B5EF4-FFF2-40B4-BE49-F238E27FC236}">
                    <a16:creationId xmlns:a16="http://schemas.microsoft.com/office/drawing/2014/main" id="{0CB2167B-BB8F-4578-A9DF-32513F2B53AA}"/>
                  </a:ext>
                </a:extLst>
              </p:cNvPr>
              <p:cNvSpPr txBox="1"/>
              <p:nvPr/>
            </p:nvSpPr>
            <p:spPr>
              <a:xfrm>
                <a:off x="3923460" y="872639"/>
                <a:ext cx="684951" cy="258212"/>
              </a:xfrm>
              <a:prstGeom prst="rect">
                <a:avLst/>
              </a:prstGeom>
              <a:noFill/>
            </p:spPr>
            <p:txBody>
              <a:bodyPr wrap="square" lIns="0" tIns="0" rIns="0" bIns="0" rtlCol="0" anchor="t" anchorCtr="0">
                <a:noAutofit/>
              </a:bodyPr>
              <a:lstStyle>
                <a:defPPr>
                  <a:defRPr lang="en-US"/>
                </a:defPPr>
                <a:lvl1pPr marL="0" algn="l" defTabSz="1326703" rtl="0" eaLnBrk="1" latinLnBrk="0" hangingPunct="1">
                  <a:defRPr sz="5223" kern="1200">
                    <a:solidFill>
                      <a:schemeClr val="tx1"/>
                    </a:solidFill>
                    <a:latin typeface="+mn-lt"/>
                    <a:ea typeface="+mn-ea"/>
                    <a:cs typeface="+mn-cs"/>
                  </a:defRPr>
                </a:lvl1pPr>
                <a:lvl2pPr marL="1326703" algn="l" defTabSz="1326703" rtl="0" eaLnBrk="1" latinLnBrk="0" hangingPunct="1">
                  <a:defRPr sz="5223" kern="1200">
                    <a:solidFill>
                      <a:schemeClr val="tx1"/>
                    </a:solidFill>
                    <a:latin typeface="+mn-lt"/>
                    <a:ea typeface="+mn-ea"/>
                    <a:cs typeface="+mn-cs"/>
                  </a:defRPr>
                </a:lvl2pPr>
                <a:lvl3pPr marL="2653406" algn="l" defTabSz="1326703" rtl="0" eaLnBrk="1" latinLnBrk="0" hangingPunct="1">
                  <a:defRPr sz="5223" kern="1200">
                    <a:solidFill>
                      <a:schemeClr val="tx1"/>
                    </a:solidFill>
                    <a:latin typeface="+mn-lt"/>
                    <a:ea typeface="+mn-ea"/>
                    <a:cs typeface="+mn-cs"/>
                  </a:defRPr>
                </a:lvl3pPr>
                <a:lvl4pPr marL="3980109" algn="l" defTabSz="1326703" rtl="0" eaLnBrk="1" latinLnBrk="0" hangingPunct="1">
                  <a:defRPr sz="5223" kern="1200">
                    <a:solidFill>
                      <a:schemeClr val="tx1"/>
                    </a:solidFill>
                    <a:latin typeface="+mn-lt"/>
                    <a:ea typeface="+mn-ea"/>
                    <a:cs typeface="+mn-cs"/>
                  </a:defRPr>
                </a:lvl4pPr>
                <a:lvl5pPr marL="5306812" algn="l" defTabSz="1326703" rtl="0" eaLnBrk="1" latinLnBrk="0" hangingPunct="1">
                  <a:defRPr sz="5223" kern="1200">
                    <a:solidFill>
                      <a:schemeClr val="tx1"/>
                    </a:solidFill>
                    <a:latin typeface="+mn-lt"/>
                    <a:ea typeface="+mn-ea"/>
                    <a:cs typeface="+mn-cs"/>
                  </a:defRPr>
                </a:lvl5pPr>
                <a:lvl6pPr marL="6633515" algn="l" defTabSz="1326703" rtl="0" eaLnBrk="1" latinLnBrk="0" hangingPunct="1">
                  <a:defRPr sz="5223" kern="1200">
                    <a:solidFill>
                      <a:schemeClr val="tx1"/>
                    </a:solidFill>
                    <a:latin typeface="+mn-lt"/>
                    <a:ea typeface="+mn-ea"/>
                    <a:cs typeface="+mn-cs"/>
                  </a:defRPr>
                </a:lvl6pPr>
                <a:lvl7pPr marL="7960218" algn="l" defTabSz="1326703" rtl="0" eaLnBrk="1" latinLnBrk="0" hangingPunct="1">
                  <a:defRPr sz="5223" kern="1200">
                    <a:solidFill>
                      <a:schemeClr val="tx1"/>
                    </a:solidFill>
                    <a:latin typeface="+mn-lt"/>
                    <a:ea typeface="+mn-ea"/>
                    <a:cs typeface="+mn-cs"/>
                  </a:defRPr>
                </a:lvl7pPr>
                <a:lvl8pPr marL="9286921" algn="l" defTabSz="1326703" rtl="0" eaLnBrk="1" latinLnBrk="0" hangingPunct="1">
                  <a:defRPr sz="5223" kern="1200">
                    <a:solidFill>
                      <a:schemeClr val="tx1"/>
                    </a:solidFill>
                    <a:latin typeface="+mn-lt"/>
                    <a:ea typeface="+mn-ea"/>
                    <a:cs typeface="+mn-cs"/>
                  </a:defRPr>
                </a:lvl8pPr>
                <a:lvl9pPr marL="10613624" algn="l" defTabSz="1326703" rtl="0" eaLnBrk="1" latinLnBrk="0" hangingPunct="1">
                  <a:defRPr sz="5223" kern="1200">
                    <a:solidFill>
                      <a:schemeClr val="tx1"/>
                    </a:solidFill>
                    <a:latin typeface="+mn-lt"/>
                    <a:ea typeface="+mn-ea"/>
                    <a:cs typeface="+mn-cs"/>
                  </a:defRPr>
                </a:lvl9pPr>
              </a:lstStyle>
              <a:p>
                <a:pPr marL="0" marR="0" lvl="0" indent="0" algn="ctr" defTabSz="1326669"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a:ln>
                      <a:noFill/>
                    </a:ln>
                    <a:solidFill>
                      <a:srgbClr val="FFFFFF"/>
                    </a:solidFill>
                    <a:effectLst/>
                    <a:uLnTx/>
                    <a:uFillTx/>
                    <a:latin typeface="メイリオ" panose="020B0604030504040204" pitchFamily="50" charset="-128"/>
                    <a:ea typeface="メイリオ" panose="020B0604030504040204" pitchFamily="50" charset="-128"/>
                    <a:cs typeface="+mn-cs"/>
                  </a:rPr>
                  <a:t>管理</a:t>
                </a:r>
                <a:endParaRPr kumimoji="0" lang="en-US" sz="1400" b="1" i="0" u="none" strike="noStrike" kern="1200" cap="none" spc="0" normalizeH="0" baseline="0" noProof="0">
                  <a:ln>
                    <a:noFill/>
                  </a:ln>
                  <a:solidFill>
                    <a:srgbClr val="FFFFFF"/>
                  </a:solidFill>
                  <a:effectLst/>
                  <a:uLnTx/>
                  <a:uFillTx/>
                  <a:latin typeface="メイリオ" panose="020B0604030504040204" pitchFamily="50" charset="-128"/>
                  <a:ea typeface="メイリオ" panose="020B0604030504040204" pitchFamily="50" charset="-128"/>
                  <a:cs typeface="+mn-cs"/>
                </a:endParaRPr>
              </a:p>
            </p:txBody>
          </p:sp>
          <p:pic>
            <p:nvPicPr>
              <p:cNvPr id="325" name="Graphic 656" descr="Graphic 656">
                <a:extLst>
                  <a:ext uri="{FF2B5EF4-FFF2-40B4-BE49-F238E27FC236}">
                    <a16:creationId xmlns:a16="http://schemas.microsoft.com/office/drawing/2014/main" id="{3116EF7D-56E4-47CA-B80A-3FE1FDBA500B}"/>
                  </a:ext>
                </a:extLst>
              </p:cNvPr>
              <p:cNvPicPr>
                <a:picLocks/>
              </p:cNvPicPr>
              <p:nvPr/>
            </p:nvPicPr>
            <p:blipFill>
              <a:blip r:embed="rId8"/>
              <a:stretch>
                <a:fillRect/>
              </a:stretch>
            </p:blipFill>
            <p:spPr>
              <a:xfrm>
                <a:off x="3772650" y="845035"/>
                <a:ext cx="226056" cy="229244"/>
              </a:xfrm>
              <a:prstGeom prst="rect">
                <a:avLst/>
              </a:prstGeom>
              <a:ln w="12700">
                <a:miter lim="400000"/>
              </a:ln>
            </p:spPr>
          </p:pic>
        </p:grpSp>
        <p:grpSp>
          <p:nvGrpSpPr>
            <p:cNvPr id="311" name="Group 228">
              <a:extLst>
                <a:ext uri="{FF2B5EF4-FFF2-40B4-BE49-F238E27FC236}">
                  <a16:creationId xmlns:a16="http://schemas.microsoft.com/office/drawing/2014/main" id="{628AE605-7A64-48F8-8581-F2EDF6914EEE}"/>
                </a:ext>
              </a:extLst>
            </p:cNvPr>
            <p:cNvGrpSpPr/>
            <p:nvPr/>
          </p:nvGrpSpPr>
          <p:grpSpPr>
            <a:xfrm>
              <a:off x="4001792" y="507674"/>
              <a:ext cx="915593" cy="294550"/>
              <a:chOff x="1999057" y="822644"/>
              <a:chExt cx="915593" cy="294550"/>
            </a:xfrm>
          </p:grpSpPr>
          <p:sp>
            <p:nvSpPr>
              <p:cNvPr id="320" name="Rectangle 237">
                <a:extLst>
                  <a:ext uri="{FF2B5EF4-FFF2-40B4-BE49-F238E27FC236}">
                    <a16:creationId xmlns:a16="http://schemas.microsoft.com/office/drawing/2014/main" id="{30F64228-33C4-4849-B64B-DB7108F5C9C6}"/>
                  </a:ext>
                </a:extLst>
              </p:cNvPr>
              <p:cNvSpPr/>
              <p:nvPr/>
            </p:nvSpPr>
            <p:spPr>
              <a:xfrm>
                <a:off x="1999057" y="822644"/>
                <a:ext cx="914400" cy="274320"/>
              </a:xfrm>
              <a:prstGeom prst="rect">
                <a:avLst/>
              </a:prstGeom>
              <a:solidFill>
                <a:srgbClr val="0067DF"/>
              </a:solidFill>
              <a:ln w="9525" cap="flat" cmpd="sng" algn="ctr">
                <a:noFill/>
                <a:prstDash val="solid"/>
              </a:ln>
              <a:effectLst/>
            </p:spPr>
            <p:txBody>
              <a:bodyPr lIns="0" tIns="0" rIns="0" bIns="0" rtlCol="0" anchor="ctr" anchorCtr="0"/>
              <a:lstStyle>
                <a:defPPr>
                  <a:defRPr lang="en-US"/>
                </a:defPPr>
                <a:lvl1pPr marL="0" algn="l" defTabSz="1326703" rtl="0" eaLnBrk="1" latinLnBrk="0" hangingPunct="1">
                  <a:defRPr sz="5223" kern="1200">
                    <a:solidFill>
                      <a:schemeClr val="lt1"/>
                    </a:solidFill>
                    <a:latin typeface="+mn-lt"/>
                    <a:ea typeface="+mn-ea"/>
                    <a:cs typeface="+mn-cs"/>
                  </a:defRPr>
                </a:lvl1pPr>
                <a:lvl2pPr marL="1326703" algn="l" defTabSz="1326703" rtl="0" eaLnBrk="1" latinLnBrk="0" hangingPunct="1">
                  <a:defRPr sz="5223" kern="1200">
                    <a:solidFill>
                      <a:schemeClr val="lt1"/>
                    </a:solidFill>
                    <a:latin typeface="+mn-lt"/>
                    <a:ea typeface="+mn-ea"/>
                    <a:cs typeface="+mn-cs"/>
                  </a:defRPr>
                </a:lvl2pPr>
                <a:lvl3pPr marL="2653406" algn="l" defTabSz="1326703" rtl="0" eaLnBrk="1" latinLnBrk="0" hangingPunct="1">
                  <a:defRPr sz="5223" kern="1200">
                    <a:solidFill>
                      <a:schemeClr val="lt1"/>
                    </a:solidFill>
                    <a:latin typeface="+mn-lt"/>
                    <a:ea typeface="+mn-ea"/>
                    <a:cs typeface="+mn-cs"/>
                  </a:defRPr>
                </a:lvl3pPr>
                <a:lvl4pPr marL="3980109" algn="l" defTabSz="1326703" rtl="0" eaLnBrk="1" latinLnBrk="0" hangingPunct="1">
                  <a:defRPr sz="5223" kern="1200">
                    <a:solidFill>
                      <a:schemeClr val="lt1"/>
                    </a:solidFill>
                    <a:latin typeface="+mn-lt"/>
                    <a:ea typeface="+mn-ea"/>
                    <a:cs typeface="+mn-cs"/>
                  </a:defRPr>
                </a:lvl4pPr>
                <a:lvl5pPr marL="5306812" algn="l" defTabSz="1326703" rtl="0" eaLnBrk="1" latinLnBrk="0" hangingPunct="1">
                  <a:defRPr sz="5223" kern="1200">
                    <a:solidFill>
                      <a:schemeClr val="lt1"/>
                    </a:solidFill>
                    <a:latin typeface="+mn-lt"/>
                    <a:ea typeface="+mn-ea"/>
                    <a:cs typeface="+mn-cs"/>
                  </a:defRPr>
                </a:lvl5pPr>
                <a:lvl6pPr marL="6633515" algn="l" defTabSz="1326703" rtl="0" eaLnBrk="1" latinLnBrk="0" hangingPunct="1">
                  <a:defRPr sz="5223" kern="1200">
                    <a:solidFill>
                      <a:schemeClr val="lt1"/>
                    </a:solidFill>
                    <a:latin typeface="+mn-lt"/>
                    <a:ea typeface="+mn-ea"/>
                    <a:cs typeface="+mn-cs"/>
                  </a:defRPr>
                </a:lvl6pPr>
                <a:lvl7pPr marL="7960218" algn="l" defTabSz="1326703" rtl="0" eaLnBrk="1" latinLnBrk="0" hangingPunct="1">
                  <a:defRPr sz="5223" kern="1200">
                    <a:solidFill>
                      <a:schemeClr val="lt1"/>
                    </a:solidFill>
                    <a:latin typeface="+mn-lt"/>
                    <a:ea typeface="+mn-ea"/>
                    <a:cs typeface="+mn-cs"/>
                  </a:defRPr>
                </a:lvl7pPr>
                <a:lvl8pPr marL="9286921" algn="l" defTabSz="1326703" rtl="0" eaLnBrk="1" latinLnBrk="0" hangingPunct="1">
                  <a:defRPr sz="5223" kern="1200">
                    <a:solidFill>
                      <a:schemeClr val="lt1"/>
                    </a:solidFill>
                    <a:latin typeface="+mn-lt"/>
                    <a:ea typeface="+mn-ea"/>
                    <a:cs typeface="+mn-cs"/>
                  </a:defRPr>
                </a:lvl8pPr>
                <a:lvl9pPr marL="10613624" algn="l" defTabSz="1326703" rtl="0" eaLnBrk="1" latinLnBrk="0" hangingPunct="1">
                  <a:defRPr sz="5223" kern="1200">
                    <a:solidFill>
                      <a:schemeClr val="lt1"/>
                    </a:solidFill>
                    <a:latin typeface="+mn-lt"/>
                    <a:ea typeface="+mn-ea"/>
                    <a:cs typeface="+mn-cs"/>
                  </a:defRPr>
                </a:lvl9pPr>
              </a:lstStyle>
              <a:p>
                <a:pPr marL="0" marR="0" lvl="0" indent="0" algn="ctr" defTabSz="1326669"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FFFFFF"/>
                  </a:solidFill>
                  <a:effectLst/>
                  <a:uLnTx/>
                  <a:uFillTx/>
                  <a:latin typeface="Arial"/>
                  <a:ea typeface="メイリオ"/>
                  <a:cs typeface="Arial"/>
                </a:endParaRPr>
              </a:p>
            </p:txBody>
          </p:sp>
          <p:sp>
            <p:nvSpPr>
              <p:cNvPr id="321" name="TextBox 32">
                <a:extLst>
                  <a:ext uri="{FF2B5EF4-FFF2-40B4-BE49-F238E27FC236}">
                    <a16:creationId xmlns:a16="http://schemas.microsoft.com/office/drawing/2014/main" id="{F4ACB359-06A9-4959-87D6-AF3833BB92D3}"/>
                  </a:ext>
                </a:extLst>
              </p:cNvPr>
              <p:cNvSpPr txBox="1"/>
              <p:nvPr/>
            </p:nvSpPr>
            <p:spPr>
              <a:xfrm>
                <a:off x="2286814" y="858978"/>
                <a:ext cx="627836" cy="258216"/>
              </a:xfrm>
              <a:prstGeom prst="rect">
                <a:avLst/>
              </a:prstGeom>
              <a:noFill/>
            </p:spPr>
            <p:txBody>
              <a:bodyPr wrap="square" lIns="0" tIns="0" rIns="0" bIns="0" rtlCol="0" anchor="t" anchorCtr="0">
                <a:noAutofit/>
              </a:bodyPr>
              <a:lstStyle>
                <a:defPPr>
                  <a:defRPr lang="en-US"/>
                </a:defPPr>
                <a:lvl1pPr marL="0" algn="l" defTabSz="1326703" rtl="0" eaLnBrk="1" latinLnBrk="0" hangingPunct="1">
                  <a:defRPr sz="5223" kern="1200">
                    <a:solidFill>
                      <a:schemeClr val="tx1"/>
                    </a:solidFill>
                    <a:latin typeface="+mn-lt"/>
                    <a:ea typeface="+mn-ea"/>
                    <a:cs typeface="+mn-cs"/>
                  </a:defRPr>
                </a:lvl1pPr>
                <a:lvl2pPr marL="1326703" algn="l" defTabSz="1326703" rtl="0" eaLnBrk="1" latinLnBrk="0" hangingPunct="1">
                  <a:defRPr sz="5223" kern="1200">
                    <a:solidFill>
                      <a:schemeClr val="tx1"/>
                    </a:solidFill>
                    <a:latin typeface="+mn-lt"/>
                    <a:ea typeface="+mn-ea"/>
                    <a:cs typeface="+mn-cs"/>
                  </a:defRPr>
                </a:lvl2pPr>
                <a:lvl3pPr marL="2653406" algn="l" defTabSz="1326703" rtl="0" eaLnBrk="1" latinLnBrk="0" hangingPunct="1">
                  <a:defRPr sz="5223" kern="1200">
                    <a:solidFill>
                      <a:schemeClr val="tx1"/>
                    </a:solidFill>
                    <a:latin typeface="+mn-lt"/>
                    <a:ea typeface="+mn-ea"/>
                    <a:cs typeface="+mn-cs"/>
                  </a:defRPr>
                </a:lvl3pPr>
                <a:lvl4pPr marL="3980109" algn="l" defTabSz="1326703" rtl="0" eaLnBrk="1" latinLnBrk="0" hangingPunct="1">
                  <a:defRPr sz="5223" kern="1200">
                    <a:solidFill>
                      <a:schemeClr val="tx1"/>
                    </a:solidFill>
                    <a:latin typeface="+mn-lt"/>
                    <a:ea typeface="+mn-ea"/>
                    <a:cs typeface="+mn-cs"/>
                  </a:defRPr>
                </a:lvl4pPr>
                <a:lvl5pPr marL="5306812" algn="l" defTabSz="1326703" rtl="0" eaLnBrk="1" latinLnBrk="0" hangingPunct="1">
                  <a:defRPr sz="5223" kern="1200">
                    <a:solidFill>
                      <a:schemeClr val="tx1"/>
                    </a:solidFill>
                    <a:latin typeface="+mn-lt"/>
                    <a:ea typeface="+mn-ea"/>
                    <a:cs typeface="+mn-cs"/>
                  </a:defRPr>
                </a:lvl5pPr>
                <a:lvl6pPr marL="6633515" algn="l" defTabSz="1326703" rtl="0" eaLnBrk="1" latinLnBrk="0" hangingPunct="1">
                  <a:defRPr sz="5223" kern="1200">
                    <a:solidFill>
                      <a:schemeClr val="tx1"/>
                    </a:solidFill>
                    <a:latin typeface="+mn-lt"/>
                    <a:ea typeface="+mn-ea"/>
                    <a:cs typeface="+mn-cs"/>
                  </a:defRPr>
                </a:lvl6pPr>
                <a:lvl7pPr marL="7960218" algn="l" defTabSz="1326703" rtl="0" eaLnBrk="1" latinLnBrk="0" hangingPunct="1">
                  <a:defRPr sz="5223" kern="1200">
                    <a:solidFill>
                      <a:schemeClr val="tx1"/>
                    </a:solidFill>
                    <a:latin typeface="+mn-lt"/>
                    <a:ea typeface="+mn-ea"/>
                    <a:cs typeface="+mn-cs"/>
                  </a:defRPr>
                </a:lvl7pPr>
                <a:lvl8pPr marL="9286921" algn="l" defTabSz="1326703" rtl="0" eaLnBrk="1" latinLnBrk="0" hangingPunct="1">
                  <a:defRPr sz="5223" kern="1200">
                    <a:solidFill>
                      <a:schemeClr val="tx1"/>
                    </a:solidFill>
                    <a:latin typeface="+mn-lt"/>
                    <a:ea typeface="+mn-ea"/>
                    <a:cs typeface="+mn-cs"/>
                  </a:defRPr>
                </a:lvl8pPr>
                <a:lvl9pPr marL="10613624" algn="l" defTabSz="1326703" rtl="0" eaLnBrk="1" latinLnBrk="0" hangingPunct="1">
                  <a:defRPr sz="5223" kern="1200">
                    <a:solidFill>
                      <a:schemeClr val="tx1"/>
                    </a:solidFill>
                    <a:latin typeface="+mn-lt"/>
                    <a:ea typeface="+mn-ea"/>
                    <a:cs typeface="+mn-cs"/>
                  </a:defRPr>
                </a:lvl9pPr>
              </a:lstStyle>
              <a:p>
                <a:pPr marL="0" marR="0" lvl="0" indent="0" algn="ctr" defTabSz="1326669"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a:ln>
                      <a:noFill/>
                    </a:ln>
                    <a:solidFill>
                      <a:srgbClr val="FFFFFF"/>
                    </a:solidFill>
                    <a:effectLst/>
                    <a:uLnTx/>
                    <a:uFillTx/>
                    <a:latin typeface="メイリオ" panose="020B0604030504040204" pitchFamily="50" charset="-128"/>
                    <a:ea typeface="メイリオ" panose="020B0604030504040204" pitchFamily="50" charset="-128"/>
                    <a:cs typeface="+mn-cs"/>
                  </a:rPr>
                  <a:t>開発</a:t>
                </a:r>
                <a:endParaRPr kumimoji="0" lang="en-US" sz="1400" b="1" i="0" u="none" strike="noStrike" kern="1200" cap="none" spc="0" normalizeH="0" baseline="0" noProof="0">
                  <a:ln>
                    <a:noFill/>
                  </a:ln>
                  <a:solidFill>
                    <a:srgbClr val="FFFFFF"/>
                  </a:solidFill>
                  <a:effectLst/>
                  <a:uLnTx/>
                  <a:uFillTx/>
                  <a:latin typeface="メイリオ" panose="020B0604030504040204" pitchFamily="50" charset="-128"/>
                  <a:ea typeface="メイリオ" panose="020B0604030504040204" pitchFamily="50" charset="-128"/>
                  <a:cs typeface="+mn-cs"/>
                </a:endParaRPr>
              </a:p>
            </p:txBody>
          </p:sp>
          <p:pic>
            <p:nvPicPr>
              <p:cNvPr id="322" name="Graphic 601" descr="Graphic 601">
                <a:extLst>
                  <a:ext uri="{FF2B5EF4-FFF2-40B4-BE49-F238E27FC236}">
                    <a16:creationId xmlns:a16="http://schemas.microsoft.com/office/drawing/2014/main" id="{2816AD26-B5F5-4837-84E8-0253613F4A8C}"/>
                  </a:ext>
                </a:extLst>
              </p:cNvPr>
              <p:cNvPicPr>
                <a:picLocks/>
              </p:cNvPicPr>
              <p:nvPr/>
            </p:nvPicPr>
            <p:blipFill>
              <a:blip r:embed="rId9"/>
              <a:stretch>
                <a:fillRect/>
              </a:stretch>
            </p:blipFill>
            <p:spPr>
              <a:xfrm>
                <a:off x="2043015" y="846132"/>
                <a:ext cx="230881" cy="229245"/>
              </a:xfrm>
              <a:prstGeom prst="rect">
                <a:avLst/>
              </a:prstGeom>
              <a:ln w="12700">
                <a:miter lim="400000"/>
              </a:ln>
            </p:spPr>
          </p:pic>
        </p:grpSp>
        <p:grpSp>
          <p:nvGrpSpPr>
            <p:cNvPr id="312" name="Group 229">
              <a:extLst>
                <a:ext uri="{FF2B5EF4-FFF2-40B4-BE49-F238E27FC236}">
                  <a16:creationId xmlns:a16="http://schemas.microsoft.com/office/drawing/2014/main" id="{78686CC3-49E2-4B3F-BDA4-64B30CDEFB77}"/>
                </a:ext>
              </a:extLst>
            </p:cNvPr>
            <p:cNvGrpSpPr/>
            <p:nvPr/>
          </p:nvGrpSpPr>
          <p:grpSpPr>
            <a:xfrm>
              <a:off x="3060305" y="493423"/>
              <a:ext cx="941487" cy="288571"/>
              <a:chOff x="258739" y="807752"/>
              <a:chExt cx="941487" cy="288571"/>
            </a:xfrm>
          </p:grpSpPr>
          <p:sp>
            <p:nvSpPr>
              <p:cNvPr id="317" name="Rectangle 234">
                <a:extLst>
                  <a:ext uri="{FF2B5EF4-FFF2-40B4-BE49-F238E27FC236}">
                    <a16:creationId xmlns:a16="http://schemas.microsoft.com/office/drawing/2014/main" id="{6F567303-FC38-4AE5-A218-F37A794EAF1A}"/>
                  </a:ext>
                </a:extLst>
              </p:cNvPr>
              <p:cNvSpPr/>
              <p:nvPr/>
            </p:nvSpPr>
            <p:spPr>
              <a:xfrm>
                <a:off x="285826" y="822003"/>
                <a:ext cx="914400" cy="274320"/>
              </a:xfrm>
              <a:prstGeom prst="rect">
                <a:avLst/>
              </a:prstGeom>
              <a:solidFill>
                <a:srgbClr val="ED145B"/>
              </a:solidFill>
              <a:ln w="9525" cap="flat" cmpd="sng" algn="ctr">
                <a:noFill/>
                <a:prstDash val="solid"/>
              </a:ln>
              <a:effectLst/>
            </p:spPr>
            <p:txBody>
              <a:bodyPr lIns="0" tIns="0" rIns="0" bIns="0" rtlCol="0" anchor="ctr" anchorCtr="0"/>
              <a:lstStyle>
                <a:defPPr>
                  <a:defRPr lang="en-US"/>
                </a:defPPr>
                <a:lvl1pPr marL="0" algn="l" defTabSz="1326703" rtl="0" eaLnBrk="1" latinLnBrk="0" hangingPunct="1">
                  <a:defRPr sz="5223" kern="1200">
                    <a:solidFill>
                      <a:schemeClr val="lt1"/>
                    </a:solidFill>
                    <a:latin typeface="+mn-lt"/>
                    <a:ea typeface="+mn-ea"/>
                    <a:cs typeface="+mn-cs"/>
                  </a:defRPr>
                </a:lvl1pPr>
                <a:lvl2pPr marL="1326703" algn="l" defTabSz="1326703" rtl="0" eaLnBrk="1" latinLnBrk="0" hangingPunct="1">
                  <a:defRPr sz="5223" kern="1200">
                    <a:solidFill>
                      <a:schemeClr val="lt1"/>
                    </a:solidFill>
                    <a:latin typeface="+mn-lt"/>
                    <a:ea typeface="+mn-ea"/>
                    <a:cs typeface="+mn-cs"/>
                  </a:defRPr>
                </a:lvl2pPr>
                <a:lvl3pPr marL="2653406" algn="l" defTabSz="1326703" rtl="0" eaLnBrk="1" latinLnBrk="0" hangingPunct="1">
                  <a:defRPr sz="5223" kern="1200">
                    <a:solidFill>
                      <a:schemeClr val="lt1"/>
                    </a:solidFill>
                    <a:latin typeface="+mn-lt"/>
                    <a:ea typeface="+mn-ea"/>
                    <a:cs typeface="+mn-cs"/>
                  </a:defRPr>
                </a:lvl3pPr>
                <a:lvl4pPr marL="3980109" algn="l" defTabSz="1326703" rtl="0" eaLnBrk="1" latinLnBrk="0" hangingPunct="1">
                  <a:defRPr sz="5223" kern="1200">
                    <a:solidFill>
                      <a:schemeClr val="lt1"/>
                    </a:solidFill>
                    <a:latin typeface="+mn-lt"/>
                    <a:ea typeface="+mn-ea"/>
                    <a:cs typeface="+mn-cs"/>
                  </a:defRPr>
                </a:lvl4pPr>
                <a:lvl5pPr marL="5306812" algn="l" defTabSz="1326703" rtl="0" eaLnBrk="1" latinLnBrk="0" hangingPunct="1">
                  <a:defRPr sz="5223" kern="1200">
                    <a:solidFill>
                      <a:schemeClr val="lt1"/>
                    </a:solidFill>
                    <a:latin typeface="+mn-lt"/>
                    <a:ea typeface="+mn-ea"/>
                    <a:cs typeface="+mn-cs"/>
                  </a:defRPr>
                </a:lvl5pPr>
                <a:lvl6pPr marL="6633515" algn="l" defTabSz="1326703" rtl="0" eaLnBrk="1" latinLnBrk="0" hangingPunct="1">
                  <a:defRPr sz="5223" kern="1200">
                    <a:solidFill>
                      <a:schemeClr val="lt1"/>
                    </a:solidFill>
                    <a:latin typeface="+mn-lt"/>
                    <a:ea typeface="+mn-ea"/>
                    <a:cs typeface="+mn-cs"/>
                  </a:defRPr>
                </a:lvl6pPr>
                <a:lvl7pPr marL="7960218" algn="l" defTabSz="1326703" rtl="0" eaLnBrk="1" latinLnBrk="0" hangingPunct="1">
                  <a:defRPr sz="5223" kern="1200">
                    <a:solidFill>
                      <a:schemeClr val="lt1"/>
                    </a:solidFill>
                    <a:latin typeface="+mn-lt"/>
                    <a:ea typeface="+mn-ea"/>
                    <a:cs typeface="+mn-cs"/>
                  </a:defRPr>
                </a:lvl7pPr>
                <a:lvl8pPr marL="9286921" algn="l" defTabSz="1326703" rtl="0" eaLnBrk="1" latinLnBrk="0" hangingPunct="1">
                  <a:defRPr sz="5223" kern="1200">
                    <a:solidFill>
                      <a:schemeClr val="lt1"/>
                    </a:solidFill>
                    <a:latin typeface="+mn-lt"/>
                    <a:ea typeface="+mn-ea"/>
                    <a:cs typeface="+mn-cs"/>
                  </a:defRPr>
                </a:lvl8pPr>
                <a:lvl9pPr marL="10613624" algn="l" defTabSz="1326703" rtl="0" eaLnBrk="1" latinLnBrk="0" hangingPunct="1">
                  <a:defRPr sz="5223" kern="1200">
                    <a:solidFill>
                      <a:schemeClr val="lt1"/>
                    </a:solidFill>
                    <a:latin typeface="+mn-lt"/>
                    <a:ea typeface="+mn-ea"/>
                    <a:cs typeface="+mn-cs"/>
                  </a:defRPr>
                </a:lvl9pPr>
              </a:lstStyle>
              <a:p>
                <a:pPr marL="0" marR="0" lvl="0" indent="0" algn="ctr" defTabSz="1326669"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FFFFFF"/>
                  </a:solidFill>
                  <a:effectLst/>
                  <a:uLnTx/>
                  <a:uFillTx/>
                  <a:latin typeface="Arial"/>
                  <a:ea typeface="メイリオ"/>
                  <a:cs typeface="Arial"/>
                </a:endParaRPr>
              </a:p>
            </p:txBody>
          </p:sp>
          <p:sp>
            <p:nvSpPr>
              <p:cNvPr id="318" name="TextBox 45">
                <a:extLst>
                  <a:ext uri="{FF2B5EF4-FFF2-40B4-BE49-F238E27FC236}">
                    <a16:creationId xmlns:a16="http://schemas.microsoft.com/office/drawing/2014/main" id="{C62A4532-66BB-408E-AAF5-0D5BBF939F73}"/>
                  </a:ext>
                </a:extLst>
              </p:cNvPr>
              <p:cNvSpPr txBox="1"/>
              <p:nvPr/>
            </p:nvSpPr>
            <p:spPr>
              <a:xfrm>
                <a:off x="500048" y="857465"/>
                <a:ext cx="588280" cy="233881"/>
              </a:xfrm>
              <a:prstGeom prst="rect">
                <a:avLst/>
              </a:prstGeom>
              <a:noFill/>
            </p:spPr>
            <p:txBody>
              <a:bodyPr wrap="square" lIns="0" tIns="0" rIns="0" bIns="0" rtlCol="0" anchor="t" anchorCtr="0">
                <a:noAutofit/>
              </a:bodyPr>
              <a:lstStyle>
                <a:defPPr>
                  <a:defRPr lang="en-US"/>
                </a:defPPr>
                <a:lvl1pPr marL="0" algn="l" defTabSz="1326703" rtl="0" eaLnBrk="1" latinLnBrk="0" hangingPunct="1">
                  <a:defRPr sz="5223" kern="1200">
                    <a:solidFill>
                      <a:schemeClr val="tx1"/>
                    </a:solidFill>
                    <a:latin typeface="+mn-lt"/>
                    <a:ea typeface="+mn-ea"/>
                    <a:cs typeface="+mn-cs"/>
                  </a:defRPr>
                </a:lvl1pPr>
                <a:lvl2pPr marL="1326703" algn="l" defTabSz="1326703" rtl="0" eaLnBrk="1" latinLnBrk="0" hangingPunct="1">
                  <a:defRPr sz="5223" kern="1200">
                    <a:solidFill>
                      <a:schemeClr val="tx1"/>
                    </a:solidFill>
                    <a:latin typeface="+mn-lt"/>
                    <a:ea typeface="+mn-ea"/>
                    <a:cs typeface="+mn-cs"/>
                  </a:defRPr>
                </a:lvl2pPr>
                <a:lvl3pPr marL="2653406" algn="l" defTabSz="1326703" rtl="0" eaLnBrk="1" latinLnBrk="0" hangingPunct="1">
                  <a:defRPr sz="5223" kern="1200">
                    <a:solidFill>
                      <a:schemeClr val="tx1"/>
                    </a:solidFill>
                    <a:latin typeface="+mn-lt"/>
                    <a:ea typeface="+mn-ea"/>
                    <a:cs typeface="+mn-cs"/>
                  </a:defRPr>
                </a:lvl3pPr>
                <a:lvl4pPr marL="3980109" algn="l" defTabSz="1326703" rtl="0" eaLnBrk="1" latinLnBrk="0" hangingPunct="1">
                  <a:defRPr sz="5223" kern="1200">
                    <a:solidFill>
                      <a:schemeClr val="tx1"/>
                    </a:solidFill>
                    <a:latin typeface="+mn-lt"/>
                    <a:ea typeface="+mn-ea"/>
                    <a:cs typeface="+mn-cs"/>
                  </a:defRPr>
                </a:lvl4pPr>
                <a:lvl5pPr marL="5306812" algn="l" defTabSz="1326703" rtl="0" eaLnBrk="1" latinLnBrk="0" hangingPunct="1">
                  <a:defRPr sz="5223" kern="1200">
                    <a:solidFill>
                      <a:schemeClr val="tx1"/>
                    </a:solidFill>
                    <a:latin typeface="+mn-lt"/>
                    <a:ea typeface="+mn-ea"/>
                    <a:cs typeface="+mn-cs"/>
                  </a:defRPr>
                </a:lvl5pPr>
                <a:lvl6pPr marL="6633515" algn="l" defTabSz="1326703" rtl="0" eaLnBrk="1" latinLnBrk="0" hangingPunct="1">
                  <a:defRPr sz="5223" kern="1200">
                    <a:solidFill>
                      <a:schemeClr val="tx1"/>
                    </a:solidFill>
                    <a:latin typeface="+mn-lt"/>
                    <a:ea typeface="+mn-ea"/>
                    <a:cs typeface="+mn-cs"/>
                  </a:defRPr>
                </a:lvl6pPr>
                <a:lvl7pPr marL="7960218" algn="l" defTabSz="1326703" rtl="0" eaLnBrk="1" latinLnBrk="0" hangingPunct="1">
                  <a:defRPr sz="5223" kern="1200">
                    <a:solidFill>
                      <a:schemeClr val="tx1"/>
                    </a:solidFill>
                    <a:latin typeface="+mn-lt"/>
                    <a:ea typeface="+mn-ea"/>
                    <a:cs typeface="+mn-cs"/>
                  </a:defRPr>
                </a:lvl7pPr>
                <a:lvl8pPr marL="9286921" algn="l" defTabSz="1326703" rtl="0" eaLnBrk="1" latinLnBrk="0" hangingPunct="1">
                  <a:defRPr sz="5223" kern="1200">
                    <a:solidFill>
                      <a:schemeClr val="tx1"/>
                    </a:solidFill>
                    <a:latin typeface="+mn-lt"/>
                    <a:ea typeface="+mn-ea"/>
                    <a:cs typeface="+mn-cs"/>
                  </a:defRPr>
                </a:lvl8pPr>
                <a:lvl9pPr marL="10613624" algn="l" defTabSz="1326703" rtl="0" eaLnBrk="1" latinLnBrk="0" hangingPunct="1">
                  <a:defRPr sz="5223" kern="1200">
                    <a:solidFill>
                      <a:schemeClr val="tx1"/>
                    </a:solidFill>
                    <a:latin typeface="+mn-lt"/>
                    <a:ea typeface="+mn-ea"/>
                    <a:cs typeface="+mn-cs"/>
                  </a:defRPr>
                </a:lvl9pPr>
              </a:lstStyle>
              <a:p>
                <a:pPr marL="0" marR="0" lvl="0" indent="0" algn="ctr" defTabSz="1326669"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a:ln>
                      <a:noFill/>
                    </a:ln>
                    <a:solidFill>
                      <a:srgbClr val="FFFFFF"/>
                    </a:solidFill>
                    <a:effectLst/>
                    <a:uLnTx/>
                    <a:uFillTx/>
                    <a:latin typeface="メイリオ" panose="020B0604030504040204" pitchFamily="50" charset="-128"/>
                    <a:ea typeface="メイリオ" panose="020B0604030504040204" pitchFamily="50" charset="-128"/>
                    <a:cs typeface="+mn-cs"/>
                  </a:rPr>
                  <a:t>発見</a:t>
                </a:r>
                <a:endParaRPr kumimoji="0" lang="en-US" sz="1400" b="1" i="0" u="none" strike="noStrike" kern="1200" cap="none" spc="0" normalizeH="0" baseline="0" noProof="0">
                  <a:ln>
                    <a:noFill/>
                  </a:ln>
                  <a:solidFill>
                    <a:srgbClr val="FFFFFF"/>
                  </a:solidFill>
                  <a:effectLst/>
                  <a:uLnTx/>
                  <a:uFillTx/>
                  <a:latin typeface="メイリオ" panose="020B0604030504040204" pitchFamily="50" charset="-128"/>
                  <a:ea typeface="メイリオ" panose="020B0604030504040204" pitchFamily="50" charset="-128"/>
                  <a:cs typeface="+mn-cs"/>
                </a:endParaRPr>
              </a:p>
            </p:txBody>
          </p:sp>
          <p:pic>
            <p:nvPicPr>
              <p:cNvPr id="319" name="Graphic 236">
                <a:extLst>
                  <a:ext uri="{FF2B5EF4-FFF2-40B4-BE49-F238E27FC236}">
                    <a16:creationId xmlns:a16="http://schemas.microsoft.com/office/drawing/2014/main" id="{F8ADA8D0-28C7-4BCE-9D9D-6DE268D4FF36}"/>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rcRect/>
              <a:stretch/>
            </p:blipFill>
            <p:spPr>
              <a:xfrm>
                <a:off x="258739" y="807752"/>
                <a:ext cx="276397" cy="254285"/>
              </a:xfrm>
              <a:prstGeom prst="rect">
                <a:avLst/>
              </a:prstGeom>
            </p:spPr>
          </p:pic>
        </p:grpSp>
        <p:grpSp>
          <p:nvGrpSpPr>
            <p:cNvPr id="313" name="Group 230">
              <a:extLst>
                <a:ext uri="{FF2B5EF4-FFF2-40B4-BE49-F238E27FC236}">
                  <a16:creationId xmlns:a16="http://schemas.microsoft.com/office/drawing/2014/main" id="{EAA7DC5B-B4DC-4B44-A2D0-9EBC1044DBDA}"/>
                </a:ext>
              </a:extLst>
            </p:cNvPr>
            <p:cNvGrpSpPr/>
            <p:nvPr/>
          </p:nvGrpSpPr>
          <p:grpSpPr>
            <a:xfrm>
              <a:off x="5834220" y="507674"/>
              <a:ext cx="1051222" cy="306638"/>
              <a:chOff x="5429896" y="831343"/>
              <a:chExt cx="1051222" cy="306638"/>
            </a:xfrm>
          </p:grpSpPr>
          <p:sp>
            <p:nvSpPr>
              <p:cNvPr id="314" name="Rectangle 231">
                <a:extLst>
                  <a:ext uri="{FF2B5EF4-FFF2-40B4-BE49-F238E27FC236}">
                    <a16:creationId xmlns:a16="http://schemas.microsoft.com/office/drawing/2014/main" id="{CA1E2C55-85A6-4B93-9E42-8C48928DF70C}"/>
                  </a:ext>
                </a:extLst>
              </p:cNvPr>
              <p:cNvSpPr/>
              <p:nvPr/>
            </p:nvSpPr>
            <p:spPr>
              <a:xfrm>
                <a:off x="5429896" y="831343"/>
                <a:ext cx="914400" cy="274320"/>
              </a:xfrm>
              <a:prstGeom prst="rect">
                <a:avLst/>
              </a:prstGeom>
              <a:solidFill>
                <a:srgbClr val="35DE68"/>
              </a:solidFill>
              <a:ln w="9525" cap="flat" cmpd="sng" algn="ctr">
                <a:noFill/>
                <a:prstDash val="solid"/>
              </a:ln>
              <a:effectLst/>
            </p:spPr>
            <p:txBody>
              <a:bodyPr lIns="0" tIns="0" rIns="0" bIns="0" rtlCol="0" anchor="ctr" anchorCtr="0"/>
              <a:lstStyle>
                <a:defPPr>
                  <a:defRPr lang="en-US"/>
                </a:defPPr>
                <a:lvl1pPr marL="0" algn="l" defTabSz="1326703" rtl="0" eaLnBrk="1" latinLnBrk="0" hangingPunct="1">
                  <a:defRPr sz="5223" kern="1200">
                    <a:solidFill>
                      <a:schemeClr val="lt1"/>
                    </a:solidFill>
                    <a:latin typeface="+mn-lt"/>
                    <a:ea typeface="+mn-ea"/>
                    <a:cs typeface="+mn-cs"/>
                  </a:defRPr>
                </a:lvl1pPr>
                <a:lvl2pPr marL="1326703" algn="l" defTabSz="1326703" rtl="0" eaLnBrk="1" latinLnBrk="0" hangingPunct="1">
                  <a:defRPr sz="5223" kern="1200">
                    <a:solidFill>
                      <a:schemeClr val="lt1"/>
                    </a:solidFill>
                    <a:latin typeface="+mn-lt"/>
                    <a:ea typeface="+mn-ea"/>
                    <a:cs typeface="+mn-cs"/>
                  </a:defRPr>
                </a:lvl2pPr>
                <a:lvl3pPr marL="2653406" algn="l" defTabSz="1326703" rtl="0" eaLnBrk="1" latinLnBrk="0" hangingPunct="1">
                  <a:defRPr sz="5223" kern="1200">
                    <a:solidFill>
                      <a:schemeClr val="lt1"/>
                    </a:solidFill>
                    <a:latin typeface="+mn-lt"/>
                    <a:ea typeface="+mn-ea"/>
                    <a:cs typeface="+mn-cs"/>
                  </a:defRPr>
                </a:lvl3pPr>
                <a:lvl4pPr marL="3980109" algn="l" defTabSz="1326703" rtl="0" eaLnBrk="1" latinLnBrk="0" hangingPunct="1">
                  <a:defRPr sz="5223" kern="1200">
                    <a:solidFill>
                      <a:schemeClr val="lt1"/>
                    </a:solidFill>
                    <a:latin typeface="+mn-lt"/>
                    <a:ea typeface="+mn-ea"/>
                    <a:cs typeface="+mn-cs"/>
                  </a:defRPr>
                </a:lvl4pPr>
                <a:lvl5pPr marL="5306812" algn="l" defTabSz="1326703" rtl="0" eaLnBrk="1" latinLnBrk="0" hangingPunct="1">
                  <a:defRPr sz="5223" kern="1200">
                    <a:solidFill>
                      <a:schemeClr val="lt1"/>
                    </a:solidFill>
                    <a:latin typeface="+mn-lt"/>
                    <a:ea typeface="+mn-ea"/>
                    <a:cs typeface="+mn-cs"/>
                  </a:defRPr>
                </a:lvl5pPr>
                <a:lvl6pPr marL="6633515" algn="l" defTabSz="1326703" rtl="0" eaLnBrk="1" latinLnBrk="0" hangingPunct="1">
                  <a:defRPr sz="5223" kern="1200">
                    <a:solidFill>
                      <a:schemeClr val="lt1"/>
                    </a:solidFill>
                    <a:latin typeface="+mn-lt"/>
                    <a:ea typeface="+mn-ea"/>
                    <a:cs typeface="+mn-cs"/>
                  </a:defRPr>
                </a:lvl6pPr>
                <a:lvl7pPr marL="7960218" algn="l" defTabSz="1326703" rtl="0" eaLnBrk="1" latinLnBrk="0" hangingPunct="1">
                  <a:defRPr sz="5223" kern="1200">
                    <a:solidFill>
                      <a:schemeClr val="lt1"/>
                    </a:solidFill>
                    <a:latin typeface="+mn-lt"/>
                    <a:ea typeface="+mn-ea"/>
                    <a:cs typeface="+mn-cs"/>
                  </a:defRPr>
                </a:lvl7pPr>
                <a:lvl8pPr marL="9286921" algn="l" defTabSz="1326703" rtl="0" eaLnBrk="1" latinLnBrk="0" hangingPunct="1">
                  <a:defRPr sz="5223" kern="1200">
                    <a:solidFill>
                      <a:schemeClr val="lt1"/>
                    </a:solidFill>
                    <a:latin typeface="+mn-lt"/>
                    <a:ea typeface="+mn-ea"/>
                    <a:cs typeface="+mn-cs"/>
                  </a:defRPr>
                </a:lvl8pPr>
                <a:lvl9pPr marL="10613624" algn="l" defTabSz="1326703" rtl="0" eaLnBrk="1" latinLnBrk="0" hangingPunct="1">
                  <a:defRPr sz="5223" kern="1200">
                    <a:solidFill>
                      <a:schemeClr val="lt1"/>
                    </a:solidFill>
                    <a:latin typeface="+mn-lt"/>
                    <a:ea typeface="+mn-ea"/>
                    <a:cs typeface="+mn-cs"/>
                  </a:defRPr>
                </a:lvl9pPr>
              </a:lstStyle>
              <a:p>
                <a:pPr marL="0" marR="0" lvl="0" indent="0" algn="ctr" defTabSz="1326669"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FFFFFF"/>
                  </a:solidFill>
                  <a:effectLst/>
                  <a:uLnTx/>
                  <a:uFillTx/>
                  <a:latin typeface="Arial"/>
                  <a:ea typeface="メイリオ"/>
                  <a:cs typeface="Arial"/>
                </a:endParaRPr>
              </a:p>
            </p:txBody>
          </p:sp>
          <p:sp>
            <p:nvSpPr>
              <p:cNvPr id="315" name="TextBox 34">
                <a:extLst>
                  <a:ext uri="{FF2B5EF4-FFF2-40B4-BE49-F238E27FC236}">
                    <a16:creationId xmlns:a16="http://schemas.microsoft.com/office/drawing/2014/main" id="{2C314779-DC38-4373-A2BF-23CE59B5C576}"/>
                  </a:ext>
                </a:extLst>
              </p:cNvPr>
              <p:cNvSpPr txBox="1"/>
              <p:nvPr/>
            </p:nvSpPr>
            <p:spPr>
              <a:xfrm>
                <a:off x="5628040" y="879769"/>
                <a:ext cx="853078" cy="258212"/>
              </a:xfrm>
              <a:prstGeom prst="rect">
                <a:avLst/>
              </a:prstGeom>
              <a:noFill/>
            </p:spPr>
            <p:txBody>
              <a:bodyPr wrap="square" lIns="0" tIns="0" rIns="0" bIns="0" rtlCol="0" anchor="t" anchorCtr="0">
                <a:noAutofit/>
              </a:bodyPr>
              <a:lstStyle>
                <a:defPPr>
                  <a:defRPr lang="en-US"/>
                </a:defPPr>
                <a:lvl1pPr marL="0" algn="l" defTabSz="1326703" rtl="0" eaLnBrk="1" latinLnBrk="0" hangingPunct="1">
                  <a:defRPr sz="5223" kern="1200">
                    <a:solidFill>
                      <a:schemeClr val="tx1"/>
                    </a:solidFill>
                    <a:latin typeface="+mn-lt"/>
                    <a:ea typeface="+mn-ea"/>
                    <a:cs typeface="+mn-cs"/>
                  </a:defRPr>
                </a:lvl1pPr>
                <a:lvl2pPr marL="1326703" algn="l" defTabSz="1326703" rtl="0" eaLnBrk="1" latinLnBrk="0" hangingPunct="1">
                  <a:defRPr sz="5223" kern="1200">
                    <a:solidFill>
                      <a:schemeClr val="tx1"/>
                    </a:solidFill>
                    <a:latin typeface="+mn-lt"/>
                    <a:ea typeface="+mn-ea"/>
                    <a:cs typeface="+mn-cs"/>
                  </a:defRPr>
                </a:lvl2pPr>
                <a:lvl3pPr marL="2653406" algn="l" defTabSz="1326703" rtl="0" eaLnBrk="1" latinLnBrk="0" hangingPunct="1">
                  <a:defRPr sz="5223" kern="1200">
                    <a:solidFill>
                      <a:schemeClr val="tx1"/>
                    </a:solidFill>
                    <a:latin typeface="+mn-lt"/>
                    <a:ea typeface="+mn-ea"/>
                    <a:cs typeface="+mn-cs"/>
                  </a:defRPr>
                </a:lvl3pPr>
                <a:lvl4pPr marL="3980109" algn="l" defTabSz="1326703" rtl="0" eaLnBrk="1" latinLnBrk="0" hangingPunct="1">
                  <a:defRPr sz="5223" kern="1200">
                    <a:solidFill>
                      <a:schemeClr val="tx1"/>
                    </a:solidFill>
                    <a:latin typeface="+mn-lt"/>
                    <a:ea typeface="+mn-ea"/>
                    <a:cs typeface="+mn-cs"/>
                  </a:defRPr>
                </a:lvl4pPr>
                <a:lvl5pPr marL="5306812" algn="l" defTabSz="1326703" rtl="0" eaLnBrk="1" latinLnBrk="0" hangingPunct="1">
                  <a:defRPr sz="5223" kern="1200">
                    <a:solidFill>
                      <a:schemeClr val="tx1"/>
                    </a:solidFill>
                    <a:latin typeface="+mn-lt"/>
                    <a:ea typeface="+mn-ea"/>
                    <a:cs typeface="+mn-cs"/>
                  </a:defRPr>
                </a:lvl5pPr>
                <a:lvl6pPr marL="6633515" algn="l" defTabSz="1326703" rtl="0" eaLnBrk="1" latinLnBrk="0" hangingPunct="1">
                  <a:defRPr sz="5223" kern="1200">
                    <a:solidFill>
                      <a:schemeClr val="tx1"/>
                    </a:solidFill>
                    <a:latin typeface="+mn-lt"/>
                    <a:ea typeface="+mn-ea"/>
                    <a:cs typeface="+mn-cs"/>
                  </a:defRPr>
                </a:lvl6pPr>
                <a:lvl7pPr marL="7960218" algn="l" defTabSz="1326703" rtl="0" eaLnBrk="1" latinLnBrk="0" hangingPunct="1">
                  <a:defRPr sz="5223" kern="1200">
                    <a:solidFill>
                      <a:schemeClr val="tx1"/>
                    </a:solidFill>
                    <a:latin typeface="+mn-lt"/>
                    <a:ea typeface="+mn-ea"/>
                    <a:cs typeface="+mn-cs"/>
                  </a:defRPr>
                </a:lvl7pPr>
                <a:lvl8pPr marL="9286921" algn="l" defTabSz="1326703" rtl="0" eaLnBrk="1" latinLnBrk="0" hangingPunct="1">
                  <a:defRPr sz="5223" kern="1200">
                    <a:solidFill>
                      <a:schemeClr val="tx1"/>
                    </a:solidFill>
                    <a:latin typeface="+mn-lt"/>
                    <a:ea typeface="+mn-ea"/>
                    <a:cs typeface="+mn-cs"/>
                  </a:defRPr>
                </a:lvl8pPr>
                <a:lvl9pPr marL="10613624" algn="l" defTabSz="1326703" rtl="0" eaLnBrk="1" latinLnBrk="0" hangingPunct="1">
                  <a:defRPr sz="5223" kern="1200">
                    <a:solidFill>
                      <a:schemeClr val="tx1"/>
                    </a:solidFill>
                    <a:latin typeface="+mn-lt"/>
                    <a:ea typeface="+mn-ea"/>
                    <a:cs typeface="+mn-cs"/>
                  </a:defRPr>
                </a:lvl9pPr>
              </a:lstStyle>
              <a:p>
                <a:pPr marL="0" marR="0" lvl="0" indent="0" algn="ctr" defTabSz="1326669"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a:ln>
                      <a:noFill/>
                    </a:ln>
                    <a:solidFill>
                      <a:srgbClr val="FFFFFF"/>
                    </a:solidFill>
                    <a:effectLst/>
                    <a:uLnTx/>
                    <a:uFillTx/>
                    <a:latin typeface="メイリオ" panose="020B0604030504040204" pitchFamily="50" charset="-128"/>
                    <a:ea typeface="メイリオ" panose="020B0604030504040204" pitchFamily="50" charset="-128"/>
                    <a:cs typeface="+mn-cs"/>
                  </a:rPr>
                  <a:t>実行</a:t>
                </a:r>
                <a:endParaRPr kumimoji="0" lang="en-US" sz="1400" b="1" i="0" u="none" strike="noStrike" kern="1200" cap="none" spc="0" normalizeH="0" baseline="0" noProof="0">
                  <a:ln>
                    <a:noFill/>
                  </a:ln>
                  <a:solidFill>
                    <a:srgbClr val="FFFFFF"/>
                  </a:solidFill>
                  <a:effectLst/>
                  <a:uLnTx/>
                  <a:uFillTx/>
                  <a:latin typeface="メイリオ" panose="020B0604030504040204" pitchFamily="50" charset="-128"/>
                  <a:ea typeface="メイリオ" panose="020B0604030504040204" pitchFamily="50" charset="-128"/>
                  <a:cs typeface="+mn-cs"/>
                </a:endParaRPr>
              </a:p>
            </p:txBody>
          </p:sp>
          <p:pic>
            <p:nvPicPr>
              <p:cNvPr id="316" name="Picture 233">
                <a:extLst>
                  <a:ext uri="{FF2B5EF4-FFF2-40B4-BE49-F238E27FC236}">
                    <a16:creationId xmlns:a16="http://schemas.microsoft.com/office/drawing/2014/main" id="{9C3096F3-C41E-4BDF-9CA4-F5EB93DD0963}"/>
                  </a:ext>
                </a:extLst>
              </p:cNvPr>
              <p:cNvPicPr>
                <a:picLocks noChangeAspect="1"/>
              </p:cNvPicPr>
              <p:nvPr/>
            </p:nvPicPr>
            <p:blipFill>
              <a:blip r:embed="rId12"/>
              <a:stretch>
                <a:fillRect/>
              </a:stretch>
            </p:blipFill>
            <p:spPr>
              <a:xfrm>
                <a:off x="5475609" y="854386"/>
                <a:ext cx="213980" cy="211433"/>
              </a:xfrm>
              <a:prstGeom prst="rect">
                <a:avLst/>
              </a:prstGeom>
            </p:spPr>
          </p:pic>
        </p:grpSp>
      </p:grpSp>
    </p:spTree>
    <p:extLst>
      <p:ext uri="{BB962C8B-B14F-4D97-AF65-F5344CB8AC3E}">
        <p14:creationId xmlns:p14="http://schemas.microsoft.com/office/powerpoint/2010/main" val="25134649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p:txBody>
          <a:bodyPr/>
          <a:lstStyle/>
          <a:p>
            <a:pPr>
              <a:defRPr/>
            </a:pPr>
            <a:r>
              <a:rPr lang="en-US" altLang="ja-JP" smtClean="0"/>
              <a:t>© 2022 Power Solutions,Ltd. All Rights Reserved</a:t>
            </a:r>
            <a:endParaRPr kumimoji="1" lang="en-US" altLang="ja-JP" dirty="0"/>
          </a:p>
        </p:txBody>
      </p:sp>
      <p:sp>
        <p:nvSpPr>
          <p:cNvPr id="5" name="スライド番号プレースホルダー 4"/>
          <p:cNvSpPr>
            <a:spLocks noGrp="1"/>
          </p:cNvSpPr>
          <p:nvPr>
            <p:ph type="sldNum" sz="quarter" idx="12"/>
          </p:nvPr>
        </p:nvSpPr>
        <p:spPr/>
        <p:txBody>
          <a:bodyPr/>
          <a:lstStyle/>
          <a:p>
            <a:pPr>
              <a:defRPr/>
            </a:pPr>
            <a:fld id="{A24B5CD7-0B8C-4B10-A284-07F87E62A7C9}" type="slidenum">
              <a:rPr lang="en-US" altLang="ja-JP" smtClean="0"/>
              <a:pPr>
                <a:defRPr/>
              </a:pPr>
              <a:t>6</a:t>
            </a:fld>
            <a:endParaRPr lang="en-US" altLang="ja-JP"/>
          </a:p>
        </p:txBody>
      </p:sp>
      <p:sp>
        <p:nvSpPr>
          <p:cNvPr id="196" name="Title 2">
            <a:extLst>
              <a:ext uri="{FF2B5EF4-FFF2-40B4-BE49-F238E27FC236}">
                <a16:creationId xmlns:a16="http://schemas.microsoft.com/office/drawing/2014/main" id="{BFB7CE6F-B815-4453-8FD7-ED88AE77EAFE}"/>
              </a:ext>
            </a:extLst>
          </p:cNvPr>
          <p:cNvSpPr>
            <a:spLocks noGrp="1"/>
          </p:cNvSpPr>
          <p:nvPr>
            <p:ph type="title"/>
          </p:nvPr>
        </p:nvSpPr>
        <p:spPr>
          <a:xfrm>
            <a:off x="381101" y="357723"/>
            <a:ext cx="7977808" cy="690029"/>
          </a:xfrm>
        </p:spPr>
        <p:txBody>
          <a:bodyPr/>
          <a:lstStyle/>
          <a:p>
            <a:r>
              <a:rPr lang="ja-JP" altLang="en-US" sz="2400" dirty="0" smtClean="0">
                <a:latin typeface="メイリオ" panose="020B0604030504040204" pitchFamily="50" charset="-128"/>
                <a:ea typeface="メイリオ" panose="020B0604030504040204" pitchFamily="50" charset="-128"/>
              </a:rPr>
              <a:t>オンプレプラン </a:t>
            </a:r>
            <a:r>
              <a:rPr lang="en-US" altLang="ja-JP" sz="2400" dirty="0">
                <a:latin typeface="メイリオ" panose="020B0604030504040204" pitchFamily="50" charset="-128"/>
                <a:ea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rPr>
              <a:t>ロボットライセンス</a:t>
            </a:r>
            <a:endParaRPr lang="en-US" sz="2400" dirty="0">
              <a:latin typeface="メイリオ" panose="020B0604030504040204" pitchFamily="50" charset="-128"/>
              <a:ea typeface="メイリオ" panose="020B0604030504040204" pitchFamily="50" charset="-128"/>
            </a:endParaRPr>
          </a:p>
        </p:txBody>
      </p:sp>
      <p:sp>
        <p:nvSpPr>
          <p:cNvPr id="105" name="Rectangle 71">
            <a:extLst>
              <a:ext uri="{FF2B5EF4-FFF2-40B4-BE49-F238E27FC236}">
                <a16:creationId xmlns:a16="http://schemas.microsoft.com/office/drawing/2014/main" id="{C15F3F8E-5413-4257-A7E6-9B5CD38BDA93}"/>
              </a:ext>
            </a:extLst>
          </p:cNvPr>
          <p:cNvSpPr/>
          <p:nvPr/>
        </p:nvSpPr>
        <p:spPr>
          <a:xfrm>
            <a:off x="871961" y="2335777"/>
            <a:ext cx="7573719" cy="839587"/>
          </a:xfrm>
          <a:prstGeom prst="rect">
            <a:avLst/>
          </a:prstGeom>
          <a:noFill/>
          <a:ln w="3175" cap="flat" cmpd="sng" algn="ctr">
            <a:solidFill>
              <a:srgbClr val="000000"/>
            </a:solidFill>
            <a:prstDash val="solid"/>
            <a:round/>
            <a:headEnd type="none" w="med" len="med"/>
            <a:tailEnd type="none" w="med" len="med"/>
          </a:ln>
          <a:effectLst/>
        </p:spPr>
        <p:txBody>
          <a:bodyPr lIns="0" tIns="0" rIns="0" bIns="0" rtlCol="0" anchor="ctr" anchorCtr="0"/>
          <a:lstStyle/>
          <a:p>
            <a:pPr marL="0" marR="0" lvl="0" indent="0" algn="ctr" defTabSz="457230" eaLnBrk="1" fontAlgn="auto" latinLnBrk="0" hangingPunct="1">
              <a:lnSpc>
                <a:spcPct val="100000"/>
              </a:lnSpc>
              <a:spcBef>
                <a:spcPts val="0"/>
              </a:spcBef>
              <a:spcAft>
                <a:spcPts val="0"/>
              </a:spcAft>
              <a:buClrTx/>
              <a:buSzTx/>
              <a:buFontTx/>
              <a:buNone/>
              <a:tabLst/>
              <a:defRPr/>
            </a:pPr>
            <a:endParaRPr kumimoji="0" lang="en-US" sz="1867" b="0" i="0" u="none" strike="noStrike" kern="0" cap="none" spc="0" normalizeH="0" baseline="0" noProof="0" err="1" smtClean="0">
              <a:ln>
                <a:noFill/>
              </a:ln>
              <a:solidFill>
                <a:srgbClr val="000000"/>
              </a:solidFill>
              <a:effectLst/>
              <a:uLnTx/>
              <a:uFillTx/>
              <a:latin typeface="メイリオ" panose="020B0604030504040204" pitchFamily="50" charset="-128"/>
              <a:ea typeface="メイリオ" panose="020B0604030504040204" pitchFamily="50" charset="-128"/>
              <a:cs typeface="Arial"/>
            </a:endParaRPr>
          </a:p>
        </p:txBody>
      </p:sp>
      <p:sp>
        <p:nvSpPr>
          <p:cNvPr id="106" name="TextBox 72">
            <a:extLst>
              <a:ext uri="{FF2B5EF4-FFF2-40B4-BE49-F238E27FC236}">
                <a16:creationId xmlns:a16="http://schemas.microsoft.com/office/drawing/2014/main" id="{854D3B8C-81A0-46A8-9207-0597493C3141}"/>
              </a:ext>
            </a:extLst>
          </p:cNvPr>
          <p:cNvSpPr txBox="1"/>
          <p:nvPr/>
        </p:nvSpPr>
        <p:spPr>
          <a:xfrm>
            <a:off x="1082052" y="2552161"/>
            <a:ext cx="1575657" cy="507383"/>
          </a:xfrm>
          <a:prstGeom prst="rect">
            <a:avLst/>
          </a:prstGeom>
          <a:noFill/>
        </p:spPr>
        <p:txBody>
          <a:bodyPr wrap="square" lIns="0" tIns="0" rIns="0" bIns="0" rtlCol="0" anchor="ctr">
            <a:noAutofit/>
          </a:bodyPr>
          <a:lstStyle/>
          <a:p>
            <a:pPr defTabSz="457230" fontAlgn="auto">
              <a:spcBef>
                <a:spcPts val="0"/>
              </a:spcBef>
              <a:spcAft>
                <a:spcPts val="0"/>
              </a:spcAft>
            </a:pPr>
            <a:r>
              <a:rPr kumimoji="0" lang="en-US" sz="1400" b="1">
                <a:solidFill>
                  <a:srgbClr val="000000"/>
                </a:solidFill>
                <a:latin typeface="メイリオ" panose="020B0604030504040204" pitchFamily="50" charset="-128"/>
                <a:ea typeface="メイリオ" panose="020B0604030504040204" pitchFamily="50" charset="-128"/>
                <a:cs typeface="Arial"/>
              </a:rPr>
              <a:t>Unattended Robot</a:t>
            </a:r>
          </a:p>
        </p:txBody>
      </p:sp>
      <p:sp>
        <p:nvSpPr>
          <p:cNvPr id="107" name="Rectangle 73">
            <a:extLst>
              <a:ext uri="{FF2B5EF4-FFF2-40B4-BE49-F238E27FC236}">
                <a16:creationId xmlns:a16="http://schemas.microsoft.com/office/drawing/2014/main" id="{9DC442D3-C6CA-4961-81D4-B56BB302CD97}"/>
              </a:ext>
            </a:extLst>
          </p:cNvPr>
          <p:cNvSpPr/>
          <p:nvPr/>
        </p:nvSpPr>
        <p:spPr>
          <a:xfrm>
            <a:off x="878041" y="3262241"/>
            <a:ext cx="7566708" cy="839587"/>
          </a:xfrm>
          <a:prstGeom prst="rect">
            <a:avLst/>
          </a:prstGeom>
          <a:noFill/>
          <a:ln w="3175" cap="flat" cmpd="sng" algn="ctr">
            <a:solidFill>
              <a:srgbClr val="000000"/>
            </a:solidFill>
            <a:prstDash val="solid"/>
            <a:round/>
            <a:headEnd type="none" w="med" len="med"/>
            <a:tailEnd type="none" w="med" len="med"/>
          </a:ln>
          <a:effectLst/>
        </p:spPr>
        <p:txBody>
          <a:bodyPr lIns="0" tIns="0" rIns="0" bIns="0" rtlCol="0" anchor="ctr" anchorCtr="0"/>
          <a:lstStyle/>
          <a:p>
            <a:pPr marL="0" marR="0" lvl="0" indent="0" algn="ctr" defTabSz="457230" eaLnBrk="1" fontAlgn="auto" latinLnBrk="0" hangingPunct="1">
              <a:lnSpc>
                <a:spcPct val="100000"/>
              </a:lnSpc>
              <a:spcBef>
                <a:spcPts val="0"/>
              </a:spcBef>
              <a:spcAft>
                <a:spcPts val="0"/>
              </a:spcAft>
              <a:buClrTx/>
              <a:buSzTx/>
              <a:buFontTx/>
              <a:buNone/>
              <a:tabLst/>
              <a:defRPr/>
            </a:pPr>
            <a:endParaRPr kumimoji="0" lang="en-US" sz="1867" b="0" i="0" u="none" strike="noStrike" kern="0" cap="none" spc="0" normalizeH="0" baseline="0" noProof="0" err="1" smtClean="0">
              <a:ln>
                <a:noFill/>
              </a:ln>
              <a:solidFill>
                <a:srgbClr val="000000"/>
              </a:solidFill>
              <a:effectLst/>
              <a:uLnTx/>
              <a:uFillTx/>
              <a:latin typeface="メイリオ" panose="020B0604030504040204" pitchFamily="50" charset="-128"/>
              <a:ea typeface="メイリオ" panose="020B0604030504040204" pitchFamily="50" charset="-128"/>
              <a:cs typeface="Arial"/>
            </a:endParaRPr>
          </a:p>
        </p:txBody>
      </p:sp>
      <p:sp>
        <p:nvSpPr>
          <p:cNvPr id="108" name="TextBox 74">
            <a:extLst>
              <a:ext uri="{FF2B5EF4-FFF2-40B4-BE49-F238E27FC236}">
                <a16:creationId xmlns:a16="http://schemas.microsoft.com/office/drawing/2014/main" id="{626224EB-5148-408E-BC23-80AA9A42D024}"/>
              </a:ext>
            </a:extLst>
          </p:cNvPr>
          <p:cNvSpPr txBox="1"/>
          <p:nvPr/>
        </p:nvSpPr>
        <p:spPr>
          <a:xfrm>
            <a:off x="1082054" y="3408313"/>
            <a:ext cx="1575657" cy="507383"/>
          </a:xfrm>
          <a:prstGeom prst="rect">
            <a:avLst/>
          </a:prstGeom>
          <a:noFill/>
        </p:spPr>
        <p:txBody>
          <a:bodyPr wrap="square" lIns="0" tIns="0" rIns="0" bIns="0" rtlCol="0" anchor="ctr">
            <a:noAutofit/>
          </a:bodyPr>
          <a:lstStyle/>
          <a:p>
            <a:pPr defTabSz="457230" fontAlgn="auto">
              <a:spcBef>
                <a:spcPts val="0"/>
              </a:spcBef>
              <a:spcAft>
                <a:spcPts val="0"/>
              </a:spcAft>
            </a:pPr>
            <a:r>
              <a:rPr kumimoji="0" lang="en-US" sz="1400" b="1">
                <a:solidFill>
                  <a:srgbClr val="000000"/>
                </a:solidFill>
                <a:latin typeface="メイリオ" panose="020B0604030504040204" pitchFamily="50" charset="-128"/>
                <a:ea typeface="メイリオ" panose="020B0604030504040204" pitchFamily="50" charset="-128"/>
                <a:cs typeface="Arial"/>
              </a:rPr>
              <a:t>Unattended Robot- Test</a:t>
            </a:r>
          </a:p>
        </p:txBody>
      </p:sp>
      <p:sp>
        <p:nvSpPr>
          <p:cNvPr id="109" name="Rectangle 75">
            <a:extLst>
              <a:ext uri="{FF2B5EF4-FFF2-40B4-BE49-F238E27FC236}">
                <a16:creationId xmlns:a16="http://schemas.microsoft.com/office/drawing/2014/main" id="{3208EC65-3D42-4A2F-98DC-DEBD57DA5776}"/>
              </a:ext>
            </a:extLst>
          </p:cNvPr>
          <p:cNvSpPr/>
          <p:nvPr/>
        </p:nvSpPr>
        <p:spPr>
          <a:xfrm>
            <a:off x="871960" y="4188705"/>
            <a:ext cx="7566708" cy="839587"/>
          </a:xfrm>
          <a:prstGeom prst="rect">
            <a:avLst/>
          </a:prstGeom>
          <a:noFill/>
          <a:ln w="3175" cap="flat" cmpd="sng" algn="ctr">
            <a:solidFill>
              <a:srgbClr val="000000"/>
            </a:solidFill>
            <a:prstDash val="solid"/>
            <a:round/>
            <a:headEnd type="none" w="med" len="med"/>
            <a:tailEnd type="none" w="med" len="med"/>
          </a:ln>
          <a:effectLst/>
        </p:spPr>
        <p:txBody>
          <a:bodyPr lIns="0" tIns="0" rIns="0" bIns="0" rtlCol="0" anchor="ctr" anchorCtr="0"/>
          <a:lstStyle/>
          <a:p>
            <a:pPr marL="0" marR="0" lvl="0" indent="0" algn="ctr" defTabSz="457230" eaLnBrk="1" fontAlgn="auto" latinLnBrk="0" hangingPunct="1">
              <a:lnSpc>
                <a:spcPct val="100000"/>
              </a:lnSpc>
              <a:spcBef>
                <a:spcPts val="0"/>
              </a:spcBef>
              <a:spcAft>
                <a:spcPts val="0"/>
              </a:spcAft>
              <a:buClrTx/>
              <a:buSzTx/>
              <a:buFontTx/>
              <a:buNone/>
              <a:tabLst/>
              <a:defRPr/>
            </a:pPr>
            <a:endParaRPr kumimoji="0" lang="en-US" sz="1867" b="0" i="0" u="none" strike="noStrike" kern="0" cap="none" spc="0" normalizeH="0" baseline="0" noProof="0" err="1" smtClean="0">
              <a:ln>
                <a:noFill/>
              </a:ln>
              <a:solidFill>
                <a:srgbClr val="000000"/>
              </a:solidFill>
              <a:effectLst/>
              <a:uLnTx/>
              <a:uFillTx/>
              <a:latin typeface="メイリオ" panose="020B0604030504040204" pitchFamily="50" charset="-128"/>
              <a:ea typeface="メイリオ" panose="020B0604030504040204" pitchFamily="50" charset="-128"/>
              <a:cs typeface="Arial"/>
            </a:endParaRPr>
          </a:p>
        </p:txBody>
      </p:sp>
      <p:sp>
        <p:nvSpPr>
          <p:cNvPr id="110" name="TextBox 76">
            <a:extLst>
              <a:ext uri="{FF2B5EF4-FFF2-40B4-BE49-F238E27FC236}">
                <a16:creationId xmlns:a16="http://schemas.microsoft.com/office/drawing/2014/main" id="{1DCB0B21-827A-4503-AF18-F27D7C4997C5}"/>
              </a:ext>
            </a:extLst>
          </p:cNvPr>
          <p:cNvSpPr txBox="1"/>
          <p:nvPr/>
        </p:nvSpPr>
        <p:spPr>
          <a:xfrm>
            <a:off x="1082052" y="4382821"/>
            <a:ext cx="1575657" cy="507383"/>
          </a:xfrm>
          <a:prstGeom prst="rect">
            <a:avLst/>
          </a:prstGeom>
          <a:noFill/>
        </p:spPr>
        <p:txBody>
          <a:bodyPr wrap="square" lIns="0" tIns="0" rIns="0" bIns="0" rtlCol="0" anchor="ctr">
            <a:noAutofit/>
          </a:bodyPr>
          <a:lstStyle/>
          <a:p>
            <a:pPr defTabSz="457230" fontAlgn="auto">
              <a:spcBef>
                <a:spcPts val="0"/>
              </a:spcBef>
              <a:spcAft>
                <a:spcPts val="0"/>
              </a:spcAft>
            </a:pPr>
            <a:r>
              <a:rPr kumimoji="0" lang="en-US" sz="1400" b="1">
                <a:solidFill>
                  <a:srgbClr val="000000"/>
                </a:solidFill>
                <a:latin typeface="メイリオ" panose="020B0604030504040204" pitchFamily="50" charset="-128"/>
                <a:ea typeface="メイリオ" panose="020B0604030504040204" pitchFamily="50" charset="-128"/>
                <a:cs typeface="Arial"/>
              </a:rPr>
              <a:t>Robot - </a:t>
            </a:r>
            <a:r>
              <a:rPr kumimoji="0" lang="en-US" sz="1400" b="1" err="1">
                <a:solidFill>
                  <a:srgbClr val="000000"/>
                </a:solidFill>
                <a:latin typeface="メイリオ" panose="020B0604030504040204" pitchFamily="50" charset="-128"/>
                <a:ea typeface="メイリオ" panose="020B0604030504040204" pitchFamily="50" charset="-128"/>
                <a:cs typeface="Arial"/>
              </a:rPr>
              <a:t>NonProduction</a:t>
            </a:r>
            <a:endParaRPr kumimoji="0" lang="en-US" sz="1400" b="1">
              <a:solidFill>
                <a:srgbClr val="000000"/>
              </a:solidFill>
              <a:latin typeface="メイリオ" panose="020B0604030504040204" pitchFamily="50" charset="-128"/>
              <a:ea typeface="メイリオ" panose="020B0604030504040204" pitchFamily="50" charset="-128"/>
              <a:cs typeface="Arial"/>
            </a:endParaRPr>
          </a:p>
        </p:txBody>
      </p:sp>
      <p:sp>
        <p:nvSpPr>
          <p:cNvPr id="111" name="TextBox 77">
            <a:extLst>
              <a:ext uri="{FF2B5EF4-FFF2-40B4-BE49-F238E27FC236}">
                <a16:creationId xmlns:a16="http://schemas.microsoft.com/office/drawing/2014/main" id="{1C16CC20-BCE4-4782-B6E7-50AAF7105E57}"/>
              </a:ext>
            </a:extLst>
          </p:cNvPr>
          <p:cNvSpPr txBox="1"/>
          <p:nvPr/>
        </p:nvSpPr>
        <p:spPr>
          <a:xfrm>
            <a:off x="376607" y="990951"/>
            <a:ext cx="7443009" cy="584171"/>
          </a:xfrm>
          <a:prstGeom prst="rect">
            <a:avLst/>
          </a:prstGeom>
          <a:noFill/>
        </p:spPr>
        <p:txBody>
          <a:bodyPr wrap="square" lIns="0" tIns="0" rIns="0" bIns="0" rtlCol="0" anchor="ctr">
            <a:noAutofit/>
          </a:bodyPr>
          <a:lstStyle/>
          <a:p>
            <a:pPr marL="228594" indent="-228594" defTabSz="457230" fontAlgn="auto">
              <a:spcBef>
                <a:spcPts val="0"/>
              </a:spcBef>
              <a:spcAft>
                <a:spcPts val="0"/>
              </a:spcAft>
              <a:buFont typeface="Arial" panose="020B0604020202020204" pitchFamily="34" charset="0"/>
              <a:buChar char="•"/>
            </a:pPr>
            <a:r>
              <a:rPr kumimoji="0" lang="ja-JP" altLang="en-US" sz="1333" dirty="0">
                <a:solidFill>
                  <a:srgbClr val="DFE3E3">
                    <a:lumMod val="25000"/>
                  </a:srgbClr>
                </a:solidFill>
                <a:latin typeface="メイリオ" panose="020B0604030504040204" pitchFamily="50" charset="-128"/>
                <a:ea typeface="メイリオ" panose="020B0604030504040204" pitchFamily="50" charset="-128"/>
                <a:cs typeface="Arial"/>
              </a:rPr>
              <a:t>特定のユーザーに紐づかず、稼働するランタイムごとに割り当てされ利用されるライセンス</a:t>
            </a:r>
            <a:endParaRPr kumimoji="0" lang="en-US" altLang="ja-JP" sz="1333" dirty="0">
              <a:solidFill>
                <a:srgbClr val="DFE3E3">
                  <a:lumMod val="25000"/>
                </a:srgbClr>
              </a:solidFill>
              <a:latin typeface="メイリオ" panose="020B0604030504040204" pitchFamily="50" charset="-128"/>
              <a:ea typeface="メイリオ" panose="020B0604030504040204" pitchFamily="50" charset="-128"/>
              <a:cs typeface="Arial"/>
            </a:endParaRPr>
          </a:p>
          <a:p>
            <a:pPr marL="228594" indent="-228594" defTabSz="457230" fontAlgn="auto">
              <a:spcBef>
                <a:spcPts val="0"/>
              </a:spcBef>
              <a:spcAft>
                <a:spcPts val="0"/>
              </a:spcAft>
              <a:buFont typeface="Arial" panose="020B0604020202020204" pitchFamily="34" charset="0"/>
              <a:buChar char="•"/>
            </a:pPr>
            <a:r>
              <a:rPr kumimoji="0" lang="en-US" sz="1333" dirty="0">
                <a:solidFill>
                  <a:srgbClr val="DFE3E3">
                    <a:lumMod val="25000"/>
                  </a:srgbClr>
                </a:solidFill>
                <a:latin typeface="メイリオ" panose="020B0604030504040204" pitchFamily="50" charset="-128"/>
                <a:ea typeface="メイリオ" panose="020B0604030504040204" pitchFamily="50" charset="-128"/>
                <a:cs typeface="Arial"/>
              </a:rPr>
              <a:t>Orchestrator (Windows MSI) </a:t>
            </a:r>
            <a:r>
              <a:rPr kumimoji="0" lang="ja-JP" altLang="en-US" sz="1333" dirty="0">
                <a:solidFill>
                  <a:srgbClr val="DFE3E3">
                    <a:lumMod val="25000"/>
                  </a:srgbClr>
                </a:solidFill>
                <a:latin typeface="メイリオ" panose="020B0604030504040204" pitchFamily="50" charset="-128"/>
                <a:ea typeface="メイリオ" panose="020B0604030504040204" pitchFamily="50" charset="-128"/>
                <a:cs typeface="Arial"/>
              </a:rPr>
              <a:t>環境での利用が前提</a:t>
            </a:r>
            <a:r>
              <a:rPr kumimoji="0" lang="en-US" altLang="ja-JP" sz="1333" dirty="0">
                <a:solidFill>
                  <a:srgbClr val="FA4616"/>
                </a:solidFill>
                <a:latin typeface="メイリオ" panose="020B0604030504040204" pitchFamily="50" charset="-128"/>
                <a:ea typeface="メイリオ" panose="020B0604030504040204" pitchFamily="50" charset="-128"/>
                <a:cs typeface="Arial"/>
              </a:rPr>
              <a:t>*</a:t>
            </a:r>
          </a:p>
        </p:txBody>
      </p:sp>
      <p:sp>
        <p:nvSpPr>
          <p:cNvPr id="112" name="角丸四角形 62">
            <a:extLst>
              <a:ext uri="{FF2B5EF4-FFF2-40B4-BE49-F238E27FC236}">
                <a16:creationId xmlns:a16="http://schemas.microsoft.com/office/drawing/2014/main" id="{A80A1DB5-F828-4B4F-BAA9-605924BD3179}"/>
              </a:ext>
            </a:extLst>
          </p:cNvPr>
          <p:cNvSpPr/>
          <p:nvPr/>
        </p:nvSpPr>
        <p:spPr>
          <a:xfrm>
            <a:off x="6051766" y="2413155"/>
            <a:ext cx="1072896" cy="365760"/>
          </a:xfrm>
          <a:prstGeom prst="roundRect">
            <a:avLst/>
          </a:prstGeom>
          <a:solidFill>
            <a:srgbClr val="33DF69"/>
          </a:solidFill>
          <a:ln w="12700" cap="flat" cmpd="sng" algn="ctr">
            <a:solidFill>
              <a:srgbClr val="00B050"/>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Unattended Robot</a:t>
            </a:r>
            <a:endParaRPr kumimoji="0" lang="ja-JP" altLang="en-US" sz="1067"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113" name="角丸四角形 62">
            <a:extLst>
              <a:ext uri="{FF2B5EF4-FFF2-40B4-BE49-F238E27FC236}">
                <a16:creationId xmlns:a16="http://schemas.microsoft.com/office/drawing/2014/main" id="{CB81DDBA-1104-4765-8F5D-BB8A7331C14F}"/>
              </a:ext>
            </a:extLst>
          </p:cNvPr>
          <p:cNvSpPr/>
          <p:nvPr/>
        </p:nvSpPr>
        <p:spPr>
          <a:xfrm>
            <a:off x="6051766" y="2798231"/>
            <a:ext cx="1072896" cy="365760"/>
          </a:xfrm>
          <a:prstGeom prst="roundRect">
            <a:avLst/>
          </a:prstGeom>
          <a:solidFill>
            <a:srgbClr val="33DF69"/>
          </a:solidFill>
          <a:ln w="12700" cap="flat" cmpd="sng" algn="ctr">
            <a:solidFill>
              <a:srgbClr val="00B050"/>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Non-Production Robot</a:t>
            </a:r>
            <a:endParaRPr kumimoji="0" lang="ja-JP" altLang="en-US" sz="1067"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114" name="角丸四角形 62">
            <a:extLst>
              <a:ext uri="{FF2B5EF4-FFF2-40B4-BE49-F238E27FC236}">
                <a16:creationId xmlns:a16="http://schemas.microsoft.com/office/drawing/2014/main" id="{D98D54B3-5E4D-4B75-8458-1EB9EE686392}"/>
              </a:ext>
            </a:extLst>
          </p:cNvPr>
          <p:cNvSpPr/>
          <p:nvPr/>
        </p:nvSpPr>
        <p:spPr>
          <a:xfrm>
            <a:off x="6051766" y="3349624"/>
            <a:ext cx="1072896" cy="365760"/>
          </a:xfrm>
          <a:prstGeom prst="roundRect">
            <a:avLst/>
          </a:prstGeom>
          <a:solidFill>
            <a:srgbClr val="33DF69"/>
          </a:solidFill>
          <a:ln w="12700" cap="flat" cmpd="sng" algn="ctr">
            <a:solidFill>
              <a:srgbClr val="00B050"/>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Test Robot</a:t>
            </a:r>
            <a:endParaRPr kumimoji="0" lang="ja-JP" altLang="en-US" sz="1067"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115" name="角丸四角形 62">
            <a:extLst>
              <a:ext uri="{FF2B5EF4-FFF2-40B4-BE49-F238E27FC236}">
                <a16:creationId xmlns:a16="http://schemas.microsoft.com/office/drawing/2014/main" id="{DCF05F00-810A-4E9E-B72B-3F5609814942}"/>
              </a:ext>
            </a:extLst>
          </p:cNvPr>
          <p:cNvSpPr/>
          <p:nvPr/>
        </p:nvSpPr>
        <p:spPr>
          <a:xfrm>
            <a:off x="6058166" y="3731420"/>
            <a:ext cx="1072896" cy="365760"/>
          </a:xfrm>
          <a:prstGeom prst="roundRect">
            <a:avLst/>
          </a:prstGeom>
          <a:solidFill>
            <a:srgbClr val="33DF69"/>
          </a:solidFill>
          <a:ln w="12700" cap="flat" cmpd="sng" algn="ctr">
            <a:solidFill>
              <a:srgbClr val="00B050"/>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Non-Production Robot</a:t>
            </a:r>
            <a:endParaRPr kumimoji="0" lang="ja-JP" altLang="en-US" sz="1067"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116" name="角丸四角形 62">
            <a:extLst>
              <a:ext uri="{FF2B5EF4-FFF2-40B4-BE49-F238E27FC236}">
                <a16:creationId xmlns:a16="http://schemas.microsoft.com/office/drawing/2014/main" id="{100113F7-6F8C-4F6A-B518-83EC125F2775}"/>
              </a:ext>
            </a:extLst>
          </p:cNvPr>
          <p:cNvSpPr/>
          <p:nvPr/>
        </p:nvSpPr>
        <p:spPr>
          <a:xfrm>
            <a:off x="6051766" y="4382820"/>
            <a:ext cx="1072896" cy="438912"/>
          </a:xfrm>
          <a:prstGeom prst="roundRect">
            <a:avLst/>
          </a:prstGeom>
          <a:solidFill>
            <a:srgbClr val="33DF69"/>
          </a:solidFill>
          <a:ln w="12700" cap="flat" cmpd="sng" algn="ctr">
            <a:solidFill>
              <a:srgbClr val="00B050"/>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Non-Production Robot</a:t>
            </a:r>
            <a:endParaRPr kumimoji="0" lang="ja-JP" altLang="en-US" sz="1067"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grpSp>
        <p:nvGrpSpPr>
          <p:cNvPr id="117" name="Group 106">
            <a:extLst>
              <a:ext uri="{FF2B5EF4-FFF2-40B4-BE49-F238E27FC236}">
                <a16:creationId xmlns:a16="http://schemas.microsoft.com/office/drawing/2014/main" id="{9248AD9A-14B0-4D14-80DA-9C27D1B93D5D}"/>
              </a:ext>
            </a:extLst>
          </p:cNvPr>
          <p:cNvGrpSpPr/>
          <p:nvPr/>
        </p:nvGrpSpPr>
        <p:grpSpPr>
          <a:xfrm>
            <a:off x="2292263" y="1881141"/>
            <a:ext cx="6136953" cy="427852"/>
            <a:chOff x="3060305" y="493423"/>
            <a:chExt cx="4602715" cy="320889"/>
          </a:xfrm>
        </p:grpSpPr>
        <p:grpSp>
          <p:nvGrpSpPr>
            <p:cNvPr id="118" name="Group 107">
              <a:extLst>
                <a:ext uri="{FF2B5EF4-FFF2-40B4-BE49-F238E27FC236}">
                  <a16:creationId xmlns:a16="http://schemas.microsoft.com/office/drawing/2014/main" id="{2DA4FC9D-B032-4993-872A-D4701A7955BC}"/>
                </a:ext>
              </a:extLst>
            </p:cNvPr>
            <p:cNvGrpSpPr/>
            <p:nvPr/>
          </p:nvGrpSpPr>
          <p:grpSpPr>
            <a:xfrm>
              <a:off x="6748620" y="507674"/>
              <a:ext cx="914400" cy="306171"/>
              <a:chOff x="7144396" y="828667"/>
              <a:chExt cx="914400" cy="306171"/>
            </a:xfrm>
          </p:grpSpPr>
          <p:sp>
            <p:nvSpPr>
              <p:cNvPr id="135" name="Rectangle 124">
                <a:extLst>
                  <a:ext uri="{FF2B5EF4-FFF2-40B4-BE49-F238E27FC236}">
                    <a16:creationId xmlns:a16="http://schemas.microsoft.com/office/drawing/2014/main" id="{72222B74-0B1F-49F8-9300-B2B5D8646A45}"/>
                  </a:ext>
                </a:extLst>
              </p:cNvPr>
              <p:cNvSpPr/>
              <p:nvPr/>
            </p:nvSpPr>
            <p:spPr>
              <a:xfrm>
                <a:off x="7144396" y="828667"/>
                <a:ext cx="914400" cy="274320"/>
              </a:xfrm>
              <a:prstGeom prst="rect">
                <a:avLst/>
              </a:prstGeom>
              <a:solidFill>
                <a:srgbClr val="933692">
                  <a:lumMod val="20000"/>
                  <a:lumOff val="80000"/>
                </a:srgbClr>
              </a:solidFill>
              <a:ln w="9525" cap="flat" cmpd="sng" algn="ctr">
                <a:noFill/>
                <a:prstDash val="solid"/>
              </a:ln>
              <a:effectLst/>
            </p:spPr>
            <p:txBody>
              <a:bodyPr lIns="0" tIns="0" rIns="0" bIns="0" rtlCol="0" anchor="ctr" anchorCtr="0"/>
              <a:lstStyle>
                <a:defPPr>
                  <a:defRPr lang="en-US"/>
                </a:defPPr>
                <a:lvl1pPr marL="0" algn="l" defTabSz="1326703" rtl="0" eaLnBrk="1" latinLnBrk="0" hangingPunct="1">
                  <a:defRPr sz="5223" kern="1200">
                    <a:solidFill>
                      <a:schemeClr val="lt1"/>
                    </a:solidFill>
                    <a:latin typeface="+mn-lt"/>
                    <a:ea typeface="+mn-ea"/>
                    <a:cs typeface="+mn-cs"/>
                  </a:defRPr>
                </a:lvl1pPr>
                <a:lvl2pPr marL="1326703" algn="l" defTabSz="1326703" rtl="0" eaLnBrk="1" latinLnBrk="0" hangingPunct="1">
                  <a:defRPr sz="5223" kern="1200">
                    <a:solidFill>
                      <a:schemeClr val="lt1"/>
                    </a:solidFill>
                    <a:latin typeface="+mn-lt"/>
                    <a:ea typeface="+mn-ea"/>
                    <a:cs typeface="+mn-cs"/>
                  </a:defRPr>
                </a:lvl2pPr>
                <a:lvl3pPr marL="2653406" algn="l" defTabSz="1326703" rtl="0" eaLnBrk="1" latinLnBrk="0" hangingPunct="1">
                  <a:defRPr sz="5223" kern="1200">
                    <a:solidFill>
                      <a:schemeClr val="lt1"/>
                    </a:solidFill>
                    <a:latin typeface="+mn-lt"/>
                    <a:ea typeface="+mn-ea"/>
                    <a:cs typeface="+mn-cs"/>
                  </a:defRPr>
                </a:lvl3pPr>
                <a:lvl4pPr marL="3980109" algn="l" defTabSz="1326703" rtl="0" eaLnBrk="1" latinLnBrk="0" hangingPunct="1">
                  <a:defRPr sz="5223" kern="1200">
                    <a:solidFill>
                      <a:schemeClr val="lt1"/>
                    </a:solidFill>
                    <a:latin typeface="+mn-lt"/>
                    <a:ea typeface="+mn-ea"/>
                    <a:cs typeface="+mn-cs"/>
                  </a:defRPr>
                </a:lvl4pPr>
                <a:lvl5pPr marL="5306812" algn="l" defTabSz="1326703" rtl="0" eaLnBrk="1" latinLnBrk="0" hangingPunct="1">
                  <a:defRPr sz="5223" kern="1200">
                    <a:solidFill>
                      <a:schemeClr val="lt1"/>
                    </a:solidFill>
                    <a:latin typeface="+mn-lt"/>
                    <a:ea typeface="+mn-ea"/>
                    <a:cs typeface="+mn-cs"/>
                  </a:defRPr>
                </a:lvl5pPr>
                <a:lvl6pPr marL="6633515" algn="l" defTabSz="1326703" rtl="0" eaLnBrk="1" latinLnBrk="0" hangingPunct="1">
                  <a:defRPr sz="5223" kern="1200">
                    <a:solidFill>
                      <a:schemeClr val="lt1"/>
                    </a:solidFill>
                    <a:latin typeface="+mn-lt"/>
                    <a:ea typeface="+mn-ea"/>
                    <a:cs typeface="+mn-cs"/>
                  </a:defRPr>
                </a:lvl6pPr>
                <a:lvl7pPr marL="7960218" algn="l" defTabSz="1326703" rtl="0" eaLnBrk="1" latinLnBrk="0" hangingPunct="1">
                  <a:defRPr sz="5223" kern="1200">
                    <a:solidFill>
                      <a:schemeClr val="lt1"/>
                    </a:solidFill>
                    <a:latin typeface="+mn-lt"/>
                    <a:ea typeface="+mn-ea"/>
                    <a:cs typeface="+mn-cs"/>
                  </a:defRPr>
                </a:lvl7pPr>
                <a:lvl8pPr marL="9286921" algn="l" defTabSz="1326703" rtl="0" eaLnBrk="1" latinLnBrk="0" hangingPunct="1">
                  <a:defRPr sz="5223" kern="1200">
                    <a:solidFill>
                      <a:schemeClr val="lt1"/>
                    </a:solidFill>
                    <a:latin typeface="+mn-lt"/>
                    <a:ea typeface="+mn-ea"/>
                    <a:cs typeface="+mn-cs"/>
                  </a:defRPr>
                </a:lvl8pPr>
                <a:lvl9pPr marL="10613624" algn="l" defTabSz="1326703" rtl="0" eaLnBrk="1" latinLnBrk="0" hangingPunct="1">
                  <a:defRPr sz="5223" kern="1200">
                    <a:solidFill>
                      <a:schemeClr val="lt1"/>
                    </a:solidFill>
                    <a:latin typeface="+mn-lt"/>
                    <a:ea typeface="+mn-ea"/>
                    <a:cs typeface="+mn-cs"/>
                  </a:defRPr>
                </a:lvl9pPr>
              </a:lstStyle>
              <a:p>
                <a:pPr marL="0" marR="0" lvl="0" indent="0" algn="ctr" defTabSz="1326669"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FFFFFF"/>
                  </a:solidFill>
                  <a:effectLst/>
                  <a:uLnTx/>
                  <a:uFillTx/>
                  <a:latin typeface="Arial"/>
                  <a:ea typeface="メイリオ"/>
                  <a:cs typeface="Arial"/>
                </a:endParaRPr>
              </a:p>
            </p:txBody>
          </p:sp>
          <p:sp>
            <p:nvSpPr>
              <p:cNvPr id="136" name="TextBox 35">
                <a:extLst>
                  <a:ext uri="{FF2B5EF4-FFF2-40B4-BE49-F238E27FC236}">
                    <a16:creationId xmlns:a16="http://schemas.microsoft.com/office/drawing/2014/main" id="{221CE12D-24C6-4970-A10C-6AA8F37AC408}"/>
                  </a:ext>
                </a:extLst>
              </p:cNvPr>
              <p:cNvSpPr txBox="1"/>
              <p:nvPr/>
            </p:nvSpPr>
            <p:spPr>
              <a:xfrm>
                <a:off x="7437318" y="868652"/>
                <a:ext cx="619473" cy="266186"/>
              </a:xfrm>
              <a:prstGeom prst="rect">
                <a:avLst/>
              </a:prstGeom>
              <a:noFill/>
            </p:spPr>
            <p:txBody>
              <a:bodyPr wrap="square" lIns="0" tIns="0" rIns="0" bIns="0" rtlCol="0" anchor="t" anchorCtr="0">
                <a:noAutofit/>
              </a:bodyPr>
              <a:lstStyle>
                <a:defPPr>
                  <a:defRPr lang="en-US"/>
                </a:defPPr>
                <a:lvl1pPr marL="0" algn="l" defTabSz="1326703" rtl="0" eaLnBrk="1" latinLnBrk="0" hangingPunct="1">
                  <a:defRPr sz="5223" kern="1200">
                    <a:solidFill>
                      <a:schemeClr val="tx1"/>
                    </a:solidFill>
                    <a:latin typeface="+mn-lt"/>
                    <a:ea typeface="+mn-ea"/>
                    <a:cs typeface="+mn-cs"/>
                  </a:defRPr>
                </a:lvl1pPr>
                <a:lvl2pPr marL="1326703" algn="l" defTabSz="1326703" rtl="0" eaLnBrk="1" latinLnBrk="0" hangingPunct="1">
                  <a:defRPr sz="5223" kern="1200">
                    <a:solidFill>
                      <a:schemeClr val="tx1"/>
                    </a:solidFill>
                    <a:latin typeface="+mn-lt"/>
                    <a:ea typeface="+mn-ea"/>
                    <a:cs typeface="+mn-cs"/>
                  </a:defRPr>
                </a:lvl2pPr>
                <a:lvl3pPr marL="2653406" algn="l" defTabSz="1326703" rtl="0" eaLnBrk="1" latinLnBrk="0" hangingPunct="1">
                  <a:defRPr sz="5223" kern="1200">
                    <a:solidFill>
                      <a:schemeClr val="tx1"/>
                    </a:solidFill>
                    <a:latin typeface="+mn-lt"/>
                    <a:ea typeface="+mn-ea"/>
                    <a:cs typeface="+mn-cs"/>
                  </a:defRPr>
                </a:lvl3pPr>
                <a:lvl4pPr marL="3980109" algn="l" defTabSz="1326703" rtl="0" eaLnBrk="1" latinLnBrk="0" hangingPunct="1">
                  <a:defRPr sz="5223" kern="1200">
                    <a:solidFill>
                      <a:schemeClr val="tx1"/>
                    </a:solidFill>
                    <a:latin typeface="+mn-lt"/>
                    <a:ea typeface="+mn-ea"/>
                    <a:cs typeface="+mn-cs"/>
                  </a:defRPr>
                </a:lvl4pPr>
                <a:lvl5pPr marL="5306812" algn="l" defTabSz="1326703" rtl="0" eaLnBrk="1" latinLnBrk="0" hangingPunct="1">
                  <a:defRPr sz="5223" kern="1200">
                    <a:solidFill>
                      <a:schemeClr val="tx1"/>
                    </a:solidFill>
                    <a:latin typeface="+mn-lt"/>
                    <a:ea typeface="+mn-ea"/>
                    <a:cs typeface="+mn-cs"/>
                  </a:defRPr>
                </a:lvl5pPr>
                <a:lvl6pPr marL="6633515" algn="l" defTabSz="1326703" rtl="0" eaLnBrk="1" latinLnBrk="0" hangingPunct="1">
                  <a:defRPr sz="5223" kern="1200">
                    <a:solidFill>
                      <a:schemeClr val="tx1"/>
                    </a:solidFill>
                    <a:latin typeface="+mn-lt"/>
                    <a:ea typeface="+mn-ea"/>
                    <a:cs typeface="+mn-cs"/>
                  </a:defRPr>
                </a:lvl6pPr>
                <a:lvl7pPr marL="7960218" algn="l" defTabSz="1326703" rtl="0" eaLnBrk="1" latinLnBrk="0" hangingPunct="1">
                  <a:defRPr sz="5223" kern="1200">
                    <a:solidFill>
                      <a:schemeClr val="tx1"/>
                    </a:solidFill>
                    <a:latin typeface="+mn-lt"/>
                    <a:ea typeface="+mn-ea"/>
                    <a:cs typeface="+mn-cs"/>
                  </a:defRPr>
                </a:lvl7pPr>
                <a:lvl8pPr marL="9286921" algn="l" defTabSz="1326703" rtl="0" eaLnBrk="1" latinLnBrk="0" hangingPunct="1">
                  <a:defRPr sz="5223" kern="1200">
                    <a:solidFill>
                      <a:schemeClr val="tx1"/>
                    </a:solidFill>
                    <a:latin typeface="+mn-lt"/>
                    <a:ea typeface="+mn-ea"/>
                    <a:cs typeface="+mn-cs"/>
                  </a:defRPr>
                </a:lvl8pPr>
                <a:lvl9pPr marL="10613624" algn="l" defTabSz="1326703" rtl="0" eaLnBrk="1" latinLnBrk="0" hangingPunct="1">
                  <a:defRPr sz="5223" kern="1200">
                    <a:solidFill>
                      <a:schemeClr val="tx1"/>
                    </a:solidFill>
                    <a:latin typeface="+mn-lt"/>
                    <a:ea typeface="+mn-ea"/>
                    <a:cs typeface="+mn-cs"/>
                  </a:defRPr>
                </a:lvl9pPr>
              </a:lstStyle>
              <a:p>
                <a:pPr marL="0" marR="0" lvl="0" indent="0" algn="ctr" defTabSz="1326669"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a:ln>
                      <a:noFill/>
                    </a:ln>
                    <a:solidFill>
                      <a:srgbClr val="FFFFFF"/>
                    </a:solidFill>
                    <a:effectLst/>
                    <a:uLnTx/>
                    <a:uFillTx/>
                    <a:latin typeface="メイリオ" panose="020B0604030504040204" pitchFamily="50" charset="-128"/>
                    <a:ea typeface="メイリオ" panose="020B0604030504040204" pitchFamily="50" charset="-128"/>
                    <a:cs typeface="+mn-cs"/>
                  </a:rPr>
                  <a:t>協働</a:t>
                </a:r>
                <a:endParaRPr kumimoji="0" lang="en-US" sz="1400" b="1" i="0" u="none" strike="noStrike" kern="1200" cap="none" spc="0" normalizeH="0" baseline="0" noProof="0">
                  <a:ln>
                    <a:noFill/>
                  </a:ln>
                  <a:solidFill>
                    <a:srgbClr val="FFFFFF"/>
                  </a:solidFill>
                  <a:effectLst/>
                  <a:uLnTx/>
                  <a:uFillTx/>
                  <a:latin typeface="メイリオ" panose="020B0604030504040204" pitchFamily="50" charset="-128"/>
                  <a:ea typeface="メイリオ" panose="020B0604030504040204" pitchFamily="50" charset="-128"/>
                  <a:cs typeface="+mn-cs"/>
                </a:endParaRPr>
              </a:p>
            </p:txBody>
          </p:sp>
          <p:pic>
            <p:nvPicPr>
              <p:cNvPr id="137" name="Graphic 126">
                <a:extLst>
                  <a:ext uri="{FF2B5EF4-FFF2-40B4-BE49-F238E27FC236}">
                    <a16:creationId xmlns:a16="http://schemas.microsoft.com/office/drawing/2014/main" id="{D35C33AB-8A2C-4EA5-B1E9-B70802B8A338}"/>
                  </a:ext>
                </a:extLst>
              </p:cNvPr>
              <p:cNvPicPr>
                <a:picLocks noChangeAspect="1"/>
              </p:cNvPicPr>
              <p:nvPr/>
            </p:nvPicPr>
            <p:blipFill>
              <a:blip r:embed="rId2">
                <a:extLst>
                  <a:ext uri="{96DAC541-7B7A-43D3-8B79-37D633B846F1}">
                    <asvg:svgBlip xmlns:asvg="http://schemas.microsoft.com/office/drawing/2016/SVG/main" xmlns="" r:embed="rId5"/>
                  </a:ext>
                </a:extLst>
              </a:blip>
              <a:srcRect/>
              <a:stretch/>
            </p:blipFill>
            <p:spPr>
              <a:xfrm>
                <a:off x="7199871" y="841008"/>
                <a:ext cx="229245" cy="229245"/>
              </a:xfrm>
              <a:prstGeom prst="rect">
                <a:avLst/>
              </a:prstGeom>
            </p:spPr>
          </p:pic>
        </p:grpSp>
        <p:grpSp>
          <p:nvGrpSpPr>
            <p:cNvPr id="119" name="Group 108">
              <a:extLst>
                <a:ext uri="{FF2B5EF4-FFF2-40B4-BE49-F238E27FC236}">
                  <a16:creationId xmlns:a16="http://schemas.microsoft.com/office/drawing/2014/main" id="{6AE25953-BB17-463A-865B-789740FAF5D5}"/>
                </a:ext>
              </a:extLst>
            </p:cNvPr>
            <p:cNvGrpSpPr/>
            <p:nvPr/>
          </p:nvGrpSpPr>
          <p:grpSpPr>
            <a:xfrm>
              <a:off x="4911353" y="507674"/>
              <a:ext cx="914400" cy="299508"/>
              <a:chOff x="3706929" y="831343"/>
              <a:chExt cx="914400" cy="299508"/>
            </a:xfrm>
          </p:grpSpPr>
          <p:sp>
            <p:nvSpPr>
              <p:cNvPr id="132" name="Rectangle 121">
                <a:extLst>
                  <a:ext uri="{FF2B5EF4-FFF2-40B4-BE49-F238E27FC236}">
                    <a16:creationId xmlns:a16="http://schemas.microsoft.com/office/drawing/2014/main" id="{7C8903C4-E040-4332-A0D2-B2D60C3BE2A7}"/>
                  </a:ext>
                </a:extLst>
              </p:cNvPr>
              <p:cNvSpPr/>
              <p:nvPr/>
            </p:nvSpPr>
            <p:spPr>
              <a:xfrm>
                <a:off x="3706929" y="831343"/>
                <a:ext cx="914400" cy="274320"/>
              </a:xfrm>
              <a:prstGeom prst="rect">
                <a:avLst/>
              </a:prstGeom>
              <a:solidFill>
                <a:srgbClr val="FA4616">
                  <a:lumMod val="20000"/>
                  <a:lumOff val="80000"/>
                </a:srgbClr>
              </a:solidFill>
              <a:ln w="9525" cap="flat" cmpd="sng" algn="ctr">
                <a:noFill/>
                <a:prstDash val="solid"/>
              </a:ln>
              <a:effectLst/>
            </p:spPr>
            <p:txBody>
              <a:bodyPr lIns="0" tIns="0" rIns="0" bIns="0" rtlCol="0" anchor="ctr" anchorCtr="0"/>
              <a:lstStyle>
                <a:defPPr>
                  <a:defRPr lang="en-US"/>
                </a:defPPr>
                <a:lvl1pPr marL="0" algn="l" defTabSz="1326703" rtl="0" eaLnBrk="1" latinLnBrk="0" hangingPunct="1">
                  <a:defRPr sz="5223" kern="1200">
                    <a:solidFill>
                      <a:schemeClr val="lt1"/>
                    </a:solidFill>
                    <a:latin typeface="+mn-lt"/>
                    <a:ea typeface="+mn-ea"/>
                    <a:cs typeface="+mn-cs"/>
                  </a:defRPr>
                </a:lvl1pPr>
                <a:lvl2pPr marL="1326703" algn="l" defTabSz="1326703" rtl="0" eaLnBrk="1" latinLnBrk="0" hangingPunct="1">
                  <a:defRPr sz="5223" kern="1200">
                    <a:solidFill>
                      <a:schemeClr val="lt1"/>
                    </a:solidFill>
                    <a:latin typeface="+mn-lt"/>
                    <a:ea typeface="+mn-ea"/>
                    <a:cs typeface="+mn-cs"/>
                  </a:defRPr>
                </a:lvl2pPr>
                <a:lvl3pPr marL="2653406" algn="l" defTabSz="1326703" rtl="0" eaLnBrk="1" latinLnBrk="0" hangingPunct="1">
                  <a:defRPr sz="5223" kern="1200">
                    <a:solidFill>
                      <a:schemeClr val="lt1"/>
                    </a:solidFill>
                    <a:latin typeface="+mn-lt"/>
                    <a:ea typeface="+mn-ea"/>
                    <a:cs typeface="+mn-cs"/>
                  </a:defRPr>
                </a:lvl3pPr>
                <a:lvl4pPr marL="3980109" algn="l" defTabSz="1326703" rtl="0" eaLnBrk="1" latinLnBrk="0" hangingPunct="1">
                  <a:defRPr sz="5223" kern="1200">
                    <a:solidFill>
                      <a:schemeClr val="lt1"/>
                    </a:solidFill>
                    <a:latin typeface="+mn-lt"/>
                    <a:ea typeface="+mn-ea"/>
                    <a:cs typeface="+mn-cs"/>
                  </a:defRPr>
                </a:lvl4pPr>
                <a:lvl5pPr marL="5306812" algn="l" defTabSz="1326703" rtl="0" eaLnBrk="1" latinLnBrk="0" hangingPunct="1">
                  <a:defRPr sz="5223" kern="1200">
                    <a:solidFill>
                      <a:schemeClr val="lt1"/>
                    </a:solidFill>
                    <a:latin typeface="+mn-lt"/>
                    <a:ea typeface="+mn-ea"/>
                    <a:cs typeface="+mn-cs"/>
                  </a:defRPr>
                </a:lvl5pPr>
                <a:lvl6pPr marL="6633515" algn="l" defTabSz="1326703" rtl="0" eaLnBrk="1" latinLnBrk="0" hangingPunct="1">
                  <a:defRPr sz="5223" kern="1200">
                    <a:solidFill>
                      <a:schemeClr val="lt1"/>
                    </a:solidFill>
                    <a:latin typeface="+mn-lt"/>
                    <a:ea typeface="+mn-ea"/>
                    <a:cs typeface="+mn-cs"/>
                  </a:defRPr>
                </a:lvl6pPr>
                <a:lvl7pPr marL="7960218" algn="l" defTabSz="1326703" rtl="0" eaLnBrk="1" latinLnBrk="0" hangingPunct="1">
                  <a:defRPr sz="5223" kern="1200">
                    <a:solidFill>
                      <a:schemeClr val="lt1"/>
                    </a:solidFill>
                    <a:latin typeface="+mn-lt"/>
                    <a:ea typeface="+mn-ea"/>
                    <a:cs typeface="+mn-cs"/>
                  </a:defRPr>
                </a:lvl7pPr>
                <a:lvl8pPr marL="9286921" algn="l" defTabSz="1326703" rtl="0" eaLnBrk="1" latinLnBrk="0" hangingPunct="1">
                  <a:defRPr sz="5223" kern="1200">
                    <a:solidFill>
                      <a:schemeClr val="lt1"/>
                    </a:solidFill>
                    <a:latin typeface="+mn-lt"/>
                    <a:ea typeface="+mn-ea"/>
                    <a:cs typeface="+mn-cs"/>
                  </a:defRPr>
                </a:lvl8pPr>
                <a:lvl9pPr marL="10613624" algn="l" defTabSz="1326703" rtl="0" eaLnBrk="1" latinLnBrk="0" hangingPunct="1">
                  <a:defRPr sz="5223" kern="1200">
                    <a:solidFill>
                      <a:schemeClr val="lt1"/>
                    </a:solidFill>
                    <a:latin typeface="+mn-lt"/>
                    <a:ea typeface="+mn-ea"/>
                    <a:cs typeface="+mn-cs"/>
                  </a:defRPr>
                </a:lvl9pPr>
              </a:lstStyle>
              <a:p>
                <a:pPr marL="0" marR="0" lvl="0" indent="0" algn="ctr" defTabSz="1326669"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FFFFFF"/>
                  </a:solidFill>
                  <a:effectLst/>
                  <a:uLnTx/>
                  <a:uFillTx/>
                  <a:latin typeface="Arial"/>
                  <a:ea typeface="メイリオ"/>
                  <a:cs typeface="Arial"/>
                </a:endParaRPr>
              </a:p>
            </p:txBody>
          </p:sp>
          <p:sp>
            <p:nvSpPr>
              <p:cNvPr id="133" name="TextBox 33">
                <a:extLst>
                  <a:ext uri="{FF2B5EF4-FFF2-40B4-BE49-F238E27FC236}">
                    <a16:creationId xmlns:a16="http://schemas.microsoft.com/office/drawing/2014/main" id="{4732E69D-B2DE-4EA7-A7DD-F01F52845033}"/>
                  </a:ext>
                </a:extLst>
              </p:cNvPr>
              <p:cNvSpPr txBox="1"/>
              <p:nvPr/>
            </p:nvSpPr>
            <p:spPr>
              <a:xfrm>
                <a:off x="3923460" y="872639"/>
                <a:ext cx="684951" cy="258212"/>
              </a:xfrm>
              <a:prstGeom prst="rect">
                <a:avLst/>
              </a:prstGeom>
              <a:noFill/>
            </p:spPr>
            <p:txBody>
              <a:bodyPr wrap="square" lIns="0" tIns="0" rIns="0" bIns="0" rtlCol="0" anchor="t" anchorCtr="0">
                <a:noAutofit/>
              </a:bodyPr>
              <a:lstStyle>
                <a:defPPr>
                  <a:defRPr lang="en-US"/>
                </a:defPPr>
                <a:lvl1pPr marL="0" algn="l" defTabSz="1326703" rtl="0" eaLnBrk="1" latinLnBrk="0" hangingPunct="1">
                  <a:defRPr sz="5223" kern="1200">
                    <a:solidFill>
                      <a:schemeClr val="tx1"/>
                    </a:solidFill>
                    <a:latin typeface="+mn-lt"/>
                    <a:ea typeface="+mn-ea"/>
                    <a:cs typeface="+mn-cs"/>
                  </a:defRPr>
                </a:lvl1pPr>
                <a:lvl2pPr marL="1326703" algn="l" defTabSz="1326703" rtl="0" eaLnBrk="1" latinLnBrk="0" hangingPunct="1">
                  <a:defRPr sz="5223" kern="1200">
                    <a:solidFill>
                      <a:schemeClr val="tx1"/>
                    </a:solidFill>
                    <a:latin typeface="+mn-lt"/>
                    <a:ea typeface="+mn-ea"/>
                    <a:cs typeface="+mn-cs"/>
                  </a:defRPr>
                </a:lvl2pPr>
                <a:lvl3pPr marL="2653406" algn="l" defTabSz="1326703" rtl="0" eaLnBrk="1" latinLnBrk="0" hangingPunct="1">
                  <a:defRPr sz="5223" kern="1200">
                    <a:solidFill>
                      <a:schemeClr val="tx1"/>
                    </a:solidFill>
                    <a:latin typeface="+mn-lt"/>
                    <a:ea typeface="+mn-ea"/>
                    <a:cs typeface="+mn-cs"/>
                  </a:defRPr>
                </a:lvl3pPr>
                <a:lvl4pPr marL="3980109" algn="l" defTabSz="1326703" rtl="0" eaLnBrk="1" latinLnBrk="0" hangingPunct="1">
                  <a:defRPr sz="5223" kern="1200">
                    <a:solidFill>
                      <a:schemeClr val="tx1"/>
                    </a:solidFill>
                    <a:latin typeface="+mn-lt"/>
                    <a:ea typeface="+mn-ea"/>
                    <a:cs typeface="+mn-cs"/>
                  </a:defRPr>
                </a:lvl4pPr>
                <a:lvl5pPr marL="5306812" algn="l" defTabSz="1326703" rtl="0" eaLnBrk="1" latinLnBrk="0" hangingPunct="1">
                  <a:defRPr sz="5223" kern="1200">
                    <a:solidFill>
                      <a:schemeClr val="tx1"/>
                    </a:solidFill>
                    <a:latin typeface="+mn-lt"/>
                    <a:ea typeface="+mn-ea"/>
                    <a:cs typeface="+mn-cs"/>
                  </a:defRPr>
                </a:lvl5pPr>
                <a:lvl6pPr marL="6633515" algn="l" defTabSz="1326703" rtl="0" eaLnBrk="1" latinLnBrk="0" hangingPunct="1">
                  <a:defRPr sz="5223" kern="1200">
                    <a:solidFill>
                      <a:schemeClr val="tx1"/>
                    </a:solidFill>
                    <a:latin typeface="+mn-lt"/>
                    <a:ea typeface="+mn-ea"/>
                    <a:cs typeface="+mn-cs"/>
                  </a:defRPr>
                </a:lvl6pPr>
                <a:lvl7pPr marL="7960218" algn="l" defTabSz="1326703" rtl="0" eaLnBrk="1" latinLnBrk="0" hangingPunct="1">
                  <a:defRPr sz="5223" kern="1200">
                    <a:solidFill>
                      <a:schemeClr val="tx1"/>
                    </a:solidFill>
                    <a:latin typeface="+mn-lt"/>
                    <a:ea typeface="+mn-ea"/>
                    <a:cs typeface="+mn-cs"/>
                  </a:defRPr>
                </a:lvl7pPr>
                <a:lvl8pPr marL="9286921" algn="l" defTabSz="1326703" rtl="0" eaLnBrk="1" latinLnBrk="0" hangingPunct="1">
                  <a:defRPr sz="5223" kern="1200">
                    <a:solidFill>
                      <a:schemeClr val="tx1"/>
                    </a:solidFill>
                    <a:latin typeface="+mn-lt"/>
                    <a:ea typeface="+mn-ea"/>
                    <a:cs typeface="+mn-cs"/>
                  </a:defRPr>
                </a:lvl8pPr>
                <a:lvl9pPr marL="10613624" algn="l" defTabSz="1326703" rtl="0" eaLnBrk="1" latinLnBrk="0" hangingPunct="1">
                  <a:defRPr sz="5223" kern="1200">
                    <a:solidFill>
                      <a:schemeClr val="tx1"/>
                    </a:solidFill>
                    <a:latin typeface="+mn-lt"/>
                    <a:ea typeface="+mn-ea"/>
                    <a:cs typeface="+mn-cs"/>
                  </a:defRPr>
                </a:lvl9pPr>
              </a:lstStyle>
              <a:p>
                <a:pPr marL="0" marR="0" lvl="0" indent="0" algn="ctr" defTabSz="1326669"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a:ln>
                      <a:noFill/>
                    </a:ln>
                    <a:solidFill>
                      <a:srgbClr val="FFFFFF"/>
                    </a:solidFill>
                    <a:effectLst/>
                    <a:uLnTx/>
                    <a:uFillTx/>
                    <a:latin typeface="メイリオ" panose="020B0604030504040204" pitchFamily="50" charset="-128"/>
                    <a:ea typeface="メイリオ" panose="020B0604030504040204" pitchFamily="50" charset="-128"/>
                    <a:cs typeface="+mn-cs"/>
                  </a:rPr>
                  <a:t>管理</a:t>
                </a:r>
                <a:endParaRPr kumimoji="0" lang="en-US" sz="1400" b="1" i="0" u="none" strike="noStrike" kern="1200" cap="none" spc="0" normalizeH="0" baseline="0" noProof="0">
                  <a:ln>
                    <a:noFill/>
                  </a:ln>
                  <a:solidFill>
                    <a:srgbClr val="FFFFFF"/>
                  </a:solidFill>
                  <a:effectLst/>
                  <a:uLnTx/>
                  <a:uFillTx/>
                  <a:latin typeface="メイリオ" panose="020B0604030504040204" pitchFamily="50" charset="-128"/>
                  <a:ea typeface="メイリオ" panose="020B0604030504040204" pitchFamily="50" charset="-128"/>
                  <a:cs typeface="+mn-cs"/>
                </a:endParaRPr>
              </a:p>
            </p:txBody>
          </p:sp>
          <p:pic>
            <p:nvPicPr>
              <p:cNvPr id="134" name="Graphic 656" descr="Graphic 656">
                <a:extLst>
                  <a:ext uri="{FF2B5EF4-FFF2-40B4-BE49-F238E27FC236}">
                    <a16:creationId xmlns:a16="http://schemas.microsoft.com/office/drawing/2014/main" id="{89B9FDEF-460E-477A-BD80-C2F706D88811}"/>
                  </a:ext>
                </a:extLst>
              </p:cNvPr>
              <p:cNvPicPr>
                <a:picLocks/>
              </p:cNvPicPr>
              <p:nvPr/>
            </p:nvPicPr>
            <p:blipFill>
              <a:blip r:embed="rId6"/>
              <a:stretch>
                <a:fillRect/>
              </a:stretch>
            </p:blipFill>
            <p:spPr>
              <a:xfrm>
                <a:off x="3772650" y="845035"/>
                <a:ext cx="226056" cy="229244"/>
              </a:xfrm>
              <a:prstGeom prst="rect">
                <a:avLst/>
              </a:prstGeom>
              <a:ln w="12700">
                <a:miter lim="400000"/>
              </a:ln>
            </p:spPr>
          </p:pic>
        </p:grpSp>
        <p:grpSp>
          <p:nvGrpSpPr>
            <p:cNvPr id="120" name="Group 109">
              <a:extLst>
                <a:ext uri="{FF2B5EF4-FFF2-40B4-BE49-F238E27FC236}">
                  <a16:creationId xmlns:a16="http://schemas.microsoft.com/office/drawing/2014/main" id="{3B694E13-D02F-442E-B3B9-5BC58078ACBB}"/>
                </a:ext>
              </a:extLst>
            </p:cNvPr>
            <p:cNvGrpSpPr/>
            <p:nvPr/>
          </p:nvGrpSpPr>
          <p:grpSpPr>
            <a:xfrm>
              <a:off x="4001792" y="507674"/>
              <a:ext cx="915593" cy="294550"/>
              <a:chOff x="1999057" y="822644"/>
              <a:chExt cx="915593" cy="294550"/>
            </a:xfrm>
          </p:grpSpPr>
          <p:sp>
            <p:nvSpPr>
              <p:cNvPr id="129" name="Rectangle 118">
                <a:extLst>
                  <a:ext uri="{FF2B5EF4-FFF2-40B4-BE49-F238E27FC236}">
                    <a16:creationId xmlns:a16="http://schemas.microsoft.com/office/drawing/2014/main" id="{3191F801-5C89-4589-AB80-AC33092EFCF2}"/>
                  </a:ext>
                </a:extLst>
              </p:cNvPr>
              <p:cNvSpPr/>
              <p:nvPr/>
            </p:nvSpPr>
            <p:spPr>
              <a:xfrm>
                <a:off x="1999057" y="822644"/>
                <a:ext cx="914400" cy="274320"/>
              </a:xfrm>
              <a:prstGeom prst="rect">
                <a:avLst/>
              </a:prstGeom>
              <a:solidFill>
                <a:srgbClr val="0067DF">
                  <a:lumMod val="20000"/>
                  <a:lumOff val="80000"/>
                </a:srgbClr>
              </a:solidFill>
              <a:ln w="9525" cap="flat" cmpd="sng" algn="ctr">
                <a:noFill/>
                <a:prstDash val="solid"/>
              </a:ln>
              <a:effectLst/>
            </p:spPr>
            <p:txBody>
              <a:bodyPr lIns="0" tIns="0" rIns="0" bIns="0" rtlCol="0" anchor="ctr" anchorCtr="0"/>
              <a:lstStyle>
                <a:defPPr>
                  <a:defRPr lang="en-US"/>
                </a:defPPr>
                <a:lvl1pPr marL="0" algn="l" defTabSz="1326703" rtl="0" eaLnBrk="1" latinLnBrk="0" hangingPunct="1">
                  <a:defRPr sz="5223" kern="1200">
                    <a:solidFill>
                      <a:schemeClr val="lt1"/>
                    </a:solidFill>
                    <a:latin typeface="+mn-lt"/>
                    <a:ea typeface="+mn-ea"/>
                    <a:cs typeface="+mn-cs"/>
                  </a:defRPr>
                </a:lvl1pPr>
                <a:lvl2pPr marL="1326703" algn="l" defTabSz="1326703" rtl="0" eaLnBrk="1" latinLnBrk="0" hangingPunct="1">
                  <a:defRPr sz="5223" kern="1200">
                    <a:solidFill>
                      <a:schemeClr val="lt1"/>
                    </a:solidFill>
                    <a:latin typeface="+mn-lt"/>
                    <a:ea typeface="+mn-ea"/>
                    <a:cs typeface="+mn-cs"/>
                  </a:defRPr>
                </a:lvl2pPr>
                <a:lvl3pPr marL="2653406" algn="l" defTabSz="1326703" rtl="0" eaLnBrk="1" latinLnBrk="0" hangingPunct="1">
                  <a:defRPr sz="5223" kern="1200">
                    <a:solidFill>
                      <a:schemeClr val="lt1"/>
                    </a:solidFill>
                    <a:latin typeface="+mn-lt"/>
                    <a:ea typeface="+mn-ea"/>
                    <a:cs typeface="+mn-cs"/>
                  </a:defRPr>
                </a:lvl3pPr>
                <a:lvl4pPr marL="3980109" algn="l" defTabSz="1326703" rtl="0" eaLnBrk="1" latinLnBrk="0" hangingPunct="1">
                  <a:defRPr sz="5223" kern="1200">
                    <a:solidFill>
                      <a:schemeClr val="lt1"/>
                    </a:solidFill>
                    <a:latin typeface="+mn-lt"/>
                    <a:ea typeface="+mn-ea"/>
                    <a:cs typeface="+mn-cs"/>
                  </a:defRPr>
                </a:lvl4pPr>
                <a:lvl5pPr marL="5306812" algn="l" defTabSz="1326703" rtl="0" eaLnBrk="1" latinLnBrk="0" hangingPunct="1">
                  <a:defRPr sz="5223" kern="1200">
                    <a:solidFill>
                      <a:schemeClr val="lt1"/>
                    </a:solidFill>
                    <a:latin typeface="+mn-lt"/>
                    <a:ea typeface="+mn-ea"/>
                    <a:cs typeface="+mn-cs"/>
                  </a:defRPr>
                </a:lvl5pPr>
                <a:lvl6pPr marL="6633515" algn="l" defTabSz="1326703" rtl="0" eaLnBrk="1" latinLnBrk="0" hangingPunct="1">
                  <a:defRPr sz="5223" kern="1200">
                    <a:solidFill>
                      <a:schemeClr val="lt1"/>
                    </a:solidFill>
                    <a:latin typeface="+mn-lt"/>
                    <a:ea typeface="+mn-ea"/>
                    <a:cs typeface="+mn-cs"/>
                  </a:defRPr>
                </a:lvl6pPr>
                <a:lvl7pPr marL="7960218" algn="l" defTabSz="1326703" rtl="0" eaLnBrk="1" latinLnBrk="0" hangingPunct="1">
                  <a:defRPr sz="5223" kern="1200">
                    <a:solidFill>
                      <a:schemeClr val="lt1"/>
                    </a:solidFill>
                    <a:latin typeface="+mn-lt"/>
                    <a:ea typeface="+mn-ea"/>
                    <a:cs typeface="+mn-cs"/>
                  </a:defRPr>
                </a:lvl7pPr>
                <a:lvl8pPr marL="9286921" algn="l" defTabSz="1326703" rtl="0" eaLnBrk="1" latinLnBrk="0" hangingPunct="1">
                  <a:defRPr sz="5223" kern="1200">
                    <a:solidFill>
                      <a:schemeClr val="lt1"/>
                    </a:solidFill>
                    <a:latin typeface="+mn-lt"/>
                    <a:ea typeface="+mn-ea"/>
                    <a:cs typeface="+mn-cs"/>
                  </a:defRPr>
                </a:lvl8pPr>
                <a:lvl9pPr marL="10613624" algn="l" defTabSz="1326703" rtl="0" eaLnBrk="1" latinLnBrk="0" hangingPunct="1">
                  <a:defRPr sz="5223" kern="1200">
                    <a:solidFill>
                      <a:schemeClr val="lt1"/>
                    </a:solidFill>
                    <a:latin typeface="+mn-lt"/>
                    <a:ea typeface="+mn-ea"/>
                    <a:cs typeface="+mn-cs"/>
                  </a:defRPr>
                </a:lvl9pPr>
              </a:lstStyle>
              <a:p>
                <a:pPr marL="0" marR="0" lvl="0" indent="0" algn="ctr" defTabSz="1326669"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FFFFFF"/>
                  </a:solidFill>
                  <a:effectLst/>
                  <a:uLnTx/>
                  <a:uFillTx/>
                  <a:latin typeface="Arial"/>
                  <a:ea typeface="メイリオ"/>
                  <a:cs typeface="Arial"/>
                </a:endParaRPr>
              </a:p>
            </p:txBody>
          </p:sp>
          <p:sp>
            <p:nvSpPr>
              <p:cNvPr id="130" name="TextBox 32">
                <a:extLst>
                  <a:ext uri="{FF2B5EF4-FFF2-40B4-BE49-F238E27FC236}">
                    <a16:creationId xmlns:a16="http://schemas.microsoft.com/office/drawing/2014/main" id="{7AC94FB5-6D4B-4CC4-AA52-0F7748D698CA}"/>
                  </a:ext>
                </a:extLst>
              </p:cNvPr>
              <p:cNvSpPr txBox="1"/>
              <p:nvPr/>
            </p:nvSpPr>
            <p:spPr>
              <a:xfrm>
                <a:off x="2286814" y="858978"/>
                <a:ext cx="627836" cy="258216"/>
              </a:xfrm>
              <a:prstGeom prst="rect">
                <a:avLst/>
              </a:prstGeom>
              <a:noFill/>
            </p:spPr>
            <p:txBody>
              <a:bodyPr wrap="square" lIns="0" tIns="0" rIns="0" bIns="0" rtlCol="0" anchor="t" anchorCtr="0">
                <a:noAutofit/>
              </a:bodyPr>
              <a:lstStyle>
                <a:defPPr>
                  <a:defRPr lang="en-US"/>
                </a:defPPr>
                <a:lvl1pPr marL="0" algn="l" defTabSz="1326703" rtl="0" eaLnBrk="1" latinLnBrk="0" hangingPunct="1">
                  <a:defRPr sz="5223" kern="1200">
                    <a:solidFill>
                      <a:schemeClr val="tx1"/>
                    </a:solidFill>
                    <a:latin typeface="+mn-lt"/>
                    <a:ea typeface="+mn-ea"/>
                    <a:cs typeface="+mn-cs"/>
                  </a:defRPr>
                </a:lvl1pPr>
                <a:lvl2pPr marL="1326703" algn="l" defTabSz="1326703" rtl="0" eaLnBrk="1" latinLnBrk="0" hangingPunct="1">
                  <a:defRPr sz="5223" kern="1200">
                    <a:solidFill>
                      <a:schemeClr val="tx1"/>
                    </a:solidFill>
                    <a:latin typeface="+mn-lt"/>
                    <a:ea typeface="+mn-ea"/>
                    <a:cs typeface="+mn-cs"/>
                  </a:defRPr>
                </a:lvl2pPr>
                <a:lvl3pPr marL="2653406" algn="l" defTabSz="1326703" rtl="0" eaLnBrk="1" latinLnBrk="0" hangingPunct="1">
                  <a:defRPr sz="5223" kern="1200">
                    <a:solidFill>
                      <a:schemeClr val="tx1"/>
                    </a:solidFill>
                    <a:latin typeface="+mn-lt"/>
                    <a:ea typeface="+mn-ea"/>
                    <a:cs typeface="+mn-cs"/>
                  </a:defRPr>
                </a:lvl3pPr>
                <a:lvl4pPr marL="3980109" algn="l" defTabSz="1326703" rtl="0" eaLnBrk="1" latinLnBrk="0" hangingPunct="1">
                  <a:defRPr sz="5223" kern="1200">
                    <a:solidFill>
                      <a:schemeClr val="tx1"/>
                    </a:solidFill>
                    <a:latin typeface="+mn-lt"/>
                    <a:ea typeface="+mn-ea"/>
                    <a:cs typeface="+mn-cs"/>
                  </a:defRPr>
                </a:lvl4pPr>
                <a:lvl5pPr marL="5306812" algn="l" defTabSz="1326703" rtl="0" eaLnBrk="1" latinLnBrk="0" hangingPunct="1">
                  <a:defRPr sz="5223" kern="1200">
                    <a:solidFill>
                      <a:schemeClr val="tx1"/>
                    </a:solidFill>
                    <a:latin typeface="+mn-lt"/>
                    <a:ea typeface="+mn-ea"/>
                    <a:cs typeface="+mn-cs"/>
                  </a:defRPr>
                </a:lvl5pPr>
                <a:lvl6pPr marL="6633515" algn="l" defTabSz="1326703" rtl="0" eaLnBrk="1" latinLnBrk="0" hangingPunct="1">
                  <a:defRPr sz="5223" kern="1200">
                    <a:solidFill>
                      <a:schemeClr val="tx1"/>
                    </a:solidFill>
                    <a:latin typeface="+mn-lt"/>
                    <a:ea typeface="+mn-ea"/>
                    <a:cs typeface="+mn-cs"/>
                  </a:defRPr>
                </a:lvl6pPr>
                <a:lvl7pPr marL="7960218" algn="l" defTabSz="1326703" rtl="0" eaLnBrk="1" latinLnBrk="0" hangingPunct="1">
                  <a:defRPr sz="5223" kern="1200">
                    <a:solidFill>
                      <a:schemeClr val="tx1"/>
                    </a:solidFill>
                    <a:latin typeface="+mn-lt"/>
                    <a:ea typeface="+mn-ea"/>
                    <a:cs typeface="+mn-cs"/>
                  </a:defRPr>
                </a:lvl7pPr>
                <a:lvl8pPr marL="9286921" algn="l" defTabSz="1326703" rtl="0" eaLnBrk="1" latinLnBrk="0" hangingPunct="1">
                  <a:defRPr sz="5223" kern="1200">
                    <a:solidFill>
                      <a:schemeClr val="tx1"/>
                    </a:solidFill>
                    <a:latin typeface="+mn-lt"/>
                    <a:ea typeface="+mn-ea"/>
                    <a:cs typeface="+mn-cs"/>
                  </a:defRPr>
                </a:lvl8pPr>
                <a:lvl9pPr marL="10613624" algn="l" defTabSz="1326703" rtl="0" eaLnBrk="1" latinLnBrk="0" hangingPunct="1">
                  <a:defRPr sz="5223" kern="1200">
                    <a:solidFill>
                      <a:schemeClr val="tx1"/>
                    </a:solidFill>
                    <a:latin typeface="+mn-lt"/>
                    <a:ea typeface="+mn-ea"/>
                    <a:cs typeface="+mn-cs"/>
                  </a:defRPr>
                </a:lvl9pPr>
              </a:lstStyle>
              <a:p>
                <a:pPr marL="0" marR="0" lvl="0" indent="0" algn="ctr" defTabSz="1326669"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a:ln>
                      <a:noFill/>
                    </a:ln>
                    <a:solidFill>
                      <a:srgbClr val="FFFFFF"/>
                    </a:solidFill>
                    <a:effectLst/>
                    <a:uLnTx/>
                    <a:uFillTx/>
                    <a:latin typeface="メイリオ" panose="020B0604030504040204" pitchFamily="50" charset="-128"/>
                    <a:ea typeface="メイリオ" panose="020B0604030504040204" pitchFamily="50" charset="-128"/>
                    <a:cs typeface="+mn-cs"/>
                  </a:rPr>
                  <a:t>開発</a:t>
                </a:r>
                <a:endParaRPr kumimoji="0" lang="en-US" sz="1400" b="1" i="0" u="none" strike="noStrike" kern="1200" cap="none" spc="0" normalizeH="0" baseline="0" noProof="0">
                  <a:ln>
                    <a:noFill/>
                  </a:ln>
                  <a:solidFill>
                    <a:srgbClr val="FFFFFF"/>
                  </a:solidFill>
                  <a:effectLst/>
                  <a:uLnTx/>
                  <a:uFillTx/>
                  <a:latin typeface="メイリオ" panose="020B0604030504040204" pitchFamily="50" charset="-128"/>
                  <a:ea typeface="メイリオ" panose="020B0604030504040204" pitchFamily="50" charset="-128"/>
                  <a:cs typeface="+mn-cs"/>
                </a:endParaRPr>
              </a:p>
            </p:txBody>
          </p:sp>
          <p:pic>
            <p:nvPicPr>
              <p:cNvPr id="131" name="Graphic 601" descr="Graphic 601">
                <a:extLst>
                  <a:ext uri="{FF2B5EF4-FFF2-40B4-BE49-F238E27FC236}">
                    <a16:creationId xmlns:a16="http://schemas.microsoft.com/office/drawing/2014/main" id="{74836655-7916-4551-BF78-8CC0177E49BB}"/>
                  </a:ext>
                </a:extLst>
              </p:cNvPr>
              <p:cNvPicPr>
                <a:picLocks/>
              </p:cNvPicPr>
              <p:nvPr/>
            </p:nvPicPr>
            <p:blipFill>
              <a:blip r:embed="rId7"/>
              <a:stretch>
                <a:fillRect/>
              </a:stretch>
            </p:blipFill>
            <p:spPr>
              <a:xfrm>
                <a:off x="2043015" y="846132"/>
                <a:ext cx="230881" cy="229245"/>
              </a:xfrm>
              <a:prstGeom prst="rect">
                <a:avLst/>
              </a:prstGeom>
              <a:ln w="12700">
                <a:miter lim="400000"/>
              </a:ln>
            </p:spPr>
          </p:pic>
        </p:grpSp>
        <p:grpSp>
          <p:nvGrpSpPr>
            <p:cNvPr id="121" name="Group 110">
              <a:extLst>
                <a:ext uri="{FF2B5EF4-FFF2-40B4-BE49-F238E27FC236}">
                  <a16:creationId xmlns:a16="http://schemas.microsoft.com/office/drawing/2014/main" id="{2F4CD024-AD6B-4680-83B1-C31B21E60786}"/>
                </a:ext>
              </a:extLst>
            </p:cNvPr>
            <p:cNvGrpSpPr/>
            <p:nvPr/>
          </p:nvGrpSpPr>
          <p:grpSpPr>
            <a:xfrm>
              <a:off x="3060305" y="493423"/>
              <a:ext cx="941487" cy="288571"/>
              <a:chOff x="258739" y="807752"/>
              <a:chExt cx="941487" cy="288571"/>
            </a:xfrm>
          </p:grpSpPr>
          <p:sp>
            <p:nvSpPr>
              <p:cNvPr id="126" name="Rectangle 115">
                <a:extLst>
                  <a:ext uri="{FF2B5EF4-FFF2-40B4-BE49-F238E27FC236}">
                    <a16:creationId xmlns:a16="http://schemas.microsoft.com/office/drawing/2014/main" id="{C2BC20F2-5CF2-4B7C-8FA5-41150C7509D6}"/>
                  </a:ext>
                </a:extLst>
              </p:cNvPr>
              <p:cNvSpPr/>
              <p:nvPr/>
            </p:nvSpPr>
            <p:spPr>
              <a:xfrm>
                <a:off x="285826" y="822003"/>
                <a:ext cx="914400" cy="274320"/>
              </a:xfrm>
              <a:prstGeom prst="rect">
                <a:avLst/>
              </a:prstGeom>
              <a:solidFill>
                <a:srgbClr val="ED145B">
                  <a:lumMod val="20000"/>
                  <a:lumOff val="80000"/>
                </a:srgbClr>
              </a:solidFill>
              <a:ln w="9525" cap="flat" cmpd="sng" algn="ctr">
                <a:noFill/>
                <a:prstDash val="solid"/>
              </a:ln>
              <a:effectLst/>
            </p:spPr>
            <p:txBody>
              <a:bodyPr lIns="0" tIns="0" rIns="0" bIns="0" rtlCol="0" anchor="ctr" anchorCtr="0"/>
              <a:lstStyle>
                <a:defPPr>
                  <a:defRPr lang="en-US"/>
                </a:defPPr>
                <a:lvl1pPr marL="0" algn="l" defTabSz="1326703" rtl="0" eaLnBrk="1" latinLnBrk="0" hangingPunct="1">
                  <a:defRPr sz="5223" kern="1200">
                    <a:solidFill>
                      <a:schemeClr val="lt1"/>
                    </a:solidFill>
                    <a:latin typeface="+mn-lt"/>
                    <a:ea typeface="+mn-ea"/>
                    <a:cs typeface="+mn-cs"/>
                  </a:defRPr>
                </a:lvl1pPr>
                <a:lvl2pPr marL="1326703" algn="l" defTabSz="1326703" rtl="0" eaLnBrk="1" latinLnBrk="0" hangingPunct="1">
                  <a:defRPr sz="5223" kern="1200">
                    <a:solidFill>
                      <a:schemeClr val="lt1"/>
                    </a:solidFill>
                    <a:latin typeface="+mn-lt"/>
                    <a:ea typeface="+mn-ea"/>
                    <a:cs typeface="+mn-cs"/>
                  </a:defRPr>
                </a:lvl2pPr>
                <a:lvl3pPr marL="2653406" algn="l" defTabSz="1326703" rtl="0" eaLnBrk="1" latinLnBrk="0" hangingPunct="1">
                  <a:defRPr sz="5223" kern="1200">
                    <a:solidFill>
                      <a:schemeClr val="lt1"/>
                    </a:solidFill>
                    <a:latin typeface="+mn-lt"/>
                    <a:ea typeface="+mn-ea"/>
                    <a:cs typeface="+mn-cs"/>
                  </a:defRPr>
                </a:lvl3pPr>
                <a:lvl4pPr marL="3980109" algn="l" defTabSz="1326703" rtl="0" eaLnBrk="1" latinLnBrk="0" hangingPunct="1">
                  <a:defRPr sz="5223" kern="1200">
                    <a:solidFill>
                      <a:schemeClr val="lt1"/>
                    </a:solidFill>
                    <a:latin typeface="+mn-lt"/>
                    <a:ea typeface="+mn-ea"/>
                    <a:cs typeface="+mn-cs"/>
                  </a:defRPr>
                </a:lvl4pPr>
                <a:lvl5pPr marL="5306812" algn="l" defTabSz="1326703" rtl="0" eaLnBrk="1" latinLnBrk="0" hangingPunct="1">
                  <a:defRPr sz="5223" kern="1200">
                    <a:solidFill>
                      <a:schemeClr val="lt1"/>
                    </a:solidFill>
                    <a:latin typeface="+mn-lt"/>
                    <a:ea typeface="+mn-ea"/>
                    <a:cs typeface="+mn-cs"/>
                  </a:defRPr>
                </a:lvl5pPr>
                <a:lvl6pPr marL="6633515" algn="l" defTabSz="1326703" rtl="0" eaLnBrk="1" latinLnBrk="0" hangingPunct="1">
                  <a:defRPr sz="5223" kern="1200">
                    <a:solidFill>
                      <a:schemeClr val="lt1"/>
                    </a:solidFill>
                    <a:latin typeface="+mn-lt"/>
                    <a:ea typeface="+mn-ea"/>
                    <a:cs typeface="+mn-cs"/>
                  </a:defRPr>
                </a:lvl6pPr>
                <a:lvl7pPr marL="7960218" algn="l" defTabSz="1326703" rtl="0" eaLnBrk="1" latinLnBrk="0" hangingPunct="1">
                  <a:defRPr sz="5223" kern="1200">
                    <a:solidFill>
                      <a:schemeClr val="lt1"/>
                    </a:solidFill>
                    <a:latin typeface="+mn-lt"/>
                    <a:ea typeface="+mn-ea"/>
                    <a:cs typeface="+mn-cs"/>
                  </a:defRPr>
                </a:lvl7pPr>
                <a:lvl8pPr marL="9286921" algn="l" defTabSz="1326703" rtl="0" eaLnBrk="1" latinLnBrk="0" hangingPunct="1">
                  <a:defRPr sz="5223" kern="1200">
                    <a:solidFill>
                      <a:schemeClr val="lt1"/>
                    </a:solidFill>
                    <a:latin typeface="+mn-lt"/>
                    <a:ea typeface="+mn-ea"/>
                    <a:cs typeface="+mn-cs"/>
                  </a:defRPr>
                </a:lvl8pPr>
                <a:lvl9pPr marL="10613624" algn="l" defTabSz="1326703" rtl="0" eaLnBrk="1" latinLnBrk="0" hangingPunct="1">
                  <a:defRPr sz="5223" kern="1200">
                    <a:solidFill>
                      <a:schemeClr val="lt1"/>
                    </a:solidFill>
                    <a:latin typeface="+mn-lt"/>
                    <a:ea typeface="+mn-ea"/>
                    <a:cs typeface="+mn-cs"/>
                  </a:defRPr>
                </a:lvl9pPr>
              </a:lstStyle>
              <a:p>
                <a:pPr marL="0" marR="0" lvl="0" indent="0" algn="ctr" defTabSz="1326669"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FFFFFF"/>
                  </a:solidFill>
                  <a:effectLst/>
                  <a:uLnTx/>
                  <a:uFillTx/>
                  <a:latin typeface="Arial"/>
                  <a:ea typeface="メイリオ"/>
                  <a:cs typeface="Arial"/>
                </a:endParaRPr>
              </a:p>
            </p:txBody>
          </p:sp>
          <p:sp>
            <p:nvSpPr>
              <p:cNvPr id="127" name="TextBox 45">
                <a:extLst>
                  <a:ext uri="{FF2B5EF4-FFF2-40B4-BE49-F238E27FC236}">
                    <a16:creationId xmlns:a16="http://schemas.microsoft.com/office/drawing/2014/main" id="{5641C4FD-242F-4F7F-94D3-C22193ABC716}"/>
                  </a:ext>
                </a:extLst>
              </p:cNvPr>
              <p:cNvSpPr txBox="1"/>
              <p:nvPr/>
            </p:nvSpPr>
            <p:spPr>
              <a:xfrm>
                <a:off x="500048" y="857465"/>
                <a:ext cx="588280" cy="233881"/>
              </a:xfrm>
              <a:prstGeom prst="rect">
                <a:avLst/>
              </a:prstGeom>
              <a:noFill/>
            </p:spPr>
            <p:txBody>
              <a:bodyPr wrap="square" lIns="0" tIns="0" rIns="0" bIns="0" rtlCol="0" anchor="t" anchorCtr="0">
                <a:noAutofit/>
              </a:bodyPr>
              <a:lstStyle>
                <a:defPPr>
                  <a:defRPr lang="en-US"/>
                </a:defPPr>
                <a:lvl1pPr marL="0" algn="l" defTabSz="1326703" rtl="0" eaLnBrk="1" latinLnBrk="0" hangingPunct="1">
                  <a:defRPr sz="5223" kern="1200">
                    <a:solidFill>
                      <a:schemeClr val="tx1"/>
                    </a:solidFill>
                    <a:latin typeface="+mn-lt"/>
                    <a:ea typeface="+mn-ea"/>
                    <a:cs typeface="+mn-cs"/>
                  </a:defRPr>
                </a:lvl1pPr>
                <a:lvl2pPr marL="1326703" algn="l" defTabSz="1326703" rtl="0" eaLnBrk="1" latinLnBrk="0" hangingPunct="1">
                  <a:defRPr sz="5223" kern="1200">
                    <a:solidFill>
                      <a:schemeClr val="tx1"/>
                    </a:solidFill>
                    <a:latin typeface="+mn-lt"/>
                    <a:ea typeface="+mn-ea"/>
                    <a:cs typeface="+mn-cs"/>
                  </a:defRPr>
                </a:lvl2pPr>
                <a:lvl3pPr marL="2653406" algn="l" defTabSz="1326703" rtl="0" eaLnBrk="1" latinLnBrk="0" hangingPunct="1">
                  <a:defRPr sz="5223" kern="1200">
                    <a:solidFill>
                      <a:schemeClr val="tx1"/>
                    </a:solidFill>
                    <a:latin typeface="+mn-lt"/>
                    <a:ea typeface="+mn-ea"/>
                    <a:cs typeface="+mn-cs"/>
                  </a:defRPr>
                </a:lvl3pPr>
                <a:lvl4pPr marL="3980109" algn="l" defTabSz="1326703" rtl="0" eaLnBrk="1" latinLnBrk="0" hangingPunct="1">
                  <a:defRPr sz="5223" kern="1200">
                    <a:solidFill>
                      <a:schemeClr val="tx1"/>
                    </a:solidFill>
                    <a:latin typeface="+mn-lt"/>
                    <a:ea typeface="+mn-ea"/>
                    <a:cs typeface="+mn-cs"/>
                  </a:defRPr>
                </a:lvl4pPr>
                <a:lvl5pPr marL="5306812" algn="l" defTabSz="1326703" rtl="0" eaLnBrk="1" latinLnBrk="0" hangingPunct="1">
                  <a:defRPr sz="5223" kern="1200">
                    <a:solidFill>
                      <a:schemeClr val="tx1"/>
                    </a:solidFill>
                    <a:latin typeface="+mn-lt"/>
                    <a:ea typeface="+mn-ea"/>
                    <a:cs typeface="+mn-cs"/>
                  </a:defRPr>
                </a:lvl5pPr>
                <a:lvl6pPr marL="6633515" algn="l" defTabSz="1326703" rtl="0" eaLnBrk="1" latinLnBrk="0" hangingPunct="1">
                  <a:defRPr sz="5223" kern="1200">
                    <a:solidFill>
                      <a:schemeClr val="tx1"/>
                    </a:solidFill>
                    <a:latin typeface="+mn-lt"/>
                    <a:ea typeface="+mn-ea"/>
                    <a:cs typeface="+mn-cs"/>
                  </a:defRPr>
                </a:lvl6pPr>
                <a:lvl7pPr marL="7960218" algn="l" defTabSz="1326703" rtl="0" eaLnBrk="1" latinLnBrk="0" hangingPunct="1">
                  <a:defRPr sz="5223" kern="1200">
                    <a:solidFill>
                      <a:schemeClr val="tx1"/>
                    </a:solidFill>
                    <a:latin typeface="+mn-lt"/>
                    <a:ea typeface="+mn-ea"/>
                    <a:cs typeface="+mn-cs"/>
                  </a:defRPr>
                </a:lvl7pPr>
                <a:lvl8pPr marL="9286921" algn="l" defTabSz="1326703" rtl="0" eaLnBrk="1" latinLnBrk="0" hangingPunct="1">
                  <a:defRPr sz="5223" kern="1200">
                    <a:solidFill>
                      <a:schemeClr val="tx1"/>
                    </a:solidFill>
                    <a:latin typeface="+mn-lt"/>
                    <a:ea typeface="+mn-ea"/>
                    <a:cs typeface="+mn-cs"/>
                  </a:defRPr>
                </a:lvl8pPr>
                <a:lvl9pPr marL="10613624" algn="l" defTabSz="1326703" rtl="0" eaLnBrk="1" latinLnBrk="0" hangingPunct="1">
                  <a:defRPr sz="5223" kern="1200">
                    <a:solidFill>
                      <a:schemeClr val="tx1"/>
                    </a:solidFill>
                    <a:latin typeface="+mn-lt"/>
                    <a:ea typeface="+mn-ea"/>
                    <a:cs typeface="+mn-cs"/>
                  </a:defRPr>
                </a:lvl9pPr>
              </a:lstStyle>
              <a:p>
                <a:pPr marL="0" marR="0" lvl="0" indent="0" algn="ctr" defTabSz="1326669"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a:ln>
                      <a:noFill/>
                    </a:ln>
                    <a:solidFill>
                      <a:srgbClr val="FFFFFF"/>
                    </a:solidFill>
                    <a:effectLst/>
                    <a:uLnTx/>
                    <a:uFillTx/>
                    <a:latin typeface="メイリオ" panose="020B0604030504040204" pitchFamily="50" charset="-128"/>
                    <a:ea typeface="メイリオ" panose="020B0604030504040204" pitchFamily="50" charset="-128"/>
                    <a:cs typeface="+mn-cs"/>
                  </a:rPr>
                  <a:t>発見</a:t>
                </a:r>
                <a:endParaRPr kumimoji="0" lang="en-US" sz="1400" b="1" i="0" u="none" strike="noStrike" kern="1200" cap="none" spc="0" normalizeH="0" baseline="0" noProof="0">
                  <a:ln>
                    <a:noFill/>
                  </a:ln>
                  <a:solidFill>
                    <a:srgbClr val="FFFFFF"/>
                  </a:solidFill>
                  <a:effectLst/>
                  <a:uLnTx/>
                  <a:uFillTx/>
                  <a:latin typeface="メイリオ" panose="020B0604030504040204" pitchFamily="50" charset="-128"/>
                  <a:ea typeface="メイリオ" panose="020B0604030504040204" pitchFamily="50" charset="-128"/>
                  <a:cs typeface="+mn-cs"/>
                </a:endParaRPr>
              </a:p>
            </p:txBody>
          </p:sp>
          <p:pic>
            <p:nvPicPr>
              <p:cNvPr id="128" name="Graphic 117">
                <a:extLst>
                  <a:ext uri="{FF2B5EF4-FFF2-40B4-BE49-F238E27FC236}">
                    <a16:creationId xmlns:a16="http://schemas.microsoft.com/office/drawing/2014/main" id="{6D636430-F62E-45B5-B8EC-12427AA7F54E}"/>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xmlns="" r:embed="rId9"/>
                  </a:ext>
                </a:extLst>
              </a:blip>
              <a:srcRect/>
              <a:stretch/>
            </p:blipFill>
            <p:spPr>
              <a:xfrm>
                <a:off x="258739" y="807752"/>
                <a:ext cx="276397" cy="254285"/>
              </a:xfrm>
              <a:prstGeom prst="rect">
                <a:avLst/>
              </a:prstGeom>
            </p:spPr>
          </p:pic>
        </p:grpSp>
        <p:grpSp>
          <p:nvGrpSpPr>
            <p:cNvPr id="122" name="Group 111">
              <a:extLst>
                <a:ext uri="{FF2B5EF4-FFF2-40B4-BE49-F238E27FC236}">
                  <a16:creationId xmlns:a16="http://schemas.microsoft.com/office/drawing/2014/main" id="{A57038C5-D31E-4C30-B416-EE9261E6C476}"/>
                </a:ext>
              </a:extLst>
            </p:cNvPr>
            <p:cNvGrpSpPr/>
            <p:nvPr/>
          </p:nvGrpSpPr>
          <p:grpSpPr>
            <a:xfrm>
              <a:off x="5834220" y="507674"/>
              <a:ext cx="1051222" cy="306638"/>
              <a:chOff x="5429896" y="831343"/>
              <a:chExt cx="1051222" cy="306638"/>
            </a:xfrm>
          </p:grpSpPr>
          <p:sp>
            <p:nvSpPr>
              <p:cNvPr id="123" name="Rectangle 112">
                <a:extLst>
                  <a:ext uri="{FF2B5EF4-FFF2-40B4-BE49-F238E27FC236}">
                    <a16:creationId xmlns:a16="http://schemas.microsoft.com/office/drawing/2014/main" id="{C8F372F4-8044-4182-9DE6-F5117CC42D88}"/>
                  </a:ext>
                </a:extLst>
              </p:cNvPr>
              <p:cNvSpPr/>
              <p:nvPr/>
            </p:nvSpPr>
            <p:spPr>
              <a:xfrm>
                <a:off x="5429896" y="831343"/>
                <a:ext cx="914400" cy="274320"/>
              </a:xfrm>
              <a:prstGeom prst="rect">
                <a:avLst/>
              </a:prstGeom>
              <a:solidFill>
                <a:srgbClr val="35DE68"/>
              </a:solidFill>
              <a:ln w="9525" cap="flat" cmpd="sng" algn="ctr">
                <a:noFill/>
                <a:prstDash val="solid"/>
              </a:ln>
              <a:effectLst/>
            </p:spPr>
            <p:txBody>
              <a:bodyPr lIns="0" tIns="0" rIns="0" bIns="0" rtlCol="0" anchor="ctr" anchorCtr="0"/>
              <a:lstStyle>
                <a:defPPr>
                  <a:defRPr lang="en-US"/>
                </a:defPPr>
                <a:lvl1pPr marL="0" algn="l" defTabSz="1326703" rtl="0" eaLnBrk="1" latinLnBrk="0" hangingPunct="1">
                  <a:defRPr sz="5223" kern="1200">
                    <a:solidFill>
                      <a:schemeClr val="lt1"/>
                    </a:solidFill>
                    <a:latin typeface="+mn-lt"/>
                    <a:ea typeface="+mn-ea"/>
                    <a:cs typeface="+mn-cs"/>
                  </a:defRPr>
                </a:lvl1pPr>
                <a:lvl2pPr marL="1326703" algn="l" defTabSz="1326703" rtl="0" eaLnBrk="1" latinLnBrk="0" hangingPunct="1">
                  <a:defRPr sz="5223" kern="1200">
                    <a:solidFill>
                      <a:schemeClr val="lt1"/>
                    </a:solidFill>
                    <a:latin typeface="+mn-lt"/>
                    <a:ea typeface="+mn-ea"/>
                    <a:cs typeface="+mn-cs"/>
                  </a:defRPr>
                </a:lvl2pPr>
                <a:lvl3pPr marL="2653406" algn="l" defTabSz="1326703" rtl="0" eaLnBrk="1" latinLnBrk="0" hangingPunct="1">
                  <a:defRPr sz="5223" kern="1200">
                    <a:solidFill>
                      <a:schemeClr val="lt1"/>
                    </a:solidFill>
                    <a:latin typeface="+mn-lt"/>
                    <a:ea typeface="+mn-ea"/>
                    <a:cs typeface="+mn-cs"/>
                  </a:defRPr>
                </a:lvl3pPr>
                <a:lvl4pPr marL="3980109" algn="l" defTabSz="1326703" rtl="0" eaLnBrk="1" latinLnBrk="0" hangingPunct="1">
                  <a:defRPr sz="5223" kern="1200">
                    <a:solidFill>
                      <a:schemeClr val="lt1"/>
                    </a:solidFill>
                    <a:latin typeface="+mn-lt"/>
                    <a:ea typeface="+mn-ea"/>
                    <a:cs typeface="+mn-cs"/>
                  </a:defRPr>
                </a:lvl4pPr>
                <a:lvl5pPr marL="5306812" algn="l" defTabSz="1326703" rtl="0" eaLnBrk="1" latinLnBrk="0" hangingPunct="1">
                  <a:defRPr sz="5223" kern="1200">
                    <a:solidFill>
                      <a:schemeClr val="lt1"/>
                    </a:solidFill>
                    <a:latin typeface="+mn-lt"/>
                    <a:ea typeface="+mn-ea"/>
                    <a:cs typeface="+mn-cs"/>
                  </a:defRPr>
                </a:lvl5pPr>
                <a:lvl6pPr marL="6633515" algn="l" defTabSz="1326703" rtl="0" eaLnBrk="1" latinLnBrk="0" hangingPunct="1">
                  <a:defRPr sz="5223" kern="1200">
                    <a:solidFill>
                      <a:schemeClr val="lt1"/>
                    </a:solidFill>
                    <a:latin typeface="+mn-lt"/>
                    <a:ea typeface="+mn-ea"/>
                    <a:cs typeface="+mn-cs"/>
                  </a:defRPr>
                </a:lvl6pPr>
                <a:lvl7pPr marL="7960218" algn="l" defTabSz="1326703" rtl="0" eaLnBrk="1" latinLnBrk="0" hangingPunct="1">
                  <a:defRPr sz="5223" kern="1200">
                    <a:solidFill>
                      <a:schemeClr val="lt1"/>
                    </a:solidFill>
                    <a:latin typeface="+mn-lt"/>
                    <a:ea typeface="+mn-ea"/>
                    <a:cs typeface="+mn-cs"/>
                  </a:defRPr>
                </a:lvl7pPr>
                <a:lvl8pPr marL="9286921" algn="l" defTabSz="1326703" rtl="0" eaLnBrk="1" latinLnBrk="0" hangingPunct="1">
                  <a:defRPr sz="5223" kern="1200">
                    <a:solidFill>
                      <a:schemeClr val="lt1"/>
                    </a:solidFill>
                    <a:latin typeface="+mn-lt"/>
                    <a:ea typeface="+mn-ea"/>
                    <a:cs typeface="+mn-cs"/>
                  </a:defRPr>
                </a:lvl8pPr>
                <a:lvl9pPr marL="10613624" algn="l" defTabSz="1326703" rtl="0" eaLnBrk="1" latinLnBrk="0" hangingPunct="1">
                  <a:defRPr sz="5223" kern="1200">
                    <a:solidFill>
                      <a:schemeClr val="lt1"/>
                    </a:solidFill>
                    <a:latin typeface="+mn-lt"/>
                    <a:ea typeface="+mn-ea"/>
                    <a:cs typeface="+mn-cs"/>
                  </a:defRPr>
                </a:lvl9pPr>
              </a:lstStyle>
              <a:p>
                <a:pPr marL="0" marR="0" lvl="0" indent="0" algn="ctr" defTabSz="1326669"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FFFFFF"/>
                  </a:solidFill>
                  <a:effectLst/>
                  <a:uLnTx/>
                  <a:uFillTx/>
                  <a:latin typeface="Arial"/>
                  <a:ea typeface="メイリオ"/>
                  <a:cs typeface="Arial"/>
                </a:endParaRPr>
              </a:p>
            </p:txBody>
          </p:sp>
          <p:sp>
            <p:nvSpPr>
              <p:cNvPr id="124" name="TextBox 34">
                <a:extLst>
                  <a:ext uri="{FF2B5EF4-FFF2-40B4-BE49-F238E27FC236}">
                    <a16:creationId xmlns:a16="http://schemas.microsoft.com/office/drawing/2014/main" id="{4F6C490C-38C1-4CF3-9AA0-D29FA1C455AA}"/>
                  </a:ext>
                </a:extLst>
              </p:cNvPr>
              <p:cNvSpPr txBox="1"/>
              <p:nvPr/>
            </p:nvSpPr>
            <p:spPr>
              <a:xfrm>
                <a:off x="5628040" y="879769"/>
                <a:ext cx="853078" cy="258212"/>
              </a:xfrm>
              <a:prstGeom prst="rect">
                <a:avLst/>
              </a:prstGeom>
              <a:noFill/>
            </p:spPr>
            <p:txBody>
              <a:bodyPr wrap="square" lIns="0" tIns="0" rIns="0" bIns="0" rtlCol="0" anchor="t" anchorCtr="0">
                <a:noAutofit/>
              </a:bodyPr>
              <a:lstStyle>
                <a:defPPr>
                  <a:defRPr lang="en-US"/>
                </a:defPPr>
                <a:lvl1pPr marL="0" algn="l" defTabSz="1326703" rtl="0" eaLnBrk="1" latinLnBrk="0" hangingPunct="1">
                  <a:defRPr sz="5223" kern="1200">
                    <a:solidFill>
                      <a:schemeClr val="tx1"/>
                    </a:solidFill>
                    <a:latin typeface="+mn-lt"/>
                    <a:ea typeface="+mn-ea"/>
                    <a:cs typeface="+mn-cs"/>
                  </a:defRPr>
                </a:lvl1pPr>
                <a:lvl2pPr marL="1326703" algn="l" defTabSz="1326703" rtl="0" eaLnBrk="1" latinLnBrk="0" hangingPunct="1">
                  <a:defRPr sz="5223" kern="1200">
                    <a:solidFill>
                      <a:schemeClr val="tx1"/>
                    </a:solidFill>
                    <a:latin typeface="+mn-lt"/>
                    <a:ea typeface="+mn-ea"/>
                    <a:cs typeface="+mn-cs"/>
                  </a:defRPr>
                </a:lvl2pPr>
                <a:lvl3pPr marL="2653406" algn="l" defTabSz="1326703" rtl="0" eaLnBrk="1" latinLnBrk="0" hangingPunct="1">
                  <a:defRPr sz="5223" kern="1200">
                    <a:solidFill>
                      <a:schemeClr val="tx1"/>
                    </a:solidFill>
                    <a:latin typeface="+mn-lt"/>
                    <a:ea typeface="+mn-ea"/>
                    <a:cs typeface="+mn-cs"/>
                  </a:defRPr>
                </a:lvl3pPr>
                <a:lvl4pPr marL="3980109" algn="l" defTabSz="1326703" rtl="0" eaLnBrk="1" latinLnBrk="0" hangingPunct="1">
                  <a:defRPr sz="5223" kern="1200">
                    <a:solidFill>
                      <a:schemeClr val="tx1"/>
                    </a:solidFill>
                    <a:latin typeface="+mn-lt"/>
                    <a:ea typeface="+mn-ea"/>
                    <a:cs typeface="+mn-cs"/>
                  </a:defRPr>
                </a:lvl4pPr>
                <a:lvl5pPr marL="5306812" algn="l" defTabSz="1326703" rtl="0" eaLnBrk="1" latinLnBrk="0" hangingPunct="1">
                  <a:defRPr sz="5223" kern="1200">
                    <a:solidFill>
                      <a:schemeClr val="tx1"/>
                    </a:solidFill>
                    <a:latin typeface="+mn-lt"/>
                    <a:ea typeface="+mn-ea"/>
                    <a:cs typeface="+mn-cs"/>
                  </a:defRPr>
                </a:lvl5pPr>
                <a:lvl6pPr marL="6633515" algn="l" defTabSz="1326703" rtl="0" eaLnBrk="1" latinLnBrk="0" hangingPunct="1">
                  <a:defRPr sz="5223" kern="1200">
                    <a:solidFill>
                      <a:schemeClr val="tx1"/>
                    </a:solidFill>
                    <a:latin typeface="+mn-lt"/>
                    <a:ea typeface="+mn-ea"/>
                    <a:cs typeface="+mn-cs"/>
                  </a:defRPr>
                </a:lvl6pPr>
                <a:lvl7pPr marL="7960218" algn="l" defTabSz="1326703" rtl="0" eaLnBrk="1" latinLnBrk="0" hangingPunct="1">
                  <a:defRPr sz="5223" kern="1200">
                    <a:solidFill>
                      <a:schemeClr val="tx1"/>
                    </a:solidFill>
                    <a:latin typeface="+mn-lt"/>
                    <a:ea typeface="+mn-ea"/>
                    <a:cs typeface="+mn-cs"/>
                  </a:defRPr>
                </a:lvl7pPr>
                <a:lvl8pPr marL="9286921" algn="l" defTabSz="1326703" rtl="0" eaLnBrk="1" latinLnBrk="0" hangingPunct="1">
                  <a:defRPr sz="5223" kern="1200">
                    <a:solidFill>
                      <a:schemeClr val="tx1"/>
                    </a:solidFill>
                    <a:latin typeface="+mn-lt"/>
                    <a:ea typeface="+mn-ea"/>
                    <a:cs typeface="+mn-cs"/>
                  </a:defRPr>
                </a:lvl8pPr>
                <a:lvl9pPr marL="10613624" algn="l" defTabSz="1326703" rtl="0" eaLnBrk="1" latinLnBrk="0" hangingPunct="1">
                  <a:defRPr sz="5223" kern="1200">
                    <a:solidFill>
                      <a:schemeClr val="tx1"/>
                    </a:solidFill>
                    <a:latin typeface="+mn-lt"/>
                    <a:ea typeface="+mn-ea"/>
                    <a:cs typeface="+mn-cs"/>
                  </a:defRPr>
                </a:lvl9pPr>
              </a:lstStyle>
              <a:p>
                <a:pPr marL="0" marR="0" lvl="0" indent="0" algn="ctr" defTabSz="1326669"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a:ln>
                      <a:noFill/>
                    </a:ln>
                    <a:solidFill>
                      <a:srgbClr val="FFFFFF"/>
                    </a:solidFill>
                    <a:effectLst/>
                    <a:uLnTx/>
                    <a:uFillTx/>
                    <a:latin typeface="メイリオ" panose="020B0604030504040204" pitchFamily="50" charset="-128"/>
                    <a:ea typeface="メイリオ" panose="020B0604030504040204" pitchFamily="50" charset="-128"/>
                    <a:cs typeface="+mn-cs"/>
                  </a:rPr>
                  <a:t>実行</a:t>
                </a:r>
                <a:endParaRPr kumimoji="0" lang="en-US" sz="1400" b="1" i="0" u="none" strike="noStrike" kern="1200" cap="none" spc="0" normalizeH="0" baseline="0" noProof="0">
                  <a:ln>
                    <a:noFill/>
                  </a:ln>
                  <a:solidFill>
                    <a:srgbClr val="FFFFFF"/>
                  </a:solidFill>
                  <a:effectLst/>
                  <a:uLnTx/>
                  <a:uFillTx/>
                  <a:latin typeface="メイリオ" panose="020B0604030504040204" pitchFamily="50" charset="-128"/>
                  <a:ea typeface="メイリオ" panose="020B0604030504040204" pitchFamily="50" charset="-128"/>
                  <a:cs typeface="+mn-cs"/>
                </a:endParaRPr>
              </a:p>
            </p:txBody>
          </p:sp>
          <p:pic>
            <p:nvPicPr>
              <p:cNvPr id="125" name="Picture 114">
                <a:extLst>
                  <a:ext uri="{FF2B5EF4-FFF2-40B4-BE49-F238E27FC236}">
                    <a16:creationId xmlns:a16="http://schemas.microsoft.com/office/drawing/2014/main" id="{4F016DFC-02C6-40DE-A46E-170AFEFA3B91}"/>
                  </a:ext>
                </a:extLst>
              </p:cNvPr>
              <p:cNvPicPr>
                <a:picLocks noChangeAspect="1"/>
              </p:cNvPicPr>
              <p:nvPr/>
            </p:nvPicPr>
            <p:blipFill>
              <a:blip r:embed="rId10"/>
              <a:stretch>
                <a:fillRect/>
              </a:stretch>
            </p:blipFill>
            <p:spPr>
              <a:xfrm>
                <a:off x="5475609" y="854386"/>
                <a:ext cx="213980" cy="211433"/>
              </a:xfrm>
              <a:prstGeom prst="rect">
                <a:avLst/>
              </a:prstGeom>
            </p:spPr>
          </p:pic>
        </p:grpSp>
      </p:grpSp>
      <p:sp>
        <p:nvSpPr>
          <p:cNvPr id="138" name="TextBox 128">
            <a:extLst>
              <a:ext uri="{FF2B5EF4-FFF2-40B4-BE49-F238E27FC236}">
                <a16:creationId xmlns:a16="http://schemas.microsoft.com/office/drawing/2014/main" id="{CF21645C-9C1C-4DF5-A17A-7B3B1E47DAFC}"/>
              </a:ext>
            </a:extLst>
          </p:cNvPr>
          <p:cNvSpPr txBox="1"/>
          <p:nvPr/>
        </p:nvSpPr>
        <p:spPr>
          <a:xfrm>
            <a:off x="849689" y="5115170"/>
            <a:ext cx="6096000" cy="256545"/>
          </a:xfrm>
          <a:prstGeom prst="rect">
            <a:avLst/>
          </a:prstGeom>
          <a:noFill/>
        </p:spPr>
        <p:txBody>
          <a:bodyPr wrap="square">
            <a:spAutoFit/>
          </a:bodyPr>
          <a:lstStyle/>
          <a:p>
            <a:pPr defTabSz="457230" fontAlgn="auto">
              <a:spcBef>
                <a:spcPts val="0"/>
              </a:spcBef>
              <a:spcAft>
                <a:spcPts val="0"/>
              </a:spcAft>
            </a:pPr>
            <a:r>
              <a:rPr kumimoji="0" lang="en-US" altLang="ja-JP" sz="1067" dirty="0">
                <a:solidFill>
                  <a:srgbClr val="FA4616"/>
                </a:solidFill>
                <a:latin typeface="メイリオ" panose="020B0604030504040204" pitchFamily="50" charset="-128"/>
                <a:ea typeface="メイリオ" panose="020B0604030504040204" pitchFamily="50" charset="-128"/>
                <a:cs typeface="Arial"/>
              </a:rPr>
              <a:t>*</a:t>
            </a:r>
            <a:r>
              <a:rPr kumimoji="0" lang="ja-JP" altLang="en-US" sz="1067" dirty="0">
                <a:solidFill>
                  <a:srgbClr val="000000"/>
                </a:solidFill>
                <a:latin typeface="メイリオ" panose="020B0604030504040204" pitchFamily="50" charset="-128"/>
                <a:ea typeface="メイリオ" panose="020B0604030504040204" pitchFamily="50" charset="-128"/>
                <a:cs typeface="Arial"/>
              </a:rPr>
              <a:t>別途 </a:t>
            </a:r>
            <a:r>
              <a:rPr kumimoji="0" lang="en-US" altLang="ja-JP" sz="1067" dirty="0">
                <a:solidFill>
                  <a:srgbClr val="000000"/>
                </a:solidFill>
                <a:latin typeface="メイリオ" panose="020B0604030504040204" pitchFamily="50" charset="-128"/>
                <a:ea typeface="メイリオ" panose="020B0604030504040204" pitchFamily="50" charset="-128"/>
                <a:cs typeface="Arial"/>
              </a:rPr>
              <a:t>Orchestrator </a:t>
            </a:r>
            <a:r>
              <a:rPr kumimoji="0" lang="ja-JP" altLang="en-US" sz="1067" dirty="0">
                <a:solidFill>
                  <a:srgbClr val="000000"/>
                </a:solidFill>
                <a:latin typeface="メイリオ" panose="020B0604030504040204" pitchFamily="50" charset="-128"/>
                <a:ea typeface="メイリオ" panose="020B0604030504040204" pitchFamily="50" charset="-128"/>
                <a:cs typeface="Arial"/>
              </a:rPr>
              <a:t>プラットフォーム </a:t>
            </a:r>
            <a:r>
              <a:rPr kumimoji="0" lang="en-US" altLang="ja-JP" sz="1067" dirty="0">
                <a:solidFill>
                  <a:srgbClr val="000000"/>
                </a:solidFill>
                <a:latin typeface="メイリオ" panose="020B0604030504040204" pitchFamily="50" charset="-128"/>
                <a:ea typeface="メイリオ" panose="020B0604030504040204" pitchFamily="50" charset="-128"/>
                <a:cs typeface="Arial"/>
              </a:rPr>
              <a:t>SKU</a:t>
            </a:r>
            <a:r>
              <a:rPr kumimoji="0" lang="ja-JP" altLang="en-US" sz="1067" dirty="0">
                <a:solidFill>
                  <a:srgbClr val="000000"/>
                </a:solidFill>
                <a:latin typeface="メイリオ" panose="020B0604030504040204" pitchFamily="50" charset="-128"/>
                <a:ea typeface="メイリオ" panose="020B0604030504040204" pitchFamily="50" charset="-128"/>
                <a:cs typeface="Arial"/>
              </a:rPr>
              <a:t> 購入前提</a:t>
            </a:r>
            <a:endParaRPr kumimoji="0" lang="ja-JP" altLang="en-US" sz="1067" dirty="0">
              <a:solidFill>
                <a:srgbClr val="000000"/>
              </a:solidFill>
              <a:latin typeface="メイリオ"/>
              <a:ea typeface="メイリオ"/>
            </a:endParaRPr>
          </a:p>
        </p:txBody>
      </p:sp>
    </p:spTree>
    <p:extLst>
      <p:ext uri="{BB962C8B-B14F-4D97-AF65-F5344CB8AC3E}">
        <p14:creationId xmlns:p14="http://schemas.microsoft.com/office/powerpoint/2010/main" val="1059659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p:txBody>
          <a:bodyPr/>
          <a:lstStyle/>
          <a:p>
            <a:pPr>
              <a:defRPr/>
            </a:pPr>
            <a:r>
              <a:rPr lang="en-US" altLang="ja-JP" smtClean="0"/>
              <a:t>© 2022 Power Solutions,Ltd. All Rights Reserved</a:t>
            </a:r>
            <a:endParaRPr kumimoji="1" lang="en-US" altLang="ja-JP" dirty="0"/>
          </a:p>
        </p:txBody>
      </p:sp>
      <p:sp>
        <p:nvSpPr>
          <p:cNvPr id="5" name="スライド番号プレースホルダー 4"/>
          <p:cNvSpPr>
            <a:spLocks noGrp="1"/>
          </p:cNvSpPr>
          <p:nvPr>
            <p:ph type="sldNum" sz="quarter" idx="12"/>
          </p:nvPr>
        </p:nvSpPr>
        <p:spPr/>
        <p:txBody>
          <a:bodyPr/>
          <a:lstStyle/>
          <a:p>
            <a:pPr>
              <a:defRPr/>
            </a:pPr>
            <a:fld id="{A24B5CD7-0B8C-4B10-A284-07F87E62A7C9}" type="slidenum">
              <a:rPr lang="en-US" altLang="ja-JP" smtClean="0"/>
              <a:pPr>
                <a:defRPr/>
              </a:pPr>
              <a:t>7</a:t>
            </a:fld>
            <a:endParaRPr lang="en-US" altLang="ja-JP"/>
          </a:p>
        </p:txBody>
      </p:sp>
      <p:grpSp>
        <p:nvGrpSpPr>
          <p:cNvPr id="101" name="Group 38">
            <a:extLst>
              <a:ext uri="{FF2B5EF4-FFF2-40B4-BE49-F238E27FC236}">
                <a16:creationId xmlns:a16="http://schemas.microsoft.com/office/drawing/2014/main" id="{14AF199C-1687-4FFA-BFE4-FCAF83963639}"/>
              </a:ext>
            </a:extLst>
          </p:cNvPr>
          <p:cNvGrpSpPr/>
          <p:nvPr/>
        </p:nvGrpSpPr>
        <p:grpSpPr>
          <a:xfrm>
            <a:off x="283281" y="967829"/>
            <a:ext cx="8399151" cy="5686177"/>
            <a:chOff x="1422318" y="513240"/>
            <a:chExt cx="6299363" cy="4264633"/>
          </a:xfrm>
        </p:grpSpPr>
        <p:sp>
          <p:nvSpPr>
            <p:cNvPr id="102" name="角丸四角形 61">
              <a:extLst>
                <a:ext uri="{FF2B5EF4-FFF2-40B4-BE49-F238E27FC236}">
                  <a16:creationId xmlns:a16="http://schemas.microsoft.com/office/drawing/2014/main" id="{58FD9576-7979-4804-A369-CFD8BC2FB1D5}"/>
                </a:ext>
              </a:extLst>
            </p:cNvPr>
            <p:cNvSpPr/>
            <p:nvPr/>
          </p:nvSpPr>
          <p:spPr>
            <a:xfrm>
              <a:off x="3085142" y="1628453"/>
              <a:ext cx="804672" cy="274320"/>
            </a:xfrm>
            <a:prstGeom prst="roundRect">
              <a:avLst/>
            </a:prstGeom>
            <a:solidFill>
              <a:srgbClr val="ED145B"/>
            </a:solidFill>
            <a:ln w="12700" cap="flat" cmpd="sng" algn="ctr">
              <a:solidFill>
                <a:srgbClr val="ED145B">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rPr>
                <a:t>Task Capture</a:t>
              </a:r>
              <a:endParaRPr kumimoji="0" lang="ja-JP" altLang="en-US" sz="1067"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103" name="角丸四角形 62">
              <a:extLst>
                <a:ext uri="{FF2B5EF4-FFF2-40B4-BE49-F238E27FC236}">
                  <a16:creationId xmlns:a16="http://schemas.microsoft.com/office/drawing/2014/main" id="{018C2C8D-40B2-4ABE-A2CB-E01C0385814A}"/>
                </a:ext>
              </a:extLst>
            </p:cNvPr>
            <p:cNvSpPr/>
            <p:nvPr/>
          </p:nvSpPr>
          <p:spPr>
            <a:xfrm>
              <a:off x="5862101" y="1628453"/>
              <a:ext cx="804672" cy="274320"/>
            </a:xfrm>
            <a:prstGeom prst="roundRect">
              <a:avLst/>
            </a:prstGeom>
            <a:solidFill>
              <a:srgbClr val="33DF69"/>
            </a:solidFill>
            <a:ln w="12700" cap="flat" cmpd="sng" algn="ctr">
              <a:solidFill>
                <a:srgbClr val="00B050"/>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Attended Robot</a:t>
              </a:r>
              <a:endParaRPr kumimoji="0" lang="ja-JP" altLang="en-US" sz="1067" b="0" i="0" u="none" strike="noStrike" kern="0" cap="none" spc="0" normalizeH="0" baseline="0" noProof="0" err="1"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104" name="角丸四角形 61">
              <a:extLst>
                <a:ext uri="{FF2B5EF4-FFF2-40B4-BE49-F238E27FC236}">
                  <a16:creationId xmlns:a16="http://schemas.microsoft.com/office/drawing/2014/main" id="{B8CDD3F9-6387-40EB-9A00-07A7BBCF04FE}"/>
                </a:ext>
              </a:extLst>
            </p:cNvPr>
            <p:cNvSpPr/>
            <p:nvPr/>
          </p:nvSpPr>
          <p:spPr>
            <a:xfrm>
              <a:off x="3085142" y="2224141"/>
              <a:ext cx="804672" cy="274320"/>
            </a:xfrm>
            <a:prstGeom prst="roundRect">
              <a:avLst/>
            </a:prstGeom>
            <a:solidFill>
              <a:srgbClr val="ED145B"/>
            </a:solidFill>
            <a:ln w="12700" cap="flat" cmpd="sng" algn="ctr">
              <a:solidFill>
                <a:srgbClr val="ED145B">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rPr>
                <a:t>Task Capture</a:t>
              </a:r>
              <a:endParaRPr kumimoji="0" lang="ja-JP" altLang="en-US" sz="1067"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105" name="角丸四角形 62">
              <a:extLst>
                <a:ext uri="{FF2B5EF4-FFF2-40B4-BE49-F238E27FC236}">
                  <a16:creationId xmlns:a16="http://schemas.microsoft.com/office/drawing/2014/main" id="{1BB601D8-7D32-43EC-82D3-4CF938B99C5C}"/>
                </a:ext>
              </a:extLst>
            </p:cNvPr>
            <p:cNvSpPr/>
            <p:nvPr/>
          </p:nvSpPr>
          <p:spPr>
            <a:xfrm>
              <a:off x="5862101" y="2224141"/>
              <a:ext cx="804672" cy="274320"/>
            </a:xfrm>
            <a:prstGeom prst="roundRect">
              <a:avLst/>
            </a:prstGeom>
            <a:solidFill>
              <a:srgbClr val="33DF69"/>
            </a:solidFill>
            <a:ln w="12700" cap="flat" cmpd="sng" algn="ctr">
              <a:solidFill>
                <a:srgbClr val="00B050"/>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Attended Robot</a:t>
              </a:r>
              <a:endParaRPr kumimoji="0" lang="ja-JP" altLang="en-US" sz="1067" b="0" i="0" u="none" strike="noStrike" kern="0" cap="none" spc="0" normalizeH="0" baseline="0" noProof="0" err="1"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grpSp>
          <p:nvGrpSpPr>
            <p:cNvPr id="106" name="Group 3">
              <a:extLst>
                <a:ext uri="{FF2B5EF4-FFF2-40B4-BE49-F238E27FC236}">
                  <a16:creationId xmlns:a16="http://schemas.microsoft.com/office/drawing/2014/main" id="{98F0B049-3610-47F0-A351-B186EA097974}"/>
                </a:ext>
              </a:extLst>
            </p:cNvPr>
            <p:cNvGrpSpPr/>
            <p:nvPr/>
          </p:nvGrpSpPr>
          <p:grpSpPr>
            <a:xfrm>
              <a:off x="3085142" y="3225940"/>
              <a:ext cx="803884" cy="384654"/>
              <a:chOff x="2375795" y="3477027"/>
              <a:chExt cx="803884" cy="384654"/>
            </a:xfrm>
          </p:grpSpPr>
          <p:sp>
            <p:nvSpPr>
              <p:cNvPr id="194" name="角丸四角形 61">
                <a:extLst>
                  <a:ext uri="{FF2B5EF4-FFF2-40B4-BE49-F238E27FC236}">
                    <a16:creationId xmlns:a16="http://schemas.microsoft.com/office/drawing/2014/main" id="{9F1DC740-3A60-48B1-930E-0166127EAC9C}"/>
                  </a:ext>
                </a:extLst>
              </p:cNvPr>
              <p:cNvSpPr/>
              <p:nvPr/>
            </p:nvSpPr>
            <p:spPr>
              <a:xfrm>
                <a:off x="2375797" y="3477027"/>
                <a:ext cx="803882" cy="182880"/>
              </a:xfrm>
              <a:prstGeom prst="roundRect">
                <a:avLst/>
              </a:prstGeom>
              <a:solidFill>
                <a:srgbClr val="ED145B"/>
              </a:solidFill>
              <a:ln w="12700" cap="flat" cmpd="sng" algn="ctr">
                <a:solidFill>
                  <a:srgbClr val="ED145B">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rPr>
                  <a:t>Task Capture</a:t>
                </a:r>
                <a:endParaRPr kumimoji="0" lang="ja-JP" altLang="en-US" sz="1067"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195" name="角丸四角形 61">
                <a:extLst>
                  <a:ext uri="{FF2B5EF4-FFF2-40B4-BE49-F238E27FC236}">
                    <a16:creationId xmlns:a16="http://schemas.microsoft.com/office/drawing/2014/main" id="{337EE6B8-F1A4-4F99-BEDD-92CC246B5CD0}"/>
                  </a:ext>
                </a:extLst>
              </p:cNvPr>
              <p:cNvSpPr/>
              <p:nvPr/>
            </p:nvSpPr>
            <p:spPr>
              <a:xfrm>
                <a:off x="2375795" y="3678801"/>
                <a:ext cx="803882" cy="182880"/>
              </a:xfrm>
              <a:prstGeom prst="roundRect">
                <a:avLst/>
              </a:prstGeom>
              <a:solidFill>
                <a:srgbClr val="ED145B"/>
              </a:solidFill>
              <a:ln w="12700" cap="flat" cmpd="sng" algn="ctr">
                <a:solidFill>
                  <a:srgbClr val="ED145B">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PM Dev</a:t>
                </a:r>
                <a:endParaRPr kumimoji="0" lang="ja-JP" altLang="en-US" sz="1067" b="0" i="0" u="none" strike="noStrike" kern="0" cap="none" spc="0" normalizeH="0" baseline="0" noProof="0" err="1"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grpSp>
        <p:sp>
          <p:nvSpPr>
            <p:cNvPr id="107" name="Rectangle 42">
              <a:extLst>
                <a:ext uri="{FF2B5EF4-FFF2-40B4-BE49-F238E27FC236}">
                  <a16:creationId xmlns:a16="http://schemas.microsoft.com/office/drawing/2014/main" id="{45CD8317-F781-41E6-8220-585E82518E4E}"/>
                </a:ext>
              </a:extLst>
            </p:cNvPr>
            <p:cNvSpPr/>
            <p:nvPr/>
          </p:nvSpPr>
          <p:spPr>
            <a:xfrm>
              <a:off x="1422318" y="1468433"/>
              <a:ext cx="6299363" cy="594360"/>
            </a:xfrm>
            <a:prstGeom prst="rect">
              <a:avLst/>
            </a:prstGeom>
            <a:noFill/>
            <a:ln w="3175" cap="flat" cmpd="sng" algn="ctr">
              <a:solidFill>
                <a:srgbClr val="000000"/>
              </a:solidFill>
              <a:prstDash val="solid"/>
              <a:round/>
              <a:headEnd type="none" w="med" len="med"/>
              <a:tailEnd type="none" w="med" len="med"/>
            </a:ln>
            <a:effectLst/>
          </p:spPr>
          <p:txBody>
            <a:bodyPr lIns="0" tIns="0" rIns="0" bIns="0" rtlCol="0" anchor="ctr" anchorCtr="0"/>
            <a:lstStyle/>
            <a:p>
              <a:pPr marL="0" marR="0" lvl="0" indent="0" algn="ctr" defTabSz="457230" eaLnBrk="1" fontAlgn="auto" latinLnBrk="0" hangingPunct="1">
                <a:lnSpc>
                  <a:spcPct val="100000"/>
                </a:lnSpc>
                <a:spcBef>
                  <a:spcPts val="0"/>
                </a:spcBef>
                <a:spcAft>
                  <a:spcPts val="0"/>
                </a:spcAft>
                <a:buClrTx/>
                <a:buSzTx/>
                <a:buFontTx/>
                <a:buNone/>
                <a:tabLst/>
                <a:defRPr/>
              </a:pPr>
              <a:endParaRPr kumimoji="0" lang="en-US" sz="1867" b="0" i="0" u="none" strike="noStrike" kern="0" cap="none" spc="0" normalizeH="0" baseline="0" noProof="0" err="1" smtClean="0">
                <a:ln>
                  <a:noFill/>
                </a:ln>
                <a:solidFill>
                  <a:srgbClr val="000000"/>
                </a:solidFill>
                <a:effectLst/>
                <a:uLnTx/>
                <a:uFillTx/>
                <a:latin typeface="メイリオ" panose="020B0604030504040204" pitchFamily="50" charset="-128"/>
                <a:ea typeface="メイリオ" panose="020B0604030504040204" pitchFamily="50" charset="-128"/>
                <a:cs typeface="Arial"/>
              </a:endParaRPr>
            </a:p>
          </p:txBody>
        </p:sp>
        <p:sp>
          <p:nvSpPr>
            <p:cNvPr id="108" name="Rectangle 43">
              <a:extLst>
                <a:ext uri="{FF2B5EF4-FFF2-40B4-BE49-F238E27FC236}">
                  <a16:creationId xmlns:a16="http://schemas.microsoft.com/office/drawing/2014/main" id="{3AC16E98-949D-482A-B058-3E3A4077B8C1}"/>
                </a:ext>
              </a:extLst>
            </p:cNvPr>
            <p:cNvSpPr/>
            <p:nvPr/>
          </p:nvSpPr>
          <p:spPr>
            <a:xfrm>
              <a:off x="1422318" y="2123557"/>
              <a:ext cx="6299363" cy="475488"/>
            </a:xfrm>
            <a:prstGeom prst="rect">
              <a:avLst/>
            </a:prstGeom>
            <a:noFill/>
            <a:ln w="3175" cap="flat" cmpd="sng" algn="ctr">
              <a:solidFill>
                <a:srgbClr val="000000"/>
              </a:solidFill>
              <a:prstDash val="solid"/>
              <a:round/>
              <a:headEnd type="none" w="med" len="med"/>
              <a:tailEnd type="none" w="med" len="med"/>
            </a:ln>
            <a:effectLst/>
          </p:spPr>
          <p:txBody>
            <a:bodyPr lIns="0" tIns="0" rIns="0" bIns="0" rtlCol="0" anchor="ctr" anchorCtr="0"/>
            <a:lstStyle/>
            <a:p>
              <a:pPr marL="0" marR="0" lvl="0" indent="0" algn="ctr" defTabSz="457230" eaLnBrk="1" fontAlgn="auto" latinLnBrk="0" hangingPunct="1">
                <a:lnSpc>
                  <a:spcPct val="100000"/>
                </a:lnSpc>
                <a:spcBef>
                  <a:spcPts val="0"/>
                </a:spcBef>
                <a:spcAft>
                  <a:spcPts val="0"/>
                </a:spcAft>
                <a:buClrTx/>
                <a:buSzTx/>
                <a:buFontTx/>
                <a:buNone/>
                <a:tabLst/>
                <a:defRPr/>
              </a:pPr>
              <a:endParaRPr kumimoji="0" lang="en-US" sz="1867" b="0" i="0" u="none" strike="noStrike" kern="0" cap="none" spc="0" normalizeH="0" baseline="0" noProof="0" err="1" smtClean="0">
                <a:ln>
                  <a:noFill/>
                </a:ln>
                <a:solidFill>
                  <a:srgbClr val="000000"/>
                </a:solidFill>
                <a:effectLst/>
                <a:uLnTx/>
                <a:uFillTx/>
                <a:latin typeface="メイリオ" panose="020B0604030504040204" pitchFamily="50" charset="-128"/>
                <a:ea typeface="メイリオ" panose="020B0604030504040204" pitchFamily="50" charset="-128"/>
                <a:cs typeface="Arial"/>
              </a:endParaRPr>
            </a:p>
          </p:txBody>
        </p:sp>
        <p:sp>
          <p:nvSpPr>
            <p:cNvPr id="109" name="Rectangle 45">
              <a:extLst>
                <a:ext uri="{FF2B5EF4-FFF2-40B4-BE49-F238E27FC236}">
                  <a16:creationId xmlns:a16="http://schemas.microsoft.com/office/drawing/2014/main" id="{308130A7-931B-4487-85A6-25C3EB5A12A1}"/>
                </a:ext>
              </a:extLst>
            </p:cNvPr>
            <p:cNvSpPr/>
            <p:nvPr/>
          </p:nvSpPr>
          <p:spPr>
            <a:xfrm>
              <a:off x="1422318" y="3121087"/>
              <a:ext cx="6299363" cy="594360"/>
            </a:xfrm>
            <a:prstGeom prst="rect">
              <a:avLst/>
            </a:prstGeom>
            <a:noFill/>
            <a:ln w="3175" cap="flat" cmpd="sng" algn="ctr">
              <a:solidFill>
                <a:srgbClr val="000000"/>
              </a:solidFill>
              <a:prstDash val="solid"/>
              <a:round/>
              <a:headEnd type="none" w="med" len="med"/>
              <a:tailEnd type="none" w="med" len="med"/>
            </a:ln>
            <a:effectLst/>
          </p:spPr>
          <p:txBody>
            <a:bodyPr lIns="0" tIns="0" rIns="0" bIns="0" rtlCol="0" anchor="ctr" anchorCtr="0"/>
            <a:lstStyle/>
            <a:p>
              <a:pPr marL="0" marR="0" lvl="0" indent="0" algn="ctr" defTabSz="457230" eaLnBrk="1" fontAlgn="auto" latinLnBrk="0" hangingPunct="1">
                <a:lnSpc>
                  <a:spcPct val="100000"/>
                </a:lnSpc>
                <a:spcBef>
                  <a:spcPts val="0"/>
                </a:spcBef>
                <a:spcAft>
                  <a:spcPts val="0"/>
                </a:spcAft>
                <a:buClrTx/>
                <a:buSzTx/>
                <a:buFontTx/>
                <a:buNone/>
                <a:tabLst/>
                <a:defRPr/>
              </a:pPr>
              <a:endParaRPr kumimoji="0" lang="en-US" sz="1867" b="0" i="0" u="none" strike="noStrike" kern="0" cap="none" spc="0" normalizeH="0" baseline="0" noProof="0" err="1" smtClean="0">
                <a:ln>
                  <a:noFill/>
                </a:ln>
                <a:solidFill>
                  <a:srgbClr val="000000"/>
                </a:solidFill>
                <a:effectLst/>
                <a:uLnTx/>
                <a:uFillTx/>
                <a:latin typeface="メイリオ" panose="020B0604030504040204" pitchFamily="50" charset="-128"/>
                <a:ea typeface="メイリオ" panose="020B0604030504040204" pitchFamily="50" charset="-128"/>
                <a:cs typeface="Arial"/>
              </a:endParaRPr>
            </a:p>
          </p:txBody>
        </p:sp>
        <p:sp>
          <p:nvSpPr>
            <p:cNvPr id="110" name="Rectangle 46">
              <a:extLst>
                <a:ext uri="{FF2B5EF4-FFF2-40B4-BE49-F238E27FC236}">
                  <a16:creationId xmlns:a16="http://schemas.microsoft.com/office/drawing/2014/main" id="{F0B7D914-6236-464B-B1C6-5E10C4DC1C51}"/>
                </a:ext>
              </a:extLst>
            </p:cNvPr>
            <p:cNvSpPr/>
            <p:nvPr/>
          </p:nvSpPr>
          <p:spPr>
            <a:xfrm>
              <a:off x="1422318" y="3769905"/>
              <a:ext cx="6299363" cy="475370"/>
            </a:xfrm>
            <a:prstGeom prst="rect">
              <a:avLst/>
            </a:prstGeom>
            <a:noFill/>
            <a:ln w="3175" cap="flat" cmpd="sng" algn="ctr">
              <a:solidFill>
                <a:srgbClr val="000000"/>
              </a:solidFill>
              <a:prstDash val="solid"/>
              <a:round/>
              <a:headEnd type="none" w="med" len="med"/>
              <a:tailEnd type="none" w="med" len="med"/>
            </a:ln>
            <a:effectLst/>
          </p:spPr>
          <p:txBody>
            <a:bodyPr lIns="0" tIns="0" rIns="0" bIns="0" rtlCol="0" anchor="ctr" anchorCtr="0"/>
            <a:lstStyle/>
            <a:p>
              <a:pPr marL="0" marR="0" lvl="0" indent="0" algn="ctr" defTabSz="457230" eaLnBrk="1" fontAlgn="auto" latinLnBrk="0" hangingPunct="1">
                <a:lnSpc>
                  <a:spcPct val="100000"/>
                </a:lnSpc>
                <a:spcBef>
                  <a:spcPts val="0"/>
                </a:spcBef>
                <a:spcAft>
                  <a:spcPts val="0"/>
                </a:spcAft>
                <a:buClrTx/>
                <a:buSzTx/>
                <a:buFontTx/>
                <a:buNone/>
                <a:tabLst/>
                <a:defRPr/>
              </a:pPr>
              <a:endParaRPr kumimoji="0" lang="en-US" sz="1867" b="0" i="0" u="none" strike="noStrike" kern="0" cap="none" spc="0" normalizeH="0" baseline="0" noProof="0" err="1" smtClean="0">
                <a:ln>
                  <a:noFill/>
                </a:ln>
                <a:solidFill>
                  <a:srgbClr val="000000"/>
                </a:solidFill>
                <a:effectLst/>
                <a:uLnTx/>
                <a:uFillTx/>
                <a:latin typeface="メイリオ" panose="020B0604030504040204" pitchFamily="50" charset="-128"/>
                <a:ea typeface="メイリオ" panose="020B0604030504040204" pitchFamily="50" charset="-128"/>
                <a:cs typeface="Arial"/>
              </a:endParaRPr>
            </a:p>
          </p:txBody>
        </p:sp>
        <p:sp>
          <p:nvSpPr>
            <p:cNvPr id="111" name="角丸四角形 62">
              <a:extLst>
                <a:ext uri="{FF2B5EF4-FFF2-40B4-BE49-F238E27FC236}">
                  <a16:creationId xmlns:a16="http://schemas.microsoft.com/office/drawing/2014/main" id="{5A24F314-44D0-475F-93CD-32269A2C86E4}"/>
                </a:ext>
              </a:extLst>
            </p:cNvPr>
            <p:cNvSpPr/>
            <p:nvPr/>
          </p:nvSpPr>
          <p:spPr>
            <a:xfrm>
              <a:off x="5862101" y="3281107"/>
              <a:ext cx="804672" cy="274320"/>
            </a:xfrm>
            <a:prstGeom prst="roundRect">
              <a:avLst/>
            </a:prstGeom>
            <a:solidFill>
              <a:srgbClr val="33DF69"/>
            </a:solidFill>
            <a:ln w="12700" cap="flat" cmpd="sng" algn="ctr">
              <a:solidFill>
                <a:srgbClr val="00B050"/>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Attended Robot</a:t>
              </a:r>
              <a:endParaRPr kumimoji="0" lang="ja-JP" altLang="en-US" sz="1067" b="0" i="0" u="none" strike="noStrike" kern="0" cap="none" spc="0" normalizeH="0" baseline="0" noProof="0" err="1"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112" name="TextBox 56">
              <a:extLst>
                <a:ext uri="{FF2B5EF4-FFF2-40B4-BE49-F238E27FC236}">
                  <a16:creationId xmlns:a16="http://schemas.microsoft.com/office/drawing/2014/main" id="{6147EDFD-2BFE-401C-BA6A-3A7FFF5862FB}"/>
                </a:ext>
              </a:extLst>
            </p:cNvPr>
            <p:cNvSpPr txBox="1"/>
            <p:nvPr/>
          </p:nvSpPr>
          <p:spPr>
            <a:xfrm>
              <a:off x="1572968" y="1539775"/>
              <a:ext cx="1491915" cy="461158"/>
            </a:xfrm>
            <a:prstGeom prst="rect">
              <a:avLst/>
            </a:prstGeom>
            <a:noFill/>
          </p:spPr>
          <p:txBody>
            <a:bodyPr wrap="square" lIns="0" tIns="0" rIns="0" bIns="0" rtlCol="0" anchor="ctr">
              <a:noAutofit/>
            </a:bodyPr>
            <a:lstStyle/>
            <a:p>
              <a:pPr marL="0" marR="0" lvl="0" indent="0" defTabSz="457230" eaLnBrk="1" fontAlgn="auto" latinLnBrk="0" hangingPunct="1">
                <a:lnSpc>
                  <a:spcPct val="100000"/>
                </a:lnSpc>
                <a:spcBef>
                  <a:spcPts val="0"/>
                </a:spcBef>
                <a:spcAft>
                  <a:spcPts val="0"/>
                </a:spcAft>
                <a:buClrTx/>
                <a:buSzTx/>
                <a:buFontTx/>
                <a:buNone/>
                <a:tabLst/>
                <a:defRPr/>
              </a:pPr>
              <a:r>
                <a:rPr kumimoji="0" lang="en-US" sz="1333" b="1" i="0" u="none" strike="noStrike" kern="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Arial"/>
                </a:rPr>
                <a:t>Flex-Citizen Developer</a:t>
              </a:r>
            </a:p>
          </p:txBody>
        </p:sp>
        <p:sp>
          <p:nvSpPr>
            <p:cNvPr id="113" name="TextBox 57">
              <a:extLst>
                <a:ext uri="{FF2B5EF4-FFF2-40B4-BE49-F238E27FC236}">
                  <a16:creationId xmlns:a16="http://schemas.microsoft.com/office/drawing/2014/main" id="{7414C2A2-6975-4E0B-ADAA-006951AA6262}"/>
                </a:ext>
              </a:extLst>
            </p:cNvPr>
            <p:cNvSpPr txBox="1"/>
            <p:nvPr/>
          </p:nvSpPr>
          <p:spPr>
            <a:xfrm>
              <a:off x="1572968" y="2138565"/>
              <a:ext cx="1367493" cy="496439"/>
            </a:xfrm>
            <a:prstGeom prst="rect">
              <a:avLst/>
            </a:prstGeom>
            <a:noFill/>
          </p:spPr>
          <p:txBody>
            <a:bodyPr wrap="square" lIns="0" tIns="0" rIns="0" bIns="0" rtlCol="0" anchor="ctr">
              <a:noAutofit/>
            </a:bodyPr>
            <a:lstStyle/>
            <a:p>
              <a:pPr marL="0" marR="0" lvl="0" indent="0" defTabSz="457230" eaLnBrk="1" fontAlgn="auto" latinLnBrk="0" hangingPunct="1">
                <a:lnSpc>
                  <a:spcPct val="100000"/>
                </a:lnSpc>
                <a:spcBef>
                  <a:spcPts val="0"/>
                </a:spcBef>
                <a:spcAft>
                  <a:spcPts val="0"/>
                </a:spcAft>
                <a:buClrTx/>
                <a:buSzTx/>
                <a:buFontTx/>
                <a:buNone/>
                <a:tabLst/>
                <a:defRPr/>
              </a:pPr>
              <a:r>
                <a:rPr kumimoji="0" lang="en-US" sz="1333" b="1" i="0" u="none" strike="noStrike" kern="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Arial"/>
                </a:rPr>
                <a:t>Flex-Attended</a:t>
              </a:r>
            </a:p>
          </p:txBody>
        </p:sp>
        <p:sp>
          <p:nvSpPr>
            <p:cNvPr id="114" name="TextBox 59">
              <a:extLst>
                <a:ext uri="{FF2B5EF4-FFF2-40B4-BE49-F238E27FC236}">
                  <a16:creationId xmlns:a16="http://schemas.microsoft.com/office/drawing/2014/main" id="{4FA7149F-FC6F-423C-94F2-7FFD7E41369E}"/>
                </a:ext>
              </a:extLst>
            </p:cNvPr>
            <p:cNvSpPr txBox="1"/>
            <p:nvPr/>
          </p:nvSpPr>
          <p:spPr>
            <a:xfrm>
              <a:off x="1572968" y="3184065"/>
              <a:ext cx="1697189" cy="461158"/>
            </a:xfrm>
            <a:prstGeom prst="rect">
              <a:avLst/>
            </a:prstGeom>
            <a:noFill/>
          </p:spPr>
          <p:txBody>
            <a:bodyPr wrap="square" lIns="0" tIns="0" rIns="0" bIns="0" rtlCol="0" anchor="ctr">
              <a:noAutofit/>
            </a:bodyPr>
            <a:lstStyle/>
            <a:p>
              <a:pPr marL="0" marR="0" lvl="0" indent="0" defTabSz="457230" eaLnBrk="1" fontAlgn="auto" latinLnBrk="0" hangingPunct="1">
                <a:lnSpc>
                  <a:spcPct val="100000"/>
                </a:lnSpc>
                <a:spcBef>
                  <a:spcPts val="0"/>
                </a:spcBef>
                <a:spcAft>
                  <a:spcPts val="0"/>
                </a:spcAft>
                <a:buClrTx/>
                <a:buSzTx/>
                <a:buFontTx/>
                <a:buNone/>
                <a:tabLst/>
                <a:defRPr/>
              </a:pPr>
              <a:r>
                <a:rPr kumimoji="0" lang="en-US" sz="1333" b="1" i="0" u="none" strike="noStrike" kern="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Arial"/>
                </a:rPr>
                <a:t>Flex-Process Mining Developer</a:t>
              </a:r>
            </a:p>
          </p:txBody>
        </p:sp>
        <p:sp>
          <p:nvSpPr>
            <p:cNvPr id="115" name="Rectangle 61">
              <a:extLst>
                <a:ext uri="{FF2B5EF4-FFF2-40B4-BE49-F238E27FC236}">
                  <a16:creationId xmlns:a16="http://schemas.microsoft.com/office/drawing/2014/main" id="{2739B292-3533-4F98-A101-F408F88FD75C}"/>
                </a:ext>
              </a:extLst>
            </p:cNvPr>
            <p:cNvSpPr/>
            <p:nvPr/>
          </p:nvSpPr>
          <p:spPr>
            <a:xfrm>
              <a:off x="1422318" y="4277897"/>
              <a:ext cx="6299363" cy="475488"/>
            </a:xfrm>
            <a:prstGeom prst="rect">
              <a:avLst/>
            </a:prstGeom>
            <a:noFill/>
            <a:ln w="3175" cap="flat" cmpd="sng" algn="ctr">
              <a:solidFill>
                <a:srgbClr val="000000"/>
              </a:solidFill>
              <a:prstDash val="solid"/>
              <a:round/>
              <a:headEnd type="none" w="med" len="med"/>
              <a:tailEnd type="none" w="med" len="med"/>
            </a:ln>
            <a:effectLst/>
          </p:spPr>
          <p:txBody>
            <a:bodyPr lIns="0" tIns="0" rIns="0" bIns="0" rtlCol="0" anchor="ctr" anchorCtr="0"/>
            <a:lstStyle/>
            <a:p>
              <a:pPr marL="0" marR="0" lvl="0" indent="0" algn="ctr" defTabSz="457230" eaLnBrk="1" fontAlgn="auto" latinLnBrk="0" hangingPunct="1">
                <a:lnSpc>
                  <a:spcPct val="100000"/>
                </a:lnSpc>
                <a:spcBef>
                  <a:spcPts val="0"/>
                </a:spcBef>
                <a:spcAft>
                  <a:spcPts val="0"/>
                </a:spcAft>
                <a:buClrTx/>
                <a:buSzTx/>
                <a:buFontTx/>
                <a:buNone/>
                <a:tabLst/>
                <a:defRPr/>
              </a:pPr>
              <a:endParaRPr kumimoji="0" lang="en-US" sz="1867" b="0" i="0" u="none" strike="noStrike" kern="0" cap="none" spc="0" normalizeH="0" baseline="0" noProof="0" err="1" smtClean="0">
                <a:ln>
                  <a:noFill/>
                </a:ln>
                <a:solidFill>
                  <a:srgbClr val="000000"/>
                </a:solidFill>
                <a:effectLst/>
                <a:uLnTx/>
                <a:uFillTx/>
                <a:latin typeface="メイリオ" panose="020B0604030504040204" pitchFamily="50" charset="-128"/>
                <a:ea typeface="メイリオ" panose="020B0604030504040204" pitchFamily="50" charset="-128"/>
                <a:cs typeface="Arial"/>
              </a:endParaRPr>
            </a:p>
          </p:txBody>
        </p:sp>
        <p:sp>
          <p:nvSpPr>
            <p:cNvPr id="116" name="TextBox 62">
              <a:extLst>
                <a:ext uri="{FF2B5EF4-FFF2-40B4-BE49-F238E27FC236}">
                  <a16:creationId xmlns:a16="http://schemas.microsoft.com/office/drawing/2014/main" id="{6D0B3186-A16C-4FF7-B72F-602E4ECF4987}"/>
                </a:ext>
              </a:extLst>
            </p:cNvPr>
            <p:cNvSpPr txBox="1"/>
            <p:nvPr/>
          </p:nvSpPr>
          <p:spPr>
            <a:xfrm>
              <a:off x="1572968" y="4316715"/>
              <a:ext cx="1697189" cy="461158"/>
            </a:xfrm>
            <a:prstGeom prst="rect">
              <a:avLst/>
            </a:prstGeom>
            <a:noFill/>
          </p:spPr>
          <p:txBody>
            <a:bodyPr wrap="square" lIns="0" tIns="0" rIns="0" bIns="0" rtlCol="0" anchor="ctr">
              <a:noAutofit/>
            </a:bodyPr>
            <a:lstStyle/>
            <a:p>
              <a:pPr marL="0" marR="0" lvl="0" indent="0" defTabSz="457230" eaLnBrk="1" fontAlgn="auto" latinLnBrk="0" hangingPunct="1">
                <a:lnSpc>
                  <a:spcPct val="100000"/>
                </a:lnSpc>
                <a:spcBef>
                  <a:spcPts val="0"/>
                </a:spcBef>
                <a:spcAft>
                  <a:spcPts val="0"/>
                </a:spcAft>
                <a:buClrTx/>
                <a:buSzTx/>
                <a:buFontTx/>
                <a:buNone/>
                <a:tabLst/>
                <a:defRPr/>
              </a:pPr>
              <a:r>
                <a:rPr kumimoji="0" lang="en-US" sz="1333" b="1" i="0" u="none" strike="noStrike" kern="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Arial"/>
                </a:rPr>
                <a:t>Flex-Action Center</a:t>
              </a:r>
            </a:p>
          </p:txBody>
        </p:sp>
        <p:sp>
          <p:nvSpPr>
            <p:cNvPr id="117" name="角丸四角形 61">
              <a:extLst>
                <a:ext uri="{FF2B5EF4-FFF2-40B4-BE49-F238E27FC236}">
                  <a16:creationId xmlns:a16="http://schemas.microsoft.com/office/drawing/2014/main" id="{31C4919B-7B70-463F-A7D8-B03135D82140}"/>
                </a:ext>
              </a:extLst>
            </p:cNvPr>
            <p:cNvSpPr/>
            <p:nvPr/>
          </p:nvSpPr>
          <p:spPr>
            <a:xfrm>
              <a:off x="3085142" y="4378481"/>
              <a:ext cx="804672" cy="274320"/>
            </a:xfrm>
            <a:prstGeom prst="roundRect">
              <a:avLst/>
            </a:prstGeom>
            <a:solidFill>
              <a:srgbClr val="ED145B"/>
            </a:solidFill>
            <a:ln w="12700" cap="flat" cmpd="sng" algn="ctr">
              <a:solidFill>
                <a:srgbClr val="ED145B">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rPr>
                <a:t>Task Capture</a:t>
              </a:r>
              <a:endParaRPr kumimoji="0" lang="ja-JP" altLang="en-US" sz="1067"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grpSp>
          <p:nvGrpSpPr>
            <p:cNvPr id="118" name="Group 71">
              <a:extLst>
                <a:ext uri="{FF2B5EF4-FFF2-40B4-BE49-F238E27FC236}">
                  <a16:creationId xmlns:a16="http://schemas.microsoft.com/office/drawing/2014/main" id="{A2349F30-C49A-46E8-98CD-EB671E63B247}"/>
                </a:ext>
              </a:extLst>
            </p:cNvPr>
            <p:cNvGrpSpPr/>
            <p:nvPr/>
          </p:nvGrpSpPr>
          <p:grpSpPr>
            <a:xfrm>
              <a:off x="3085142" y="3814602"/>
              <a:ext cx="803884" cy="385977"/>
              <a:chOff x="2375795" y="3468560"/>
              <a:chExt cx="803884" cy="385977"/>
            </a:xfrm>
          </p:grpSpPr>
          <p:sp>
            <p:nvSpPr>
              <p:cNvPr id="192" name="角丸四角形 61">
                <a:extLst>
                  <a:ext uri="{FF2B5EF4-FFF2-40B4-BE49-F238E27FC236}">
                    <a16:creationId xmlns:a16="http://schemas.microsoft.com/office/drawing/2014/main" id="{5A6F151A-D2DC-4221-9C52-B1EB11444A20}"/>
                  </a:ext>
                </a:extLst>
              </p:cNvPr>
              <p:cNvSpPr/>
              <p:nvPr/>
            </p:nvSpPr>
            <p:spPr>
              <a:xfrm>
                <a:off x="2375797" y="3468560"/>
                <a:ext cx="803882" cy="182880"/>
              </a:xfrm>
              <a:prstGeom prst="roundRect">
                <a:avLst/>
              </a:prstGeom>
              <a:solidFill>
                <a:srgbClr val="ED145B"/>
              </a:solidFill>
              <a:ln w="12700" cap="flat" cmpd="sng" algn="ctr">
                <a:solidFill>
                  <a:srgbClr val="ED145B">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rPr>
                  <a:t>Task Capture</a:t>
                </a:r>
                <a:endParaRPr kumimoji="0" lang="ja-JP" altLang="en-US" sz="1067"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193" name="角丸四角形 61">
                <a:extLst>
                  <a:ext uri="{FF2B5EF4-FFF2-40B4-BE49-F238E27FC236}">
                    <a16:creationId xmlns:a16="http://schemas.microsoft.com/office/drawing/2014/main" id="{93E6A2FF-13A5-476E-B704-91918A956C35}"/>
                  </a:ext>
                </a:extLst>
              </p:cNvPr>
              <p:cNvSpPr/>
              <p:nvPr/>
            </p:nvSpPr>
            <p:spPr>
              <a:xfrm>
                <a:off x="2375795" y="3671657"/>
                <a:ext cx="803882" cy="182880"/>
              </a:xfrm>
              <a:prstGeom prst="roundRect">
                <a:avLst/>
              </a:prstGeom>
              <a:solidFill>
                <a:srgbClr val="ED145B"/>
              </a:solidFill>
              <a:ln w="12700" cap="flat" cmpd="sng" algn="ctr">
                <a:solidFill>
                  <a:srgbClr val="ED145B">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PM Biz User</a:t>
                </a:r>
                <a:endParaRPr kumimoji="0" lang="ja-JP" altLang="en-US" sz="1067" b="0" i="0" u="none" strike="noStrike" kern="0" cap="none" spc="0" normalizeH="0" baseline="0" noProof="0" err="1"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grpSp>
        <p:grpSp>
          <p:nvGrpSpPr>
            <p:cNvPr id="119" name="Group 16">
              <a:extLst>
                <a:ext uri="{FF2B5EF4-FFF2-40B4-BE49-F238E27FC236}">
                  <a16:creationId xmlns:a16="http://schemas.microsoft.com/office/drawing/2014/main" id="{06711616-C997-40E7-BA31-CA42F7B322EB}"/>
                </a:ext>
              </a:extLst>
            </p:cNvPr>
            <p:cNvGrpSpPr/>
            <p:nvPr/>
          </p:nvGrpSpPr>
          <p:grpSpPr>
            <a:xfrm>
              <a:off x="3023632" y="513240"/>
              <a:ext cx="4602715" cy="320889"/>
              <a:chOff x="3060305" y="493423"/>
              <a:chExt cx="4602715" cy="320889"/>
            </a:xfrm>
          </p:grpSpPr>
          <p:grpSp>
            <p:nvGrpSpPr>
              <p:cNvPr id="172" name="Group 22">
                <a:extLst>
                  <a:ext uri="{FF2B5EF4-FFF2-40B4-BE49-F238E27FC236}">
                    <a16:creationId xmlns:a16="http://schemas.microsoft.com/office/drawing/2014/main" id="{94F566B4-534A-4498-877A-FED15AD7FEAF}"/>
                  </a:ext>
                </a:extLst>
              </p:cNvPr>
              <p:cNvGrpSpPr/>
              <p:nvPr/>
            </p:nvGrpSpPr>
            <p:grpSpPr>
              <a:xfrm>
                <a:off x="6748620" y="507674"/>
                <a:ext cx="914400" cy="306171"/>
                <a:chOff x="7144396" y="828667"/>
                <a:chExt cx="914400" cy="306171"/>
              </a:xfrm>
            </p:grpSpPr>
            <p:sp>
              <p:nvSpPr>
                <p:cNvPr id="189" name="Rectangle 75">
                  <a:extLst>
                    <a:ext uri="{FF2B5EF4-FFF2-40B4-BE49-F238E27FC236}">
                      <a16:creationId xmlns:a16="http://schemas.microsoft.com/office/drawing/2014/main" id="{570BA7A3-B9C7-4BFD-BFEE-6A62845DD806}"/>
                    </a:ext>
                  </a:extLst>
                </p:cNvPr>
                <p:cNvSpPr/>
                <p:nvPr/>
              </p:nvSpPr>
              <p:spPr>
                <a:xfrm>
                  <a:off x="7144396" y="828667"/>
                  <a:ext cx="914400" cy="274320"/>
                </a:xfrm>
                <a:prstGeom prst="rect">
                  <a:avLst/>
                </a:prstGeom>
                <a:solidFill>
                  <a:srgbClr val="933692"/>
                </a:solidFill>
                <a:ln w="9525" cap="flat" cmpd="sng" algn="ctr">
                  <a:noFill/>
                  <a:prstDash val="solid"/>
                </a:ln>
                <a:effectLst/>
              </p:spPr>
              <p:txBody>
                <a:bodyPr lIns="0" tIns="0" rIns="0" bIns="0" rtlCol="0" anchor="ctr" anchorCtr="0"/>
                <a:lstStyle>
                  <a:defPPr>
                    <a:defRPr lang="en-US"/>
                  </a:defPPr>
                  <a:lvl1pPr marL="0" algn="l" defTabSz="1326703" rtl="0" eaLnBrk="1" latinLnBrk="0" hangingPunct="1">
                    <a:defRPr sz="5223" kern="1200">
                      <a:solidFill>
                        <a:schemeClr val="lt1"/>
                      </a:solidFill>
                      <a:latin typeface="+mn-lt"/>
                      <a:ea typeface="+mn-ea"/>
                      <a:cs typeface="+mn-cs"/>
                    </a:defRPr>
                  </a:lvl1pPr>
                  <a:lvl2pPr marL="1326703" algn="l" defTabSz="1326703" rtl="0" eaLnBrk="1" latinLnBrk="0" hangingPunct="1">
                    <a:defRPr sz="5223" kern="1200">
                      <a:solidFill>
                        <a:schemeClr val="lt1"/>
                      </a:solidFill>
                      <a:latin typeface="+mn-lt"/>
                      <a:ea typeface="+mn-ea"/>
                      <a:cs typeface="+mn-cs"/>
                    </a:defRPr>
                  </a:lvl2pPr>
                  <a:lvl3pPr marL="2653406" algn="l" defTabSz="1326703" rtl="0" eaLnBrk="1" latinLnBrk="0" hangingPunct="1">
                    <a:defRPr sz="5223" kern="1200">
                      <a:solidFill>
                        <a:schemeClr val="lt1"/>
                      </a:solidFill>
                      <a:latin typeface="+mn-lt"/>
                      <a:ea typeface="+mn-ea"/>
                      <a:cs typeface="+mn-cs"/>
                    </a:defRPr>
                  </a:lvl3pPr>
                  <a:lvl4pPr marL="3980109" algn="l" defTabSz="1326703" rtl="0" eaLnBrk="1" latinLnBrk="0" hangingPunct="1">
                    <a:defRPr sz="5223" kern="1200">
                      <a:solidFill>
                        <a:schemeClr val="lt1"/>
                      </a:solidFill>
                      <a:latin typeface="+mn-lt"/>
                      <a:ea typeface="+mn-ea"/>
                      <a:cs typeface="+mn-cs"/>
                    </a:defRPr>
                  </a:lvl4pPr>
                  <a:lvl5pPr marL="5306812" algn="l" defTabSz="1326703" rtl="0" eaLnBrk="1" latinLnBrk="0" hangingPunct="1">
                    <a:defRPr sz="5223" kern="1200">
                      <a:solidFill>
                        <a:schemeClr val="lt1"/>
                      </a:solidFill>
                      <a:latin typeface="+mn-lt"/>
                      <a:ea typeface="+mn-ea"/>
                      <a:cs typeface="+mn-cs"/>
                    </a:defRPr>
                  </a:lvl5pPr>
                  <a:lvl6pPr marL="6633515" algn="l" defTabSz="1326703" rtl="0" eaLnBrk="1" latinLnBrk="0" hangingPunct="1">
                    <a:defRPr sz="5223" kern="1200">
                      <a:solidFill>
                        <a:schemeClr val="lt1"/>
                      </a:solidFill>
                      <a:latin typeface="+mn-lt"/>
                      <a:ea typeface="+mn-ea"/>
                      <a:cs typeface="+mn-cs"/>
                    </a:defRPr>
                  </a:lvl6pPr>
                  <a:lvl7pPr marL="7960218" algn="l" defTabSz="1326703" rtl="0" eaLnBrk="1" latinLnBrk="0" hangingPunct="1">
                    <a:defRPr sz="5223" kern="1200">
                      <a:solidFill>
                        <a:schemeClr val="lt1"/>
                      </a:solidFill>
                      <a:latin typeface="+mn-lt"/>
                      <a:ea typeface="+mn-ea"/>
                      <a:cs typeface="+mn-cs"/>
                    </a:defRPr>
                  </a:lvl7pPr>
                  <a:lvl8pPr marL="9286921" algn="l" defTabSz="1326703" rtl="0" eaLnBrk="1" latinLnBrk="0" hangingPunct="1">
                    <a:defRPr sz="5223" kern="1200">
                      <a:solidFill>
                        <a:schemeClr val="lt1"/>
                      </a:solidFill>
                      <a:latin typeface="+mn-lt"/>
                      <a:ea typeface="+mn-ea"/>
                      <a:cs typeface="+mn-cs"/>
                    </a:defRPr>
                  </a:lvl8pPr>
                  <a:lvl9pPr marL="10613624" algn="l" defTabSz="1326703" rtl="0" eaLnBrk="1" latinLnBrk="0" hangingPunct="1">
                    <a:defRPr sz="5223" kern="1200">
                      <a:solidFill>
                        <a:schemeClr val="lt1"/>
                      </a:solidFill>
                      <a:latin typeface="+mn-lt"/>
                      <a:ea typeface="+mn-ea"/>
                      <a:cs typeface="+mn-cs"/>
                    </a:defRPr>
                  </a:lvl9pPr>
                </a:lstStyle>
                <a:p>
                  <a:pPr marL="0" marR="0" lvl="0" indent="0" algn="ctr" defTabSz="1326669"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FFFFFF"/>
                    </a:solidFill>
                    <a:effectLst/>
                    <a:uLnTx/>
                    <a:uFillTx/>
                    <a:latin typeface="Arial"/>
                    <a:ea typeface="メイリオ"/>
                    <a:cs typeface="Arial"/>
                  </a:endParaRPr>
                </a:p>
              </p:txBody>
            </p:sp>
            <p:sp>
              <p:nvSpPr>
                <p:cNvPr id="190" name="TextBox 35">
                  <a:extLst>
                    <a:ext uri="{FF2B5EF4-FFF2-40B4-BE49-F238E27FC236}">
                      <a16:creationId xmlns:a16="http://schemas.microsoft.com/office/drawing/2014/main" id="{55D202BD-3C04-4FE1-9C88-5C1EEB463EF6}"/>
                    </a:ext>
                  </a:extLst>
                </p:cNvPr>
                <p:cNvSpPr txBox="1"/>
                <p:nvPr/>
              </p:nvSpPr>
              <p:spPr>
                <a:xfrm>
                  <a:off x="7437318" y="868652"/>
                  <a:ext cx="619473" cy="266186"/>
                </a:xfrm>
                <a:prstGeom prst="rect">
                  <a:avLst/>
                </a:prstGeom>
                <a:noFill/>
              </p:spPr>
              <p:txBody>
                <a:bodyPr wrap="square" lIns="0" tIns="0" rIns="0" bIns="0" rtlCol="0" anchor="t" anchorCtr="0">
                  <a:noAutofit/>
                </a:bodyPr>
                <a:lstStyle>
                  <a:defPPr>
                    <a:defRPr lang="en-US"/>
                  </a:defPPr>
                  <a:lvl1pPr marL="0" algn="l" defTabSz="1326703" rtl="0" eaLnBrk="1" latinLnBrk="0" hangingPunct="1">
                    <a:defRPr sz="5223" kern="1200">
                      <a:solidFill>
                        <a:schemeClr val="tx1"/>
                      </a:solidFill>
                      <a:latin typeface="+mn-lt"/>
                      <a:ea typeface="+mn-ea"/>
                      <a:cs typeface="+mn-cs"/>
                    </a:defRPr>
                  </a:lvl1pPr>
                  <a:lvl2pPr marL="1326703" algn="l" defTabSz="1326703" rtl="0" eaLnBrk="1" latinLnBrk="0" hangingPunct="1">
                    <a:defRPr sz="5223" kern="1200">
                      <a:solidFill>
                        <a:schemeClr val="tx1"/>
                      </a:solidFill>
                      <a:latin typeface="+mn-lt"/>
                      <a:ea typeface="+mn-ea"/>
                      <a:cs typeface="+mn-cs"/>
                    </a:defRPr>
                  </a:lvl2pPr>
                  <a:lvl3pPr marL="2653406" algn="l" defTabSz="1326703" rtl="0" eaLnBrk="1" latinLnBrk="0" hangingPunct="1">
                    <a:defRPr sz="5223" kern="1200">
                      <a:solidFill>
                        <a:schemeClr val="tx1"/>
                      </a:solidFill>
                      <a:latin typeface="+mn-lt"/>
                      <a:ea typeface="+mn-ea"/>
                      <a:cs typeface="+mn-cs"/>
                    </a:defRPr>
                  </a:lvl3pPr>
                  <a:lvl4pPr marL="3980109" algn="l" defTabSz="1326703" rtl="0" eaLnBrk="1" latinLnBrk="0" hangingPunct="1">
                    <a:defRPr sz="5223" kern="1200">
                      <a:solidFill>
                        <a:schemeClr val="tx1"/>
                      </a:solidFill>
                      <a:latin typeface="+mn-lt"/>
                      <a:ea typeface="+mn-ea"/>
                      <a:cs typeface="+mn-cs"/>
                    </a:defRPr>
                  </a:lvl4pPr>
                  <a:lvl5pPr marL="5306812" algn="l" defTabSz="1326703" rtl="0" eaLnBrk="1" latinLnBrk="0" hangingPunct="1">
                    <a:defRPr sz="5223" kern="1200">
                      <a:solidFill>
                        <a:schemeClr val="tx1"/>
                      </a:solidFill>
                      <a:latin typeface="+mn-lt"/>
                      <a:ea typeface="+mn-ea"/>
                      <a:cs typeface="+mn-cs"/>
                    </a:defRPr>
                  </a:lvl5pPr>
                  <a:lvl6pPr marL="6633515" algn="l" defTabSz="1326703" rtl="0" eaLnBrk="1" latinLnBrk="0" hangingPunct="1">
                    <a:defRPr sz="5223" kern="1200">
                      <a:solidFill>
                        <a:schemeClr val="tx1"/>
                      </a:solidFill>
                      <a:latin typeface="+mn-lt"/>
                      <a:ea typeface="+mn-ea"/>
                      <a:cs typeface="+mn-cs"/>
                    </a:defRPr>
                  </a:lvl6pPr>
                  <a:lvl7pPr marL="7960218" algn="l" defTabSz="1326703" rtl="0" eaLnBrk="1" latinLnBrk="0" hangingPunct="1">
                    <a:defRPr sz="5223" kern="1200">
                      <a:solidFill>
                        <a:schemeClr val="tx1"/>
                      </a:solidFill>
                      <a:latin typeface="+mn-lt"/>
                      <a:ea typeface="+mn-ea"/>
                      <a:cs typeface="+mn-cs"/>
                    </a:defRPr>
                  </a:lvl7pPr>
                  <a:lvl8pPr marL="9286921" algn="l" defTabSz="1326703" rtl="0" eaLnBrk="1" latinLnBrk="0" hangingPunct="1">
                    <a:defRPr sz="5223" kern="1200">
                      <a:solidFill>
                        <a:schemeClr val="tx1"/>
                      </a:solidFill>
                      <a:latin typeface="+mn-lt"/>
                      <a:ea typeface="+mn-ea"/>
                      <a:cs typeface="+mn-cs"/>
                    </a:defRPr>
                  </a:lvl8pPr>
                  <a:lvl9pPr marL="10613624" algn="l" defTabSz="1326703" rtl="0" eaLnBrk="1" latinLnBrk="0" hangingPunct="1">
                    <a:defRPr sz="5223" kern="1200">
                      <a:solidFill>
                        <a:schemeClr val="tx1"/>
                      </a:solidFill>
                      <a:latin typeface="+mn-lt"/>
                      <a:ea typeface="+mn-ea"/>
                      <a:cs typeface="+mn-cs"/>
                    </a:defRPr>
                  </a:lvl9pPr>
                </a:lstStyle>
                <a:p>
                  <a:pPr marL="0" marR="0" lvl="0" indent="0" algn="ctr" defTabSz="1326669"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mn-cs"/>
                    </a:rPr>
                    <a:t>協働</a:t>
                  </a:r>
                  <a:endParaRPr kumimoji="0" lang="en-US" sz="1400" b="1" i="0" u="none" strike="noStrike" kern="1200" cap="none" spc="0"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mn-cs"/>
                  </a:endParaRPr>
                </a:p>
              </p:txBody>
            </p:sp>
            <p:pic>
              <p:nvPicPr>
                <p:cNvPr id="191" name="Graphic 80">
                  <a:extLst>
                    <a:ext uri="{FF2B5EF4-FFF2-40B4-BE49-F238E27FC236}">
                      <a16:creationId xmlns:a16="http://schemas.microsoft.com/office/drawing/2014/main" id="{E1BBACF5-994F-451F-8131-F7D2C87485A3}"/>
                    </a:ext>
                  </a:extLst>
                </p:cNvPr>
                <p:cNvPicPr>
                  <a:picLocks noChangeAspect="1"/>
                </p:cNvPicPr>
                <p:nvPr/>
              </p:nvPicPr>
              <p:blipFill>
                <a:blip r:embed="rId2">
                  <a:extLst>
                    <a:ext uri="{96DAC541-7B7A-43D3-8B79-37D633B846F1}">
                      <asvg:svgBlip xmlns:asvg="http://schemas.microsoft.com/office/drawing/2016/SVG/main" xmlns="" r:embed="rId5"/>
                    </a:ext>
                  </a:extLst>
                </a:blip>
                <a:srcRect/>
                <a:stretch/>
              </p:blipFill>
              <p:spPr>
                <a:xfrm>
                  <a:off x="7199871" y="841008"/>
                  <a:ext cx="229245" cy="229245"/>
                </a:xfrm>
                <a:prstGeom prst="rect">
                  <a:avLst/>
                </a:prstGeom>
              </p:spPr>
            </p:pic>
          </p:grpSp>
          <p:grpSp>
            <p:nvGrpSpPr>
              <p:cNvPr id="173" name="Group 13">
                <a:extLst>
                  <a:ext uri="{FF2B5EF4-FFF2-40B4-BE49-F238E27FC236}">
                    <a16:creationId xmlns:a16="http://schemas.microsoft.com/office/drawing/2014/main" id="{14D896DE-6216-4EBA-92FC-62BEC85C9F41}"/>
                  </a:ext>
                </a:extLst>
              </p:cNvPr>
              <p:cNvGrpSpPr/>
              <p:nvPr/>
            </p:nvGrpSpPr>
            <p:grpSpPr>
              <a:xfrm>
                <a:off x="4911353" y="507674"/>
                <a:ext cx="914400" cy="299508"/>
                <a:chOff x="3706929" y="831343"/>
                <a:chExt cx="914400" cy="299508"/>
              </a:xfrm>
            </p:grpSpPr>
            <p:sp>
              <p:nvSpPr>
                <p:cNvPr id="186" name="Rectangle 74">
                  <a:extLst>
                    <a:ext uri="{FF2B5EF4-FFF2-40B4-BE49-F238E27FC236}">
                      <a16:creationId xmlns:a16="http://schemas.microsoft.com/office/drawing/2014/main" id="{CBCCF4BE-1B1D-4508-88AC-E6FA6106618F}"/>
                    </a:ext>
                  </a:extLst>
                </p:cNvPr>
                <p:cNvSpPr/>
                <p:nvPr/>
              </p:nvSpPr>
              <p:spPr>
                <a:xfrm>
                  <a:off x="3706929" y="831343"/>
                  <a:ext cx="914400" cy="274320"/>
                </a:xfrm>
                <a:prstGeom prst="rect">
                  <a:avLst/>
                </a:prstGeom>
                <a:solidFill>
                  <a:srgbClr val="FA4616"/>
                </a:solidFill>
                <a:ln w="9525" cap="flat" cmpd="sng" algn="ctr">
                  <a:noFill/>
                  <a:prstDash val="solid"/>
                </a:ln>
                <a:effectLst/>
              </p:spPr>
              <p:txBody>
                <a:bodyPr lIns="0" tIns="0" rIns="0" bIns="0" rtlCol="0" anchor="ctr" anchorCtr="0"/>
                <a:lstStyle>
                  <a:defPPr>
                    <a:defRPr lang="en-US"/>
                  </a:defPPr>
                  <a:lvl1pPr marL="0" algn="l" defTabSz="1326703" rtl="0" eaLnBrk="1" latinLnBrk="0" hangingPunct="1">
                    <a:defRPr sz="5223" kern="1200">
                      <a:solidFill>
                        <a:schemeClr val="lt1"/>
                      </a:solidFill>
                      <a:latin typeface="+mn-lt"/>
                      <a:ea typeface="+mn-ea"/>
                      <a:cs typeface="+mn-cs"/>
                    </a:defRPr>
                  </a:lvl1pPr>
                  <a:lvl2pPr marL="1326703" algn="l" defTabSz="1326703" rtl="0" eaLnBrk="1" latinLnBrk="0" hangingPunct="1">
                    <a:defRPr sz="5223" kern="1200">
                      <a:solidFill>
                        <a:schemeClr val="lt1"/>
                      </a:solidFill>
                      <a:latin typeface="+mn-lt"/>
                      <a:ea typeface="+mn-ea"/>
                      <a:cs typeface="+mn-cs"/>
                    </a:defRPr>
                  </a:lvl2pPr>
                  <a:lvl3pPr marL="2653406" algn="l" defTabSz="1326703" rtl="0" eaLnBrk="1" latinLnBrk="0" hangingPunct="1">
                    <a:defRPr sz="5223" kern="1200">
                      <a:solidFill>
                        <a:schemeClr val="lt1"/>
                      </a:solidFill>
                      <a:latin typeface="+mn-lt"/>
                      <a:ea typeface="+mn-ea"/>
                      <a:cs typeface="+mn-cs"/>
                    </a:defRPr>
                  </a:lvl3pPr>
                  <a:lvl4pPr marL="3980109" algn="l" defTabSz="1326703" rtl="0" eaLnBrk="1" latinLnBrk="0" hangingPunct="1">
                    <a:defRPr sz="5223" kern="1200">
                      <a:solidFill>
                        <a:schemeClr val="lt1"/>
                      </a:solidFill>
                      <a:latin typeface="+mn-lt"/>
                      <a:ea typeface="+mn-ea"/>
                      <a:cs typeface="+mn-cs"/>
                    </a:defRPr>
                  </a:lvl4pPr>
                  <a:lvl5pPr marL="5306812" algn="l" defTabSz="1326703" rtl="0" eaLnBrk="1" latinLnBrk="0" hangingPunct="1">
                    <a:defRPr sz="5223" kern="1200">
                      <a:solidFill>
                        <a:schemeClr val="lt1"/>
                      </a:solidFill>
                      <a:latin typeface="+mn-lt"/>
                      <a:ea typeface="+mn-ea"/>
                      <a:cs typeface="+mn-cs"/>
                    </a:defRPr>
                  </a:lvl5pPr>
                  <a:lvl6pPr marL="6633515" algn="l" defTabSz="1326703" rtl="0" eaLnBrk="1" latinLnBrk="0" hangingPunct="1">
                    <a:defRPr sz="5223" kern="1200">
                      <a:solidFill>
                        <a:schemeClr val="lt1"/>
                      </a:solidFill>
                      <a:latin typeface="+mn-lt"/>
                      <a:ea typeface="+mn-ea"/>
                      <a:cs typeface="+mn-cs"/>
                    </a:defRPr>
                  </a:lvl6pPr>
                  <a:lvl7pPr marL="7960218" algn="l" defTabSz="1326703" rtl="0" eaLnBrk="1" latinLnBrk="0" hangingPunct="1">
                    <a:defRPr sz="5223" kern="1200">
                      <a:solidFill>
                        <a:schemeClr val="lt1"/>
                      </a:solidFill>
                      <a:latin typeface="+mn-lt"/>
                      <a:ea typeface="+mn-ea"/>
                      <a:cs typeface="+mn-cs"/>
                    </a:defRPr>
                  </a:lvl7pPr>
                  <a:lvl8pPr marL="9286921" algn="l" defTabSz="1326703" rtl="0" eaLnBrk="1" latinLnBrk="0" hangingPunct="1">
                    <a:defRPr sz="5223" kern="1200">
                      <a:solidFill>
                        <a:schemeClr val="lt1"/>
                      </a:solidFill>
                      <a:latin typeface="+mn-lt"/>
                      <a:ea typeface="+mn-ea"/>
                      <a:cs typeface="+mn-cs"/>
                    </a:defRPr>
                  </a:lvl8pPr>
                  <a:lvl9pPr marL="10613624" algn="l" defTabSz="1326703" rtl="0" eaLnBrk="1" latinLnBrk="0" hangingPunct="1">
                    <a:defRPr sz="5223" kern="1200">
                      <a:solidFill>
                        <a:schemeClr val="lt1"/>
                      </a:solidFill>
                      <a:latin typeface="+mn-lt"/>
                      <a:ea typeface="+mn-ea"/>
                      <a:cs typeface="+mn-cs"/>
                    </a:defRPr>
                  </a:lvl9pPr>
                </a:lstStyle>
                <a:p>
                  <a:pPr marL="0" marR="0" lvl="0" indent="0" algn="ctr" defTabSz="1326669"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FFFFFF"/>
                    </a:solidFill>
                    <a:effectLst/>
                    <a:uLnTx/>
                    <a:uFillTx/>
                    <a:latin typeface="Arial"/>
                    <a:ea typeface="メイリオ"/>
                    <a:cs typeface="Arial"/>
                  </a:endParaRPr>
                </a:p>
              </p:txBody>
            </p:sp>
            <p:sp>
              <p:nvSpPr>
                <p:cNvPr id="187" name="TextBox 33">
                  <a:extLst>
                    <a:ext uri="{FF2B5EF4-FFF2-40B4-BE49-F238E27FC236}">
                      <a16:creationId xmlns:a16="http://schemas.microsoft.com/office/drawing/2014/main" id="{0BCF31D2-9551-4DFA-B981-96DEAAC41B31}"/>
                    </a:ext>
                  </a:extLst>
                </p:cNvPr>
                <p:cNvSpPr txBox="1"/>
                <p:nvPr/>
              </p:nvSpPr>
              <p:spPr>
                <a:xfrm>
                  <a:off x="3923460" y="872639"/>
                  <a:ext cx="684951" cy="258212"/>
                </a:xfrm>
                <a:prstGeom prst="rect">
                  <a:avLst/>
                </a:prstGeom>
                <a:noFill/>
              </p:spPr>
              <p:txBody>
                <a:bodyPr wrap="square" lIns="0" tIns="0" rIns="0" bIns="0" rtlCol="0" anchor="t" anchorCtr="0">
                  <a:noAutofit/>
                </a:bodyPr>
                <a:lstStyle>
                  <a:defPPr>
                    <a:defRPr lang="en-US"/>
                  </a:defPPr>
                  <a:lvl1pPr marL="0" algn="l" defTabSz="1326703" rtl="0" eaLnBrk="1" latinLnBrk="0" hangingPunct="1">
                    <a:defRPr sz="5223" kern="1200">
                      <a:solidFill>
                        <a:schemeClr val="tx1"/>
                      </a:solidFill>
                      <a:latin typeface="+mn-lt"/>
                      <a:ea typeface="+mn-ea"/>
                      <a:cs typeface="+mn-cs"/>
                    </a:defRPr>
                  </a:lvl1pPr>
                  <a:lvl2pPr marL="1326703" algn="l" defTabSz="1326703" rtl="0" eaLnBrk="1" latinLnBrk="0" hangingPunct="1">
                    <a:defRPr sz="5223" kern="1200">
                      <a:solidFill>
                        <a:schemeClr val="tx1"/>
                      </a:solidFill>
                      <a:latin typeface="+mn-lt"/>
                      <a:ea typeface="+mn-ea"/>
                      <a:cs typeface="+mn-cs"/>
                    </a:defRPr>
                  </a:lvl2pPr>
                  <a:lvl3pPr marL="2653406" algn="l" defTabSz="1326703" rtl="0" eaLnBrk="1" latinLnBrk="0" hangingPunct="1">
                    <a:defRPr sz="5223" kern="1200">
                      <a:solidFill>
                        <a:schemeClr val="tx1"/>
                      </a:solidFill>
                      <a:latin typeface="+mn-lt"/>
                      <a:ea typeface="+mn-ea"/>
                      <a:cs typeface="+mn-cs"/>
                    </a:defRPr>
                  </a:lvl3pPr>
                  <a:lvl4pPr marL="3980109" algn="l" defTabSz="1326703" rtl="0" eaLnBrk="1" latinLnBrk="0" hangingPunct="1">
                    <a:defRPr sz="5223" kern="1200">
                      <a:solidFill>
                        <a:schemeClr val="tx1"/>
                      </a:solidFill>
                      <a:latin typeface="+mn-lt"/>
                      <a:ea typeface="+mn-ea"/>
                      <a:cs typeface="+mn-cs"/>
                    </a:defRPr>
                  </a:lvl4pPr>
                  <a:lvl5pPr marL="5306812" algn="l" defTabSz="1326703" rtl="0" eaLnBrk="1" latinLnBrk="0" hangingPunct="1">
                    <a:defRPr sz="5223" kern="1200">
                      <a:solidFill>
                        <a:schemeClr val="tx1"/>
                      </a:solidFill>
                      <a:latin typeface="+mn-lt"/>
                      <a:ea typeface="+mn-ea"/>
                      <a:cs typeface="+mn-cs"/>
                    </a:defRPr>
                  </a:lvl5pPr>
                  <a:lvl6pPr marL="6633515" algn="l" defTabSz="1326703" rtl="0" eaLnBrk="1" latinLnBrk="0" hangingPunct="1">
                    <a:defRPr sz="5223" kern="1200">
                      <a:solidFill>
                        <a:schemeClr val="tx1"/>
                      </a:solidFill>
                      <a:latin typeface="+mn-lt"/>
                      <a:ea typeface="+mn-ea"/>
                      <a:cs typeface="+mn-cs"/>
                    </a:defRPr>
                  </a:lvl6pPr>
                  <a:lvl7pPr marL="7960218" algn="l" defTabSz="1326703" rtl="0" eaLnBrk="1" latinLnBrk="0" hangingPunct="1">
                    <a:defRPr sz="5223" kern="1200">
                      <a:solidFill>
                        <a:schemeClr val="tx1"/>
                      </a:solidFill>
                      <a:latin typeface="+mn-lt"/>
                      <a:ea typeface="+mn-ea"/>
                      <a:cs typeface="+mn-cs"/>
                    </a:defRPr>
                  </a:lvl7pPr>
                  <a:lvl8pPr marL="9286921" algn="l" defTabSz="1326703" rtl="0" eaLnBrk="1" latinLnBrk="0" hangingPunct="1">
                    <a:defRPr sz="5223" kern="1200">
                      <a:solidFill>
                        <a:schemeClr val="tx1"/>
                      </a:solidFill>
                      <a:latin typeface="+mn-lt"/>
                      <a:ea typeface="+mn-ea"/>
                      <a:cs typeface="+mn-cs"/>
                    </a:defRPr>
                  </a:lvl8pPr>
                  <a:lvl9pPr marL="10613624" algn="l" defTabSz="1326703" rtl="0" eaLnBrk="1" latinLnBrk="0" hangingPunct="1">
                    <a:defRPr sz="5223" kern="1200">
                      <a:solidFill>
                        <a:schemeClr val="tx1"/>
                      </a:solidFill>
                      <a:latin typeface="+mn-lt"/>
                      <a:ea typeface="+mn-ea"/>
                      <a:cs typeface="+mn-cs"/>
                    </a:defRPr>
                  </a:lvl9pPr>
                </a:lstStyle>
                <a:p>
                  <a:pPr marL="0" marR="0" lvl="0" indent="0" algn="ctr" defTabSz="1326669"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a:ln>
                        <a:noFill/>
                      </a:ln>
                      <a:solidFill>
                        <a:srgbClr val="FFFFFF"/>
                      </a:solidFill>
                      <a:effectLst/>
                      <a:uLnTx/>
                      <a:uFillTx/>
                      <a:latin typeface="メイリオ" panose="020B0604030504040204" pitchFamily="50" charset="-128"/>
                      <a:ea typeface="メイリオ" panose="020B0604030504040204" pitchFamily="50" charset="-128"/>
                      <a:cs typeface="+mn-cs"/>
                    </a:rPr>
                    <a:t>管理</a:t>
                  </a:r>
                  <a:endParaRPr kumimoji="0" lang="en-US" sz="1400" b="1" i="0" u="none" strike="noStrike" kern="1200" cap="none" spc="0" normalizeH="0" baseline="0" noProof="0">
                    <a:ln>
                      <a:noFill/>
                    </a:ln>
                    <a:solidFill>
                      <a:srgbClr val="FFFFFF"/>
                    </a:solidFill>
                    <a:effectLst/>
                    <a:uLnTx/>
                    <a:uFillTx/>
                    <a:latin typeface="メイリオ" panose="020B0604030504040204" pitchFamily="50" charset="-128"/>
                    <a:ea typeface="メイリオ" panose="020B0604030504040204" pitchFamily="50" charset="-128"/>
                    <a:cs typeface="+mn-cs"/>
                  </a:endParaRPr>
                </a:p>
              </p:txBody>
            </p:sp>
            <p:pic>
              <p:nvPicPr>
                <p:cNvPr id="188" name="Graphic 656" descr="Graphic 656">
                  <a:extLst>
                    <a:ext uri="{FF2B5EF4-FFF2-40B4-BE49-F238E27FC236}">
                      <a16:creationId xmlns:a16="http://schemas.microsoft.com/office/drawing/2014/main" id="{251967EC-4EA9-46B7-BED3-0543DC9AB552}"/>
                    </a:ext>
                  </a:extLst>
                </p:cNvPr>
                <p:cNvPicPr>
                  <a:picLocks/>
                </p:cNvPicPr>
                <p:nvPr/>
              </p:nvPicPr>
              <p:blipFill>
                <a:blip r:embed="rId6"/>
                <a:stretch>
                  <a:fillRect/>
                </a:stretch>
              </p:blipFill>
              <p:spPr>
                <a:xfrm>
                  <a:off x="3772650" y="845035"/>
                  <a:ext cx="226056" cy="229244"/>
                </a:xfrm>
                <a:prstGeom prst="rect">
                  <a:avLst/>
                </a:prstGeom>
                <a:ln w="12700">
                  <a:miter lim="400000"/>
                </a:ln>
              </p:spPr>
            </p:pic>
          </p:grpSp>
          <p:grpSp>
            <p:nvGrpSpPr>
              <p:cNvPr id="174" name="Group 12">
                <a:extLst>
                  <a:ext uri="{FF2B5EF4-FFF2-40B4-BE49-F238E27FC236}">
                    <a16:creationId xmlns:a16="http://schemas.microsoft.com/office/drawing/2014/main" id="{0D7D00AB-10B6-4AB4-AF2B-5475E4C91E05}"/>
                  </a:ext>
                </a:extLst>
              </p:cNvPr>
              <p:cNvGrpSpPr/>
              <p:nvPr/>
            </p:nvGrpSpPr>
            <p:grpSpPr>
              <a:xfrm>
                <a:off x="4001792" y="507674"/>
                <a:ext cx="915593" cy="294550"/>
                <a:chOff x="1999057" y="822644"/>
                <a:chExt cx="915593" cy="294550"/>
              </a:xfrm>
            </p:grpSpPr>
            <p:sp>
              <p:nvSpPr>
                <p:cNvPr id="183" name="Rectangle 82">
                  <a:extLst>
                    <a:ext uri="{FF2B5EF4-FFF2-40B4-BE49-F238E27FC236}">
                      <a16:creationId xmlns:a16="http://schemas.microsoft.com/office/drawing/2014/main" id="{F20F7A98-D937-443E-A986-E0E051AFA626}"/>
                    </a:ext>
                  </a:extLst>
                </p:cNvPr>
                <p:cNvSpPr/>
                <p:nvPr/>
              </p:nvSpPr>
              <p:spPr>
                <a:xfrm>
                  <a:off x="1999057" y="822644"/>
                  <a:ext cx="914400" cy="274320"/>
                </a:xfrm>
                <a:prstGeom prst="rect">
                  <a:avLst/>
                </a:prstGeom>
                <a:solidFill>
                  <a:srgbClr val="0067DF"/>
                </a:solidFill>
                <a:ln w="9525" cap="flat" cmpd="sng" algn="ctr">
                  <a:noFill/>
                  <a:prstDash val="solid"/>
                </a:ln>
                <a:effectLst/>
              </p:spPr>
              <p:txBody>
                <a:bodyPr lIns="0" tIns="0" rIns="0" bIns="0" rtlCol="0" anchor="ctr" anchorCtr="0"/>
                <a:lstStyle>
                  <a:defPPr>
                    <a:defRPr lang="en-US"/>
                  </a:defPPr>
                  <a:lvl1pPr marL="0" algn="l" defTabSz="1326703" rtl="0" eaLnBrk="1" latinLnBrk="0" hangingPunct="1">
                    <a:defRPr sz="5223" kern="1200">
                      <a:solidFill>
                        <a:schemeClr val="lt1"/>
                      </a:solidFill>
                      <a:latin typeface="+mn-lt"/>
                      <a:ea typeface="+mn-ea"/>
                      <a:cs typeface="+mn-cs"/>
                    </a:defRPr>
                  </a:lvl1pPr>
                  <a:lvl2pPr marL="1326703" algn="l" defTabSz="1326703" rtl="0" eaLnBrk="1" latinLnBrk="0" hangingPunct="1">
                    <a:defRPr sz="5223" kern="1200">
                      <a:solidFill>
                        <a:schemeClr val="lt1"/>
                      </a:solidFill>
                      <a:latin typeface="+mn-lt"/>
                      <a:ea typeface="+mn-ea"/>
                      <a:cs typeface="+mn-cs"/>
                    </a:defRPr>
                  </a:lvl2pPr>
                  <a:lvl3pPr marL="2653406" algn="l" defTabSz="1326703" rtl="0" eaLnBrk="1" latinLnBrk="0" hangingPunct="1">
                    <a:defRPr sz="5223" kern="1200">
                      <a:solidFill>
                        <a:schemeClr val="lt1"/>
                      </a:solidFill>
                      <a:latin typeface="+mn-lt"/>
                      <a:ea typeface="+mn-ea"/>
                      <a:cs typeface="+mn-cs"/>
                    </a:defRPr>
                  </a:lvl3pPr>
                  <a:lvl4pPr marL="3980109" algn="l" defTabSz="1326703" rtl="0" eaLnBrk="1" latinLnBrk="0" hangingPunct="1">
                    <a:defRPr sz="5223" kern="1200">
                      <a:solidFill>
                        <a:schemeClr val="lt1"/>
                      </a:solidFill>
                      <a:latin typeface="+mn-lt"/>
                      <a:ea typeface="+mn-ea"/>
                      <a:cs typeface="+mn-cs"/>
                    </a:defRPr>
                  </a:lvl4pPr>
                  <a:lvl5pPr marL="5306812" algn="l" defTabSz="1326703" rtl="0" eaLnBrk="1" latinLnBrk="0" hangingPunct="1">
                    <a:defRPr sz="5223" kern="1200">
                      <a:solidFill>
                        <a:schemeClr val="lt1"/>
                      </a:solidFill>
                      <a:latin typeface="+mn-lt"/>
                      <a:ea typeface="+mn-ea"/>
                      <a:cs typeface="+mn-cs"/>
                    </a:defRPr>
                  </a:lvl5pPr>
                  <a:lvl6pPr marL="6633515" algn="l" defTabSz="1326703" rtl="0" eaLnBrk="1" latinLnBrk="0" hangingPunct="1">
                    <a:defRPr sz="5223" kern="1200">
                      <a:solidFill>
                        <a:schemeClr val="lt1"/>
                      </a:solidFill>
                      <a:latin typeface="+mn-lt"/>
                      <a:ea typeface="+mn-ea"/>
                      <a:cs typeface="+mn-cs"/>
                    </a:defRPr>
                  </a:lvl6pPr>
                  <a:lvl7pPr marL="7960218" algn="l" defTabSz="1326703" rtl="0" eaLnBrk="1" latinLnBrk="0" hangingPunct="1">
                    <a:defRPr sz="5223" kern="1200">
                      <a:solidFill>
                        <a:schemeClr val="lt1"/>
                      </a:solidFill>
                      <a:latin typeface="+mn-lt"/>
                      <a:ea typeface="+mn-ea"/>
                      <a:cs typeface="+mn-cs"/>
                    </a:defRPr>
                  </a:lvl7pPr>
                  <a:lvl8pPr marL="9286921" algn="l" defTabSz="1326703" rtl="0" eaLnBrk="1" latinLnBrk="0" hangingPunct="1">
                    <a:defRPr sz="5223" kern="1200">
                      <a:solidFill>
                        <a:schemeClr val="lt1"/>
                      </a:solidFill>
                      <a:latin typeface="+mn-lt"/>
                      <a:ea typeface="+mn-ea"/>
                      <a:cs typeface="+mn-cs"/>
                    </a:defRPr>
                  </a:lvl8pPr>
                  <a:lvl9pPr marL="10613624" algn="l" defTabSz="1326703" rtl="0" eaLnBrk="1" latinLnBrk="0" hangingPunct="1">
                    <a:defRPr sz="5223" kern="1200">
                      <a:solidFill>
                        <a:schemeClr val="lt1"/>
                      </a:solidFill>
                      <a:latin typeface="+mn-lt"/>
                      <a:ea typeface="+mn-ea"/>
                      <a:cs typeface="+mn-cs"/>
                    </a:defRPr>
                  </a:lvl9pPr>
                </a:lstStyle>
                <a:p>
                  <a:pPr marL="0" marR="0" lvl="0" indent="0" algn="ctr" defTabSz="1326669"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FFFFFF"/>
                    </a:solidFill>
                    <a:effectLst/>
                    <a:uLnTx/>
                    <a:uFillTx/>
                    <a:latin typeface="Arial"/>
                    <a:ea typeface="メイリオ"/>
                    <a:cs typeface="Arial"/>
                  </a:endParaRPr>
                </a:p>
              </p:txBody>
            </p:sp>
            <p:sp>
              <p:nvSpPr>
                <p:cNvPr id="184" name="TextBox 32">
                  <a:extLst>
                    <a:ext uri="{FF2B5EF4-FFF2-40B4-BE49-F238E27FC236}">
                      <a16:creationId xmlns:a16="http://schemas.microsoft.com/office/drawing/2014/main" id="{B8D9811E-5360-4C7A-8130-5AE1F47BE143}"/>
                    </a:ext>
                  </a:extLst>
                </p:cNvPr>
                <p:cNvSpPr txBox="1"/>
                <p:nvPr/>
              </p:nvSpPr>
              <p:spPr>
                <a:xfrm>
                  <a:off x="2286814" y="858978"/>
                  <a:ext cx="627836" cy="258216"/>
                </a:xfrm>
                <a:prstGeom prst="rect">
                  <a:avLst/>
                </a:prstGeom>
                <a:noFill/>
              </p:spPr>
              <p:txBody>
                <a:bodyPr wrap="square" lIns="0" tIns="0" rIns="0" bIns="0" rtlCol="0" anchor="t" anchorCtr="0">
                  <a:noAutofit/>
                </a:bodyPr>
                <a:lstStyle>
                  <a:defPPr>
                    <a:defRPr lang="en-US"/>
                  </a:defPPr>
                  <a:lvl1pPr marL="0" algn="l" defTabSz="1326703" rtl="0" eaLnBrk="1" latinLnBrk="0" hangingPunct="1">
                    <a:defRPr sz="5223" kern="1200">
                      <a:solidFill>
                        <a:schemeClr val="tx1"/>
                      </a:solidFill>
                      <a:latin typeface="+mn-lt"/>
                      <a:ea typeface="+mn-ea"/>
                      <a:cs typeface="+mn-cs"/>
                    </a:defRPr>
                  </a:lvl1pPr>
                  <a:lvl2pPr marL="1326703" algn="l" defTabSz="1326703" rtl="0" eaLnBrk="1" latinLnBrk="0" hangingPunct="1">
                    <a:defRPr sz="5223" kern="1200">
                      <a:solidFill>
                        <a:schemeClr val="tx1"/>
                      </a:solidFill>
                      <a:latin typeface="+mn-lt"/>
                      <a:ea typeface="+mn-ea"/>
                      <a:cs typeface="+mn-cs"/>
                    </a:defRPr>
                  </a:lvl2pPr>
                  <a:lvl3pPr marL="2653406" algn="l" defTabSz="1326703" rtl="0" eaLnBrk="1" latinLnBrk="0" hangingPunct="1">
                    <a:defRPr sz="5223" kern="1200">
                      <a:solidFill>
                        <a:schemeClr val="tx1"/>
                      </a:solidFill>
                      <a:latin typeface="+mn-lt"/>
                      <a:ea typeface="+mn-ea"/>
                      <a:cs typeface="+mn-cs"/>
                    </a:defRPr>
                  </a:lvl3pPr>
                  <a:lvl4pPr marL="3980109" algn="l" defTabSz="1326703" rtl="0" eaLnBrk="1" latinLnBrk="0" hangingPunct="1">
                    <a:defRPr sz="5223" kern="1200">
                      <a:solidFill>
                        <a:schemeClr val="tx1"/>
                      </a:solidFill>
                      <a:latin typeface="+mn-lt"/>
                      <a:ea typeface="+mn-ea"/>
                      <a:cs typeface="+mn-cs"/>
                    </a:defRPr>
                  </a:lvl4pPr>
                  <a:lvl5pPr marL="5306812" algn="l" defTabSz="1326703" rtl="0" eaLnBrk="1" latinLnBrk="0" hangingPunct="1">
                    <a:defRPr sz="5223" kern="1200">
                      <a:solidFill>
                        <a:schemeClr val="tx1"/>
                      </a:solidFill>
                      <a:latin typeface="+mn-lt"/>
                      <a:ea typeface="+mn-ea"/>
                      <a:cs typeface="+mn-cs"/>
                    </a:defRPr>
                  </a:lvl5pPr>
                  <a:lvl6pPr marL="6633515" algn="l" defTabSz="1326703" rtl="0" eaLnBrk="1" latinLnBrk="0" hangingPunct="1">
                    <a:defRPr sz="5223" kern="1200">
                      <a:solidFill>
                        <a:schemeClr val="tx1"/>
                      </a:solidFill>
                      <a:latin typeface="+mn-lt"/>
                      <a:ea typeface="+mn-ea"/>
                      <a:cs typeface="+mn-cs"/>
                    </a:defRPr>
                  </a:lvl6pPr>
                  <a:lvl7pPr marL="7960218" algn="l" defTabSz="1326703" rtl="0" eaLnBrk="1" latinLnBrk="0" hangingPunct="1">
                    <a:defRPr sz="5223" kern="1200">
                      <a:solidFill>
                        <a:schemeClr val="tx1"/>
                      </a:solidFill>
                      <a:latin typeface="+mn-lt"/>
                      <a:ea typeface="+mn-ea"/>
                      <a:cs typeface="+mn-cs"/>
                    </a:defRPr>
                  </a:lvl7pPr>
                  <a:lvl8pPr marL="9286921" algn="l" defTabSz="1326703" rtl="0" eaLnBrk="1" latinLnBrk="0" hangingPunct="1">
                    <a:defRPr sz="5223" kern="1200">
                      <a:solidFill>
                        <a:schemeClr val="tx1"/>
                      </a:solidFill>
                      <a:latin typeface="+mn-lt"/>
                      <a:ea typeface="+mn-ea"/>
                      <a:cs typeface="+mn-cs"/>
                    </a:defRPr>
                  </a:lvl8pPr>
                  <a:lvl9pPr marL="10613624" algn="l" defTabSz="1326703" rtl="0" eaLnBrk="1" latinLnBrk="0" hangingPunct="1">
                    <a:defRPr sz="5223" kern="1200">
                      <a:solidFill>
                        <a:schemeClr val="tx1"/>
                      </a:solidFill>
                      <a:latin typeface="+mn-lt"/>
                      <a:ea typeface="+mn-ea"/>
                      <a:cs typeface="+mn-cs"/>
                    </a:defRPr>
                  </a:lvl9pPr>
                </a:lstStyle>
                <a:p>
                  <a:pPr marL="0" marR="0" lvl="0" indent="0" algn="ctr" defTabSz="1326669"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mn-cs"/>
                    </a:rPr>
                    <a:t>開発</a:t>
                  </a:r>
                  <a:endParaRPr kumimoji="0" lang="en-US" sz="1400" b="1" i="0" u="none" strike="noStrike" kern="1200" cap="none" spc="0"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mn-cs"/>
                  </a:endParaRPr>
                </a:p>
              </p:txBody>
            </p:sp>
            <p:pic>
              <p:nvPicPr>
                <p:cNvPr id="185" name="Graphic 601" descr="Graphic 601">
                  <a:extLst>
                    <a:ext uri="{FF2B5EF4-FFF2-40B4-BE49-F238E27FC236}">
                      <a16:creationId xmlns:a16="http://schemas.microsoft.com/office/drawing/2014/main" id="{C4A895F3-3078-4B70-8F81-3314680B8F48}"/>
                    </a:ext>
                  </a:extLst>
                </p:cNvPr>
                <p:cNvPicPr>
                  <a:picLocks/>
                </p:cNvPicPr>
                <p:nvPr/>
              </p:nvPicPr>
              <p:blipFill>
                <a:blip r:embed="rId7"/>
                <a:stretch>
                  <a:fillRect/>
                </a:stretch>
              </p:blipFill>
              <p:spPr>
                <a:xfrm>
                  <a:off x="2043015" y="846132"/>
                  <a:ext cx="230881" cy="229245"/>
                </a:xfrm>
                <a:prstGeom prst="rect">
                  <a:avLst/>
                </a:prstGeom>
                <a:ln w="12700">
                  <a:miter lim="400000"/>
                </a:ln>
              </p:spPr>
            </p:pic>
          </p:grpSp>
          <p:grpSp>
            <p:nvGrpSpPr>
              <p:cNvPr id="175" name="Group 8">
                <a:extLst>
                  <a:ext uri="{FF2B5EF4-FFF2-40B4-BE49-F238E27FC236}">
                    <a16:creationId xmlns:a16="http://schemas.microsoft.com/office/drawing/2014/main" id="{95CC8A66-DD21-46AC-9DC9-69FB663963E8}"/>
                  </a:ext>
                </a:extLst>
              </p:cNvPr>
              <p:cNvGrpSpPr/>
              <p:nvPr/>
            </p:nvGrpSpPr>
            <p:grpSpPr>
              <a:xfrm>
                <a:off x="3060305" y="493423"/>
                <a:ext cx="941487" cy="288571"/>
                <a:chOff x="258739" y="807752"/>
                <a:chExt cx="941487" cy="288571"/>
              </a:xfrm>
            </p:grpSpPr>
            <p:sp>
              <p:nvSpPr>
                <p:cNvPr id="180" name="Rectangle 85">
                  <a:extLst>
                    <a:ext uri="{FF2B5EF4-FFF2-40B4-BE49-F238E27FC236}">
                      <a16:creationId xmlns:a16="http://schemas.microsoft.com/office/drawing/2014/main" id="{26310003-523E-42A8-9A66-326BBF4E4851}"/>
                    </a:ext>
                  </a:extLst>
                </p:cNvPr>
                <p:cNvSpPr/>
                <p:nvPr/>
              </p:nvSpPr>
              <p:spPr>
                <a:xfrm>
                  <a:off x="285826" y="822003"/>
                  <a:ext cx="914400" cy="274320"/>
                </a:xfrm>
                <a:prstGeom prst="rect">
                  <a:avLst/>
                </a:prstGeom>
                <a:solidFill>
                  <a:srgbClr val="ED145B"/>
                </a:solidFill>
                <a:ln w="9525" cap="flat" cmpd="sng" algn="ctr">
                  <a:noFill/>
                  <a:prstDash val="solid"/>
                </a:ln>
                <a:effectLst/>
              </p:spPr>
              <p:txBody>
                <a:bodyPr lIns="0" tIns="0" rIns="0" bIns="0" rtlCol="0" anchor="ctr" anchorCtr="0"/>
                <a:lstStyle>
                  <a:defPPr>
                    <a:defRPr lang="en-US"/>
                  </a:defPPr>
                  <a:lvl1pPr marL="0" algn="l" defTabSz="1326703" rtl="0" eaLnBrk="1" latinLnBrk="0" hangingPunct="1">
                    <a:defRPr sz="5223" kern="1200">
                      <a:solidFill>
                        <a:schemeClr val="lt1"/>
                      </a:solidFill>
                      <a:latin typeface="+mn-lt"/>
                      <a:ea typeface="+mn-ea"/>
                      <a:cs typeface="+mn-cs"/>
                    </a:defRPr>
                  </a:lvl1pPr>
                  <a:lvl2pPr marL="1326703" algn="l" defTabSz="1326703" rtl="0" eaLnBrk="1" latinLnBrk="0" hangingPunct="1">
                    <a:defRPr sz="5223" kern="1200">
                      <a:solidFill>
                        <a:schemeClr val="lt1"/>
                      </a:solidFill>
                      <a:latin typeface="+mn-lt"/>
                      <a:ea typeface="+mn-ea"/>
                      <a:cs typeface="+mn-cs"/>
                    </a:defRPr>
                  </a:lvl2pPr>
                  <a:lvl3pPr marL="2653406" algn="l" defTabSz="1326703" rtl="0" eaLnBrk="1" latinLnBrk="0" hangingPunct="1">
                    <a:defRPr sz="5223" kern="1200">
                      <a:solidFill>
                        <a:schemeClr val="lt1"/>
                      </a:solidFill>
                      <a:latin typeface="+mn-lt"/>
                      <a:ea typeface="+mn-ea"/>
                      <a:cs typeface="+mn-cs"/>
                    </a:defRPr>
                  </a:lvl3pPr>
                  <a:lvl4pPr marL="3980109" algn="l" defTabSz="1326703" rtl="0" eaLnBrk="1" latinLnBrk="0" hangingPunct="1">
                    <a:defRPr sz="5223" kern="1200">
                      <a:solidFill>
                        <a:schemeClr val="lt1"/>
                      </a:solidFill>
                      <a:latin typeface="+mn-lt"/>
                      <a:ea typeface="+mn-ea"/>
                      <a:cs typeface="+mn-cs"/>
                    </a:defRPr>
                  </a:lvl4pPr>
                  <a:lvl5pPr marL="5306812" algn="l" defTabSz="1326703" rtl="0" eaLnBrk="1" latinLnBrk="0" hangingPunct="1">
                    <a:defRPr sz="5223" kern="1200">
                      <a:solidFill>
                        <a:schemeClr val="lt1"/>
                      </a:solidFill>
                      <a:latin typeface="+mn-lt"/>
                      <a:ea typeface="+mn-ea"/>
                      <a:cs typeface="+mn-cs"/>
                    </a:defRPr>
                  </a:lvl5pPr>
                  <a:lvl6pPr marL="6633515" algn="l" defTabSz="1326703" rtl="0" eaLnBrk="1" latinLnBrk="0" hangingPunct="1">
                    <a:defRPr sz="5223" kern="1200">
                      <a:solidFill>
                        <a:schemeClr val="lt1"/>
                      </a:solidFill>
                      <a:latin typeface="+mn-lt"/>
                      <a:ea typeface="+mn-ea"/>
                      <a:cs typeface="+mn-cs"/>
                    </a:defRPr>
                  </a:lvl6pPr>
                  <a:lvl7pPr marL="7960218" algn="l" defTabSz="1326703" rtl="0" eaLnBrk="1" latinLnBrk="0" hangingPunct="1">
                    <a:defRPr sz="5223" kern="1200">
                      <a:solidFill>
                        <a:schemeClr val="lt1"/>
                      </a:solidFill>
                      <a:latin typeface="+mn-lt"/>
                      <a:ea typeface="+mn-ea"/>
                      <a:cs typeface="+mn-cs"/>
                    </a:defRPr>
                  </a:lvl7pPr>
                  <a:lvl8pPr marL="9286921" algn="l" defTabSz="1326703" rtl="0" eaLnBrk="1" latinLnBrk="0" hangingPunct="1">
                    <a:defRPr sz="5223" kern="1200">
                      <a:solidFill>
                        <a:schemeClr val="lt1"/>
                      </a:solidFill>
                      <a:latin typeface="+mn-lt"/>
                      <a:ea typeface="+mn-ea"/>
                      <a:cs typeface="+mn-cs"/>
                    </a:defRPr>
                  </a:lvl8pPr>
                  <a:lvl9pPr marL="10613624" algn="l" defTabSz="1326703" rtl="0" eaLnBrk="1" latinLnBrk="0" hangingPunct="1">
                    <a:defRPr sz="5223" kern="1200">
                      <a:solidFill>
                        <a:schemeClr val="lt1"/>
                      </a:solidFill>
                      <a:latin typeface="+mn-lt"/>
                      <a:ea typeface="+mn-ea"/>
                      <a:cs typeface="+mn-cs"/>
                    </a:defRPr>
                  </a:lvl9pPr>
                </a:lstStyle>
                <a:p>
                  <a:pPr marL="0" marR="0" lvl="0" indent="0" algn="ctr" defTabSz="1326669"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FFFFFF"/>
                    </a:solidFill>
                    <a:effectLst/>
                    <a:uLnTx/>
                    <a:uFillTx/>
                    <a:latin typeface="Arial"/>
                    <a:ea typeface="メイリオ"/>
                    <a:cs typeface="Arial"/>
                  </a:endParaRPr>
                </a:p>
              </p:txBody>
            </p:sp>
            <p:sp>
              <p:nvSpPr>
                <p:cNvPr id="181" name="TextBox 45">
                  <a:extLst>
                    <a:ext uri="{FF2B5EF4-FFF2-40B4-BE49-F238E27FC236}">
                      <a16:creationId xmlns:a16="http://schemas.microsoft.com/office/drawing/2014/main" id="{920B9779-304F-4E22-9174-65FA7F6F832C}"/>
                    </a:ext>
                  </a:extLst>
                </p:cNvPr>
                <p:cNvSpPr txBox="1"/>
                <p:nvPr/>
              </p:nvSpPr>
              <p:spPr>
                <a:xfrm>
                  <a:off x="500048" y="857465"/>
                  <a:ext cx="588280" cy="233881"/>
                </a:xfrm>
                <a:prstGeom prst="rect">
                  <a:avLst/>
                </a:prstGeom>
                <a:noFill/>
              </p:spPr>
              <p:txBody>
                <a:bodyPr wrap="square" lIns="0" tIns="0" rIns="0" bIns="0" rtlCol="0" anchor="t" anchorCtr="0">
                  <a:noAutofit/>
                </a:bodyPr>
                <a:lstStyle>
                  <a:defPPr>
                    <a:defRPr lang="en-US"/>
                  </a:defPPr>
                  <a:lvl1pPr marL="0" algn="l" defTabSz="1326703" rtl="0" eaLnBrk="1" latinLnBrk="0" hangingPunct="1">
                    <a:defRPr sz="5223" kern="1200">
                      <a:solidFill>
                        <a:schemeClr val="tx1"/>
                      </a:solidFill>
                      <a:latin typeface="+mn-lt"/>
                      <a:ea typeface="+mn-ea"/>
                      <a:cs typeface="+mn-cs"/>
                    </a:defRPr>
                  </a:lvl1pPr>
                  <a:lvl2pPr marL="1326703" algn="l" defTabSz="1326703" rtl="0" eaLnBrk="1" latinLnBrk="0" hangingPunct="1">
                    <a:defRPr sz="5223" kern="1200">
                      <a:solidFill>
                        <a:schemeClr val="tx1"/>
                      </a:solidFill>
                      <a:latin typeface="+mn-lt"/>
                      <a:ea typeface="+mn-ea"/>
                      <a:cs typeface="+mn-cs"/>
                    </a:defRPr>
                  </a:lvl2pPr>
                  <a:lvl3pPr marL="2653406" algn="l" defTabSz="1326703" rtl="0" eaLnBrk="1" latinLnBrk="0" hangingPunct="1">
                    <a:defRPr sz="5223" kern="1200">
                      <a:solidFill>
                        <a:schemeClr val="tx1"/>
                      </a:solidFill>
                      <a:latin typeface="+mn-lt"/>
                      <a:ea typeface="+mn-ea"/>
                      <a:cs typeface="+mn-cs"/>
                    </a:defRPr>
                  </a:lvl3pPr>
                  <a:lvl4pPr marL="3980109" algn="l" defTabSz="1326703" rtl="0" eaLnBrk="1" latinLnBrk="0" hangingPunct="1">
                    <a:defRPr sz="5223" kern="1200">
                      <a:solidFill>
                        <a:schemeClr val="tx1"/>
                      </a:solidFill>
                      <a:latin typeface="+mn-lt"/>
                      <a:ea typeface="+mn-ea"/>
                      <a:cs typeface="+mn-cs"/>
                    </a:defRPr>
                  </a:lvl4pPr>
                  <a:lvl5pPr marL="5306812" algn="l" defTabSz="1326703" rtl="0" eaLnBrk="1" latinLnBrk="0" hangingPunct="1">
                    <a:defRPr sz="5223" kern="1200">
                      <a:solidFill>
                        <a:schemeClr val="tx1"/>
                      </a:solidFill>
                      <a:latin typeface="+mn-lt"/>
                      <a:ea typeface="+mn-ea"/>
                      <a:cs typeface="+mn-cs"/>
                    </a:defRPr>
                  </a:lvl5pPr>
                  <a:lvl6pPr marL="6633515" algn="l" defTabSz="1326703" rtl="0" eaLnBrk="1" latinLnBrk="0" hangingPunct="1">
                    <a:defRPr sz="5223" kern="1200">
                      <a:solidFill>
                        <a:schemeClr val="tx1"/>
                      </a:solidFill>
                      <a:latin typeface="+mn-lt"/>
                      <a:ea typeface="+mn-ea"/>
                      <a:cs typeface="+mn-cs"/>
                    </a:defRPr>
                  </a:lvl6pPr>
                  <a:lvl7pPr marL="7960218" algn="l" defTabSz="1326703" rtl="0" eaLnBrk="1" latinLnBrk="0" hangingPunct="1">
                    <a:defRPr sz="5223" kern="1200">
                      <a:solidFill>
                        <a:schemeClr val="tx1"/>
                      </a:solidFill>
                      <a:latin typeface="+mn-lt"/>
                      <a:ea typeface="+mn-ea"/>
                      <a:cs typeface="+mn-cs"/>
                    </a:defRPr>
                  </a:lvl7pPr>
                  <a:lvl8pPr marL="9286921" algn="l" defTabSz="1326703" rtl="0" eaLnBrk="1" latinLnBrk="0" hangingPunct="1">
                    <a:defRPr sz="5223" kern="1200">
                      <a:solidFill>
                        <a:schemeClr val="tx1"/>
                      </a:solidFill>
                      <a:latin typeface="+mn-lt"/>
                      <a:ea typeface="+mn-ea"/>
                      <a:cs typeface="+mn-cs"/>
                    </a:defRPr>
                  </a:lvl8pPr>
                  <a:lvl9pPr marL="10613624" algn="l" defTabSz="1326703" rtl="0" eaLnBrk="1" latinLnBrk="0" hangingPunct="1">
                    <a:defRPr sz="5223" kern="1200">
                      <a:solidFill>
                        <a:schemeClr val="tx1"/>
                      </a:solidFill>
                      <a:latin typeface="+mn-lt"/>
                      <a:ea typeface="+mn-ea"/>
                      <a:cs typeface="+mn-cs"/>
                    </a:defRPr>
                  </a:lvl9pPr>
                </a:lstStyle>
                <a:p>
                  <a:pPr marL="0" marR="0" lvl="0" indent="0" algn="ctr" defTabSz="1326669"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mn-cs"/>
                    </a:rPr>
                    <a:t>発見</a:t>
                  </a:r>
                  <a:endParaRPr kumimoji="0" lang="en-US" sz="1400" b="1" i="0" u="none" strike="noStrike" kern="1200" cap="none" spc="0"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mn-cs"/>
                  </a:endParaRPr>
                </a:p>
              </p:txBody>
            </p:sp>
            <p:pic>
              <p:nvPicPr>
                <p:cNvPr id="182" name="Graphic 87">
                  <a:extLst>
                    <a:ext uri="{FF2B5EF4-FFF2-40B4-BE49-F238E27FC236}">
                      <a16:creationId xmlns:a16="http://schemas.microsoft.com/office/drawing/2014/main" id="{D33DAD5F-1AE3-46DE-A26B-027EF34F97EE}"/>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xmlns="" r:embed="rId9"/>
                    </a:ext>
                  </a:extLst>
                </a:blip>
                <a:srcRect/>
                <a:stretch/>
              </p:blipFill>
              <p:spPr>
                <a:xfrm>
                  <a:off x="258739" y="807752"/>
                  <a:ext cx="276397" cy="254285"/>
                </a:xfrm>
                <a:prstGeom prst="rect">
                  <a:avLst/>
                </a:prstGeom>
              </p:spPr>
            </p:pic>
          </p:grpSp>
          <p:grpSp>
            <p:nvGrpSpPr>
              <p:cNvPr id="176" name="Group 21">
                <a:extLst>
                  <a:ext uri="{FF2B5EF4-FFF2-40B4-BE49-F238E27FC236}">
                    <a16:creationId xmlns:a16="http://schemas.microsoft.com/office/drawing/2014/main" id="{C8C1EACC-A69D-4EAF-9D0C-D9DA4EF5B680}"/>
                  </a:ext>
                </a:extLst>
              </p:cNvPr>
              <p:cNvGrpSpPr/>
              <p:nvPr/>
            </p:nvGrpSpPr>
            <p:grpSpPr>
              <a:xfrm>
                <a:off x="5834220" y="507674"/>
                <a:ext cx="1051222" cy="306638"/>
                <a:chOff x="5429896" y="831343"/>
                <a:chExt cx="1051222" cy="306638"/>
              </a:xfrm>
            </p:grpSpPr>
            <p:sp>
              <p:nvSpPr>
                <p:cNvPr id="177" name="Rectangle 76">
                  <a:extLst>
                    <a:ext uri="{FF2B5EF4-FFF2-40B4-BE49-F238E27FC236}">
                      <a16:creationId xmlns:a16="http://schemas.microsoft.com/office/drawing/2014/main" id="{7B9326B6-7F6B-4BD4-A6D0-A81980782EE3}"/>
                    </a:ext>
                  </a:extLst>
                </p:cNvPr>
                <p:cNvSpPr/>
                <p:nvPr/>
              </p:nvSpPr>
              <p:spPr>
                <a:xfrm>
                  <a:off x="5429896" y="831343"/>
                  <a:ext cx="914400" cy="274320"/>
                </a:xfrm>
                <a:prstGeom prst="rect">
                  <a:avLst/>
                </a:prstGeom>
                <a:solidFill>
                  <a:srgbClr val="35DE68"/>
                </a:solidFill>
                <a:ln w="9525" cap="flat" cmpd="sng" algn="ctr">
                  <a:noFill/>
                  <a:prstDash val="solid"/>
                </a:ln>
                <a:effectLst/>
              </p:spPr>
              <p:txBody>
                <a:bodyPr lIns="0" tIns="0" rIns="0" bIns="0" rtlCol="0" anchor="ctr" anchorCtr="0"/>
                <a:lstStyle>
                  <a:defPPr>
                    <a:defRPr lang="en-US"/>
                  </a:defPPr>
                  <a:lvl1pPr marL="0" algn="l" defTabSz="1326703" rtl="0" eaLnBrk="1" latinLnBrk="0" hangingPunct="1">
                    <a:defRPr sz="5223" kern="1200">
                      <a:solidFill>
                        <a:schemeClr val="lt1"/>
                      </a:solidFill>
                      <a:latin typeface="+mn-lt"/>
                      <a:ea typeface="+mn-ea"/>
                      <a:cs typeface="+mn-cs"/>
                    </a:defRPr>
                  </a:lvl1pPr>
                  <a:lvl2pPr marL="1326703" algn="l" defTabSz="1326703" rtl="0" eaLnBrk="1" latinLnBrk="0" hangingPunct="1">
                    <a:defRPr sz="5223" kern="1200">
                      <a:solidFill>
                        <a:schemeClr val="lt1"/>
                      </a:solidFill>
                      <a:latin typeface="+mn-lt"/>
                      <a:ea typeface="+mn-ea"/>
                      <a:cs typeface="+mn-cs"/>
                    </a:defRPr>
                  </a:lvl2pPr>
                  <a:lvl3pPr marL="2653406" algn="l" defTabSz="1326703" rtl="0" eaLnBrk="1" latinLnBrk="0" hangingPunct="1">
                    <a:defRPr sz="5223" kern="1200">
                      <a:solidFill>
                        <a:schemeClr val="lt1"/>
                      </a:solidFill>
                      <a:latin typeface="+mn-lt"/>
                      <a:ea typeface="+mn-ea"/>
                      <a:cs typeface="+mn-cs"/>
                    </a:defRPr>
                  </a:lvl3pPr>
                  <a:lvl4pPr marL="3980109" algn="l" defTabSz="1326703" rtl="0" eaLnBrk="1" latinLnBrk="0" hangingPunct="1">
                    <a:defRPr sz="5223" kern="1200">
                      <a:solidFill>
                        <a:schemeClr val="lt1"/>
                      </a:solidFill>
                      <a:latin typeface="+mn-lt"/>
                      <a:ea typeface="+mn-ea"/>
                      <a:cs typeface="+mn-cs"/>
                    </a:defRPr>
                  </a:lvl4pPr>
                  <a:lvl5pPr marL="5306812" algn="l" defTabSz="1326703" rtl="0" eaLnBrk="1" latinLnBrk="0" hangingPunct="1">
                    <a:defRPr sz="5223" kern="1200">
                      <a:solidFill>
                        <a:schemeClr val="lt1"/>
                      </a:solidFill>
                      <a:latin typeface="+mn-lt"/>
                      <a:ea typeface="+mn-ea"/>
                      <a:cs typeface="+mn-cs"/>
                    </a:defRPr>
                  </a:lvl5pPr>
                  <a:lvl6pPr marL="6633515" algn="l" defTabSz="1326703" rtl="0" eaLnBrk="1" latinLnBrk="0" hangingPunct="1">
                    <a:defRPr sz="5223" kern="1200">
                      <a:solidFill>
                        <a:schemeClr val="lt1"/>
                      </a:solidFill>
                      <a:latin typeface="+mn-lt"/>
                      <a:ea typeface="+mn-ea"/>
                      <a:cs typeface="+mn-cs"/>
                    </a:defRPr>
                  </a:lvl6pPr>
                  <a:lvl7pPr marL="7960218" algn="l" defTabSz="1326703" rtl="0" eaLnBrk="1" latinLnBrk="0" hangingPunct="1">
                    <a:defRPr sz="5223" kern="1200">
                      <a:solidFill>
                        <a:schemeClr val="lt1"/>
                      </a:solidFill>
                      <a:latin typeface="+mn-lt"/>
                      <a:ea typeface="+mn-ea"/>
                      <a:cs typeface="+mn-cs"/>
                    </a:defRPr>
                  </a:lvl7pPr>
                  <a:lvl8pPr marL="9286921" algn="l" defTabSz="1326703" rtl="0" eaLnBrk="1" latinLnBrk="0" hangingPunct="1">
                    <a:defRPr sz="5223" kern="1200">
                      <a:solidFill>
                        <a:schemeClr val="lt1"/>
                      </a:solidFill>
                      <a:latin typeface="+mn-lt"/>
                      <a:ea typeface="+mn-ea"/>
                      <a:cs typeface="+mn-cs"/>
                    </a:defRPr>
                  </a:lvl8pPr>
                  <a:lvl9pPr marL="10613624" algn="l" defTabSz="1326703" rtl="0" eaLnBrk="1" latinLnBrk="0" hangingPunct="1">
                    <a:defRPr sz="5223" kern="1200">
                      <a:solidFill>
                        <a:schemeClr val="lt1"/>
                      </a:solidFill>
                      <a:latin typeface="+mn-lt"/>
                      <a:ea typeface="+mn-ea"/>
                      <a:cs typeface="+mn-cs"/>
                    </a:defRPr>
                  </a:lvl9pPr>
                </a:lstStyle>
                <a:p>
                  <a:pPr marL="0" marR="0" lvl="0" indent="0" algn="ctr" defTabSz="1326669"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FFFFFF"/>
                    </a:solidFill>
                    <a:effectLst/>
                    <a:uLnTx/>
                    <a:uFillTx/>
                    <a:latin typeface="Arial"/>
                    <a:ea typeface="メイリオ"/>
                    <a:cs typeface="Arial"/>
                  </a:endParaRPr>
                </a:p>
              </p:txBody>
            </p:sp>
            <p:sp>
              <p:nvSpPr>
                <p:cNvPr id="178" name="TextBox 34">
                  <a:extLst>
                    <a:ext uri="{FF2B5EF4-FFF2-40B4-BE49-F238E27FC236}">
                      <a16:creationId xmlns:a16="http://schemas.microsoft.com/office/drawing/2014/main" id="{6F736294-C99B-4E81-A508-3098730CF213}"/>
                    </a:ext>
                  </a:extLst>
                </p:cNvPr>
                <p:cNvSpPr txBox="1"/>
                <p:nvPr/>
              </p:nvSpPr>
              <p:spPr>
                <a:xfrm>
                  <a:off x="5628040" y="879769"/>
                  <a:ext cx="853078" cy="258212"/>
                </a:xfrm>
                <a:prstGeom prst="rect">
                  <a:avLst/>
                </a:prstGeom>
                <a:noFill/>
              </p:spPr>
              <p:txBody>
                <a:bodyPr wrap="square" lIns="0" tIns="0" rIns="0" bIns="0" rtlCol="0" anchor="t" anchorCtr="0">
                  <a:noAutofit/>
                </a:bodyPr>
                <a:lstStyle>
                  <a:defPPr>
                    <a:defRPr lang="en-US"/>
                  </a:defPPr>
                  <a:lvl1pPr marL="0" algn="l" defTabSz="1326703" rtl="0" eaLnBrk="1" latinLnBrk="0" hangingPunct="1">
                    <a:defRPr sz="5223" kern="1200">
                      <a:solidFill>
                        <a:schemeClr val="tx1"/>
                      </a:solidFill>
                      <a:latin typeface="+mn-lt"/>
                      <a:ea typeface="+mn-ea"/>
                      <a:cs typeface="+mn-cs"/>
                    </a:defRPr>
                  </a:lvl1pPr>
                  <a:lvl2pPr marL="1326703" algn="l" defTabSz="1326703" rtl="0" eaLnBrk="1" latinLnBrk="0" hangingPunct="1">
                    <a:defRPr sz="5223" kern="1200">
                      <a:solidFill>
                        <a:schemeClr val="tx1"/>
                      </a:solidFill>
                      <a:latin typeface="+mn-lt"/>
                      <a:ea typeface="+mn-ea"/>
                      <a:cs typeface="+mn-cs"/>
                    </a:defRPr>
                  </a:lvl2pPr>
                  <a:lvl3pPr marL="2653406" algn="l" defTabSz="1326703" rtl="0" eaLnBrk="1" latinLnBrk="0" hangingPunct="1">
                    <a:defRPr sz="5223" kern="1200">
                      <a:solidFill>
                        <a:schemeClr val="tx1"/>
                      </a:solidFill>
                      <a:latin typeface="+mn-lt"/>
                      <a:ea typeface="+mn-ea"/>
                      <a:cs typeface="+mn-cs"/>
                    </a:defRPr>
                  </a:lvl3pPr>
                  <a:lvl4pPr marL="3980109" algn="l" defTabSz="1326703" rtl="0" eaLnBrk="1" latinLnBrk="0" hangingPunct="1">
                    <a:defRPr sz="5223" kern="1200">
                      <a:solidFill>
                        <a:schemeClr val="tx1"/>
                      </a:solidFill>
                      <a:latin typeface="+mn-lt"/>
                      <a:ea typeface="+mn-ea"/>
                      <a:cs typeface="+mn-cs"/>
                    </a:defRPr>
                  </a:lvl4pPr>
                  <a:lvl5pPr marL="5306812" algn="l" defTabSz="1326703" rtl="0" eaLnBrk="1" latinLnBrk="0" hangingPunct="1">
                    <a:defRPr sz="5223" kern="1200">
                      <a:solidFill>
                        <a:schemeClr val="tx1"/>
                      </a:solidFill>
                      <a:latin typeface="+mn-lt"/>
                      <a:ea typeface="+mn-ea"/>
                      <a:cs typeface="+mn-cs"/>
                    </a:defRPr>
                  </a:lvl5pPr>
                  <a:lvl6pPr marL="6633515" algn="l" defTabSz="1326703" rtl="0" eaLnBrk="1" latinLnBrk="0" hangingPunct="1">
                    <a:defRPr sz="5223" kern="1200">
                      <a:solidFill>
                        <a:schemeClr val="tx1"/>
                      </a:solidFill>
                      <a:latin typeface="+mn-lt"/>
                      <a:ea typeface="+mn-ea"/>
                      <a:cs typeface="+mn-cs"/>
                    </a:defRPr>
                  </a:lvl6pPr>
                  <a:lvl7pPr marL="7960218" algn="l" defTabSz="1326703" rtl="0" eaLnBrk="1" latinLnBrk="0" hangingPunct="1">
                    <a:defRPr sz="5223" kern="1200">
                      <a:solidFill>
                        <a:schemeClr val="tx1"/>
                      </a:solidFill>
                      <a:latin typeface="+mn-lt"/>
                      <a:ea typeface="+mn-ea"/>
                      <a:cs typeface="+mn-cs"/>
                    </a:defRPr>
                  </a:lvl7pPr>
                  <a:lvl8pPr marL="9286921" algn="l" defTabSz="1326703" rtl="0" eaLnBrk="1" latinLnBrk="0" hangingPunct="1">
                    <a:defRPr sz="5223" kern="1200">
                      <a:solidFill>
                        <a:schemeClr val="tx1"/>
                      </a:solidFill>
                      <a:latin typeface="+mn-lt"/>
                      <a:ea typeface="+mn-ea"/>
                      <a:cs typeface="+mn-cs"/>
                    </a:defRPr>
                  </a:lvl8pPr>
                  <a:lvl9pPr marL="10613624" algn="l" defTabSz="1326703" rtl="0" eaLnBrk="1" latinLnBrk="0" hangingPunct="1">
                    <a:defRPr sz="5223" kern="1200">
                      <a:solidFill>
                        <a:schemeClr val="tx1"/>
                      </a:solidFill>
                      <a:latin typeface="+mn-lt"/>
                      <a:ea typeface="+mn-ea"/>
                      <a:cs typeface="+mn-cs"/>
                    </a:defRPr>
                  </a:lvl9pPr>
                </a:lstStyle>
                <a:p>
                  <a:pPr marL="0" marR="0" lvl="0" indent="0" algn="ctr" defTabSz="1326669"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a:ln>
                        <a:noFill/>
                      </a:ln>
                      <a:solidFill>
                        <a:srgbClr val="FFFFFF"/>
                      </a:solidFill>
                      <a:effectLst/>
                      <a:uLnTx/>
                      <a:uFillTx/>
                      <a:latin typeface="メイリオ" panose="020B0604030504040204" pitchFamily="50" charset="-128"/>
                      <a:ea typeface="メイリオ" panose="020B0604030504040204" pitchFamily="50" charset="-128"/>
                      <a:cs typeface="+mn-cs"/>
                    </a:rPr>
                    <a:t>実行</a:t>
                  </a:r>
                  <a:endParaRPr kumimoji="0" lang="en-US" sz="1400" b="1" i="0" u="none" strike="noStrike" kern="1200" cap="none" spc="0" normalizeH="0" baseline="0" noProof="0">
                    <a:ln>
                      <a:noFill/>
                    </a:ln>
                    <a:solidFill>
                      <a:srgbClr val="FFFFFF"/>
                    </a:solidFill>
                    <a:effectLst/>
                    <a:uLnTx/>
                    <a:uFillTx/>
                    <a:latin typeface="メイリオ" panose="020B0604030504040204" pitchFamily="50" charset="-128"/>
                    <a:ea typeface="メイリオ" panose="020B0604030504040204" pitchFamily="50" charset="-128"/>
                    <a:cs typeface="+mn-cs"/>
                  </a:endParaRPr>
                </a:p>
              </p:txBody>
            </p:sp>
            <p:pic>
              <p:nvPicPr>
                <p:cNvPr id="179" name="Picture 88">
                  <a:extLst>
                    <a:ext uri="{FF2B5EF4-FFF2-40B4-BE49-F238E27FC236}">
                      <a16:creationId xmlns:a16="http://schemas.microsoft.com/office/drawing/2014/main" id="{2A36FF3E-63EE-495E-BFD9-B157915C041F}"/>
                    </a:ext>
                  </a:extLst>
                </p:cNvPr>
                <p:cNvPicPr>
                  <a:picLocks noChangeAspect="1"/>
                </p:cNvPicPr>
                <p:nvPr/>
              </p:nvPicPr>
              <p:blipFill>
                <a:blip r:embed="rId10"/>
                <a:stretch>
                  <a:fillRect/>
                </a:stretch>
              </p:blipFill>
              <p:spPr>
                <a:xfrm>
                  <a:off x="5475609" y="854386"/>
                  <a:ext cx="213980" cy="211433"/>
                </a:xfrm>
                <a:prstGeom prst="rect">
                  <a:avLst/>
                </a:prstGeom>
              </p:spPr>
            </p:pic>
          </p:grpSp>
        </p:grpSp>
        <p:grpSp>
          <p:nvGrpSpPr>
            <p:cNvPr id="120" name="Group 15">
              <a:extLst>
                <a:ext uri="{FF2B5EF4-FFF2-40B4-BE49-F238E27FC236}">
                  <a16:creationId xmlns:a16="http://schemas.microsoft.com/office/drawing/2014/main" id="{D084A670-2F2B-4F2E-91C5-26E037CC62B3}"/>
                </a:ext>
              </a:extLst>
            </p:cNvPr>
            <p:cNvGrpSpPr/>
            <p:nvPr/>
          </p:nvGrpSpPr>
          <p:grpSpPr>
            <a:xfrm>
              <a:off x="6765977" y="1575017"/>
              <a:ext cx="805055" cy="381193"/>
              <a:chOff x="5162687" y="1944925"/>
              <a:chExt cx="805055" cy="381193"/>
            </a:xfrm>
          </p:grpSpPr>
          <p:sp>
            <p:nvSpPr>
              <p:cNvPr id="170" name="角丸四角形 63">
                <a:extLst>
                  <a:ext uri="{FF2B5EF4-FFF2-40B4-BE49-F238E27FC236}">
                    <a16:creationId xmlns:a16="http://schemas.microsoft.com/office/drawing/2014/main" id="{BA0A0E70-CD34-459D-9678-414F61B4F122}"/>
                  </a:ext>
                </a:extLst>
              </p:cNvPr>
              <p:cNvSpPr/>
              <p:nvPr/>
            </p:nvSpPr>
            <p:spPr>
              <a:xfrm>
                <a:off x="5162687" y="1944925"/>
                <a:ext cx="804672" cy="177013"/>
              </a:xfrm>
              <a:prstGeom prst="roundRect">
                <a:avLst/>
              </a:prstGeom>
              <a:solidFill>
                <a:srgbClr val="933692"/>
              </a:solidFill>
              <a:ln w="12700" cap="flat" cmpd="sng" algn="ctr">
                <a:solidFill>
                  <a:srgbClr val="933692">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Action Center</a:t>
                </a:r>
                <a:endParaRPr kumimoji="0" lang="ja-JP" altLang="en-US" sz="1067" b="0" i="0" u="none" strike="noStrike" kern="0" cap="none" spc="0" normalizeH="0" baseline="0" noProof="0" err="1"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171" name="角丸四角形 63">
                <a:extLst>
                  <a:ext uri="{FF2B5EF4-FFF2-40B4-BE49-F238E27FC236}">
                    <a16:creationId xmlns:a16="http://schemas.microsoft.com/office/drawing/2014/main" id="{CDAEBE06-B98A-4CDF-8D56-498B71DB43EE}"/>
                  </a:ext>
                </a:extLst>
              </p:cNvPr>
              <p:cNvSpPr/>
              <p:nvPr/>
            </p:nvSpPr>
            <p:spPr>
              <a:xfrm>
                <a:off x="5163070" y="2149105"/>
                <a:ext cx="804672" cy="177013"/>
              </a:xfrm>
              <a:prstGeom prst="roundRect">
                <a:avLst/>
              </a:prstGeom>
              <a:solidFill>
                <a:srgbClr val="933692"/>
              </a:solidFill>
              <a:ln w="12700" cap="flat" cmpd="sng" algn="ctr">
                <a:solidFill>
                  <a:srgbClr val="933692">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Apps</a:t>
                </a:r>
                <a:endParaRPr kumimoji="0" lang="ja-JP" altLang="en-US" sz="1067" b="0" i="0" u="none" strike="noStrike" kern="0" cap="none" spc="0" normalizeH="0" baseline="0" noProof="0" err="1"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grpSp>
        <p:grpSp>
          <p:nvGrpSpPr>
            <p:cNvPr id="121" name="Group 25">
              <a:extLst>
                <a:ext uri="{FF2B5EF4-FFF2-40B4-BE49-F238E27FC236}">
                  <a16:creationId xmlns:a16="http://schemas.microsoft.com/office/drawing/2014/main" id="{45979E6B-103F-4AD7-94B1-EB8BADC8E665}"/>
                </a:ext>
              </a:extLst>
            </p:cNvPr>
            <p:cNvGrpSpPr/>
            <p:nvPr/>
          </p:nvGrpSpPr>
          <p:grpSpPr>
            <a:xfrm>
              <a:off x="6765977" y="2170705"/>
              <a:ext cx="805055" cy="381193"/>
              <a:chOff x="5155748" y="2564494"/>
              <a:chExt cx="805055" cy="381193"/>
            </a:xfrm>
          </p:grpSpPr>
          <p:sp>
            <p:nvSpPr>
              <p:cNvPr id="168" name="角丸四角形 63">
                <a:extLst>
                  <a:ext uri="{FF2B5EF4-FFF2-40B4-BE49-F238E27FC236}">
                    <a16:creationId xmlns:a16="http://schemas.microsoft.com/office/drawing/2014/main" id="{9E280D5C-5894-492B-BB52-2068B198D734}"/>
                  </a:ext>
                </a:extLst>
              </p:cNvPr>
              <p:cNvSpPr/>
              <p:nvPr/>
            </p:nvSpPr>
            <p:spPr>
              <a:xfrm>
                <a:off x="5155748" y="2564494"/>
                <a:ext cx="804672" cy="177013"/>
              </a:xfrm>
              <a:prstGeom prst="roundRect">
                <a:avLst/>
              </a:prstGeom>
              <a:solidFill>
                <a:srgbClr val="933692"/>
              </a:solidFill>
              <a:ln w="12700" cap="flat" cmpd="sng" algn="ctr">
                <a:solidFill>
                  <a:srgbClr val="933692">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Action Center</a:t>
                </a:r>
                <a:endParaRPr kumimoji="0" lang="ja-JP" altLang="en-US" sz="1067" b="0" i="0" u="none" strike="noStrike" kern="0" cap="none" spc="0" normalizeH="0" baseline="0" noProof="0" err="1"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169" name="角丸四角形 63">
                <a:extLst>
                  <a:ext uri="{FF2B5EF4-FFF2-40B4-BE49-F238E27FC236}">
                    <a16:creationId xmlns:a16="http://schemas.microsoft.com/office/drawing/2014/main" id="{47284CF4-6F9C-4035-A68D-6D9E4B4881D5}"/>
                  </a:ext>
                </a:extLst>
              </p:cNvPr>
              <p:cNvSpPr/>
              <p:nvPr/>
            </p:nvSpPr>
            <p:spPr>
              <a:xfrm>
                <a:off x="5156131" y="2768674"/>
                <a:ext cx="804672" cy="177013"/>
              </a:xfrm>
              <a:prstGeom prst="roundRect">
                <a:avLst/>
              </a:prstGeom>
              <a:solidFill>
                <a:srgbClr val="933692"/>
              </a:solidFill>
              <a:ln w="12700" cap="flat" cmpd="sng" algn="ctr">
                <a:solidFill>
                  <a:srgbClr val="933692">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Apps</a:t>
                </a:r>
                <a:endParaRPr kumimoji="0" lang="ja-JP" altLang="en-US" sz="1067" b="0" i="0" u="none" strike="noStrike" kern="0" cap="none" spc="0" normalizeH="0" baseline="0" noProof="0" err="1"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grpSp>
        <p:grpSp>
          <p:nvGrpSpPr>
            <p:cNvPr id="122" name="Group 33">
              <a:extLst>
                <a:ext uri="{FF2B5EF4-FFF2-40B4-BE49-F238E27FC236}">
                  <a16:creationId xmlns:a16="http://schemas.microsoft.com/office/drawing/2014/main" id="{8C4A1EF4-87B3-4507-A0AF-5E3DAE84FC45}"/>
                </a:ext>
              </a:extLst>
            </p:cNvPr>
            <p:cNvGrpSpPr/>
            <p:nvPr/>
          </p:nvGrpSpPr>
          <p:grpSpPr>
            <a:xfrm>
              <a:off x="6765977" y="3227671"/>
              <a:ext cx="805055" cy="381193"/>
              <a:chOff x="5162687" y="3144018"/>
              <a:chExt cx="805055" cy="381193"/>
            </a:xfrm>
          </p:grpSpPr>
          <p:sp>
            <p:nvSpPr>
              <p:cNvPr id="166" name="角丸四角形 63">
                <a:extLst>
                  <a:ext uri="{FF2B5EF4-FFF2-40B4-BE49-F238E27FC236}">
                    <a16:creationId xmlns:a16="http://schemas.microsoft.com/office/drawing/2014/main" id="{C584F4BA-AE8A-4025-96F9-77F66097695E}"/>
                  </a:ext>
                </a:extLst>
              </p:cNvPr>
              <p:cNvSpPr/>
              <p:nvPr/>
            </p:nvSpPr>
            <p:spPr>
              <a:xfrm>
                <a:off x="5162687" y="3144018"/>
                <a:ext cx="804672" cy="177013"/>
              </a:xfrm>
              <a:prstGeom prst="roundRect">
                <a:avLst/>
              </a:prstGeom>
              <a:solidFill>
                <a:srgbClr val="933692"/>
              </a:solidFill>
              <a:ln w="12700" cap="flat" cmpd="sng" algn="ctr">
                <a:solidFill>
                  <a:srgbClr val="933692">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Action Center</a:t>
                </a:r>
                <a:endParaRPr kumimoji="0" lang="ja-JP" altLang="en-US" sz="1067" b="0" i="0" u="none" strike="noStrike" kern="0" cap="none" spc="0" normalizeH="0" baseline="0" noProof="0" err="1"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167" name="角丸四角形 63">
                <a:extLst>
                  <a:ext uri="{FF2B5EF4-FFF2-40B4-BE49-F238E27FC236}">
                    <a16:creationId xmlns:a16="http://schemas.microsoft.com/office/drawing/2014/main" id="{DD639A15-6CD5-42D2-AC31-473CF7A59C8E}"/>
                  </a:ext>
                </a:extLst>
              </p:cNvPr>
              <p:cNvSpPr/>
              <p:nvPr/>
            </p:nvSpPr>
            <p:spPr>
              <a:xfrm>
                <a:off x="5163070" y="3348198"/>
                <a:ext cx="804672" cy="177013"/>
              </a:xfrm>
              <a:prstGeom prst="roundRect">
                <a:avLst/>
              </a:prstGeom>
              <a:solidFill>
                <a:srgbClr val="933692"/>
              </a:solidFill>
              <a:ln w="12700" cap="flat" cmpd="sng" algn="ctr">
                <a:solidFill>
                  <a:srgbClr val="933692">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Apps</a:t>
                </a:r>
                <a:endParaRPr kumimoji="0" lang="ja-JP" altLang="en-US" sz="1067" b="0" i="0" u="none" strike="noStrike" kern="0" cap="none" spc="0" normalizeH="0" baseline="0" noProof="0" err="1"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grpSp>
        <p:grpSp>
          <p:nvGrpSpPr>
            <p:cNvPr id="123" name="Group 34">
              <a:extLst>
                <a:ext uri="{FF2B5EF4-FFF2-40B4-BE49-F238E27FC236}">
                  <a16:creationId xmlns:a16="http://schemas.microsoft.com/office/drawing/2014/main" id="{5A419D7F-5DBC-453A-959A-406353F43027}"/>
                </a:ext>
              </a:extLst>
            </p:cNvPr>
            <p:cNvGrpSpPr/>
            <p:nvPr/>
          </p:nvGrpSpPr>
          <p:grpSpPr>
            <a:xfrm>
              <a:off x="6765977" y="4325045"/>
              <a:ext cx="805055" cy="381193"/>
              <a:chOff x="5173650" y="4318150"/>
              <a:chExt cx="805055" cy="381193"/>
            </a:xfrm>
          </p:grpSpPr>
          <p:sp>
            <p:nvSpPr>
              <p:cNvPr id="164" name="角丸四角形 63">
                <a:extLst>
                  <a:ext uri="{FF2B5EF4-FFF2-40B4-BE49-F238E27FC236}">
                    <a16:creationId xmlns:a16="http://schemas.microsoft.com/office/drawing/2014/main" id="{5ACE920E-B27B-46E4-B9F3-201DE306A193}"/>
                  </a:ext>
                </a:extLst>
              </p:cNvPr>
              <p:cNvSpPr/>
              <p:nvPr/>
            </p:nvSpPr>
            <p:spPr>
              <a:xfrm>
                <a:off x="5173650" y="4318150"/>
                <a:ext cx="804672" cy="177013"/>
              </a:xfrm>
              <a:prstGeom prst="roundRect">
                <a:avLst/>
              </a:prstGeom>
              <a:solidFill>
                <a:srgbClr val="933692"/>
              </a:solidFill>
              <a:ln w="12700" cap="flat" cmpd="sng" algn="ctr">
                <a:solidFill>
                  <a:srgbClr val="933692">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Action Center</a:t>
                </a:r>
                <a:endParaRPr kumimoji="0" lang="ja-JP" altLang="en-US" sz="1067" b="0" i="0" u="none" strike="noStrike" kern="0" cap="none" spc="0" normalizeH="0" baseline="0" noProof="0" err="1"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165" name="角丸四角形 63">
                <a:extLst>
                  <a:ext uri="{FF2B5EF4-FFF2-40B4-BE49-F238E27FC236}">
                    <a16:creationId xmlns:a16="http://schemas.microsoft.com/office/drawing/2014/main" id="{257FCBA9-4882-46C0-A895-0532A34A8351}"/>
                  </a:ext>
                </a:extLst>
              </p:cNvPr>
              <p:cNvSpPr/>
              <p:nvPr/>
            </p:nvSpPr>
            <p:spPr>
              <a:xfrm>
                <a:off x="5174033" y="4522330"/>
                <a:ext cx="804672" cy="177013"/>
              </a:xfrm>
              <a:prstGeom prst="roundRect">
                <a:avLst/>
              </a:prstGeom>
              <a:solidFill>
                <a:srgbClr val="933692"/>
              </a:solidFill>
              <a:ln w="12700" cap="flat" cmpd="sng" algn="ctr">
                <a:solidFill>
                  <a:srgbClr val="933692">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Apps</a:t>
                </a:r>
                <a:endParaRPr kumimoji="0" lang="ja-JP" altLang="en-US" sz="1067" b="0" i="0" u="none" strike="noStrike" kern="0" cap="none" spc="0" normalizeH="0" baseline="0" noProof="0" err="1"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grpSp>
        <p:grpSp>
          <p:nvGrpSpPr>
            <p:cNvPr id="124" name="Group 36">
              <a:extLst>
                <a:ext uri="{FF2B5EF4-FFF2-40B4-BE49-F238E27FC236}">
                  <a16:creationId xmlns:a16="http://schemas.microsoft.com/office/drawing/2014/main" id="{BAA2105F-97C1-426B-85A3-51F3A168FCD4}"/>
                </a:ext>
              </a:extLst>
            </p:cNvPr>
            <p:cNvGrpSpPr/>
            <p:nvPr/>
          </p:nvGrpSpPr>
          <p:grpSpPr>
            <a:xfrm>
              <a:off x="4006456" y="1552536"/>
              <a:ext cx="804672" cy="426155"/>
              <a:chOff x="2329455" y="2015673"/>
              <a:chExt cx="804672" cy="426155"/>
            </a:xfrm>
          </p:grpSpPr>
          <p:sp>
            <p:nvSpPr>
              <p:cNvPr id="162" name="角丸四角形 68">
                <a:extLst>
                  <a:ext uri="{FF2B5EF4-FFF2-40B4-BE49-F238E27FC236}">
                    <a16:creationId xmlns:a16="http://schemas.microsoft.com/office/drawing/2014/main" id="{A79E825B-4AA2-4FD5-9A5F-ECAEA1EEB888}"/>
                  </a:ext>
                </a:extLst>
              </p:cNvPr>
              <p:cNvSpPr/>
              <p:nvPr/>
            </p:nvSpPr>
            <p:spPr>
              <a:xfrm>
                <a:off x="2329455" y="2015673"/>
                <a:ext cx="804672" cy="186524"/>
              </a:xfrm>
              <a:prstGeom prst="roundRect">
                <a:avLst/>
              </a:prstGeom>
              <a:solidFill>
                <a:srgbClr val="0067DF"/>
              </a:solidFill>
              <a:ln w="12700" cap="flat" cmpd="sng" algn="ctr">
                <a:solidFill>
                  <a:srgbClr val="0067DF">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err="1" smtClean="0">
                    <a:ln>
                      <a:noFill/>
                    </a:ln>
                    <a:solidFill>
                      <a:srgbClr val="FFFFFF"/>
                    </a:solidFill>
                    <a:effectLst/>
                    <a:uLnTx/>
                    <a:uFillTx/>
                    <a:latin typeface="メイリオ" panose="020B0604030504040204" pitchFamily="50" charset="-128"/>
                    <a:ea typeface="メイリオ" panose="020B0604030504040204" pitchFamily="50" charset="-128"/>
                    <a:cs typeface="Arial"/>
                  </a:rPr>
                  <a:t>StudioX</a:t>
                </a:r>
                <a:endParaRPr kumimoji="0" lang="en-US" altLang="ja-JP" sz="1067"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163" name="角丸四角形 68">
                <a:extLst>
                  <a:ext uri="{FF2B5EF4-FFF2-40B4-BE49-F238E27FC236}">
                    <a16:creationId xmlns:a16="http://schemas.microsoft.com/office/drawing/2014/main" id="{297FE9C2-4241-4CA4-9A83-F69837AA1DD0}"/>
                  </a:ext>
                </a:extLst>
              </p:cNvPr>
              <p:cNvSpPr/>
              <p:nvPr/>
            </p:nvSpPr>
            <p:spPr>
              <a:xfrm>
                <a:off x="2329851" y="2222372"/>
                <a:ext cx="803880" cy="219456"/>
              </a:xfrm>
              <a:prstGeom prst="roundRect">
                <a:avLst/>
              </a:prstGeom>
              <a:solidFill>
                <a:srgbClr val="0067DF"/>
              </a:solidFill>
              <a:ln w="12700" cap="flat" cmpd="sng" algn="ctr">
                <a:solidFill>
                  <a:srgbClr val="0067DF">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rPr>
                  <a:t>Integration Service </a:t>
                </a:r>
              </a:p>
            </p:txBody>
          </p:sp>
        </p:grpSp>
        <p:sp>
          <p:nvSpPr>
            <p:cNvPr id="125" name="角丸四角形 68">
              <a:extLst>
                <a:ext uri="{FF2B5EF4-FFF2-40B4-BE49-F238E27FC236}">
                  <a16:creationId xmlns:a16="http://schemas.microsoft.com/office/drawing/2014/main" id="{168755C1-D57D-4B6A-9104-3A7A70BCCC49}"/>
                </a:ext>
              </a:extLst>
            </p:cNvPr>
            <p:cNvSpPr/>
            <p:nvPr/>
          </p:nvSpPr>
          <p:spPr>
            <a:xfrm>
              <a:off x="4006456" y="2224141"/>
              <a:ext cx="803880" cy="274320"/>
            </a:xfrm>
            <a:prstGeom prst="roundRect">
              <a:avLst/>
            </a:prstGeom>
            <a:solidFill>
              <a:srgbClr val="0067DF"/>
            </a:solidFill>
            <a:ln w="12700" cap="flat" cmpd="sng" algn="ctr">
              <a:solidFill>
                <a:srgbClr val="0067DF">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rPr>
                <a:t>Integration Service </a:t>
              </a:r>
            </a:p>
          </p:txBody>
        </p:sp>
        <p:sp>
          <p:nvSpPr>
            <p:cNvPr id="126" name="TextBox 60">
              <a:extLst>
                <a:ext uri="{FF2B5EF4-FFF2-40B4-BE49-F238E27FC236}">
                  <a16:creationId xmlns:a16="http://schemas.microsoft.com/office/drawing/2014/main" id="{02E84F20-543C-4141-A854-458D7BA408BE}"/>
                </a:ext>
              </a:extLst>
            </p:cNvPr>
            <p:cNvSpPr txBox="1"/>
            <p:nvPr/>
          </p:nvSpPr>
          <p:spPr>
            <a:xfrm>
              <a:off x="1572968" y="3825394"/>
              <a:ext cx="1553749" cy="353758"/>
            </a:xfrm>
            <a:prstGeom prst="rect">
              <a:avLst/>
            </a:prstGeom>
            <a:noFill/>
          </p:spPr>
          <p:txBody>
            <a:bodyPr wrap="square" lIns="0" tIns="0" rIns="0" bIns="0" rtlCol="0" anchor="ctr">
              <a:noAutofit/>
            </a:bodyPr>
            <a:lstStyle/>
            <a:p>
              <a:pPr marL="0" marR="0" lvl="0" indent="0" defTabSz="457230" eaLnBrk="1" fontAlgn="auto" latinLnBrk="0" hangingPunct="1">
                <a:lnSpc>
                  <a:spcPct val="100000"/>
                </a:lnSpc>
                <a:spcBef>
                  <a:spcPts val="0"/>
                </a:spcBef>
                <a:spcAft>
                  <a:spcPts val="0"/>
                </a:spcAft>
                <a:buClrTx/>
                <a:buSzTx/>
                <a:buFontTx/>
                <a:buNone/>
                <a:tabLst/>
                <a:defRPr/>
              </a:pPr>
              <a:r>
                <a:rPr kumimoji="0" lang="en-US" sz="1333" b="1" i="0" u="none" strike="noStrike" kern="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Arial"/>
                </a:rPr>
                <a:t>Flex-Process Mining Business User</a:t>
              </a:r>
            </a:p>
          </p:txBody>
        </p:sp>
        <p:sp>
          <p:nvSpPr>
            <p:cNvPr id="127" name="Rectangle 118">
              <a:extLst>
                <a:ext uri="{FF2B5EF4-FFF2-40B4-BE49-F238E27FC236}">
                  <a16:creationId xmlns:a16="http://schemas.microsoft.com/office/drawing/2014/main" id="{E6A9B572-3EEC-45FE-A55D-1A13932557F8}"/>
                </a:ext>
              </a:extLst>
            </p:cNvPr>
            <p:cNvSpPr/>
            <p:nvPr/>
          </p:nvSpPr>
          <p:spPr>
            <a:xfrm>
              <a:off x="1422318" y="2646536"/>
              <a:ext cx="6299363" cy="413374"/>
            </a:xfrm>
            <a:prstGeom prst="rect">
              <a:avLst/>
            </a:prstGeom>
            <a:noFill/>
            <a:ln w="3175" cap="flat" cmpd="sng" algn="ctr">
              <a:solidFill>
                <a:srgbClr val="000000"/>
              </a:solidFill>
              <a:prstDash val="solid"/>
              <a:round/>
              <a:headEnd type="none" w="med" len="med"/>
              <a:tailEnd type="none" w="med" len="med"/>
            </a:ln>
            <a:effectLst/>
          </p:spPr>
          <p:txBody>
            <a:bodyPr lIns="0" tIns="0" rIns="0" bIns="0" rtlCol="0" anchor="ctr" anchorCtr="0"/>
            <a:lstStyle/>
            <a:p>
              <a:pPr marL="0" marR="0" lvl="0" indent="0" algn="ctr" defTabSz="457230" eaLnBrk="1" fontAlgn="auto" latinLnBrk="0" hangingPunct="1">
                <a:lnSpc>
                  <a:spcPct val="100000"/>
                </a:lnSpc>
                <a:spcBef>
                  <a:spcPts val="0"/>
                </a:spcBef>
                <a:spcAft>
                  <a:spcPts val="0"/>
                </a:spcAft>
                <a:buClrTx/>
                <a:buSzTx/>
                <a:buFontTx/>
                <a:buNone/>
                <a:tabLst/>
                <a:defRPr/>
              </a:pPr>
              <a:endParaRPr kumimoji="0" lang="en-US" sz="1867" b="0" i="0" u="none" strike="noStrike" kern="0" cap="none" spc="0" normalizeH="0" baseline="0" noProof="0" err="1" smtClean="0">
                <a:ln>
                  <a:noFill/>
                </a:ln>
                <a:solidFill>
                  <a:srgbClr val="000000"/>
                </a:solidFill>
                <a:effectLst/>
                <a:uLnTx/>
                <a:uFillTx/>
                <a:latin typeface="メイリオ" panose="020B0604030504040204" pitchFamily="50" charset="-128"/>
                <a:ea typeface="メイリオ" panose="020B0604030504040204" pitchFamily="50" charset="-128"/>
                <a:cs typeface="Arial"/>
              </a:endParaRPr>
            </a:p>
          </p:txBody>
        </p:sp>
        <p:sp>
          <p:nvSpPr>
            <p:cNvPr id="128" name="TextBox 132">
              <a:extLst>
                <a:ext uri="{FF2B5EF4-FFF2-40B4-BE49-F238E27FC236}">
                  <a16:creationId xmlns:a16="http://schemas.microsoft.com/office/drawing/2014/main" id="{532AF18B-BA59-48D4-A8C7-3EFC560F7D43}"/>
                </a:ext>
              </a:extLst>
            </p:cNvPr>
            <p:cNvSpPr txBox="1"/>
            <p:nvPr/>
          </p:nvSpPr>
          <p:spPr>
            <a:xfrm>
              <a:off x="1572968" y="2788284"/>
              <a:ext cx="1576163" cy="218661"/>
            </a:xfrm>
            <a:prstGeom prst="rect">
              <a:avLst/>
            </a:prstGeom>
            <a:noFill/>
          </p:spPr>
          <p:txBody>
            <a:bodyPr wrap="square" lIns="0" tIns="0" rIns="0" bIns="0" rtlCol="0" anchor="ctr">
              <a:noAutofit/>
            </a:bodyPr>
            <a:lstStyle/>
            <a:p>
              <a:pPr marL="0" marR="0" lvl="0" indent="0" defTabSz="457230" eaLnBrk="1" fontAlgn="auto" latinLnBrk="0" hangingPunct="1">
                <a:lnSpc>
                  <a:spcPct val="100000"/>
                </a:lnSpc>
                <a:spcBef>
                  <a:spcPts val="0"/>
                </a:spcBef>
                <a:spcAft>
                  <a:spcPts val="0"/>
                </a:spcAft>
                <a:buClrTx/>
                <a:buSzTx/>
                <a:buFontTx/>
                <a:buNone/>
                <a:tabLst/>
                <a:defRPr/>
              </a:pPr>
              <a:r>
                <a:rPr kumimoji="0" lang="en-US" altLang="ja-JP" sz="1333" b="1" i="0" u="none" strike="noStrike" kern="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Arial"/>
                </a:rPr>
                <a:t>Flex-Tester</a:t>
              </a:r>
              <a:endParaRPr kumimoji="0" lang="en-US" sz="1333" b="1" i="0" u="none" strike="noStrike" kern="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Arial"/>
              </a:endParaRPr>
            </a:p>
          </p:txBody>
        </p:sp>
        <p:sp>
          <p:nvSpPr>
            <p:cNvPr id="129" name="角丸四角形 64">
              <a:extLst>
                <a:ext uri="{FF2B5EF4-FFF2-40B4-BE49-F238E27FC236}">
                  <a16:creationId xmlns:a16="http://schemas.microsoft.com/office/drawing/2014/main" id="{82C63755-5A14-47A5-9B24-1A1B57CF60BE}"/>
                </a:ext>
              </a:extLst>
            </p:cNvPr>
            <p:cNvSpPr/>
            <p:nvPr/>
          </p:nvSpPr>
          <p:spPr>
            <a:xfrm>
              <a:off x="4928724" y="2687134"/>
              <a:ext cx="804672" cy="332178"/>
            </a:xfrm>
            <a:prstGeom prst="roundRect">
              <a:avLst/>
            </a:prstGeom>
            <a:solidFill>
              <a:srgbClr val="FA4616"/>
            </a:solidFill>
            <a:ln w="12700" cap="flat" cmpd="sng" algn="ctr">
              <a:solidFill>
                <a:srgbClr val="FA4616">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rPr>
                <a:t>Test Manager</a:t>
              </a:r>
            </a:p>
          </p:txBody>
        </p:sp>
        <p:sp>
          <p:nvSpPr>
            <p:cNvPr id="130" name="角丸四角形 61">
              <a:extLst>
                <a:ext uri="{FF2B5EF4-FFF2-40B4-BE49-F238E27FC236}">
                  <a16:creationId xmlns:a16="http://schemas.microsoft.com/office/drawing/2014/main" id="{27BF9C66-3215-485F-B330-AB47908128EC}"/>
                </a:ext>
              </a:extLst>
            </p:cNvPr>
            <p:cNvSpPr/>
            <p:nvPr/>
          </p:nvSpPr>
          <p:spPr>
            <a:xfrm>
              <a:off x="3085142" y="2716063"/>
              <a:ext cx="804672" cy="274320"/>
            </a:xfrm>
            <a:prstGeom prst="roundRect">
              <a:avLst/>
            </a:prstGeom>
            <a:solidFill>
              <a:srgbClr val="ED145B"/>
            </a:solidFill>
            <a:ln w="12700" cap="flat" cmpd="sng" algn="ctr">
              <a:solidFill>
                <a:srgbClr val="ED145B">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Task Capture</a:t>
              </a:r>
              <a:endParaRPr kumimoji="0" lang="ja-JP" altLang="en-US" sz="1067" b="0" i="0" u="none" strike="noStrike" kern="0" cap="none" spc="0" normalizeH="0" baseline="0" noProof="0" err="1"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131" name="角丸四角形 63">
              <a:extLst>
                <a:ext uri="{FF2B5EF4-FFF2-40B4-BE49-F238E27FC236}">
                  <a16:creationId xmlns:a16="http://schemas.microsoft.com/office/drawing/2014/main" id="{C56C7A44-4473-4F0C-81EF-72C4F27EACFD}"/>
                </a:ext>
              </a:extLst>
            </p:cNvPr>
            <p:cNvSpPr/>
            <p:nvPr/>
          </p:nvSpPr>
          <p:spPr>
            <a:xfrm>
              <a:off x="6765977" y="3837600"/>
              <a:ext cx="804672" cy="339981"/>
            </a:xfrm>
            <a:prstGeom prst="roundRect">
              <a:avLst/>
            </a:prstGeom>
            <a:solidFill>
              <a:srgbClr val="933692"/>
            </a:solidFill>
            <a:ln w="12700" cap="flat" cmpd="sng" algn="ctr">
              <a:solidFill>
                <a:srgbClr val="933692">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Action Center</a:t>
              </a:r>
              <a:endParaRPr kumimoji="0" lang="ja-JP" altLang="en-US" sz="1067" b="0" i="0" u="none" strike="noStrike" kern="0" cap="none" spc="0" normalizeH="0" baseline="0" noProof="0" err="1"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132" name="Rectangle 41">
              <a:extLst>
                <a:ext uri="{FF2B5EF4-FFF2-40B4-BE49-F238E27FC236}">
                  <a16:creationId xmlns:a16="http://schemas.microsoft.com/office/drawing/2014/main" id="{9557F1D9-5313-49C5-81EF-1082E59D93EE}"/>
                </a:ext>
              </a:extLst>
            </p:cNvPr>
            <p:cNvSpPr/>
            <p:nvPr/>
          </p:nvSpPr>
          <p:spPr>
            <a:xfrm>
              <a:off x="1422318" y="826420"/>
              <a:ext cx="6299363" cy="594360"/>
            </a:xfrm>
            <a:prstGeom prst="rect">
              <a:avLst/>
            </a:prstGeom>
            <a:noFill/>
            <a:ln w="3175" cap="flat" cmpd="sng" algn="ctr">
              <a:solidFill>
                <a:srgbClr val="000000"/>
              </a:solidFill>
              <a:prstDash val="solid"/>
              <a:round/>
              <a:headEnd type="none" w="med" len="med"/>
              <a:tailEnd type="none" w="med" len="med"/>
            </a:ln>
            <a:effectLst/>
          </p:spPr>
          <p:txBody>
            <a:bodyPr lIns="0" tIns="0" rIns="0" bIns="0" rtlCol="0" anchor="ctr" anchorCtr="0"/>
            <a:lstStyle/>
            <a:p>
              <a:pPr marL="0" marR="0" lvl="0" indent="0" algn="ctr" defTabSz="457230" eaLnBrk="1" fontAlgn="auto" latinLnBrk="0" hangingPunct="1">
                <a:lnSpc>
                  <a:spcPct val="100000"/>
                </a:lnSpc>
                <a:spcBef>
                  <a:spcPts val="0"/>
                </a:spcBef>
                <a:spcAft>
                  <a:spcPts val="0"/>
                </a:spcAft>
                <a:buClrTx/>
                <a:buSzTx/>
                <a:buFontTx/>
                <a:buNone/>
                <a:tabLst/>
                <a:defRPr/>
              </a:pPr>
              <a:endParaRPr kumimoji="0" lang="en-US" sz="1867" b="0" i="0" u="none" strike="noStrike" kern="0" cap="none" spc="0" normalizeH="0" baseline="0" noProof="0" err="1" smtClean="0">
                <a:ln>
                  <a:noFill/>
                </a:ln>
                <a:solidFill>
                  <a:srgbClr val="000000"/>
                </a:solidFill>
                <a:effectLst/>
                <a:uLnTx/>
                <a:uFillTx/>
                <a:latin typeface="メイリオ" panose="020B0604030504040204" pitchFamily="50" charset="-128"/>
                <a:ea typeface="メイリオ" panose="020B0604030504040204" pitchFamily="50" charset="-128"/>
                <a:cs typeface="Arial"/>
              </a:endParaRPr>
            </a:p>
          </p:txBody>
        </p:sp>
        <p:sp>
          <p:nvSpPr>
            <p:cNvPr id="133" name="角丸四角形 61">
              <a:extLst>
                <a:ext uri="{FF2B5EF4-FFF2-40B4-BE49-F238E27FC236}">
                  <a16:creationId xmlns:a16="http://schemas.microsoft.com/office/drawing/2014/main" id="{831FE621-6C0E-4A61-83D5-096204056DB8}"/>
                </a:ext>
              </a:extLst>
            </p:cNvPr>
            <p:cNvSpPr/>
            <p:nvPr/>
          </p:nvSpPr>
          <p:spPr>
            <a:xfrm>
              <a:off x="3085142" y="986440"/>
              <a:ext cx="804672" cy="274320"/>
            </a:xfrm>
            <a:prstGeom prst="roundRect">
              <a:avLst/>
            </a:prstGeom>
            <a:solidFill>
              <a:srgbClr val="ED145B"/>
            </a:solidFill>
            <a:ln w="12700" cap="flat" cmpd="sng" algn="ctr">
              <a:solidFill>
                <a:srgbClr val="ED145B">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rPr>
                <a:t>Task Capture</a:t>
              </a:r>
              <a:endParaRPr kumimoji="0" lang="ja-JP" altLang="en-US" sz="1067"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134" name="角丸四角形 62">
              <a:extLst>
                <a:ext uri="{FF2B5EF4-FFF2-40B4-BE49-F238E27FC236}">
                  <a16:creationId xmlns:a16="http://schemas.microsoft.com/office/drawing/2014/main" id="{9023CB0A-A7DC-46D7-A022-1C7CFE72A47F}"/>
                </a:ext>
              </a:extLst>
            </p:cNvPr>
            <p:cNvSpPr/>
            <p:nvPr/>
          </p:nvSpPr>
          <p:spPr>
            <a:xfrm>
              <a:off x="5862101" y="986440"/>
              <a:ext cx="804672" cy="274320"/>
            </a:xfrm>
            <a:prstGeom prst="roundRect">
              <a:avLst/>
            </a:prstGeom>
            <a:solidFill>
              <a:srgbClr val="33DF69"/>
            </a:solidFill>
            <a:ln w="12700" cap="flat" cmpd="sng" algn="ctr">
              <a:solidFill>
                <a:srgbClr val="00B050"/>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rPr>
                <a:t>Attended Robot</a:t>
              </a:r>
              <a:endParaRPr kumimoji="0" lang="ja-JP" altLang="en-US" sz="1067"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135" name="TextBox 55">
              <a:extLst>
                <a:ext uri="{FF2B5EF4-FFF2-40B4-BE49-F238E27FC236}">
                  <a16:creationId xmlns:a16="http://schemas.microsoft.com/office/drawing/2014/main" id="{84BCD7BC-C73E-4F3C-BB5D-44F232753C89}"/>
                </a:ext>
              </a:extLst>
            </p:cNvPr>
            <p:cNvSpPr txBox="1"/>
            <p:nvPr/>
          </p:nvSpPr>
          <p:spPr>
            <a:xfrm>
              <a:off x="1572968" y="924958"/>
              <a:ext cx="1289056" cy="380537"/>
            </a:xfrm>
            <a:prstGeom prst="rect">
              <a:avLst/>
            </a:prstGeom>
            <a:noFill/>
          </p:spPr>
          <p:txBody>
            <a:bodyPr wrap="square" lIns="0" tIns="0" rIns="0" bIns="0" rtlCol="0" anchor="ctr">
              <a:noAutofit/>
            </a:bodyPr>
            <a:lstStyle/>
            <a:p>
              <a:pPr marL="0" marR="0" lvl="0" indent="0" defTabSz="457230" eaLnBrk="1" fontAlgn="auto" latinLnBrk="0" hangingPunct="1">
                <a:lnSpc>
                  <a:spcPct val="100000"/>
                </a:lnSpc>
                <a:spcBef>
                  <a:spcPts val="0"/>
                </a:spcBef>
                <a:spcAft>
                  <a:spcPts val="0"/>
                </a:spcAft>
                <a:buClrTx/>
                <a:buSzTx/>
                <a:buFontTx/>
                <a:buNone/>
                <a:tabLst/>
                <a:defRPr/>
              </a:pPr>
              <a:r>
                <a:rPr kumimoji="0" lang="en-US" sz="1333" b="1" i="0" u="none" strike="noStrike" kern="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Arial"/>
                </a:rPr>
                <a:t>Flex-Automation Developer</a:t>
              </a:r>
            </a:p>
          </p:txBody>
        </p:sp>
        <p:grpSp>
          <p:nvGrpSpPr>
            <p:cNvPr id="136" name="Group 14">
              <a:extLst>
                <a:ext uri="{FF2B5EF4-FFF2-40B4-BE49-F238E27FC236}">
                  <a16:creationId xmlns:a16="http://schemas.microsoft.com/office/drawing/2014/main" id="{488147E2-208F-4051-AF84-CA3DCD48AD88}"/>
                </a:ext>
              </a:extLst>
            </p:cNvPr>
            <p:cNvGrpSpPr/>
            <p:nvPr/>
          </p:nvGrpSpPr>
          <p:grpSpPr>
            <a:xfrm>
              <a:off x="6765977" y="933004"/>
              <a:ext cx="805055" cy="381193"/>
              <a:chOff x="5156131" y="1443638"/>
              <a:chExt cx="805055" cy="381193"/>
            </a:xfrm>
          </p:grpSpPr>
          <p:sp>
            <p:nvSpPr>
              <p:cNvPr id="160" name="角丸四角形 63">
                <a:extLst>
                  <a:ext uri="{FF2B5EF4-FFF2-40B4-BE49-F238E27FC236}">
                    <a16:creationId xmlns:a16="http://schemas.microsoft.com/office/drawing/2014/main" id="{0DD65408-8860-4E27-9746-417F15E00DEF}"/>
                  </a:ext>
                </a:extLst>
              </p:cNvPr>
              <p:cNvSpPr/>
              <p:nvPr/>
            </p:nvSpPr>
            <p:spPr>
              <a:xfrm>
                <a:off x="5156131" y="1443638"/>
                <a:ext cx="804672" cy="177013"/>
              </a:xfrm>
              <a:prstGeom prst="roundRect">
                <a:avLst/>
              </a:prstGeom>
              <a:solidFill>
                <a:srgbClr val="933692"/>
              </a:solidFill>
              <a:ln w="12700" cap="flat" cmpd="sng" algn="ctr">
                <a:solidFill>
                  <a:srgbClr val="933692">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rPr>
                  <a:t>Action Center</a:t>
                </a:r>
                <a:endParaRPr kumimoji="0" lang="ja-JP" altLang="en-US" sz="1067"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161" name="角丸四角形 63">
                <a:extLst>
                  <a:ext uri="{FF2B5EF4-FFF2-40B4-BE49-F238E27FC236}">
                    <a16:creationId xmlns:a16="http://schemas.microsoft.com/office/drawing/2014/main" id="{92860A85-93B9-4C7C-84F8-398D6892C544}"/>
                  </a:ext>
                </a:extLst>
              </p:cNvPr>
              <p:cNvSpPr/>
              <p:nvPr/>
            </p:nvSpPr>
            <p:spPr>
              <a:xfrm>
                <a:off x="5156514" y="1647818"/>
                <a:ext cx="804672" cy="177013"/>
              </a:xfrm>
              <a:prstGeom prst="roundRect">
                <a:avLst/>
              </a:prstGeom>
              <a:solidFill>
                <a:srgbClr val="933692"/>
              </a:solidFill>
              <a:ln w="12700" cap="flat" cmpd="sng" algn="ctr">
                <a:solidFill>
                  <a:srgbClr val="933692">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Apps</a:t>
                </a:r>
                <a:endParaRPr kumimoji="0" lang="ja-JP" altLang="en-US" sz="1067" b="0" i="0" u="none" strike="noStrike" kern="0" cap="none" spc="0" normalizeH="0" baseline="0" noProof="0" err="1"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grpSp>
        <p:grpSp>
          <p:nvGrpSpPr>
            <p:cNvPr id="137" name="Group 28">
              <a:extLst>
                <a:ext uri="{FF2B5EF4-FFF2-40B4-BE49-F238E27FC236}">
                  <a16:creationId xmlns:a16="http://schemas.microsoft.com/office/drawing/2014/main" id="{C04D1C54-F911-40E4-9E2A-8C281FED24CA}"/>
                </a:ext>
              </a:extLst>
            </p:cNvPr>
            <p:cNvGrpSpPr/>
            <p:nvPr/>
          </p:nvGrpSpPr>
          <p:grpSpPr>
            <a:xfrm>
              <a:off x="4006456" y="847234"/>
              <a:ext cx="804366" cy="552732"/>
              <a:chOff x="4022246" y="929470"/>
              <a:chExt cx="804366" cy="552732"/>
            </a:xfrm>
          </p:grpSpPr>
          <p:sp>
            <p:nvSpPr>
              <p:cNvPr id="157" name="角丸四角形 67">
                <a:extLst>
                  <a:ext uri="{FF2B5EF4-FFF2-40B4-BE49-F238E27FC236}">
                    <a16:creationId xmlns:a16="http://schemas.microsoft.com/office/drawing/2014/main" id="{EB26026D-AF4E-4091-9CE5-EA2024DC5BE4}"/>
                  </a:ext>
                </a:extLst>
              </p:cNvPr>
              <p:cNvSpPr/>
              <p:nvPr/>
            </p:nvSpPr>
            <p:spPr>
              <a:xfrm>
                <a:off x="4022732" y="929470"/>
                <a:ext cx="803880" cy="155448"/>
              </a:xfrm>
              <a:prstGeom prst="roundRect">
                <a:avLst/>
              </a:prstGeom>
              <a:solidFill>
                <a:srgbClr val="0067DF"/>
              </a:solidFill>
              <a:ln w="12700" cap="flat" cmpd="sng" algn="ctr">
                <a:solidFill>
                  <a:srgbClr val="0067DF">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rPr>
                  <a:t>Studio</a:t>
                </a:r>
              </a:p>
            </p:txBody>
          </p:sp>
          <p:sp>
            <p:nvSpPr>
              <p:cNvPr id="158" name="角丸四角形 68">
                <a:extLst>
                  <a:ext uri="{FF2B5EF4-FFF2-40B4-BE49-F238E27FC236}">
                    <a16:creationId xmlns:a16="http://schemas.microsoft.com/office/drawing/2014/main" id="{467D2C2B-D509-4159-8E97-6C35F8186278}"/>
                  </a:ext>
                </a:extLst>
              </p:cNvPr>
              <p:cNvSpPr/>
              <p:nvPr/>
            </p:nvSpPr>
            <p:spPr>
              <a:xfrm>
                <a:off x="4022348" y="1097995"/>
                <a:ext cx="803880" cy="155448"/>
              </a:xfrm>
              <a:prstGeom prst="roundRect">
                <a:avLst/>
              </a:prstGeom>
              <a:solidFill>
                <a:srgbClr val="0067DF"/>
              </a:solidFill>
              <a:ln w="12700" cap="flat" cmpd="sng" algn="ctr">
                <a:solidFill>
                  <a:srgbClr val="0067DF">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dirty="0" err="1" smtClean="0">
                    <a:ln>
                      <a:noFill/>
                    </a:ln>
                    <a:solidFill>
                      <a:srgbClr val="FFFFFF"/>
                    </a:solidFill>
                    <a:effectLst/>
                    <a:uLnTx/>
                    <a:uFillTx/>
                    <a:latin typeface="メイリオ" panose="020B0604030504040204" pitchFamily="50" charset="-128"/>
                    <a:ea typeface="メイリオ" panose="020B0604030504040204" pitchFamily="50" charset="-128"/>
                    <a:cs typeface="Arial"/>
                  </a:rPr>
                  <a:t>StudioX</a:t>
                </a:r>
                <a:endParaRPr kumimoji="0" lang="en-US" altLang="ja-JP" sz="1067"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159" name="角丸四角形 68">
                <a:extLst>
                  <a:ext uri="{FF2B5EF4-FFF2-40B4-BE49-F238E27FC236}">
                    <a16:creationId xmlns:a16="http://schemas.microsoft.com/office/drawing/2014/main" id="{39C92CE6-E5D7-415A-BB19-EB4A0DD3F917}"/>
                  </a:ext>
                </a:extLst>
              </p:cNvPr>
              <p:cNvSpPr/>
              <p:nvPr/>
            </p:nvSpPr>
            <p:spPr>
              <a:xfrm>
                <a:off x="4022246" y="1267731"/>
                <a:ext cx="803880" cy="214471"/>
              </a:xfrm>
              <a:prstGeom prst="roundRect">
                <a:avLst/>
              </a:prstGeom>
              <a:solidFill>
                <a:srgbClr val="0067DF"/>
              </a:solidFill>
              <a:ln w="12700" cap="flat" cmpd="sng" algn="ctr">
                <a:solidFill>
                  <a:srgbClr val="0067DF">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rPr>
                  <a:t>Integration Service </a:t>
                </a:r>
              </a:p>
            </p:txBody>
          </p:sp>
        </p:grpSp>
        <p:grpSp>
          <p:nvGrpSpPr>
            <p:cNvPr id="138" name="Group 20">
              <a:extLst>
                <a:ext uri="{FF2B5EF4-FFF2-40B4-BE49-F238E27FC236}">
                  <a16:creationId xmlns:a16="http://schemas.microsoft.com/office/drawing/2014/main" id="{CFEE16DC-890D-4A79-B1C7-8F3B9B6CFB69}"/>
                </a:ext>
              </a:extLst>
            </p:cNvPr>
            <p:cNvGrpSpPr/>
            <p:nvPr/>
          </p:nvGrpSpPr>
          <p:grpSpPr>
            <a:xfrm>
              <a:off x="4928724" y="879903"/>
              <a:ext cx="804672" cy="487395"/>
              <a:chOff x="4955021" y="946642"/>
              <a:chExt cx="804672" cy="487395"/>
            </a:xfrm>
          </p:grpSpPr>
          <p:sp>
            <p:nvSpPr>
              <p:cNvPr id="154" name="角丸四角形 64">
                <a:extLst>
                  <a:ext uri="{FF2B5EF4-FFF2-40B4-BE49-F238E27FC236}">
                    <a16:creationId xmlns:a16="http://schemas.microsoft.com/office/drawing/2014/main" id="{955D057A-2B64-44A9-BAE1-293A776567C4}"/>
                  </a:ext>
                </a:extLst>
              </p:cNvPr>
              <p:cNvSpPr/>
              <p:nvPr/>
            </p:nvSpPr>
            <p:spPr>
              <a:xfrm>
                <a:off x="4955021" y="1116102"/>
                <a:ext cx="804672" cy="155448"/>
              </a:xfrm>
              <a:prstGeom prst="roundRect">
                <a:avLst/>
              </a:prstGeom>
              <a:solidFill>
                <a:srgbClr val="FA4616"/>
              </a:solidFill>
              <a:ln w="12700" cap="flat" cmpd="sng" algn="ctr">
                <a:solidFill>
                  <a:srgbClr val="FA4616">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rPr>
                  <a:t>Test Manager</a:t>
                </a:r>
                <a:endParaRPr kumimoji="0" lang="ja-JP" altLang="en-US" sz="1067"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155" name="角丸四角形 63">
                <a:extLst>
                  <a:ext uri="{FF2B5EF4-FFF2-40B4-BE49-F238E27FC236}">
                    <a16:creationId xmlns:a16="http://schemas.microsoft.com/office/drawing/2014/main" id="{E24817C1-1799-4D16-83E1-1A43A25533E0}"/>
                  </a:ext>
                </a:extLst>
              </p:cNvPr>
              <p:cNvSpPr/>
              <p:nvPr/>
            </p:nvSpPr>
            <p:spPr>
              <a:xfrm>
                <a:off x="4955021" y="1278589"/>
                <a:ext cx="804672" cy="155448"/>
              </a:xfrm>
              <a:prstGeom prst="roundRect">
                <a:avLst/>
              </a:prstGeom>
              <a:solidFill>
                <a:srgbClr val="FA4616"/>
              </a:solidFill>
              <a:ln w="12700" cap="flat" cmpd="sng" algn="ctr">
                <a:solidFill>
                  <a:srgbClr val="FA4616">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rPr>
                  <a:t>Data Service</a:t>
                </a:r>
                <a:endParaRPr kumimoji="0" lang="ja-JP" altLang="en-US" sz="1067"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156" name="角丸四角形 64">
                <a:extLst>
                  <a:ext uri="{FF2B5EF4-FFF2-40B4-BE49-F238E27FC236}">
                    <a16:creationId xmlns:a16="http://schemas.microsoft.com/office/drawing/2014/main" id="{8FB881B6-FB6E-47EF-BB75-C9ADF0BB405A}"/>
                  </a:ext>
                </a:extLst>
              </p:cNvPr>
              <p:cNvSpPr/>
              <p:nvPr/>
            </p:nvSpPr>
            <p:spPr>
              <a:xfrm>
                <a:off x="4955021" y="946642"/>
                <a:ext cx="804672" cy="155448"/>
              </a:xfrm>
              <a:prstGeom prst="roundRect">
                <a:avLst/>
              </a:prstGeom>
              <a:solidFill>
                <a:srgbClr val="FA4616"/>
              </a:solidFill>
              <a:ln w="12700" cap="flat" cmpd="sng" algn="ctr">
                <a:solidFill>
                  <a:srgbClr val="FA4616">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rPr>
                  <a:t>Orchestrator</a:t>
                </a:r>
                <a:endParaRPr kumimoji="0" lang="ja-JP" altLang="en-US" sz="1067"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grpSp>
        <p:grpSp>
          <p:nvGrpSpPr>
            <p:cNvPr id="139" name="Group 151">
              <a:extLst>
                <a:ext uri="{FF2B5EF4-FFF2-40B4-BE49-F238E27FC236}">
                  <a16:creationId xmlns:a16="http://schemas.microsoft.com/office/drawing/2014/main" id="{A3782C50-87CC-42AA-BA77-3E32EA6A3521}"/>
                </a:ext>
              </a:extLst>
            </p:cNvPr>
            <p:cNvGrpSpPr/>
            <p:nvPr/>
          </p:nvGrpSpPr>
          <p:grpSpPr>
            <a:xfrm>
              <a:off x="4928724" y="3174570"/>
              <a:ext cx="804672" cy="487395"/>
              <a:chOff x="4955021" y="946642"/>
              <a:chExt cx="804672" cy="487395"/>
            </a:xfrm>
          </p:grpSpPr>
          <p:sp>
            <p:nvSpPr>
              <p:cNvPr id="151" name="角丸四角形 64">
                <a:extLst>
                  <a:ext uri="{FF2B5EF4-FFF2-40B4-BE49-F238E27FC236}">
                    <a16:creationId xmlns:a16="http://schemas.microsoft.com/office/drawing/2014/main" id="{D1B0A20B-2A97-46BF-AFC7-BCAB2027E0F7}"/>
                  </a:ext>
                </a:extLst>
              </p:cNvPr>
              <p:cNvSpPr/>
              <p:nvPr/>
            </p:nvSpPr>
            <p:spPr>
              <a:xfrm>
                <a:off x="4955021" y="1116102"/>
                <a:ext cx="804672" cy="155448"/>
              </a:xfrm>
              <a:prstGeom prst="roundRect">
                <a:avLst/>
              </a:prstGeom>
              <a:solidFill>
                <a:srgbClr val="FA4616"/>
              </a:solidFill>
              <a:ln w="12700" cap="flat" cmpd="sng" algn="ctr">
                <a:solidFill>
                  <a:srgbClr val="FA4616">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rPr>
                  <a:t>Test Manager</a:t>
                </a:r>
                <a:endParaRPr kumimoji="0" lang="ja-JP" altLang="en-US" sz="1067"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152" name="角丸四角形 63">
                <a:extLst>
                  <a:ext uri="{FF2B5EF4-FFF2-40B4-BE49-F238E27FC236}">
                    <a16:creationId xmlns:a16="http://schemas.microsoft.com/office/drawing/2014/main" id="{9EDB56C4-3B7D-4885-B94B-6607BCA88511}"/>
                  </a:ext>
                </a:extLst>
              </p:cNvPr>
              <p:cNvSpPr/>
              <p:nvPr/>
            </p:nvSpPr>
            <p:spPr>
              <a:xfrm>
                <a:off x="4955021" y="1278589"/>
                <a:ext cx="804672" cy="155448"/>
              </a:xfrm>
              <a:prstGeom prst="roundRect">
                <a:avLst/>
              </a:prstGeom>
              <a:solidFill>
                <a:srgbClr val="FA4616"/>
              </a:solidFill>
              <a:ln w="12700" cap="flat" cmpd="sng" algn="ctr">
                <a:solidFill>
                  <a:srgbClr val="FA4616">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rPr>
                  <a:t>Data Service</a:t>
                </a:r>
                <a:endParaRPr kumimoji="0" lang="ja-JP" altLang="en-US" sz="1067"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153" name="角丸四角形 64">
                <a:extLst>
                  <a:ext uri="{FF2B5EF4-FFF2-40B4-BE49-F238E27FC236}">
                    <a16:creationId xmlns:a16="http://schemas.microsoft.com/office/drawing/2014/main" id="{DC4CE99E-E270-40DE-A635-602FDF2AC4B7}"/>
                  </a:ext>
                </a:extLst>
              </p:cNvPr>
              <p:cNvSpPr/>
              <p:nvPr/>
            </p:nvSpPr>
            <p:spPr>
              <a:xfrm>
                <a:off x="4955021" y="946642"/>
                <a:ext cx="804672" cy="155448"/>
              </a:xfrm>
              <a:prstGeom prst="roundRect">
                <a:avLst/>
              </a:prstGeom>
              <a:solidFill>
                <a:srgbClr val="FA4616"/>
              </a:solidFill>
              <a:ln w="12700" cap="flat" cmpd="sng" algn="ctr">
                <a:solidFill>
                  <a:srgbClr val="FA4616">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rPr>
                  <a:t>Orchestrator</a:t>
                </a:r>
                <a:endParaRPr kumimoji="0" lang="ja-JP" altLang="en-US" sz="1067"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grpSp>
        <p:grpSp>
          <p:nvGrpSpPr>
            <p:cNvPr id="140" name="Group 155">
              <a:extLst>
                <a:ext uri="{FF2B5EF4-FFF2-40B4-BE49-F238E27FC236}">
                  <a16:creationId xmlns:a16="http://schemas.microsoft.com/office/drawing/2014/main" id="{7FC5C38F-6DBE-4104-B235-A72AD0EEDC0D}"/>
                </a:ext>
              </a:extLst>
            </p:cNvPr>
            <p:cNvGrpSpPr/>
            <p:nvPr/>
          </p:nvGrpSpPr>
          <p:grpSpPr>
            <a:xfrm>
              <a:off x="4006456" y="3141901"/>
              <a:ext cx="804366" cy="552732"/>
              <a:chOff x="4022246" y="929470"/>
              <a:chExt cx="804366" cy="552732"/>
            </a:xfrm>
          </p:grpSpPr>
          <p:sp>
            <p:nvSpPr>
              <p:cNvPr id="148" name="角丸四角形 67">
                <a:extLst>
                  <a:ext uri="{FF2B5EF4-FFF2-40B4-BE49-F238E27FC236}">
                    <a16:creationId xmlns:a16="http://schemas.microsoft.com/office/drawing/2014/main" id="{9ECC1B91-1936-4D6C-8F60-3CC0321ED932}"/>
                  </a:ext>
                </a:extLst>
              </p:cNvPr>
              <p:cNvSpPr/>
              <p:nvPr/>
            </p:nvSpPr>
            <p:spPr>
              <a:xfrm>
                <a:off x="4022732" y="929470"/>
                <a:ext cx="803880" cy="155448"/>
              </a:xfrm>
              <a:prstGeom prst="roundRect">
                <a:avLst/>
              </a:prstGeom>
              <a:solidFill>
                <a:srgbClr val="0067DF"/>
              </a:solidFill>
              <a:ln w="12700" cap="flat" cmpd="sng" algn="ctr">
                <a:solidFill>
                  <a:srgbClr val="0067DF">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rPr>
                  <a:t>Studio</a:t>
                </a:r>
              </a:p>
            </p:txBody>
          </p:sp>
          <p:sp>
            <p:nvSpPr>
              <p:cNvPr id="149" name="角丸四角形 68">
                <a:extLst>
                  <a:ext uri="{FF2B5EF4-FFF2-40B4-BE49-F238E27FC236}">
                    <a16:creationId xmlns:a16="http://schemas.microsoft.com/office/drawing/2014/main" id="{6BC9F7E6-1B98-494F-B799-C45872C61A9D}"/>
                  </a:ext>
                </a:extLst>
              </p:cNvPr>
              <p:cNvSpPr/>
              <p:nvPr/>
            </p:nvSpPr>
            <p:spPr>
              <a:xfrm>
                <a:off x="4022348" y="1097995"/>
                <a:ext cx="803880" cy="155448"/>
              </a:xfrm>
              <a:prstGeom prst="roundRect">
                <a:avLst/>
              </a:prstGeom>
              <a:solidFill>
                <a:srgbClr val="0067DF"/>
              </a:solidFill>
              <a:ln w="12700" cap="flat" cmpd="sng" algn="ctr">
                <a:solidFill>
                  <a:srgbClr val="0067DF">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dirty="0" err="1" smtClean="0">
                    <a:ln>
                      <a:noFill/>
                    </a:ln>
                    <a:solidFill>
                      <a:srgbClr val="FFFFFF"/>
                    </a:solidFill>
                    <a:effectLst/>
                    <a:uLnTx/>
                    <a:uFillTx/>
                    <a:latin typeface="メイリオ" panose="020B0604030504040204" pitchFamily="50" charset="-128"/>
                    <a:ea typeface="メイリオ" panose="020B0604030504040204" pitchFamily="50" charset="-128"/>
                    <a:cs typeface="Arial"/>
                  </a:rPr>
                  <a:t>StudioX</a:t>
                </a:r>
                <a:endParaRPr kumimoji="0" lang="en-US" altLang="ja-JP" sz="1067"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150" name="角丸四角形 68">
                <a:extLst>
                  <a:ext uri="{FF2B5EF4-FFF2-40B4-BE49-F238E27FC236}">
                    <a16:creationId xmlns:a16="http://schemas.microsoft.com/office/drawing/2014/main" id="{ABBED32F-AB5E-413A-857E-B99954998BB2}"/>
                  </a:ext>
                </a:extLst>
              </p:cNvPr>
              <p:cNvSpPr/>
              <p:nvPr/>
            </p:nvSpPr>
            <p:spPr>
              <a:xfrm>
                <a:off x="4022246" y="1267731"/>
                <a:ext cx="803880" cy="214471"/>
              </a:xfrm>
              <a:prstGeom prst="roundRect">
                <a:avLst/>
              </a:prstGeom>
              <a:solidFill>
                <a:srgbClr val="0067DF"/>
              </a:solidFill>
              <a:ln w="12700" cap="flat" cmpd="sng" algn="ctr">
                <a:solidFill>
                  <a:srgbClr val="0067DF">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rPr>
                  <a:t>Integration Service </a:t>
                </a:r>
              </a:p>
            </p:txBody>
          </p:sp>
        </p:grpSp>
        <p:grpSp>
          <p:nvGrpSpPr>
            <p:cNvPr id="141" name="Group 159">
              <a:extLst>
                <a:ext uri="{FF2B5EF4-FFF2-40B4-BE49-F238E27FC236}">
                  <a16:creationId xmlns:a16="http://schemas.microsoft.com/office/drawing/2014/main" id="{1D42ADC5-A9DC-4419-9BA4-B6D8634FF406}"/>
                </a:ext>
              </a:extLst>
            </p:cNvPr>
            <p:cNvGrpSpPr/>
            <p:nvPr/>
          </p:nvGrpSpPr>
          <p:grpSpPr>
            <a:xfrm>
              <a:off x="4928724" y="1572625"/>
              <a:ext cx="803884" cy="385977"/>
              <a:chOff x="2375795" y="3468560"/>
              <a:chExt cx="803884" cy="385977"/>
            </a:xfrm>
            <a:solidFill>
              <a:srgbClr val="FA4616"/>
            </a:solidFill>
          </p:grpSpPr>
          <p:sp>
            <p:nvSpPr>
              <p:cNvPr id="146" name="角丸四角形 61">
                <a:extLst>
                  <a:ext uri="{FF2B5EF4-FFF2-40B4-BE49-F238E27FC236}">
                    <a16:creationId xmlns:a16="http://schemas.microsoft.com/office/drawing/2014/main" id="{FADD6A35-7F1C-4185-9CBD-276A36459F3C}"/>
                  </a:ext>
                </a:extLst>
              </p:cNvPr>
              <p:cNvSpPr/>
              <p:nvPr/>
            </p:nvSpPr>
            <p:spPr>
              <a:xfrm>
                <a:off x="2375797" y="3468560"/>
                <a:ext cx="803882" cy="182880"/>
              </a:xfrm>
              <a:prstGeom prst="roundRect">
                <a:avLst/>
              </a:prstGeom>
              <a:grpFill/>
              <a:ln w="12700" cap="flat" cmpd="sng" algn="ctr">
                <a:solidFill>
                  <a:srgbClr val="FA4616">
                    <a:lumMod val="75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rPr>
                  <a:t>Orchestrator</a:t>
                </a:r>
                <a:endParaRPr kumimoji="0" lang="ja-JP" altLang="en-US" sz="1067"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147" name="角丸四角形 61">
                <a:extLst>
                  <a:ext uri="{FF2B5EF4-FFF2-40B4-BE49-F238E27FC236}">
                    <a16:creationId xmlns:a16="http://schemas.microsoft.com/office/drawing/2014/main" id="{B2CE7478-279B-4DDB-ADFA-1A99E3DB1F64}"/>
                  </a:ext>
                </a:extLst>
              </p:cNvPr>
              <p:cNvSpPr/>
              <p:nvPr/>
            </p:nvSpPr>
            <p:spPr>
              <a:xfrm>
                <a:off x="2375795" y="3671657"/>
                <a:ext cx="803882" cy="182880"/>
              </a:xfrm>
              <a:prstGeom prst="roundRect">
                <a:avLst/>
              </a:prstGeom>
              <a:grpFill/>
              <a:ln w="12700" cap="flat" cmpd="sng" algn="ctr">
                <a:solidFill>
                  <a:srgbClr val="FA4616">
                    <a:lumMod val="75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rPr>
                  <a:t>Data Service</a:t>
                </a:r>
                <a:endParaRPr kumimoji="0" lang="ja-JP" altLang="en-US" sz="1067"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grpSp>
        <p:grpSp>
          <p:nvGrpSpPr>
            <p:cNvPr id="142" name="Group 162">
              <a:extLst>
                <a:ext uri="{FF2B5EF4-FFF2-40B4-BE49-F238E27FC236}">
                  <a16:creationId xmlns:a16="http://schemas.microsoft.com/office/drawing/2014/main" id="{0802CB2D-3C11-4371-84FA-EECA70332F99}"/>
                </a:ext>
              </a:extLst>
            </p:cNvPr>
            <p:cNvGrpSpPr/>
            <p:nvPr/>
          </p:nvGrpSpPr>
          <p:grpSpPr>
            <a:xfrm>
              <a:off x="4928724" y="2168313"/>
              <a:ext cx="803884" cy="385977"/>
              <a:chOff x="2375795" y="3468560"/>
              <a:chExt cx="803884" cy="385977"/>
            </a:xfrm>
            <a:solidFill>
              <a:srgbClr val="FA4616"/>
            </a:solidFill>
          </p:grpSpPr>
          <p:sp>
            <p:nvSpPr>
              <p:cNvPr id="144" name="角丸四角形 61">
                <a:extLst>
                  <a:ext uri="{FF2B5EF4-FFF2-40B4-BE49-F238E27FC236}">
                    <a16:creationId xmlns:a16="http://schemas.microsoft.com/office/drawing/2014/main" id="{18B4CD00-B391-4FBD-9B4E-42D63F05BDC2}"/>
                  </a:ext>
                </a:extLst>
              </p:cNvPr>
              <p:cNvSpPr/>
              <p:nvPr/>
            </p:nvSpPr>
            <p:spPr>
              <a:xfrm>
                <a:off x="2375797" y="3468560"/>
                <a:ext cx="803882" cy="182880"/>
              </a:xfrm>
              <a:prstGeom prst="roundRect">
                <a:avLst/>
              </a:prstGeom>
              <a:grpFill/>
              <a:ln w="12700" cap="flat" cmpd="sng" algn="ctr">
                <a:solidFill>
                  <a:srgbClr val="FA4616">
                    <a:lumMod val="75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rPr>
                  <a:t>Orchestrator</a:t>
                </a:r>
                <a:endParaRPr kumimoji="0" lang="ja-JP" altLang="en-US" sz="1067"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145" name="角丸四角形 61">
                <a:extLst>
                  <a:ext uri="{FF2B5EF4-FFF2-40B4-BE49-F238E27FC236}">
                    <a16:creationId xmlns:a16="http://schemas.microsoft.com/office/drawing/2014/main" id="{F219CD97-CA22-4376-9D1F-60D402CE8184}"/>
                  </a:ext>
                </a:extLst>
              </p:cNvPr>
              <p:cNvSpPr/>
              <p:nvPr/>
            </p:nvSpPr>
            <p:spPr>
              <a:xfrm>
                <a:off x="2375795" y="3671657"/>
                <a:ext cx="803882" cy="182880"/>
              </a:xfrm>
              <a:prstGeom prst="roundRect">
                <a:avLst/>
              </a:prstGeom>
              <a:grpFill/>
              <a:ln w="12700" cap="flat" cmpd="sng" algn="ctr">
                <a:solidFill>
                  <a:srgbClr val="FA4616">
                    <a:lumMod val="75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rPr>
                  <a:t>Data Service</a:t>
                </a:r>
                <a:endParaRPr kumimoji="0" lang="ja-JP" altLang="en-US" sz="1067"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grpSp>
        <p:sp>
          <p:nvSpPr>
            <p:cNvPr id="143" name="角丸四角形 64">
              <a:extLst>
                <a:ext uri="{FF2B5EF4-FFF2-40B4-BE49-F238E27FC236}">
                  <a16:creationId xmlns:a16="http://schemas.microsoft.com/office/drawing/2014/main" id="{895622BD-7DFD-4787-9C8B-3176817E10D4}"/>
                </a:ext>
              </a:extLst>
            </p:cNvPr>
            <p:cNvSpPr/>
            <p:nvPr/>
          </p:nvSpPr>
          <p:spPr>
            <a:xfrm>
              <a:off x="4923591" y="4346674"/>
              <a:ext cx="804672" cy="332178"/>
            </a:xfrm>
            <a:prstGeom prst="roundRect">
              <a:avLst/>
            </a:prstGeom>
            <a:solidFill>
              <a:srgbClr val="FA4616"/>
            </a:solidFill>
            <a:ln w="12700" cap="flat" cmpd="sng" algn="ctr">
              <a:solidFill>
                <a:srgbClr val="FA4616">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dirty="0" smtClean="0">
                  <a:ln>
                    <a:noFill/>
                  </a:ln>
                  <a:solidFill>
                    <a:srgbClr val="FFFFFF"/>
                  </a:solidFill>
                  <a:effectLst/>
                  <a:uLnTx/>
                  <a:uFillTx/>
                  <a:latin typeface="メイリオ" panose="020B0604030504040204" pitchFamily="50" charset="-128"/>
                  <a:ea typeface="メイリオ" panose="020B0604030504040204" pitchFamily="50" charset="-128"/>
                  <a:cs typeface="Arial"/>
                </a:rPr>
                <a:t>Orchestrator</a:t>
              </a:r>
            </a:p>
          </p:txBody>
        </p:sp>
      </p:grpSp>
      <p:sp>
        <p:nvSpPr>
          <p:cNvPr id="196" name="Title 2">
            <a:extLst>
              <a:ext uri="{FF2B5EF4-FFF2-40B4-BE49-F238E27FC236}">
                <a16:creationId xmlns:a16="http://schemas.microsoft.com/office/drawing/2014/main" id="{BFB7CE6F-B815-4453-8FD7-ED88AE77EAFE}"/>
              </a:ext>
            </a:extLst>
          </p:cNvPr>
          <p:cNvSpPr>
            <a:spLocks noGrp="1"/>
          </p:cNvSpPr>
          <p:nvPr>
            <p:ph type="title"/>
          </p:nvPr>
        </p:nvSpPr>
        <p:spPr>
          <a:xfrm>
            <a:off x="381101" y="357723"/>
            <a:ext cx="7977808" cy="690029"/>
          </a:xfrm>
        </p:spPr>
        <p:txBody>
          <a:bodyPr/>
          <a:lstStyle/>
          <a:p>
            <a:r>
              <a:rPr lang="ja-JP" altLang="en-US" sz="2400" dirty="0">
                <a:latin typeface="メイリオ" panose="020B0604030504040204" pitchFamily="50" charset="-128"/>
                <a:ea typeface="メイリオ" panose="020B0604030504040204" pitchFamily="50" charset="-128"/>
              </a:rPr>
              <a:t>フレックスプラン </a:t>
            </a:r>
            <a:r>
              <a:rPr lang="en-US" altLang="ja-JP" sz="2400" dirty="0">
                <a:latin typeface="メイリオ" panose="020B0604030504040204" pitchFamily="50" charset="-128"/>
                <a:ea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rPr>
              <a:t>ユーザーライセンスの一覧</a:t>
            </a:r>
            <a:endParaRPr lang="en-US" sz="2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9365122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p:txBody>
          <a:bodyPr/>
          <a:lstStyle/>
          <a:p>
            <a:pPr>
              <a:defRPr/>
            </a:pPr>
            <a:r>
              <a:rPr lang="en-US" altLang="ja-JP" smtClean="0"/>
              <a:t>© 2022 Power Solutions,Ltd. All Rights Reserved</a:t>
            </a:r>
            <a:endParaRPr kumimoji="1" lang="en-US" altLang="ja-JP" dirty="0"/>
          </a:p>
        </p:txBody>
      </p:sp>
      <p:sp>
        <p:nvSpPr>
          <p:cNvPr id="5" name="スライド番号プレースホルダー 4"/>
          <p:cNvSpPr>
            <a:spLocks noGrp="1"/>
          </p:cNvSpPr>
          <p:nvPr>
            <p:ph type="sldNum" sz="quarter" idx="12"/>
          </p:nvPr>
        </p:nvSpPr>
        <p:spPr/>
        <p:txBody>
          <a:bodyPr/>
          <a:lstStyle/>
          <a:p>
            <a:pPr>
              <a:defRPr/>
            </a:pPr>
            <a:fld id="{A24B5CD7-0B8C-4B10-A284-07F87E62A7C9}" type="slidenum">
              <a:rPr lang="en-US" altLang="ja-JP" smtClean="0"/>
              <a:pPr>
                <a:defRPr/>
              </a:pPr>
              <a:t>8</a:t>
            </a:fld>
            <a:endParaRPr lang="en-US" altLang="ja-JP"/>
          </a:p>
        </p:txBody>
      </p:sp>
      <p:sp>
        <p:nvSpPr>
          <p:cNvPr id="196" name="Title 2">
            <a:extLst>
              <a:ext uri="{FF2B5EF4-FFF2-40B4-BE49-F238E27FC236}">
                <a16:creationId xmlns:a16="http://schemas.microsoft.com/office/drawing/2014/main" id="{BFB7CE6F-B815-4453-8FD7-ED88AE77EAFE}"/>
              </a:ext>
            </a:extLst>
          </p:cNvPr>
          <p:cNvSpPr>
            <a:spLocks noGrp="1"/>
          </p:cNvSpPr>
          <p:nvPr>
            <p:ph type="title"/>
          </p:nvPr>
        </p:nvSpPr>
        <p:spPr>
          <a:xfrm>
            <a:off x="381101" y="357723"/>
            <a:ext cx="7977808" cy="690029"/>
          </a:xfrm>
        </p:spPr>
        <p:txBody>
          <a:bodyPr/>
          <a:lstStyle/>
          <a:p>
            <a:r>
              <a:rPr lang="ja-JP" altLang="en-US" sz="2400" dirty="0" smtClean="0">
                <a:latin typeface="メイリオ" panose="020B0604030504040204" pitchFamily="50" charset="-128"/>
                <a:ea typeface="メイリオ" panose="020B0604030504040204" pitchFamily="50" charset="-128"/>
              </a:rPr>
              <a:t>フレックスプラン </a:t>
            </a:r>
            <a:r>
              <a:rPr lang="en-US" altLang="ja-JP" sz="2400" dirty="0" smtClean="0">
                <a:latin typeface="メイリオ" panose="020B0604030504040204" pitchFamily="50" charset="-128"/>
                <a:ea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rPr>
              <a:t>ロボットライセンス</a:t>
            </a:r>
            <a:endParaRPr lang="en-US" sz="2400" dirty="0">
              <a:latin typeface="メイリオ" panose="020B0604030504040204" pitchFamily="50" charset="-128"/>
              <a:ea typeface="メイリオ" panose="020B0604030504040204" pitchFamily="50" charset="-128"/>
            </a:endParaRPr>
          </a:p>
        </p:txBody>
      </p:sp>
      <p:sp>
        <p:nvSpPr>
          <p:cNvPr id="239" name="TextBox 77">
            <a:extLst>
              <a:ext uri="{FF2B5EF4-FFF2-40B4-BE49-F238E27FC236}">
                <a16:creationId xmlns:a16="http://schemas.microsoft.com/office/drawing/2014/main" id="{1C16CC20-BCE4-4782-B6E7-50AAF7105E57}"/>
              </a:ext>
            </a:extLst>
          </p:cNvPr>
          <p:cNvSpPr txBox="1"/>
          <p:nvPr/>
        </p:nvSpPr>
        <p:spPr>
          <a:xfrm>
            <a:off x="380699" y="1098440"/>
            <a:ext cx="7964960" cy="459043"/>
          </a:xfrm>
          <a:prstGeom prst="rect">
            <a:avLst/>
          </a:prstGeom>
          <a:noFill/>
        </p:spPr>
        <p:txBody>
          <a:bodyPr wrap="square" lIns="0" tIns="0" rIns="0" bIns="0" rtlCol="0" anchor="ctr">
            <a:noAutofit/>
          </a:bodyPr>
          <a:lstStyle/>
          <a:p>
            <a:pPr marL="228594" indent="-228594" defTabSz="457230" fontAlgn="auto">
              <a:spcBef>
                <a:spcPts val="0"/>
              </a:spcBef>
              <a:spcAft>
                <a:spcPts val="0"/>
              </a:spcAft>
              <a:buFont typeface="Arial" panose="020B0604020202020204" pitchFamily="34" charset="0"/>
              <a:buChar char="•"/>
            </a:pPr>
            <a:r>
              <a:rPr kumimoji="0" lang="ja-JP" altLang="en-US" sz="1333" dirty="0">
                <a:solidFill>
                  <a:srgbClr val="DFE3E3">
                    <a:lumMod val="25000"/>
                  </a:srgbClr>
                </a:solidFill>
                <a:latin typeface="メイリオ" panose="020B0604030504040204" pitchFamily="50" charset="-128"/>
                <a:ea typeface="メイリオ" panose="020B0604030504040204" pitchFamily="50" charset="-128"/>
                <a:cs typeface="Arial"/>
              </a:rPr>
              <a:t>特定のユーザーに紐づかず、稼働するランタイムごとに割り当てされ利用されるライセンス</a:t>
            </a:r>
            <a:endParaRPr kumimoji="0" lang="en-US" altLang="ja-JP" sz="1333" dirty="0">
              <a:solidFill>
                <a:srgbClr val="DFE3E3">
                  <a:lumMod val="25000"/>
                </a:srgbClr>
              </a:solidFill>
              <a:latin typeface="メイリオ" panose="020B0604030504040204" pitchFamily="50" charset="-128"/>
              <a:ea typeface="メイリオ" panose="020B0604030504040204" pitchFamily="50" charset="-128"/>
              <a:cs typeface="Arial"/>
            </a:endParaRPr>
          </a:p>
          <a:p>
            <a:pPr marL="228594" indent="-228594" defTabSz="457230" fontAlgn="auto">
              <a:spcBef>
                <a:spcPts val="0"/>
              </a:spcBef>
              <a:spcAft>
                <a:spcPts val="0"/>
              </a:spcAft>
              <a:buFont typeface="Arial" panose="020B0604020202020204" pitchFamily="34" charset="0"/>
              <a:buChar char="•"/>
            </a:pPr>
            <a:r>
              <a:rPr kumimoji="0" lang="en-US" sz="1333" dirty="0">
                <a:solidFill>
                  <a:srgbClr val="DFE3E3">
                    <a:lumMod val="25000"/>
                  </a:srgbClr>
                </a:solidFill>
                <a:latin typeface="メイリオ" panose="020B0604030504040204" pitchFamily="50" charset="-128"/>
                <a:ea typeface="メイリオ" panose="020B0604030504040204" pitchFamily="50" charset="-128"/>
                <a:cs typeface="Arial"/>
              </a:rPr>
              <a:t>Orchestrator </a:t>
            </a:r>
            <a:r>
              <a:rPr kumimoji="0" lang="ja-JP" altLang="en-US" sz="1333" dirty="0">
                <a:solidFill>
                  <a:srgbClr val="DFE3E3">
                    <a:lumMod val="25000"/>
                  </a:srgbClr>
                </a:solidFill>
                <a:latin typeface="メイリオ" panose="020B0604030504040204" pitchFamily="50" charset="-128"/>
                <a:ea typeface="メイリオ" panose="020B0604030504040204" pitchFamily="50" charset="-128"/>
                <a:cs typeface="Arial"/>
              </a:rPr>
              <a:t>環境</a:t>
            </a:r>
            <a:r>
              <a:rPr kumimoji="0" lang="en-US" altLang="ja-JP" sz="1333" dirty="0">
                <a:solidFill>
                  <a:srgbClr val="DFE3E3">
                    <a:lumMod val="25000"/>
                  </a:srgbClr>
                </a:solidFill>
                <a:latin typeface="メイリオ" panose="020B0604030504040204" pitchFamily="50" charset="-128"/>
                <a:ea typeface="メイリオ" panose="020B0604030504040204" pitchFamily="50" charset="-128"/>
                <a:cs typeface="Arial"/>
              </a:rPr>
              <a:t>(Cloud/Automation Suite/</a:t>
            </a:r>
            <a:r>
              <a:rPr kumimoji="0" lang="ja-JP" altLang="en-US" sz="1333" dirty="0">
                <a:solidFill>
                  <a:srgbClr val="DFE3E3">
                    <a:lumMod val="25000"/>
                  </a:srgbClr>
                </a:solidFill>
                <a:latin typeface="メイリオ" panose="020B0604030504040204" pitchFamily="50" charset="-128"/>
                <a:ea typeface="メイリオ" panose="020B0604030504040204" pitchFamily="50" charset="-128"/>
                <a:cs typeface="Arial"/>
              </a:rPr>
              <a:t>スタンドアロン </a:t>
            </a:r>
            <a:r>
              <a:rPr kumimoji="0" lang="en-US" altLang="ja-JP" sz="1333" dirty="0">
                <a:solidFill>
                  <a:srgbClr val="DFE3E3">
                    <a:lumMod val="25000"/>
                  </a:srgbClr>
                </a:solidFill>
                <a:latin typeface="メイリオ" panose="020B0604030504040204" pitchFamily="50" charset="-128"/>
                <a:ea typeface="メイリオ" panose="020B0604030504040204" pitchFamily="50" charset="-128"/>
                <a:cs typeface="Arial"/>
              </a:rPr>
              <a:t>Orchestrator</a:t>
            </a:r>
            <a:r>
              <a:rPr kumimoji="0" lang="ja-JP" altLang="en-US" sz="1333" dirty="0">
                <a:solidFill>
                  <a:srgbClr val="DFE3E3">
                    <a:lumMod val="25000"/>
                  </a:srgbClr>
                </a:solidFill>
                <a:latin typeface="メイリオ" panose="020B0604030504040204" pitchFamily="50" charset="-128"/>
                <a:ea typeface="メイリオ" panose="020B0604030504040204" pitchFamily="50" charset="-128"/>
                <a:cs typeface="Arial"/>
              </a:rPr>
              <a:t>）での利用が前提</a:t>
            </a:r>
            <a:endParaRPr kumimoji="0" lang="en-US" sz="1333" dirty="0">
              <a:solidFill>
                <a:srgbClr val="DFE3E3">
                  <a:lumMod val="25000"/>
                </a:srgbClr>
              </a:solidFill>
              <a:latin typeface="メイリオ" panose="020B0604030504040204" pitchFamily="50" charset="-128"/>
              <a:ea typeface="メイリオ" panose="020B0604030504040204" pitchFamily="50" charset="-128"/>
              <a:cs typeface="Arial"/>
            </a:endParaRPr>
          </a:p>
        </p:txBody>
      </p:sp>
      <p:sp>
        <p:nvSpPr>
          <p:cNvPr id="240" name="TextBox 54">
            <a:extLst>
              <a:ext uri="{FF2B5EF4-FFF2-40B4-BE49-F238E27FC236}">
                <a16:creationId xmlns:a16="http://schemas.microsoft.com/office/drawing/2014/main" id="{060F4BC2-2705-4AEF-9947-D40A0EBB6466}"/>
              </a:ext>
            </a:extLst>
          </p:cNvPr>
          <p:cNvSpPr txBox="1"/>
          <p:nvPr/>
        </p:nvSpPr>
        <p:spPr>
          <a:xfrm>
            <a:off x="4271572" y="5337775"/>
            <a:ext cx="4020459" cy="256545"/>
          </a:xfrm>
          <a:prstGeom prst="rect">
            <a:avLst/>
          </a:prstGeom>
          <a:noFill/>
        </p:spPr>
        <p:txBody>
          <a:bodyPr wrap="square" anchor="ctr">
            <a:spAutoFit/>
          </a:bodyPr>
          <a:lstStyle/>
          <a:p>
            <a:pPr marL="365751" algn="r" defTabSz="457230" fontAlgn="auto">
              <a:spcBef>
                <a:spcPts val="0"/>
              </a:spcBef>
              <a:spcAft>
                <a:spcPts val="0"/>
              </a:spcAft>
            </a:pPr>
            <a:r>
              <a:rPr kumimoji="0" lang="en-US" altLang="ja-JP" sz="1067" dirty="0">
                <a:solidFill>
                  <a:srgbClr val="000000"/>
                </a:solidFill>
                <a:latin typeface="メイリオ" panose="020B0604030504040204" pitchFamily="50" charset="-128"/>
                <a:ea typeface="メイリオ" panose="020B0604030504040204" pitchFamily="50" charset="-128"/>
                <a:cs typeface="Arial"/>
              </a:rPr>
              <a:t>※</a:t>
            </a:r>
            <a:r>
              <a:rPr kumimoji="0" lang="ja-JP" altLang="en-US" sz="1067" dirty="0">
                <a:solidFill>
                  <a:srgbClr val="000000"/>
                </a:solidFill>
                <a:latin typeface="メイリオ" panose="020B0604030504040204" pitchFamily="50" charset="-128"/>
                <a:ea typeface="メイリオ" panose="020B0604030504040204" pitchFamily="50" charset="-128"/>
                <a:cs typeface="Arial"/>
              </a:rPr>
              <a:t> </a:t>
            </a:r>
            <a:r>
              <a:rPr kumimoji="0" lang="en-US" altLang="ja-JP" sz="1067" dirty="0">
                <a:solidFill>
                  <a:srgbClr val="000000"/>
                </a:solidFill>
                <a:latin typeface="メイリオ" panose="020B0604030504040204" pitchFamily="50" charset="-128"/>
                <a:ea typeface="メイリオ" panose="020B0604030504040204" pitchFamily="50" charset="-128"/>
                <a:cs typeface="Arial"/>
              </a:rPr>
              <a:t>Integration Service </a:t>
            </a:r>
            <a:r>
              <a:rPr kumimoji="0" lang="ja-JP" altLang="en-US" sz="1067" dirty="0">
                <a:solidFill>
                  <a:srgbClr val="000000"/>
                </a:solidFill>
                <a:latin typeface="メイリオ" panose="020B0604030504040204" pitchFamily="50" charset="-128"/>
                <a:ea typeface="メイリオ" panose="020B0604030504040204" pitchFamily="50" charset="-128"/>
                <a:cs typeface="Arial"/>
              </a:rPr>
              <a:t>（</a:t>
            </a:r>
            <a:r>
              <a:rPr kumimoji="0" lang="en-US" altLang="ja-JP" sz="1067" dirty="0">
                <a:solidFill>
                  <a:srgbClr val="000000"/>
                </a:solidFill>
                <a:latin typeface="メイリオ" panose="020B0604030504040204" pitchFamily="50" charset="-128"/>
                <a:ea typeface="メイリオ" panose="020B0604030504040204" pitchFamily="50" charset="-128"/>
                <a:cs typeface="Arial"/>
              </a:rPr>
              <a:t>Cloud </a:t>
            </a:r>
            <a:r>
              <a:rPr kumimoji="0" lang="ja-JP" altLang="en-US" sz="1067" dirty="0">
                <a:solidFill>
                  <a:srgbClr val="000000"/>
                </a:solidFill>
                <a:latin typeface="メイリオ" panose="020B0604030504040204" pitchFamily="50" charset="-128"/>
                <a:ea typeface="メイリオ" panose="020B0604030504040204" pitchFamily="50" charset="-128"/>
                <a:cs typeface="Arial"/>
              </a:rPr>
              <a:t>限定）</a:t>
            </a:r>
          </a:p>
        </p:txBody>
      </p:sp>
      <p:grpSp>
        <p:nvGrpSpPr>
          <p:cNvPr id="241" name="Group 6">
            <a:extLst>
              <a:ext uri="{FF2B5EF4-FFF2-40B4-BE49-F238E27FC236}">
                <a16:creationId xmlns:a16="http://schemas.microsoft.com/office/drawing/2014/main" id="{6393AEC4-E890-4BAD-BAB0-63777674A552}"/>
              </a:ext>
            </a:extLst>
          </p:cNvPr>
          <p:cNvGrpSpPr/>
          <p:nvPr/>
        </p:nvGrpSpPr>
        <p:grpSpPr>
          <a:xfrm>
            <a:off x="650870" y="1845009"/>
            <a:ext cx="7972341" cy="3399036"/>
            <a:chOff x="1332288" y="1238411"/>
            <a:chExt cx="5979256" cy="2549277"/>
          </a:xfrm>
        </p:grpSpPr>
        <p:sp>
          <p:nvSpPr>
            <p:cNvPr id="242" name="Rectangle 71">
              <a:extLst>
                <a:ext uri="{FF2B5EF4-FFF2-40B4-BE49-F238E27FC236}">
                  <a16:creationId xmlns:a16="http://schemas.microsoft.com/office/drawing/2014/main" id="{C15F3F8E-5413-4257-A7E6-9B5CD38BDA93}"/>
                </a:ext>
              </a:extLst>
            </p:cNvPr>
            <p:cNvSpPr/>
            <p:nvPr/>
          </p:nvSpPr>
          <p:spPr>
            <a:xfrm>
              <a:off x="1332288" y="1596127"/>
              <a:ext cx="5979256" cy="685800"/>
            </a:xfrm>
            <a:prstGeom prst="rect">
              <a:avLst/>
            </a:prstGeom>
            <a:noFill/>
            <a:ln w="3175" cap="flat" cmpd="sng" algn="ctr">
              <a:solidFill>
                <a:srgbClr val="000000"/>
              </a:solidFill>
              <a:prstDash val="solid"/>
              <a:round/>
              <a:headEnd type="none" w="med" len="med"/>
              <a:tailEnd type="none" w="med" len="med"/>
            </a:ln>
            <a:effectLst/>
          </p:spPr>
          <p:txBody>
            <a:bodyPr lIns="0" tIns="0" rIns="0" bIns="0" rtlCol="0" anchor="ctr" anchorCtr="0"/>
            <a:lstStyle/>
            <a:p>
              <a:pPr marL="0" marR="0" lvl="0" indent="0" algn="ctr" defTabSz="457230" eaLnBrk="1" fontAlgn="auto" latinLnBrk="0" hangingPunct="1">
                <a:lnSpc>
                  <a:spcPct val="100000"/>
                </a:lnSpc>
                <a:spcBef>
                  <a:spcPts val="0"/>
                </a:spcBef>
                <a:spcAft>
                  <a:spcPts val="0"/>
                </a:spcAft>
                <a:buClrTx/>
                <a:buSzTx/>
                <a:buFontTx/>
                <a:buNone/>
                <a:tabLst/>
                <a:defRPr/>
              </a:pPr>
              <a:endParaRPr kumimoji="0" lang="en-US" sz="1867" b="0" i="0" u="none" strike="noStrike" kern="0" cap="none" spc="0" normalizeH="0" baseline="0" noProof="0" err="1" smtClean="0">
                <a:ln>
                  <a:noFill/>
                </a:ln>
                <a:solidFill>
                  <a:srgbClr val="000000"/>
                </a:solidFill>
                <a:effectLst/>
                <a:uLnTx/>
                <a:uFillTx/>
                <a:latin typeface="メイリオ" panose="020B0604030504040204" pitchFamily="50" charset="-128"/>
                <a:ea typeface="メイリオ" panose="020B0604030504040204" pitchFamily="50" charset="-128"/>
                <a:cs typeface="Arial"/>
              </a:endParaRPr>
            </a:p>
          </p:txBody>
        </p:sp>
        <p:sp>
          <p:nvSpPr>
            <p:cNvPr id="243" name="TextBox 72">
              <a:extLst>
                <a:ext uri="{FF2B5EF4-FFF2-40B4-BE49-F238E27FC236}">
                  <a16:creationId xmlns:a16="http://schemas.microsoft.com/office/drawing/2014/main" id="{854D3B8C-81A0-46A8-9207-0597493C3141}"/>
                </a:ext>
              </a:extLst>
            </p:cNvPr>
            <p:cNvSpPr txBox="1"/>
            <p:nvPr/>
          </p:nvSpPr>
          <p:spPr>
            <a:xfrm>
              <a:off x="1362611" y="1691155"/>
              <a:ext cx="1181743" cy="380537"/>
            </a:xfrm>
            <a:prstGeom prst="rect">
              <a:avLst/>
            </a:prstGeom>
            <a:noFill/>
          </p:spPr>
          <p:txBody>
            <a:bodyPr wrap="square" lIns="0" tIns="0" rIns="0" bIns="0" rtlCol="0" anchor="ctr">
              <a:noAutofit/>
            </a:bodyPr>
            <a:lstStyle/>
            <a:p>
              <a:pPr marL="0" marR="0" lvl="0" indent="0" defTabSz="457230" eaLnBrk="1" fontAlgn="auto" latinLnBrk="0" hangingPunct="1">
                <a:lnSpc>
                  <a:spcPct val="100000"/>
                </a:lnSpc>
                <a:spcBef>
                  <a:spcPts val="0"/>
                </a:spcBef>
                <a:spcAft>
                  <a:spcPts val="0"/>
                </a:spcAft>
                <a:buClrTx/>
                <a:buSzTx/>
                <a:buFontTx/>
                <a:buNone/>
                <a:tabLst/>
                <a:defRPr/>
              </a:pPr>
              <a:r>
                <a:rPr kumimoji="0" lang="en-US" altLang="ja-JP" sz="1333" b="1" i="0" u="none" strike="noStrike" kern="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Arial"/>
                </a:rPr>
                <a:t>Flex-</a:t>
              </a:r>
              <a:r>
                <a:rPr kumimoji="0" lang="en-US" sz="1333" b="1" i="0" u="none" strike="noStrike" kern="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Arial"/>
                </a:rPr>
                <a:t>Unattended Robot</a:t>
              </a:r>
            </a:p>
          </p:txBody>
        </p:sp>
        <p:sp>
          <p:nvSpPr>
            <p:cNvPr id="244" name="Rectangle 73">
              <a:extLst>
                <a:ext uri="{FF2B5EF4-FFF2-40B4-BE49-F238E27FC236}">
                  <a16:creationId xmlns:a16="http://schemas.microsoft.com/office/drawing/2014/main" id="{9DC442D3-C6CA-4961-81D4-B56BB302CD97}"/>
                </a:ext>
              </a:extLst>
            </p:cNvPr>
            <p:cNvSpPr/>
            <p:nvPr/>
          </p:nvSpPr>
          <p:spPr>
            <a:xfrm>
              <a:off x="1332288" y="2353521"/>
              <a:ext cx="5973720" cy="685800"/>
            </a:xfrm>
            <a:prstGeom prst="rect">
              <a:avLst/>
            </a:prstGeom>
            <a:noFill/>
            <a:ln w="3175" cap="flat" cmpd="sng" algn="ctr">
              <a:solidFill>
                <a:srgbClr val="000000"/>
              </a:solidFill>
              <a:prstDash val="solid"/>
              <a:round/>
              <a:headEnd type="none" w="med" len="med"/>
              <a:tailEnd type="none" w="med" len="med"/>
            </a:ln>
            <a:effectLst/>
          </p:spPr>
          <p:txBody>
            <a:bodyPr lIns="0" tIns="0" rIns="0" bIns="0" rtlCol="0" anchor="ctr" anchorCtr="0"/>
            <a:lstStyle/>
            <a:p>
              <a:pPr marL="0" marR="0" lvl="0" indent="0" algn="ctr" defTabSz="457230" eaLnBrk="1" fontAlgn="auto" latinLnBrk="0" hangingPunct="1">
                <a:lnSpc>
                  <a:spcPct val="100000"/>
                </a:lnSpc>
                <a:spcBef>
                  <a:spcPts val="0"/>
                </a:spcBef>
                <a:spcAft>
                  <a:spcPts val="0"/>
                </a:spcAft>
                <a:buClrTx/>
                <a:buSzTx/>
                <a:buFontTx/>
                <a:buNone/>
                <a:tabLst/>
                <a:defRPr/>
              </a:pPr>
              <a:endParaRPr kumimoji="0" lang="en-US" sz="1867" b="0" i="0" u="none" strike="noStrike" kern="0" cap="none" spc="0" normalizeH="0" baseline="0" noProof="0" err="1" smtClean="0">
                <a:ln>
                  <a:noFill/>
                </a:ln>
                <a:solidFill>
                  <a:srgbClr val="000000"/>
                </a:solidFill>
                <a:effectLst/>
                <a:uLnTx/>
                <a:uFillTx/>
                <a:latin typeface="メイリオ" panose="020B0604030504040204" pitchFamily="50" charset="-128"/>
                <a:ea typeface="メイリオ" panose="020B0604030504040204" pitchFamily="50" charset="-128"/>
                <a:cs typeface="Arial"/>
              </a:endParaRPr>
            </a:p>
          </p:txBody>
        </p:sp>
        <p:sp>
          <p:nvSpPr>
            <p:cNvPr id="245" name="TextBox 74">
              <a:extLst>
                <a:ext uri="{FF2B5EF4-FFF2-40B4-BE49-F238E27FC236}">
                  <a16:creationId xmlns:a16="http://schemas.microsoft.com/office/drawing/2014/main" id="{626224EB-5148-408E-BC23-80AA9A42D024}"/>
                </a:ext>
              </a:extLst>
            </p:cNvPr>
            <p:cNvSpPr txBox="1"/>
            <p:nvPr/>
          </p:nvSpPr>
          <p:spPr>
            <a:xfrm>
              <a:off x="1381678" y="2468927"/>
              <a:ext cx="1181743" cy="380537"/>
            </a:xfrm>
            <a:prstGeom prst="rect">
              <a:avLst/>
            </a:prstGeom>
            <a:noFill/>
          </p:spPr>
          <p:txBody>
            <a:bodyPr wrap="square" lIns="0" tIns="0" rIns="0" bIns="0" rtlCol="0" anchor="ctr">
              <a:noAutofit/>
            </a:bodyPr>
            <a:lstStyle/>
            <a:p>
              <a:pPr marL="0" marR="0" lvl="0" indent="0" defTabSz="457230" eaLnBrk="1" fontAlgn="auto" latinLnBrk="0" hangingPunct="1">
                <a:lnSpc>
                  <a:spcPct val="100000"/>
                </a:lnSpc>
                <a:spcBef>
                  <a:spcPts val="0"/>
                </a:spcBef>
                <a:spcAft>
                  <a:spcPts val="0"/>
                </a:spcAft>
                <a:buClrTx/>
                <a:buSzTx/>
                <a:buFontTx/>
                <a:buNone/>
                <a:tabLst/>
                <a:defRPr/>
              </a:pPr>
              <a:r>
                <a:rPr kumimoji="0" lang="en-US" altLang="ja-JP" sz="1333" b="1" i="0" u="none" strike="noStrike" kern="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Arial"/>
                </a:rPr>
                <a:t>Flex-</a:t>
              </a:r>
              <a:r>
                <a:rPr kumimoji="0" lang="en-US" sz="1333" b="1" i="0" u="none" strike="noStrike" kern="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Arial"/>
                </a:rPr>
                <a:t>Unattended Robot- Test</a:t>
              </a:r>
            </a:p>
          </p:txBody>
        </p:sp>
        <p:sp>
          <p:nvSpPr>
            <p:cNvPr id="246" name="Rectangle 75">
              <a:extLst>
                <a:ext uri="{FF2B5EF4-FFF2-40B4-BE49-F238E27FC236}">
                  <a16:creationId xmlns:a16="http://schemas.microsoft.com/office/drawing/2014/main" id="{3208EC65-3D42-4A2F-98DC-DEBD57DA5776}"/>
                </a:ext>
              </a:extLst>
            </p:cNvPr>
            <p:cNvSpPr/>
            <p:nvPr/>
          </p:nvSpPr>
          <p:spPr>
            <a:xfrm>
              <a:off x="1332288" y="3101888"/>
              <a:ext cx="5973720" cy="685800"/>
            </a:xfrm>
            <a:prstGeom prst="rect">
              <a:avLst/>
            </a:prstGeom>
            <a:noFill/>
            <a:ln w="3175" cap="flat" cmpd="sng" algn="ctr">
              <a:solidFill>
                <a:srgbClr val="000000"/>
              </a:solidFill>
              <a:prstDash val="solid"/>
              <a:round/>
              <a:headEnd type="none" w="med" len="med"/>
              <a:tailEnd type="none" w="med" len="med"/>
            </a:ln>
            <a:effectLst/>
          </p:spPr>
          <p:txBody>
            <a:bodyPr lIns="0" tIns="0" rIns="0" bIns="0" rtlCol="0" anchor="ctr" anchorCtr="0"/>
            <a:lstStyle/>
            <a:p>
              <a:pPr marL="0" marR="0" lvl="0" indent="0" algn="ctr" defTabSz="457230" eaLnBrk="1" fontAlgn="auto" latinLnBrk="0" hangingPunct="1">
                <a:lnSpc>
                  <a:spcPct val="100000"/>
                </a:lnSpc>
                <a:spcBef>
                  <a:spcPts val="0"/>
                </a:spcBef>
                <a:spcAft>
                  <a:spcPts val="0"/>
                </a:spcAft>
                <a:buClrTx/>
                <a:buSzTx/>
                <a:buFontTx/>
                <a:buNone/>
                <a:tabLst/>
                <a:defRPr/>
              </a:pPr>
              <a:endParaRPr kumimoji="0" lang="en-US" sz="1867" b="0" i="0" u="none" strike="noStrike" kern="0" cap="none" spc="0" normalizeH="0" baseline="0" noProof="0" err="1" smtClean="0">
                <a:ln>
                  <a:noFill/>
                </a:ln>
                <a:solidFill>
                  <a:srgbClr val="000000"/>
                </a:solidFill>
                <a:effectLst/>
                <a:uLnTx/>
                <a:uFillTx/>
                <a:latin typeface="メイリオ" panose="020B0604030504040204" pitchFamily="50" charset="-128"/>
                <a:ea typeface="メイリオ" panose="020B0604030504040204" pitchFamily="50" charset="-128"/>
                <a:cs typeface="Arial"/>
              </a:endParaRPr>
            </a:p>
          </p:txBody>
        </p:sp>
        <p:sp>
          <p:nvSpPr>
            <p:cNvPr id="247" name="TextBox 76">
              <a:extLst>
                <a:ext uri="{FF2B5EF4-FFF2-40B4-BE49-F238E27FC236}">
                  <a16:creationId xmlns:a16="http://schemas.microsoft.com/office/drawing/2014/main" id="{1DCB0B21-827A-4503-AF18-F27D7C4997C5}"/>
                </a:ext>
              </a:extLst>
            </p:cNvPr>
            <p:cNvSpPr txBox="1"/>
            <p:nvPr/>
          </p:nvSpPr>
          <p:spPr>
            <a:xfrm>
              <a:off x="1386238" y="3217042"/>
              <a:ext cx="1181743" cy="380537"/>
            </a:xfrm>
            <a:prstGeom prst="rect">
              <a:avLst/>
            </a:prstGeom>
            <a:noFill/>
          </p:spPr>
          <p:txBody>
            <a:bodyPr wrap="square" lIns="0" tIns="0" rIns="0" bIns="0" rtlCol="0" anchor="ctr">
              <a:noAutofit/>
            </a:bodyPr>
            <a:lstStyle/>
            <a:p>
              <a:pPr marL="0" marR="0" lvl="0" indent="0" defTabSz="457230" eaLnBrk="1" fontAlgn="auto" latinLnBrk="0" hangingPunct="1">
                <a:lnSpc>
                  <a:spcPct val="100000"/>
                </a:lnSpc>
                <a:spcBef>
                  <a:spcPts val="0"/>
                </a:spcBef>
                <a:spcAft>
                  <a:spcPts val="0"/>
                </a:spcAft>
                <a:buClrTx/>
                <a:buSzTx/>
                <a:buFontTx/>
                <a:buNone/>
                <a:tabLst/>
                <a:defRPr/>
              </a:pPr>
              <a:r>
                <a:rPr kumimoji="0" lang="en-US" altLang="ja-JP" sz="1333" b="1" i="0" u="none" strike="noStrike" kern="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Arial"/>
                </a:rPr>
                <a:t>Flex-Unattended</a:t>
              </a:r>
              <a:r>
                <a:rPr kumimoji="0" lang="ja-JP" altLang="en-US" sz="1333" b="1" i="0" u="none" strike="noStrike" kern="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Arial"/>
                </a:rPr>
                <a:t> </a:t>
              </a:r>
              <a:r>
                <a:rPr kumimoji="0" lang="en-US" sz="1333" b="1" i="0" u="none" strike="noStrike" kern="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Arial"/>
                </a:rPr>
                <a:t>Robot - </a:t>
              </a:r>
              <a:r>
                <a:rPr kumimoji="0" lang="en-US" sz="1333" b="1" i="0" u="none" strike="noStrike" kern="0" cap="none" spc="0" normalizeH="0" baseline="0" noProof="0" err="1" smtClean="0">
                  <a:ln>
                    <a:noFill/>
                  </a:ln>
                  <a:solidFill>
                    <a:srgbClr val="000000"/>
                  </a:solidFill>
                  <a:effectLst/>
                  <a:uLnTx/>
                  <a:uFillTx/>
                  <a:latin typeface="メイリオ" panose="020B0604030504040204" pitchFamily="50" charset="-128"/>
                  <a:ea typeface="メイリオ" panose="020B0604030504040204" pitchFamily="50" charset="-128"/>
                  <a:cs typeface="Arial"/>
                </a:rPr>
                <a:t>NonProduction</a:t>
              </a:r>
              <a:endParaRPr kumimoji="0" lang="en-US" sz="1333" b="1" i="0" u="none" strike="noStrike" kern="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Arial"/>
              </a:endParaRPr>
            </a:p>
          </p:txBody>
        </p:sp>
        <p:grpSp>
          <p:nvGrpSpPr>
            <p:cNvPr id="248" name="Group 34">
              <a:extLst>
                <a:ext uri="{FF2B5EF4-FFF2-40B4-BE49-F238E27FC236}">
                  <a16:creationId xmlns:a16="http://schemas.microsoft.com/office/drawing/2014/main" id="{45E372A2-4AE1-4C58-BCE8-2301FA02360E}"/>
                </a:ext>
              </a:extLst>
            </p:cNvPr>
            <p:cNvGrpSpPr/>
            <p:nvPr/>
          </p:nvGrpSpPr>
          <p:grpSpPr>
            <a:xfrm>
              <a:off x="2695900" y="1238411"/>
              <a:ext cx="4602715" cy="320889"/>
              <a:chOff x="3060305" y="493423"/>
              <a:chExt cx="4602715" cy="320889"/>
            </a:xfrm>
          </p:grpSpPr>
          <p:grpSp>
            <p:nvGrpSpPr>
              <p:cNvPr id="262" name="Group 35">
                <a:extLst>
                  <a:ext uri="{FF2B5EF4-FFF2-40B4-BE49-F238E27FC236}">
                    <a16:creationId xmlns:a16="http://schemas.microsoft.com/office/drawing/2014/main" id="{FC8A40C0-FF7A-49AE-8F38-42A53F5C7B55}"/>
                  </a:ext>
                </a:extLst>
              </p:cNvPr>
              <p:cNvGrpSpPr/>
              <p:nvPr/>
            </p:nvGrpSpPr>
            <p:grpSpPr>
              <a:xfrm>
                <a:off x="6748620" y="507674"/>
                <a:ext cx="914400" cy="306171"/>
                <a:chOff x="7144396" y="828667"/>
                <a:chExt cx="914400" cy="306171"/>
              </a:xfrm>
            </p:grpSpPr>
            <p:sp>
              <p:nvSpPr>
                <p:cNvPr id="279" name="Rectangle 57">
                  <a:extLst>
                    <a:ext uri="{FF2B5EF4-FFF2-40B4-BE49-F238E27FC236}">
                      <a16:creationId xmlns:a16="http://schemas.microsoft.com/office/drawing/2014/main" id="{F223D40C-CAA9-4FCC-A903-F56C57C3B445}"/>
                    </a:ext>
                  </a:extLst>
                </p:cNvPr>
                <p:cNvSpPr/>
                <p:nvPr/>
              </p:nvSpPr>
              <p:spPr>
                <a:xfrm>
                  <a:off x="7144396" y="828667"/>
                  <a:ext cx="914400" cy="274320"/>
                </a:xfrm>
                <a:prstGeom prst="rect">
                  <a:avLst/>
                </a:prstGeom>
                <a:solidFill>
                  <a:srgbClr val="933692">
                    <a:lumMod val="20000"/>
                    <a:lumOff val="80000"/>
                  </a:srgbClr>
                </a:solidFill>
                <a:ln w="9525" cap="flat" cmpd="sng" algn="ctr">
                  <a:noFill/>
                  <a:prstDash val="solid"/>
                </a:ln>
                <a:effectLst/>
              </p:spPr>
              <p:txBody>
                <a:bodyPr lIns="0" tIns="0" rIns="0" bIns="0" rtlCol="0" anchor="ctr" anchorCtr="0"/>
                <a:lstStyle>
                  <a:defPPr>
                    <a:defRPr lang="en-US"/>
                  </a:defPPr>
                  <a:lvl1pPr marL="0" algn="l" defTabSz="1326703" rtl="0" eaLnBrk="1" latinLnBrk="0" hangingPunct="1">
                    <a:defRPr sz="5223" kern="1200">
                      <a:solidFill>
                        <a:schemeClr val="lt1"/>
                      </a:solidFill>
                      <a:latin typeface="+mn-lt"/>
                      <a:ea typeface="+mn-ea"/>
                      <a:cs typeface="+mn-cs"/>
                    </a:defRPr>
                  </a:lvl1pPr>
                  <a:lvl2pPr marL="1326703" algn="l" defTabSz="1326703" rtl="0" eaLnBrk="1" latinLnBrk="0" hangingPunct="1">
                    <a:defRPr sz="5223" kern="1200">
                      <a:solidFill>
                        <a:schemeClr val="lt1"/>
                      </a:solidFill>
                      <a:latin typeface="+mn-lt"/>
                      <a:ea typeface="+mn-ea"/>
                      <a:cs typeface="+mn-cs"/>
                    </a:defRPr>
                  </a:lvl2pPr>
                  <a:lvl3pPr marL="2653406" algn="l" defTabSz="1326703" rtl="0" eaLnBrk="1" latinLnBrk="0" hangingPunct="1">
                    <a:defRPr sz="5223" kern="1200">
                      <a:solidFill>
                        <a:schemeClr val="lt1"/>
                      </a:solidFill>
                      <a:latin typeface="+mn-lt"/>
                      <a:ea typeface="+mn-ea"/>
                      <a:cs typeface="+mn-cs"/>
                    </a:defRPr>
                  </a:lvl3pPr>
                  <a:lvl4pPr marL="3980109" algn="l" defTabSz="1326703" rtl="0" eaLnBrk="1" latinLnBrk="0" hangingPunct="1">
                    <a:defRPr sz="5223" kern="1200">
                      <a:solidFill>
                        <a:schemeClr val="lt1"/>
                      </a:solidFill>
                      <a:latin typeface="+mn-lt"/>
                      <a:ea typeface="+mn-ea"/>
                      <a:cs typeface="+mn-cs"/>
                    </a:defRPr>
                  </a:lvl4pPr>
                  <a:lvl5pPr marL="5306812" algn="l" defTabSz="1326703" rtl="0" eaLnBrk="1" latinLnBrk="0" hangingPunct="1">
                    <a:defRPr sz="5223" kern="1200">
                      <a:solidFill>
                        <a:schemeClr val="lt1"/>
                      </a:solidFill>
                      <a:latin typeface="+mn-lt"/>
                      <a:ea typeface="+mn-ea"/>
                      <a:cs typeface="+mn-cs"/>
                    </a:defRPr>
                  </a:lvl5pPr>
                  <a:lvl6pPr marL="6633515" algn="l" defTabSz="1326703" rtl="0" eaLnBrk="1" latinLnBrk="0" hangingPunct="1">
                    <a:defRPr sz="5223" kern="1200">
                      <a:solidFill>
                        <a:schemeClr val="lt1"/>
                      </a:solidFill>
                      <a:latin typeface="+mn-lt"/>
                      <a:ea typeface="+mn-ea"/>
                      <a:cs typeface="+mn-cs"/>
                    </a:defRPr>
                  </a:lvl6pPr>
                  <a:lvl7pPr marL="7960218" algn="l" defTabSz="1326703" rtl="0" eaLnBrk="1" latinLnBrk="0" hangingPunct="1">
                    <a:defRPr sz="5223" kern="1200">
                      <a:solidFill>
                        <a:schemeClr val="lt1"/>
                      </a:solidFill>
                      <a:latin typeface="+mn-lt"/>
                      <a:ea typeface="+mn-ea"/>
                      <a:cs typeface="+mn-cs"/>
                    </a:defRPr>
                  </a:lvl7pPr>
                  <a:lvl8pPr marL="9286921" algn="l" defTabSz="1326703" rtl="0" eaLnBrk="1" latinLnBrk="0" hangingPunct="1">
                    <a:defRPr sz="5223" kern="1200">
                      <a:solidFill>
                        <a:schemeClr val="lt1"/>
                      </a:solidFill>
                      <a:latin typeface="+mn-lt"/>
                      <a:ea typeface="+mn-ea"/>
                      <a:cs typeface="+mn-cs"/>
                    </a:defRPr>
                  </a:lvl8pPr>
                  <a:lvl9pPr marL="10613624" algn="l" defTabSz="1326703" rtl="0" eaLnBrk="1" latinLnBrk="0" hangingPunct="1">
                    <a:defRPr sz="5223" kern="1200">
                      <a:solidFill>
                        <a:schemeClr val="lt1"/>
                      </a:solidFill>
                      <a:latin typeface="+mn-lt"/>
                      <a:ea typeface="+mn-ea"/>
                      <a:cs typeface="+mn-cs"/>
                    </a:defRPr>
                  </a:lvl9pPr>
                </a:lstStyle>
                <a:p>
                  <a:pPr marL="0" marR="0" lvl="0" indent="0" algn="ctr" defTabSz="1326669"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FFFFFF"/>
                    </a:solidFill>
                    <a:effectLst/>
                    <a:uLnTx/>
                    <a:uFillTx/>
                    <a:latin typeface="Arial"/>
                    <a:ea typeface="メイリオ"/>
                    <a:cs typeface="Arial"/>
                  </a:endParaRPr>
                </a:p>
              </p:txBody>
            </p:sp>
            <p:sp>
              <p:nvSpPr>
                <p:cNvPr id="280" name="TextBox 35">
                  <a:extLst>
                    <a:ext uri="{FF2B5EF4-FFF2-40B4-BE49-F238E27FC236}">
                      <a16:creationId xmlns:a16="http://schemas.microsoft.com/office/drawing/2014/main" id="{FE7C0626-A4E6-4B54-A1C0-6A07115B1D13}"/>
                    </a:ext>
                  </a:extLst>
                </p:cNvPr>
                <p:cNvSpPr txBox="1"/>
                <p:nvPr/>
              </p:nvSpPr>
              <p:spPr>
                <a:xfrm>
                  <a:off x="7437318" y="868652"/>
                  <a:ext cx="619473" cy="266186"/>
                </a:xfrm>
                <a:prstGeom prst="rect">
                  <a:avLst/>
                </a:prstGeom>
                <a:noFill/>
              </p:spPr>
              <p:txBody>
                <a:bodyPr wrap="square" lIns="0" tIns="0" rIns="0" bIns="0" rtlCol="0" anchor="t" anchorCtr="0">
                  <a:noAutofit/>
                </a:bodyPr>
                <a:lstStyle>
                  <a:defPPr>
                    <a:defRPr lang="en-US"/>
                  </a:defPPr>
                  <a:lvl1pPr marL="0" algn="l" defTabSz="1326703" rtl="0" eaLnBrk="1" latinLnBrk="0" hangingPunct="1">
                    <a:defRPr sz="5223" kern="1200">
                      <a:solidFill>
                        <a:schemeClr val="tx1"/>
                      </a:solidFill>
                      <a:latin typeface="+mn-lt"/>
                      <a:ea typeface="+mn-ea"/>
                      <a:cs typeface="+mn-cs"/>
                    </a:defRPr>
                  </a:lvl1pPr>
                  <a:lvl2pPr marL="1326703" algn="l" defTabSz="1326703" rtl="0" eaLnBrk="1" latinLnBrk="0" hangingPunct="1">
                    <a:defRPr sz="5223" kern="1200">
                      <a:solidFill>
                        <a:schemeClr val="tx1"/>
                      </a:solidFill>
                      <a:latin typeface="+mn-lt"/>
                      <a:ea typeface="+mn-ea"/>
                      <a:cs typeface="+mn-cs"/>
                    </a:defRPr>
                  </a:lvl2pPr>
                  <a:lvl3pPr marL="2653406" algn="l" defTabSz="1326703" rtl="0" eaLnBrk="1" latinLnBrk="0" hangingPunct="1">
                    <a:defRPr sz="5223" kern="1200">
                      <a:solidFill>
                        <a:schemeClr val="tx1"/>
                      </a:solidFill>
                      <a:latin typeface="+mn-lt"/>
                      <a:ea typeface="+mn-ea"/>
                      <a:cs typeface="+mn-cs"/>
                    </a:defRPr>
                  </a:lvl3pPr>
                  <a:lvl4pPr marL="3980109" algn="l" defTabSz="1326703" rtl="0" eaLnBrk="1" latinLnBrk="0" hangingPunct="1">
                    <a:defRPr sz="5223" kern="1200">
                      <a:solidFill>
                        <a:schemeClr val="tx1"/>
                      </a:solidFill>
                      <a:latin typeface="+mn-lt"/>
                      <a:ea typeface="+mn-ea"/>
                      <a:cs typeface="+mn-cs"/>
                    </a:defRPr>
                  </a:lvl4pPr>
                  <a:lvl5pPr marL="5306812" algn="l" defTabSz="1326703" rtl="0" eaLnBrk="1" latinLnBrk="0" hangingPunct="1">
                    <a:defRPr sz="5223" kern="1200">
                      <a:solidFill>
                        <a:schemeClr val="tx1"/>
                      </a:solidFill>
                      <a:latin typeface="+mn-lt"/>
                      <a:ea typeface="+mn-ea"/>
                      <a:cs typeface="+mn-cs"/>
                    </a:defRPr>
                  </a:lvl5pPr>
                  <a:lvl6pPr marL="6633515" algn="l" defTabSz="1326703" rtl="0" eaLnBrk="1" latinLnBrk="0" hangingPunct="1">
                    <a:defRPr sz="5223" kern="1200">
                      <a:solidFill>
                        <a:schemeClr val="tx1"/>
                      </a:solidFill>
                      <a:latin typeface="+mn-lt"/>
                      <a:ea typeface="+mn-ea"/>
                      <a:cs typeface="+mn-cs"/>
                    </a:defRPr>
                  </a:lvl6pPr>
                  <a:lvl7pPr marL="7960218" algn="l" defTabSz="1326703" rtl="0" eaLnBrk="1" latinLnBrk="0" hangingPunct="1">
                    <a:defRPr sz="5223" kern="1200">
                      <a:solidFill>
                        <a:schemeClr val="tx1"/>
                      </a:solidFill>
                      <a:latin typeface="+mn-lt"/>
                      <a:ea typeface="+mn-ea"/>
                      <a:cs typeface="+mn-cs"/>
                    </a:defRPr>
                  </a:lvl7pPr>
                  <a:lvl8pPr marL="9286921" algn="l" defTabSz="1326703" rtl="0" eaLnBrk="1" latinLnBrk="0" hangingPunct="1">
                    <a:defRPr sz="5223" kern="1200">
                      <a:solidFill>
                        <a:schemeClr val="tx1"/>
                      </a:solidFill>
                      <a:latin typeface="+mn-lt"/>
                      <a:ea typeface="+mn-ea"/>
                      <a:cs typeface="+mn-cs"/>
                    </a:defRPr>
                  </a:lvl8pPr>
                  <a:lvl9pPr marL="10613624" algn="l" defTabSz="1326703" rtl="0" eaLnBrk="1" latinLnBrk="0" hangingPunct="1">
                    <a:defRPr sz="5223" kern="1200">
                      <a:solidFill>
                        <a:schemeClr val="tx1"/>
                      </a:solidFill>
                      <a:latin typeface="+mn-lt"/>
                      <a:ea typeface="+mn-ea"/>
                      <a:cs typeface="+mn-cs"/>
                    </a:defRPr>
                  </a:lvl9pPr>
                </a:lstStyle>
                <a:p>
                  <a:pPr marL="0" marR="0" lvl="0" indent="0" algn="ctr" defTabSz="1326669"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a:ln>
                        <a:noFill/>
                      </a:ln>
                      <a:solidFill>
                        <a:srgbClr val="FFFFFF"/>
                      </a:solidFill>
                      <a:effectLst/>
                      <a:uLnTx/>
                      <a:uFillTx/>
                      <a:latin typeface="メイリオ" panose="020B0604030504040204" pitchFamily="50" charset="-128"/>
                      <a:ea typeface="メイリオ" panose="020B0604030504040204" pitchFamily="50" charset="-128"/>
                      <a:cs typeface="+mn-cs"/>
                    </a:rPr>
                    <a:t>協働</a:t>
                  </a:r>
                  <a:endParaRPr kumimoji="0" lang="en-US" sz="1400" b="1" i="0" u="none" strike="noStrike" kern="1200" cap="none" spc="0" normalizeH="0" baseline="0" noProof="0">
                    <a:ln>
                      <a:noFill/>
                    </a:ln>
                    <a:solidFill>
                      <a:srgbClr val="FFFFFF"/>
                    </a:solidFill>
                    <a:effectLst/>
                    <a:uLnTx/>
                    <a:uFillTx/>
                    <a:latin typeface="メイリオ" panose="020B0604030504040204" pitchFamily="50" charset="-128"/>
                    <a:ea typeface="メイリオ" panose="020B0604030504040204" pitchFamily="50" charset="-128"/>
                    <a:cs typeface="+mn-cs"/>
                  </a:endParaRPr>
                </a:p>
              </p:txBody>
            </p:sp>
            <p:pic>
              <p:nvPicPr>
                <p:cNvPr id="281" name="Graphic 60">
                  <a:extLst>
                    <a:ext uri="{FF2B5EF4-FFF2-40B4-BE49-F238E27FC236}">
                      <a16:creationId xmlns:a16="http://schemas.microsoft.com/office/drawing/2014/main" id="{DDD81F1B-3BBE-4EB5-9954-304EF24ACF77}"/>
                    </a:ext>
                  </a:extLst>
                </p:cNvPr>
                <p:cNvPicPr>
                  <a:picLocks noChangeAspect="1"/>
                </p:cNvPicPr>
                <p:nvPr/>
              </p:nvPicPr>
              <p:blipFill>
                <a:blip r:embed="rId2">
                  <a:extLst>
                    <a:ext uri="{96DAC541-7B7A-43D3-8B79-37D633B846F1}">
                      <asvg:svgBlip xmlns:asvg="http://schemas.microsoft.com/office/drawing/2016/SVG/main" xmlns="" r:embed="rId4"/>
                    </a:ext>
                  </a:extLst>
                </a:blip>
                <a:srcRect/>
                <a:stretch/>
              </p:blipFill>
              <p:spPr>
                <a:xfrm>
                  <a:off x="7199871" y="841008"/>
                  <a:ext cx="229245" cy="229245"/>
                </a:xfrm>
                <a:prstGeom prst="rect">
                  <a:avLst/>
                </a:prstGeom>
              </p:spPr>
            </p:pic>
          </p:grpSp>
          <p:grpSp>
            <p:nvGrpSpPr>
              <p:cNvPr id="263" name="Group 36">
                <a:extLst>
                  <a:ext uri="{FF2B5EF4-FFF2-40B4-BE49-F238E27FC236}">
                    <a16:creationId xmlns:a16="http://schemas.microsoft.com/office/drawing/2014/main" id="{4B226F32-F344-4EEB-8431-6C8D0E32CBCA}"/>
                  </a:ext>
                </a:extLst>
              </p:cNvPr>
              <p:cNvGrpSpPr/>
              <p:nvPr/>
            </p:nvGrpSpPr>
            <p:grpSpPr>
              <a:xfrm>
                <a:off x="4911353" y="507674"/>
                <a:ext cx="914400" cy="299508"/>
                <a:chOff x="3706929" y="831343"/>
                <a:chExt cx="914400" cy="299508"/>
              </a:xfrm>
            </p:grpSpPr>
            <p:sp>
              <p:nvSpPr>
                <p:cNvPr id="276" name="Rectangle 52">
                  <a:extLst>
                    <a:ext uri="{FF2B5EF4-FFF2-40B4-BE49-F238E27FC236}">
                      <a16:creationId xmlns:a16="http://schemas.microsoft.com/office/drawing/2014/main" id="{170018A1-9027-4686-9E0A-CDD723366A17}"/>
                    </a:ext>
                  </a:extLst>
                </p:cNvPr>
                <p:cNvSpPr/>
                <p:nvPr/>
              </p:nvSpPr>
              <p:spPr>
                <a:xfrm>
                  <a:off x="3706929" y="831343"/>
                  <a:ext cx="914400" cy="274320"/>
                </a:xfrm>
                <a:prstGeom prst="rect">
                  <a:avLst/>
                </a:prstGeom>
                <a:solidFill>
                  <a:srgbClr val="FA4616"/>
                </a:solidFill>
                <a:ln w="9525" cap="flat" cmpd="sng" algn="ctr">
                  <a:noFill/>
                  <a:prstDash val="solid"/>
                </a:ln>
                <a:effectLst/>
              </p:spPr>
              <p:txBody>
                <a:bodyPr lIns="0" tIns="0" rIns="0" bIns="0" rtlCol="0" anchor="ctr" anchorCtr="0"/>
                <a:lstStyle>
                  <a:defPPr>
                    <a:defRPr lang="en-US"/>
                  </a:defPPr>
                  <a:lvl1pPr marL="0" algn="l" defTabSz="1326703" rtl="0" eaLnBrk="1" latinLnBrk="0" hangingPunct="1">
                    <a:defRPr sz="5223" kern="1200">
                      <a:solidFill>
                        <a:schemeClr val="lt1"/>
                      </a:solidFill>
                      <a:latin typeface="+mn-lt"/>
                      <a:ea typeface="+mn-ea"/>
                      <a:cs typeface="+mn-cs"/>
                    </a:defRPr>
                  </a:lvl1pPr>
                  <a:lvl2pPr marL="1326703" algn="l" defTabSz="1326703" rtl="0" eaLnBrk="1" latinLnBrk="0" hangingPunct="1">
                    <a:defRPr sz="5223" kern="1200">
                      <a:solidFill>
                        <a:schemeClr val="lt1"/>
                      </a:solidFill>
                      <a:latin typeface="+mn-lt"/>
                      <a:ea typeface="+mn-ea"/>
                      <a:cs typeface="+mn-cs"/>
                    </a:defRPr>
                  </a:lvl2pPr>
                  <a:lvl3pPr marL="2653406" algn="l" defTabSz="1326703" rtl="0" eaLnBrk="1" latinLnBrk="0" hangingPunct="1">
                    <a:defRPr sz="5223" kern="1200">
                      <a:solidFill>
                        <a:schemeClr val="lt1"/>
                      </a:solidFill>
                      <a:latin typeface="+mn-lt"/>
                      <a:ea typeface="+mn-ea"/>
                      <a:cs typeface="+mn-cs"/>
                    </a:defRPr>
                  </a:lvl3pPr>
                  <a:lvl4pPr marL="3980109" algn="l" defTabSz="1326703" rtl="0" eaLnBrk="1" latinLnBrk="0" hangingPunct="1">
                    <a:defRPr sz="5223" kern="1200">
                      <a:solidFill>
                        <a:schemeClr val="lt1"/>
                      </a:solidFill>
                      <a:latin typeface="+mn-lt"/>
                      <a:ea typeface="+mn-ea"/>
                      <a:cs typeface="+mn-cs"/>
                    </a:defRPr>
                  </a:lvl4pPr>
                  <a:lvl5pPr marL="5306812" algn="l" defTabSz="1326703" rtl="0" eaLnBrk="1" latinLnBrk="0" hangingPunct="1">
                    <a:defRPr sz="5223" kern="1200">
                      <a:solidFill>
                        <a:schemeClr val="lt1"/>
                      </a:solidFill>
                      <a:latin typeface="+mn-lt"/>
                      <a:ea typeface="+mn-ea"/>
                      <a:cs typeface="+mn-cs"/>
                    </a:defRPr>
                  </a:lvl5pPr>
                  <a:lvl6pPr marL="6633515" algn="l" defTabSz="1326703" rtl="0" eaLnBrk="1" latinLnBrk="0" hangingPunct="1">
                    <a:defRPr sz="5223" kern="1200">
                      <a:solidFill>
                        <a:schemeClr val="lt1"/>
                      </a:solidFill>
                      <a:latin typeface="+mn-lt"/>
                      <a:ea typeface="+mn-ea"/>
                      <a:cs typeface="+mn-cs"/>
                    </a:defRPr>
                  </a:lvl6pPr>
                  <a:lvl7pPr marL="7960218" algn="l" defTabSz="1326703" rtl="0" eaLnBrk="1" latinLnBrk="0" hangingPunct="1">
                    <a:defRPr sz="5223" kern="1200">
                      <a:solidFill>
                        <a:schemeClr val="lt1"/>
                      </a:solidFill>
                      <a:latin typeface="+mn-lt"/>
                      <a:ea typeface="+mn-ea"/>
                      <a:cs typeface="+mn-cs"/>
                    </a:defRPr>
                  </a:lvl7pPr>
                  <a:lvl8pPr marL="9286921" algn="l" defTabSz="1326703" rtl="0" eaLnBrk="1" latinLnBrk="0" hangingPunct="1">
                    <a:defRPr sz="5223" kern="1200">
                      <a:solidFill>
                        <a:schemeClr val="lt1"/>
                      </a:solidFill>
                      <a:latin typeface="+mn-lt"/>
                      <a:ea typeface="+mn-ea"/>
                      <a:cs typeface="+mn-cs"/>
                    </a:defRPr>
                  </a:lvl8pPr>
                  <a:lvl9pPr marL="10613624" algn="l" defTabSz="1326703" rtl="0" eaLnBrk="1" latinLnBrk="0" hangingPunct="1">
                    <a:defRPr sz="5223" kern="1200">
                      <a:solidFill>
                        <a:schemeClr val="lt1"/>
                      </a:solidFill>
                      <a:latin typeface="+mn-lt"/>
                      <a:ea typeface="+mn-ea"/>
                      <a:cs typeface="+mn-cs"/>
                    </a:defRPr>
                  </a:lvl9pPr>
                </a:lstStyle>
                <a:p>
                  <a:pPr marL="0" marR="0" lvl="0" indent="0" algn="ctr" defTabSz="1326669"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FFFFFF"/>
                    </a:solidFill>
                    <a:effectLst/>
                    <a:uLnTx/>
                    <a:uFillTx/>
                    <a:latin typeface="Arial"/>
                    <a:ea typeface="メイリオ"/>
                    <a:cs typeface="Arial"/>
                  </a:endParaRPr>
                </a:p>
              </p:txBody>
            </p:sp>
            <p:sp>
              <p:nvSpPr>
                <p:cNvPr id="277" name="TextBox 33">
                  <a:extLst>
                    <a:ext uri="{FF2B5EF4-FFF2-40B4-BE49-F238E27FC236}">
                      <a16:creationId xmlns:a16="http://schemas.microsoft.com/office/drawing/2014/main" id="{F8906424-C633-4A4E-A609-6BA0A6165F8E}"/>
                    </a:ext>
                  </a:extLst>
                </p:cNvPr>
                <p:cNvSpPr txBox="1"/>
                <p:nvPr/>
              </p:nvSpPr>
              <p:spPr>
                <a:xfrm>
                  <a:off x="3923460" y="872639"/>
                  <a:ext cx="684951" cy="258212"/>
                </a:xfrm>
                <a:prstGeom prst="rect">
                  <a:avLst/>
                </a:prstGeom>
                <a:noFill/>
              </p:spPr>
              <p:txBody>
                <a:bodyPr wrap="square" lIns="0" tIns="0" rIns="0" bIns="0" rtlCol="0" anchor="t" anchorCtr="0">
                  <a:noAutofit/>
                </a:bodyPr>
                <a:lstStyle>
                  <a:defPPr>
                    <a:defRPr lang="en-US"/>
                  </a:defPPr>
                  <a:lvl1pPr marL="0" algn="l" defTabSz="1326703" rtl="0" eaLnBrk="1" latinLnBrk="0" hangingPunct="1">
                    <a:defRPr sz="5223" kern="1200">
                      <a:solidFill>
                        <a:schemeClr val="tx1"/>
                      </a:solidFill>
                      <a:latin typeface="+mn-lt"/>
                      <a:ea typeface="+mn-ea"/>
                      <a:cs typeface="+mn-cs"/>
                    </a:defRPr>
                  </a:lvl1pPr>
                  <a:lvl2pPr marL="1326703" algn="l" defTabSz="1326703" rtl="0" eaLnBrk="1" latinLnBrk="0" hangingPunct="1">
                    <a:defRPr sz="5223" kern="1200">
                      <a:solidFill>
                        <a:schemeClr val="tx1"/>
                      </a:solidFill>
                      <a:latin typeface="+mn-lt"/>
                      <a:ea typeface="+mn-ea"/>
                      <a:cs typeface="+mn-cs"/>
                    </a:defRPr>
                  </a:lvl2pPr>
                  <a:lvl3pPr marL="2653406" algn="l" defTabSz="1326703" rtl="0" eaLnBrk="1" latinLnBrk="0" hangingPunct="1">
                    <a:defRPr sz="5223" kern="1200">
                      <a:solidFill>
                        <a:schemeClr val="tx1"/>
                      </a:solidFill>
                      <a:latin typeface="+mn-lt"/>
                      <a:ea typeface="+mn-ea"/>
                      <a:cs typeface="+mn-cs"/>
                    </a:defRPr>
                  </a:lvl3pPr>
                  <a:lvl4pPr marL="3980109" algn="l" defTabSz="1326703" rtl="0" eaLnBrk="1" latinLnBrk="0" hangingPunct="1">
                    <a:defRPr sz="5223" kern="1200">
                      <a:solidFill>
                        <a:schemeClr val="tx1"/>
                      </a:solidFill>
                      <a:latin typeface="+mn-lt"/>
                      <a:ea typeface="+mn-ea"/>
                      <a:cs typeface="+mn-cs"/>
                    </a:defRPr>
                  </a:lvl4pPr>
                  <a:lvl5pPr marL="5306812" algn="l" defTabSz="1326703" rtl="0" eaLnBrk="1" latinLnBrk="0" hangingPunct="1">
                    <a:defRPr sz="5223" kern="1200">
                      <a:solidFill>
                        <a:schemeClr val="tx1"/>
                      </a:solidFill>
                      <a:latin typeface="+mn-lt"/>
                      <a:ea typeface="+mn-ea"/>
                      <a:cs typeface="+mn-cs"/>
                    </a:defRPr>
                  </a:lvl5pPr>
                  <a:lvl6pPr marL="6633515" algn="l" defTabSz="1326703" rtl="0" eaLnBrk="1" latinLnBrk="0" hangingPunct="1">
                    <a:defRPr sz="5223" kern="1200">
                      <a:solidFill>
                        <a:schemeClr val="tx1"/>
                      </a:solidFill>
                      <a:latin typeface="+mn-lt"/>
                      <a:ea typeface="+mn-ea"/>
                      <a:cs typeface="+mn-cs"/>
                    </a:defRPr>
                  </a:lvl6pPr>
                  <a:lvl7pPr marL="7960218" algn="l" defTabSz="1326703" rtl="0" eaLnBrk="1" latinLnBrk="0" hangingPunct="1">
                    <a:defRPr sz="5223" kern="1200">
                      <a:solidFill>
                        <a:schemeClr val="tx1"/>
                      </a:solidFill>
                      <a:latin typeface="+mn-lt"/>
                      <a:ea typeface="+mn-ea"/>
                      <a:cs typeface="+mn-cs"/>
                    </a:defRPr>
                  </a:lvl7pPr>
                  <a:lvl8pPr marL="9286921" algn="l" defTabSz="1326703" rtl="0" eaLnBrk="1" latinLnBrk="0" hangingPunct="1">
                    <a:defRPr sz="5223" kern="1200">
                      <a:solidFill>
                        <a:schemeClr val="tx1"/>
                      </a:solidFill>
                      <a:latin typeface="+mn-lt"/>
                      <a:ea typeface="+mn-ea"/>
                      <a:cs typeface="+mn-cs"/>
                    </a:defRPr>
                  </a:lvl8pPr>
                  <a:lvl9pPr marL="10613624" algn="l" defTabSz="1326703" rtl="0" eaLnBrk="1" latinLnBrk="0" hangingPunct="1">
                    <a:defRPr sz="5223" kern="1200">
                      <a:solidFill>
                        <a:schemeClr val="tx1"/>
                      </a:solidFill>
                      <a:latin typeface="+mn-lt"/>
                      <a:ea typeface="+mn-ea"/>
                      <a:cs typeface="+mn-cs"/>
                    </a:defRPr>
                  </a:lvl9pPr>
                </a:lstStyle>
                <a:p>
                  <a:pPr marL="0" marR="0" lvl="0" indent="0" algn="ctr" defTabSz="1326669"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a:ln>
                        <a:noFill/>
                      </a:ln>
                      <a:solidFill>
                        <a:srgbClr val="FFFFFF"/>
                      </a:solidFill>
                      <a:effectLst/>
                      <a:uLnTx/>
                      <a:uFillTx/>
                      <a:latin typeface="メイリオ" panose="020B0604030504040204" pitchFamily="50" charset="-128"/>
                      <a:ea typeface="メイリオ" panose="020B0604030504040204" pitchFamily="50" charset="-128"/>
                      <a:cs typeface="+mn-cs"/>
                    </a:rPr>
                    <a:t>管理</a:t>
                  </a:r>
                  <a:endParaRPr kumimoji="0" lang="en-US" sz="1400" b="1" i="0" u="none" strike="noStrike" kern="1200" cap="none" spc="0" normalizeH="0" baseline="0" noProof="0">
                    <a:ln>
                      <a:noFill/>
                    </a:ln>
                    <a:solidFill>
                      <a:srgbClr val="FFFFFF"/>
                    </a:solidFill>
                    <a:effectLst/>
                    <a:uLnTx/>
                    <a:uFillTx/>
                    <a:latin typeface="メイリオ" panose="020B0604030504040204" pitchFamily="50" charset="-128"/>
                    <a:ea typeface="メイリオ" panose="020B0604030504040204" pitchFamily="50" charset="-128"/>
                    <a:cs typeface="+mn-cs"/>
                  </a:endParaRPr>
                </a:p>
              </p:txBody>
            </p:sp>
            <p:pic>
              <p:nvPicPr>
                <p:cNvPr id="278" name="Graphic 656" descr="Graphic 656">
                  <a:extLst>
                    <a:ext uri="{FF2B5EF4-FFF2-40B4-BE49-F238E27FC236}">
                      <a16:creationId xmlns:a16="http://schemas.microsoft.com/office/drawing/2014/main" id="{B5CC28DA-C098-415C-987A-72B729069DF7}"/>
                    </a:ext>
                  </a:extLst>
                </p:cNvPr>
                <p:cNvPicPr>
                  <a:picLocks/>
                </p:cNvPicPr>
                <p:nvPr/>
              </p:nvPicPr>
              <p:blipFill>
                <a:blip r:embed="rId5"/>
                <a:stretch>
                  <a:fillRect/>
                </a:stretch>
              </p:blipFill>
              <p:spPr>
                <a:xfrm>
                  <a:off x="3772650" y="845035"/>
                  <a:ext cx="226056" cy="229244"/>
                </a:xfrm>
                <a:prstGeom prst="rect">
                  <a:avLst/>
                </a:prstGeom>
                <a:ln w="12700">
                  <a:miter lim="400000"/>
                </a:ln>
              </p:spPr>
            </p:pic>
          </p:grpSp>
          <p:grpSp>
            <p:nvGrpSpPr>
              <p:cNvPr id="264" name="Group 37">
                <a:extLst>
                  <a:ext uri="{FF2B5EF4-FFF2-40B4-BE49-F238E27FC236}">
                    <a16:creationId xmlns:a16="http://schemas.microsoft.com/office/drawing/2014/main" id="{830464DD-011F-4D58-9756-17ADF2B6BFD6}"/>
                  </a:ext>
                </a:extLst>
              </p:cNvPr>
              <p:cNvGrpSpPr/>
              <p:nvPr/>
            </p:nvGrpSpPr>
            <p:grpSpPr>
              <a:xfrm>
                <a:off x="4001792" y="507674"/>
                <a:ext cx="915593" cy="294550"/>
                <a:chOff x="1999057" y="822644"/>
                <a:chExt cx="915593" cy="294550"/>
              </a:xfrm>
            </p:grpSpPr>
            <p:sp>
              <p:nvSpPr>
                <p:cNvPr id="273" name="Rectangle 49">
                  <a:extLst>
                    <a:ext uri="{FF2B5EF4-FFF2-40B4-BE49-F238E27FC236}">
                      <a16:creationId xmlns:a16="http://schemas.microsoft.com/office/drawing/2014/main" id="{4787E0D2-F5F8-4730-A9C7-1E1497D382A5}"/>
                    </a:ext>
                  </a:extLst>
                </p:cNvPr>
                <p:cNvSpPr/>
                <p:nvPr/>
              </p:nvSpPr>
              <p:spPr>
                <a:xfrm>
                  <a:off x="1999057" y="822644"/>
                  <a:ext cx="914400" cy="274320"/>
                </a:xfrm>
                <a:prstGeom prst="rect">
                  <a:avLst/>
                </a:prstGeom>
                <a:solidFill>
                  <a:srgbClr val="0067DF"/>
                </a:solidFill>
                <a:ln w="9525" cap="flat" cmpd="sng" algn="ctr">
                  <a:noFill/>
                  <a:prstDash val="solid"/>
                </a:ln>
                <a:effectLst/>
              </p:spPr>
              <p:txBody>
                <a:bodyPr lIns="0" tIns="0" rIns="0" bIns="0" rtlCol="0" anchor="ctr" anchorCtr="0"/>
                <a:lstStyle>
                  <a:defPPr>
                    <a:defRPr lang="en-US"/>
                  </a:defPPr>
                  <a:lvl1pPr marL="0" algn="l" defTabSz="1326703" rtl="0" eaLnBrk="1" latinLnBrk="0" hangingPunct="1">
                    <a:defRPr sz="5223" kern="1200">
                      <a:solidFill>
                        <a:schemeClr val="lt1"/>
                      </a:solidFill>
                      <a:latin typeface="+mn-lt"/>
                      <a:ea typeface="+mn-ea"/>
                      <a:cs typeface="+mn-cs"/>
                    </a:defRPr>
                  </a:lvl1pPr>
                  <a:lvl2pPr marL="1326703" algn="l" defTabSz="1326703" rtl="0" eaLnBrk="1" latinLnBrk="0" hangingPunct="1">
                    <a:defRPr sz="5223" kern="1200">
                      <a:solidFill>
                        <a:schemeClr val="lt1"/>
                      </a:solidFill>
                      <a:latin typeface="+mn-lt"/>
                      <a:ea typeface="+mn-ea"/>
                      <a:cs typeface="+mn-cs"/>
                    </a:defRPr>
                  </a:lvl2pPr>
                  <a:lvl3pPr marL="2653406" algn="l" defTabSz="1326703" rtl="0" eaLnBrk="1" latinLnBrk="0" hangingPunct="1">
                    <a:defRPr sz="5223" kern="1200">
                      <a:solidFill>
                        <a:schemeClr val="lt1"/>
                      </a:solidFill>
                      <a:latin typeface="+mn-lt"/>
                      <a:ea typeface="+mn-ea"/>
                      <a:cs typeface="+mn-cs"/>
                    </a:defRPr>
                  </a:lvl3pPr>
                  <a:lvl4pPr marL="3980109" algn="l" defTabSz="1326703" rtl="0" eaLnBrk="1" latinLnBrk="0" hangingPunct="1">
                    <a:defRPr sz="5223" kern="1200">
                      <a:solidFill>
                        <a:schemeClr val="lt1"/>
                      </a:solidFill>
                      <a:latin typeface="+mn-lt"/>
                      <a:ea typeface="+mn-ea"/>
                      <a:cs typeface="+mn-cs"/>
                    </a:defRPr>
                  </a:lvl4pPr>
                  <a:lvl5pPr marL="5306812" algn="l" defTabSz="1326703" rtl="0" eaLnBrk="1" latinLnBrk="0" hangingPunct="1">
                    <a:defRPr sz="5223" kern="1200">
                      <a:solidFill>
                        <a:schemeClr val="lt1"/>
                      </a:solidFill>
                      <a:latin typeface="+mn-lt"/>
                      <a:ea typeface="+mn-ea"/>
                      <a:cs typeface="+mn-cs"/>
                    </a:defRPr>
                  </a:lvl5pPr>
                  <a:lvl6pPr marL="6633515" algn="l" defTabSz="1326703" rtl="0" eaLnBrk="1" latinLnBrk="0" hangingPunct="1">
                    <a:defRPr sz="5223" kern="1200">
                      <a:solidFill>
                        <a:schemeClr val="lt1"/>
                      </a:solidFill>
                      <a:latin typeface="+mn-lt"/>
                      <a:ea typeface="+mn-ea"/>
                      <a:cs typeface="+mn-cs"/>
                    </a:defRPr>
                  </a:lvl6pPr>
                  <a:lvl7pPr marL="7960218" algn="l" defTabSz="1326703" rtl="0" eaLnBrk="1" latinLnBrk="0" hangingPunct="1">
                    <a:defRPr sz="5223" kern="1200">
                      <a:solidFill>
                        <a:schemeClr val="lt1"/>
                      </a:solidFill>
                      <a:latin typeface="+mn-lt"/>
                      <a:ea typeface="+mn-ea"/>
                      <a:cs typeface="+mn-cs"/>
                    </a:defRPr>
                  </a:lvl7pPr>
                  <a:lvl8pPr marL="9286921" algn="l" defTabSz="1326703" rtl="0" eaLnBrk="1" latinLnBrk="0" hangingPunct="1">
                    <a:defRPr sz="5223" kern="1200">
                      <a:solidFill>
                        <a:schemeClr val="lt1"/>
                      </a:solidFill>
                      <a:latin typeface="+mn-lt"/>
                      <a:ea typeface="+mn-ea"/>
                      <a:cs typeface="+mn-cs"/>
                    </a:defRPr>
                  </a:lvl8pPr>
                  <a:lvl9pPr marL="10613624" algn="l" defTabSz="1326703" rtl="0" eaLnBrk="1" latinLnBrk="0" hangingPunct="1">
                    <a:defRPr sz="5223" kern="1200">
                      <a:solidFill>
                        <a:schemeClr val="lt1"/>
                      </a:solidFill>
                      <a:latin typeface="+mn-lt"/>
                      <a:ea typeface="+mn-ea"/>
                      <a:cs typeface="+mn-cs"/>
                    </a:defRPr>
                  </a:lvl9pPr>
                </a:lstStyle>
                <a:p>
                  <a:pPr marL="0" marR="0" lvl="0" indent="0" algn="ctr" defTabSz="1326669"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FFFFFF"/>
                    </a:solidFill>
                    <a:effectLst/>
                    <a:uLnTx/>
                    <a:uFillTx/>
                    <a:latin typeface="Arial"/>
                    <a:ea typeface="メイリオ"/>
                    <a:cs typeface="Arial"/>
                  </a:endParaRPr>
                </a:p>
              </p:txBody>
            </p:sp>
            <p:sp>
              <p:nvSpPr>
                <p:cNvPr id="274" name="TextBox 32">
                  <a:extLst>
                    <a:ext uri="{FF2B5EF4-FFF2-40B4-BE49-F238E27FC236}">
                      <a16:creationId xmlns:a16="http://schemas.microsoft.com/office/drawing/2014/main" id="{B0E1F2B7-1813-47E5-AE55-92142B1A46E7}"/>
                    </a:ext>
                  </a:extLst>
                </p:cNvPr>
                <p:cNvSpPr txBox="1"/>
                <p:nvPr/>
              </p:nvSpPr>
              <p:spPr>
                <a:xfrm>
                  <a:off x="2286814" y="858978"/>
                  <a:ext cx="627836" cy="258216"/>
                </a:xfrm>
                <a:prstGeom prst="rect">
                  <a:avLst/>
                </a:prstGeom>
                <a:noFill/>
              </p:spPr>
              <p:txBody>
                <a:bodyPr wrap="square" lIns="0" tIns="0" rIns="0" bIns="0" rtlCol="0" anchor="t" anchorCtr="0">
                  <a:noAutofit/>
                </a:bodyPr>
                <a:lstStyle>
                  <a:defPPr>
                    <a:defRPr lang="en-US"/>
                  </a:defPPr>
                  <a:lvl1pPr marL="0" algn="l" defTabSz="1326703" rtl="0" eaLnBrk="1" latinLnBrk="0" hangingPunct="1">
                    <a:defRPr sz="5223" kern="1200">
                      <a:solidFill>
                        <a:schemeClr val="tx1"/>
                      </a:solidFill>
                      <a:latin typeface="+mn-lt"/>
                      <a:ea typeface="+mn-ea"/>
                      <a:cs typeface="+mn-cs"/>
                    </a:defRPr>
                  </a:lvl1pPr>
                  <a:lvl2pPr marL="1326703" algn="l" defTabSz="1326703" rtl="0" eaLnBrk="1" latinLnBrk="0" hangingPunct="1">
                    <a:defRPr sz="5223" kern="1200">
                      <a:solidFill>
                        <a:schemeClr val="tx1"/>
                      </a:solidFill>
                      <a:latin typeface="+mn-lt"/>
                      <a:ea typeface="+mn-ea"/>
                      <a:cs typeface="+mn-cs"/>
                    </a:defRPr>
                  </a:lvl2pPr>
                  <a:lvl3pPr marL="2653406" algn="l" defTabSz="1326703" rtl="0" eaLnBrk="1" latinLnBrk="0" hangingPunct="1">
                    <a:defRPr sz="5223" kern="1200">
                      <a:solidFill>
                        <a:schemeClr val="tx1"/>
                      </a:solidFill>
                      <a:latin typeface="+mn-lt"/>
                      <a:ea typeface="+mn-ea"/>
                      <a:cs typeface="+mn-cs"/>
                    </a:defRPr>
                  </a:lvl3pPr>
                  <a:lvl4pPr marL="3980109" algn="l" defTabSz="1326703" rtl="0" eaLnBrk="1" latinLnBrk="0" hangingPunct="1">
                    <a:defRPr sz="5223" kern="1200">
                      <a:solidFill>
                        <a:schemeClr val="tx1"/>
                      </a:solidFill>
                      <a:latin typeface="+mn-lt"/>
                      <a:ea typeface="+mn-ea"/>
                      <a:cs typeface="+mn-cs"/>
                    </a:defRPr>
                  </a:lvl4pPr>
                  <a:lvl5pPr marL="5306812" algn="l" defTabSz="1326703" rtl="0" eaLnBrk="1" latinLnBrk="0" hangingPunct="1">
                    <a:defRPr sz="5223" kern="1200">
                      <a:solidFill>
                        <a:schemeClr val="tx1"/>
                      </a:solidFill>
                      <a:latin typeface="+mn-lt"/>
                      <a:ea typeface="+mn-ea"/>
                      <a:cs typeface="+mn-cs"/>
                    </a:defRPr>
                  </a:lvl5pPr>
                  <a:lvl6pPr marL="6633515" algn="l" defTabSz="1326703" rtl="0" eaLnBrk="1" latinLnBrk="0" hangingPunct="1">
                    <a:defRPr sz="5223" kern="1200">
                      <a:solidFill>
                        <a:schemeClr val="tx1"/>
                      </a:solidFill>
                      <a:latin typeface="+mn-lt"/>
                      <a:ea typeface="+mn-ea"/>
                      <a:cs typeface="+mn-cs"/>
                    </a:defRPr>
                  </a:lvl6pPr>
                  <a:lvl7pPr marL="7960218" algn="l" defTabSz="1326703" rtl="0" eaLnBrk="1" latinLnBrk="0" hangingPunct="1">
                    <a:defRPr sz="5223" kern="1200">
                      <a:solidFill>
                        <a:schemeClr val="tx1"/>
                      </a:solidFill>
                      <a:latin typeface="+mn-lt"/>
                      <a:ea typeface="+mn-ea"/>
                      <a:cs typeface="+mn-cs"/>
                    </a:defRPr>
                  </a:lvl7pPr>
                  <a:lvl8pPr marL="9286921" algn="l" defTabSz="1326703" rtl="0" eaLnBrk="1" latinLnBrk="0" hangingPunct="1">
                    <a:defRPr sz="5223" kern="1200">
                      <a:solidFill>
                        <a:schemeClr val="tx1"/>
                      </a:solidFill>
                      <a:latin typeface="+mn-lt"/>
                      <a:ea typeface="+mn-ea"/>
                      <a:cs typeface="+mn-cs"/>
                    </a:defRPr>
                  </a:lvl8pPr>
                  <a:lvl9pPr marL="10613624" algn="l" defTabSz="1326703" rtl="0" eaLnBrk="1" latinLnBrk="0" hangingPunct="1">
                    <a:defRPr sz="5223" kern="1200">
                      <a:solidFill>
                        <a:schemeClr val="tx1"/>
                      </a:solidFill>
                      <a:latin typeface="+mn-lt"/>
                      <a:ea typeface="+mn-ea"/>
                      <a:cs typeface="+mn-cs"/>
                    </a:defRPr>
                  </a:lvl9pPr>
                </a:lstStyle>
                <a:p>
                  <a:pPr marL="0" marR="0" lvl="0" indent="0" algn="ctr" defTabSz="1326669"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a:ln>
                        <a:noFill/>
                      </a:ln>
                      <a:solidFill>
                        <a:srgbClr val="FFFFFF"/>
                      </a:solidFill>
                      <a:effectLst/>
                      <a:uLnTx/>
                      <a:uFillTx/>
                      <a:latin typeface="メイリオ" panose="020B0604030504040204" pitchFamily="50" charset="-128"/>
                      <a:ea typeface="メイリオ" panose="020B0604030504040204" pitchFamily="50" charset="-128"/>
                      <a:cs typeface="+mn-cs"/>
                    </a:rPr>
                    <a:t>開発</a:t>
                  </a:r>
                  <a:endParaRPr kumimoji="0" lang="en-US" sz="1400" b="1" i="0" u="none" strike="noStrike" kern="1200" cap="none" spc="0" normalizeH="0" baseline="0" noProof="0">
                    <a:ln>
                      <a:noFill/>
                    </a:ln>
                    <a:solidFill>
                      <a:srgbClr val="FFFFFF"/>
                    </a:solidFill>
                    <a:effectLst/>
                    <a:uLnTx/>
                    <a:uFillTx/>
                    <a:latin typeface="メイリオ" panose="020B0604030504040204" pitchFamily="50" charset="-128"/>
                    <a:ea typeface="メイリオ" panose="020B0604030504040204" pitchFamily="50" charset="-128"/>
                    <a:cs typeface="+mn-cs"/>
                  </a:endParaRPr>
                </a:p>
              </p:txBody>
            </p:sp>
            <p:pic>
              <p:nvPicPr>
                <p:cNvPr id="275" name="Graphic 601" descr="Graphic 601">
                  <a:extLst>
                    <a:ext uri="{FF2B5EF4-FFF2-40B4-BE49-F238E27FC236}">
                      <a16:creationId xmlns:a16="http://schemas.microsoft.com/office/drawing/2014/main" id="{F5129BAB-4B72-40FE-A826-280D9377169C}"/>
                    </a:ext>
                  </a:extLst>
                </p:cNvPr>
                <p:cNvPicPr>
                  <a:picLocks/>
                </p:cNvPicPr>
                <p:nvPr/>
              </p:nvPicPr>
              <p:blipFill>
                <a:blip r:embed="rId6"/>
                <a:stretch>
                  <a:fillRect/>
                </a:stretch>
              </p:blipFill>
              <p:spPr>
                <a:xfrm>
                  <a:off x="2043015" y="846132"/>
                  <a:ext cx="230881" cy="229245"/>
                </a:xfrm>
                <a:prstGeom prst="rect">
                  <a:avLst/>
                </a:prstGeom>
                <a:ln w="12700">
                  <a:miter lim="400000"/>
                </a:ln>
              </p:spPr>
            </p:pic>
          </p:grpSp>
          <p:grpSp>
            <p:nvGrpSpPr>
              <p:cNvPr id="265" name="Group 38">
                <a:extLst>
                  <a:ext uri="{FF2B5EF4-FFF2-40B4-BE49-F238E27FC236}">
                    <a16:creationId xmlns:a16="http://schemas.microsoft.com/office/drawing/2014/main" id="{F1FEC5E6-E1E8-4E02-9676-82CFCF129934}"/>
                  </a:ext>
                </a:extLst>
              </p:cNvPr>
              <p:cNvGrpSpPr/>
              <p:nvPr/>
            </p:nvGrpSpPr>
            <p:grpSpPr>
              <a:xfrm>
                <a:off x="3060305" y="493423"/>
                <a:ext cx="941487" cy="288571"/>
                <a:chOff x="258739" y="807752"/>
                <a:chExt cx="941487" cy="288571"/>
              </a:xfrm>
            </p:grpSpPr>
            <p:sp>
              <p:nvSpPr>
                <p:cNvPr id="270" name="Rectangle 46">
                  <a:extLst>
                    <a:ext uri="{FF2B5EF4-FFF2-40B4-BE49-F238E27FC236}">
                      <a16:creationId xmlns:a16="http://schemas.microsoft.com/office/drawing/2014/main" id="{7225B1C2-CB59-43FE-9360-2E6BF2B9F256}"/>
                    </a:ext>
                  </a:extLst>
                </p:cNvPr>
                <p:cNvSpPr/>
                <p:nvPr/>
              </p:nvSpPr>
              <p:spPr>
                <a:xfrm>
                  <a:off x="285826" y="822003"/>
                  <a:ext cx="914400" cy="274320"/>
                </a:xfrm>
                <a:prstGeom prst="rect">
                  <a:avLst/>
                </a:prstGeom>
                <a:solidFill>
                  <a:srgbClr val="ED145B">
                    <a:lumMod val="20000"/>
                    <a:lumOff val="80000"/>
                  </a:srgbClr>
                </a:solidFill>
                <a:ln w="9525" cap="flat" cmpd="sng" algn="ctr">
                  <a:noFill/>
                  <a:prstDash val="solid"/>
                </a:ln>
                <a:effectLst/>
              </p:spPr>
              <p:txBody>
                <a:bodyPr lIns="0" tIns="0" rIns="0" bIns="0" rtlCol="0" anchor="ctr" anchorCtr="0"/>
                <a:lstStyle>
                  <a:defPPr>
                    <a:defRPr lang="en-US"/>
                  </a:defPPr>
                  <a:lvl1pPr marL="0" algn="l" defTabSz="1326703" rtl="0" eaLnBrk="1" latinLnBrk="0" hangingPunct="1">
                    <a:defRPr sz="5223" kern="1200">
                      <a:solidFill>
                        <a:schemeClr val="lt1"/>
                      </a:solidFill>
                      <a:latin typeface="+mn-lt"/>
                      <a:ea typeface="+mn-ea"/>
                      <a:cs typeface="+mn-cs"/>
                    </a:defRPr>
                  </a:lvl1pPr>
                  <a:lvl2pPr marL="1326703" algn="l" defTabSz="1326703" rtl="0" eaLnBrk="1" latinLnBrk="0" hangingPunct="1">
                    <a:defRPr sz="5223" kern="1200">
                      <a:solidFill>
                        <a:schemeClr val="lt1"/>
                      </a:solidFill>
                      <a:latin typeface="+mn-lt"/>
                      <a:ea typeface="+mn-ea"/>
                      <a:cs typeface="+mn-cs"/>
                    </a:defRPr>
                  </a:lvl2pPr>
                  <a:lvl3pPr marL="2653406" algn="l" defTabSz="1326703" rtl="0" eaLnBrk="1" latinLnBrk="0" hangingPunct="1">
                    <a:defRPr sz="5223" kern="1200">
                      <a:solidFill>
                        <a:schemeClr val="lt1"/>
                      </a:solidFill>
                      <a:latin typeface="+mn-lt"/>
                      <a:ea typeface="+mn-ea"/>
                      <a:cs typeface="+mn-cs"/>
                    </a:defRPr>
                  </a:lvl3pPr>
                  <a:lvl4pPr marL="3980109" algn="l" defTabSz="1326703" rtl="0" eaLnBrk="1" latinLnBrk="0" hangingPunct="1">
                    <a:defRPr sz="5223" kern="1200">
                      <a:solidFill>
                        <a:schemeClr val="lt1"/>
                      </a:solidFill>
                      <a:latin typeface="+mn-lt"/>
                      <a:ea typeface="+mn-ea"/>
                      <a:cs typeface="+mn-cs"/>
                    </a:defRPr>
                  </a:lvl4pPr>
                  <a:lvl5pPr marL="5306812" algn="l" defTabSz="1326703" rtl="0" eaLnBrk="1" latinLnBrk="0" hangingPunct="1">
                    <a:defRPr sz="5223" kern="1200">
                      <a:solidFill>
                        <a:schemeClr val="lt1"/>
                      </a:solidFill>
                      <a:latin typeface="+mn-lt"/>
                      <a:ea typeface="+mn-ea"/>
                      <a:cs typeface="+mn-cs"/>
                    </a:defRPr>
                  </a:lvl5pPr>
                  <a:lvl6pPr marL="6633515" algn="l" defTabSz="1326703" rtl="0" eaLnBrk="1" latinLnBrk="0" hangingPunct="1">
                    <a:defRPr sz="5223" kern="1200">
                      <a:solidFill>
                        <a:schemeClr val="lt1"/>
                      </a:solidFill>
                      <a:latin typeface="+mn-lt"/>
                      <a:ea typeface="+mn-ea"/>
                      <a:cs typeface="+mn-cs"/>
                    </a:defRPr>
                  </a:lvl6pPr>
                  <a:lvl7pPr marL="7960218" algn="l" defTabSz="1326703" rtl="0" eaLnBrk="1" latinLnBrk="0" hangingPunct="1">
                    <a:defRPr sz="5223" kern="1200">
                      <a:solidFill>
                        <a:schemeClr val="lt1"/>
                      </a:solidFill>
                      <a:latin typeface="+mn-lt"/>
                      <a:ea typeface="+mn-ea"/>
                      <a:cs typeface="+mn-cs"/>
                    </a:defRPr>
                  </a:lvl7pPr>
                  <a:lvl8pPr marL="9286921" algn="l" defTabSz="1326703" rtl="0" eaLnBrk="1" latinLnBrk="0" hangingPunct="1">
                    <a:defRPr sz="5223" kern="1200">
                      <a:solidFill>
                        <a:schemeClr val="lt1"/>
                      </a:solidFill>
                      <a:latin typeface="+mn-lt"/>
                      <a:ea typeface="+mn-ea"/>
                      <a:cs typeface="+mn-cs"/>
                    </a:defRPr>
                  </a:lvl8pPr>
                  <a:lvl9pPr marL="10613624" algn="l" defTabSz="1326703" rtl="0" eaLnBrk="1" latinLnBrk="0" hangingPunct="1">
                    <a:defRPr sz="5223" kern="1200">
                      <a:solidFill>
                        <a:schemeClr val="lt1"/>
                      </a:solidFill>
                      <a:latin typeface="+mn-lt"/>
                      <a:ea typeface="+mn-ea"/>
                      <a:cs typeface="+mn-cs"/>
                    </a:defRPr>
                  </a:lvl9pPr>
                </a:lstStyle>
                <a:p>
                  <a:pPr marL="0" marR="0" lvl="0" indent="0" algn="ctr" defTabSz="1326669"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FFFFFF"/>
                    </a:solidFill>
                    <a:effectLst/>
                    <a:uLnTx/>
                    <a:uFillTx/>
                    <a:latin typeface="Arial"/>
                    <a:ea typeface="メイリオ"/>
                    <a:cs typeface="Arial"/>
                  </a:endParaRPr>
                </a:p>
              </p:txBody>
            </p:sp>
            <p:sp>
              <p:nvSpPr>
                <p:cNvPr id="271" name="TextBox 45">
                  <a:extLst>
                    <a:ext uri="{FF2B5EF4-FFF2-40B4-BE49-F238E27FC236}">
                      <a16:creationId xmlns:a16="http://schemas.microsoft.com/office/drawing/2014/main" id="{2BE8B914-CFDC-4CCD-871E-0BD73FF62013}"/>
                    </a:ext>
                  </a:extLst>
                </p:cNvPr>
                <p:cNvSpPr txBox="1"/>
                <p:nvPr/>
              </p:nvSpPr>
              <p:spPr>
                <a:xfrm>
                  <a:off x="500048" y="857465"/>
                  <a:ext cx="588280" cy="233881"/>
                </a:xfrm>
                <a:prstGeom prst="rect">
                  <a:avLst/>
                </a:prstGeom>
                <a:noFill/>
              </p:spPr>
              <p:txBody>
                <a:bodyPr wrap="square" lIns="0" tIns="0" rIns="0" bIns="0" rtlCol="0" anchor="t" anchorCtr="0">
                  <a:noAutofit/>
                </a:bodyPr>
                <a:lstStyle>
                  <a:defPPr>
                    <a:defRPr lang="en-US"/>
                  </a:defPPr>
                  <a:lvl1pPr marL="0" algn="l" defTabSz="1326703" rtl="0" eaLnBrk="1" latinLnBrk="0" hangingPunct="1">
                    <a:defRPr sz="5223" kern="1200">
                      <a:solidFill>
                        <a:schemeClr val="tx1"/>
                      </a:solidFill>
                      <a:latin typeface="+mn-lt"/>
                      <a:ea typeface="+mn-ea"/>
                      <a:cs typeface="+mn-cs"/>
                    </a:defRPr>
                  </a:lvl1pPr>
                  <a:lvl2pPr marL="1326703" algn="l" defTabSz="1326703" rtl="0" eaLnBrk="1" latinLnBrk="0" hangingPunct="1">
                    <a:defRPr sz="5223" kern="1200">
                      <a:solidFill>
                        <a:schemeClr val="tx1"/>
                      </a:solidFill>
                      <a:latin typeface="+mn-lt"/>
                      <a:ea typeface="+mn-ea"/>
                      <a:cs typeface="+mn-cs"/>
                    </a:defRPr>
                  </a:lvl2pPr>
                  <a:lvl3pPr marL="2653406" algn="l" defTabSz="1326703" rtl="0" eaLnBrk="1" latinLnBrk="0" hangingPunct="1">
                    <a:defRPr sz="5223" kern="1200">
                      <a:solidFill>
                        <a:schemeClr val="tx1"/>
                      </a:solidFill>
                      <a:latin typeface="+mn-lt"/>
                      <a:ea typeface="+mn-ea"/>
                      <a:cs typeface="+mn-cs"/>
                    </a:defRPr>
                  </a:lvl3pPr>
                  <a:lvl4pPr marL="3980109" algn="l" defTabSz="1326703" rtl="0" eaLnBrk="1" latinLnBrk="0" hangingPunct="1">
                    <a:defRPr sz="5223" kern="1200">
                      <a:solidFill>
                        <a:schemeClr val="tx1"/>
                      </a:solidFill>
                      <a:latin typeface="+mn-lt"/>
                      <a:ea typeface="+mn-ea"/>
                      <a:cs typeface="+mn-cs"/>
                    </a:defRPr>
                  </a:lvl4pPr>
                  <a:lvl5pPr marL="5306812" algn="l" defTabSz="1326703" rtl="0" eaLnBrk="1" latinLnBrk="0" hangingPunct="1">
                    <a:defRPr sz="5223" kern="1200">
                      <a:solidFill>
                        <a:schemeClr val="tx1"/>
                      </a:solidFill>
                      <a:latin typeface="+mn-lt"/>
                      <a:ea typeface="+mn-ea"/>
                      <a:cs typeface="+mn-cs"/>
                    </a:defRPr>
                  </a:lvl5pPr>
                  <a:lvl6pPr marL="6633515" algn="l" defTabSz="1326703" rtl="0" eaLnBrk="1" latinLnBrk="0" hangingPunct="1">
                    <a:defRPr sz="5223" kern="1200">
                      <a:solidFill>
                        <a:schemeClr val="tx1"/>
                      </a:solidFill>
                      <a:latin typeface="+mn-lt"/>
                      <a:ea typeface="+mn-ea"/>
                      <a:cs typeface="+mn-cs"/>
                    </a:defRPr>
                  </a:lvl6pPr>
                  <a:lvl7pPr marL="7960218" algn="l" defTabSz="1326703" rtl="0" eaLnBrk="1" latinLnBrk="0" hangingPunct="1">
                    <a:defRPr sz="5223" kern="1200">
                      <a:solidFill>
                        <a:schemeClr val="tx1"/>
                      </a:solidFill>
                      <a:latin typeface="+mn-lt"/>
                      <a:ea typeface="+mn-ea"/>
                      <a:cs typeface="+mn-cs"/>
                    </a:defRPr>
                  </a:lvl7pPr>
                  <a:lvl8pPr marL="9286921" algn="l" defTabSz="1326703" rtl="0" eaLnBrk="1" latinLnBrk="0" hangingPunct="1">
                    <a:defRPr sz="5223" kern="1200">
                      <a:solidFill>
                        <a:schemeClr val="tx1"/>
                      </a:solidFill>
                      <a:latin typeface="+mn-lt"/>
                      <a:ea typeface="+mn-ea"/>
                      <a:cs typeface="+mn-cs"/>
                    </a:defRPr>
                  </a:lvl8pPr>
                  <a:lvl9pPr marL="10613624" algn="l" defTabSz="1326703" rtl="0" eaLnBrk="1" latinLnBrk="0" hangingPunct="1">
                    <a:defRPr sz="5223" kern="1200">
                      <a:solidFill>
                        <a:schemeClr val="tx1"/>
                      </a:solidFill>
                      <a:latin typeface="+mn-lt"/>
                      <a:ea typeface="+mn-ea"/>
                      <a:cs typeface="+mn-cs"/>
                    </a:defRPr>
                  </a:lvl9pPr>
                </a:lstStyle>
                <a:p>
                  <a:pPr marL="0" marR="0" lvl="0" indent="0" algn="ctr" defTabSz="1326669"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a:ln>
                        <a:noFill/>
                      </a:ln>
                      <a:solidFill>
                        <a:srgbClr val="FFFFFF"/>
                      </a:solidFill>
                      <a:effectLst/>
                      <a:uLnTx/>
                      <a:uFillTx/>
                      <a:latin typeface="メイリオ" panose="020B0604030504040204" pitchFamily="50" charset="-128"/>
                      <a:ea typeface="メイリオ" panose="020B0604030504040204" pitchFamily="50" charset="-128"/>
                      <a:cs typeface="+mn-cs"/>
                    </a:rPr>
                    <a:t>発見</a:t>
                  </a:r>
                  <a:endParaRPr kumimoji="0" lang="en-US" sz="1400" b="1" i="0" u="none" strike="noStrike" kern="1200" cap="none" spc="0" normalizeH="0" baseline="0" noProof="0">
                    <a:ln>
                      <a:noFill/>
                    </a:ln>
                    <a:solidFill>
                      <a:srgbClr val="FFFFFF"/>
                    </a:solidFill>
                    <a:effectLst/>
                    <a:uLnTx/>
                    <a:uFillTx/>
                    <a:latin typeface="メイリオ" panose="020B0604030504040204" pitchFamily="50" charset="-128"/>
                    <a:ea typeface="メイリオ" panose="020B0604030504040204" pitchFamily="50" charset="-128"/>
                    <a:cs typeface="+mn-cs"/>
                  </a:endParaRPr>
                </a:p>
              </p:txBody>
            </p:sp>
            <p:pic>
              <p:nvPicPr>
                <p:cNvPr id="272" name="Graphic 48">
                  <a:extLst>
                    <a:ext uri="{FF2B5EF4-FFF2-40B4-BE49-F238E27FC236}">
                      <a16:creationId xmlns:a16="http://schemas.microsoft.com/office/drawing/2014/main" id="{316DFB6C-3E3D-43DC-B2B1-06AA209ED50A}"/>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rcRect/>
                <a:stretch/>
              </p:blipFill>
              <p:spPr>
                <a:xfrm>
                  <a:off x="258739" y="807752"/>
                  <a:ext cx="276397" cy="254285"/>
                </a:xfrm>
                <a:prstGeom prst="rect">
                  <a:avLst/>
                </a:prstGeom>
              </p:spPr>
            </p:pic>
          </p:grpSp>
          <p:grpSp>
            <p:nvGrpSpPr>
              <p:cNvPr id="266" name="Group 39">
                <a:extLst>
                  <a:ext uri="{FF2B5EF4-FFF2-40B4-BE49-F238E27FC236}">
                    <a16:creationId xmlns:a16="http://schemas.microsoft.com/office/drawing/2014/main" id="{9E56E7E0-7A39-4F48-AF62-6D6DE9512155}"/>
                  </a:ext>
                </a:extLst>
              </p:cNvPr>
              <p:cNvGrpSpPr/>
              <p:nvPr/>
            </p:nvGrpSpPr>
            <p:grpSpPr>
              <a:xfrm>
                <a:off x="5834220" y="507674"/>
                <a:ext cx="1051222" cy="306638"/>
                <a:chOff x="5429896" y="831343"/>
                <a:chExt cx="1051222" cy="306638"/>
              </a:xfrm>
            </p:grpSpPr>
            <p:sp>
              <p:nvSpPr>
                <p:cNvPr id="267" name="Rectangle 40">
                  <a:extLst>
                    <a:ext uri="{FF2B5EF4-FFF2-40B4-BE49-F238E27FC236}">
                      <a16:creationId xmlns:a16="http://schemas.microsoft.com/office/drawing/2014/main" id="{63867F1D-0449-4676-B232-E3582EB72DBB}"/>
                    </a:ext>
                  </a:extLst>
                </p:cNvPr>
                <p:cNvSpPr/>
                <p:nvPr/>
              </p:nvSpPr>
              <p:spPr>
                <a:xfrm>
                  <a:off x="5429896" y="831343"/>
                  <a:ext cx="914400" cy="274320"/>
                </a:xfrm>
                <a:prstGeom prst="rect">
                  <a:avLst/>
                </a:prstGeom>
                <a:solidFill>
                  <a:srgbClr val="35DE68"/>
                </a:solidFill>
                <a:ln w="9525" cap="flat" cmpd="sng" algn="ctr">
                  <a:noFill/>
                  <a:prstDash val="solid"/>
                </a:ln>
                <a:effectLst/>
              </p:spPr>
              <p:txBody>
                <a:bodyPr lIns="0" tIns="0" rIns="0" bIns="0" rtlCol="0" anchor="ctr" anchorCtr="0"/>
                <a:lstStyle>
                  <a:defPPr>
                    <a:defRPr lang="en-US"/>
                  </a:defPPr>
                  <a:lvl1pPr marL="0" algn="l" defTabSz="1326703" rtl="0" eaLnBrk="1" latinLnBrk="0" hangingPunct="1">
                    <a:defRPr sz="5223" kern="1200">
                      <a:solidFill>
                        <a:schemeClr val="lt1"/>
                      </a:solidFill>
                      <a:latin typeface="+mn-lt"/>
                      <a:ea typeface="+mn-ea"/>
                      <a:cs typeface="+mn-cs"/>
                    </a:defRPr>
                  </a:lvl1pPr>
                  <a:lvl2pPr marL="1326703" algn="l" defTabSz="1326703" rtl="0" eaLnBrk="1" latinLnBrk="0" hangingPunct="1">
                    <a:defRPr sz="5223" kern="1200">
                      <a:solidFill>
                        <a:schemeClr val="lt1"/>
                      </a:solidFill>
                      <a:latin typeface="+mn-lt"/>
                      <a:ea typeface="+mn-ea"/>
                      <a:cs typeface="+mn-cs"/>
                    </a:defRPr>
                  </a:lvl2pPr>
                  <a:lvl3pPr marL="2653406" algn="l" defTabSz="1326703" rtl="0" eaLnBrk="1" latinLnBrk="0" hangingPunct="1">
                    <a:defRPr sz="5223" kern="1200">
                      <a:solidFill>
                        <a:schemeClr val="lt1"/>
                      </a:solidFill>
                      <a:latin typeface="+mn-lt"/>
                      <a:ea typeface="+mn-ea"/>
                      <a:cs typeface="+mn-cs"/>
                    </a:defRPr>
                  </a:lvl3pPr>
                  <a:lvl4pPr marL="3980109" algn="l" defTabSz="1326703" rtl="0" eaLnBrk="1" latinLnBrk="0" hangingPunct="1">
                    <a:defRPr sz="5223" kern="1200">
                      <a:solidFill>
                        <a:schemeClr val="lt1"/>
                      </a:solidFill>
                      <a:latin typeface="+mn-lt"/>
                      <a:ea typeface="+mn-ea"/>
                      <a:cs typeface="+mn-cs"/>
                    </a:defRPr>
                  </a:lvl4pPr>
                  <a:lvl5pPr marL="5306812" algn="l" defTabSz="1326703" rtl="0" eaLnBrk="1" latinLnBrk="0" hangingPunct="1">
                    <a:defRPr sz="5223" kern="1200">
                      <a:solidFill>
                        <a:schemeClr val="lt1"/>
                      </a:solidFill>
                      <a:latin typeface="+mn-lt"/>
                      <a:ea typeface="+mn-ea"/>
                      <a:cs typeface="+mn-cs"/>
                    </a:defRPr>
                  </a:lvl5pPr>
                  <a:lvl6pPr marL="6633515" algn="l" defTabSz="1326703" rtl="0" eaLnBrk="1" latinLnBrk="0" hangingPunct="1">
                    <a:defRPr sz="5223" kern="1200">
                      <a:solidFill>
                        <a:schemeClr val="lt1"/>
                      </a:solidFill>
                      <a:latin typeface="+mn-lt"/>
                      <a:ea typeface="+mn-ea"/>
                      <a:cs typeface="+mn-cs"/>
                    </a:defRPr>
                  </a:lvl6pPr>
                  <a:lvl7pPr marL="7960218" algn="l" defTabSz="1326703" rtl="0" eaLnBrk="1" latinLnBrk="0" hangingPunct="1">
                    <a:defRPr sz="5223" kern="1200">
                      <a:solidFill>
                        <a:schemeClr val="lt1"/>
                      </a:solidFill>
                      <a:latin typeface="+mn-lt"/>
                      <a:ea typeface="+mn-ea"/>
                      <a:cs typeface="+mn-cs"/>
                    </a:defRPr>
                  </a:lvl7pPr>
                  <a:lvl8pPr marL="9286921" algn="l" defTabSz="1326703" rtl="0" eaLnBrk="1" latinLnBrk="0" hangingPunct="1">
                    <a:defRPr sz="5223" kern="1200">
                      <a:solidFill>
                        <a:schemeClr val="lt1"/>
                      </a:solidFill>
                      <a:latin typeface="+mn-lt"/>
                      <a:ea typeface="+mn-ea"/>
                      <a:cs typeface="+mn-cs"/>
                    </a:defRPr>
                  </a:lvl8pPr>
                  <a:lvl9pPr marL="10613624" algn="l" defTabSz="1326703" rtl="0" eaLnBrk="1" latinLnBrk="0" hangingPunct="1">
                    <a:defRPr sz="5223" kern="1200">
                      <a:solidFill>
                        <a:schemeClr val="lt1"/>
                      </a:solidFill>
                      <a:latin typeface="+mn-lt"/>
                      <a:ea typeface="+mn-ea"/>
                      <a:cs typeface="+mn-cs"/>
                    </a:defRPr>
                  </a:lvl9pPr>
                </a:lstStyle>
                <a:p>
                  <a:pPr marL="0" marR="0" lvl="0" indent="0" algn="ctr" defTabSz="1326669"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FFFFFF"/>
                    </a:solidFill>
                    <a:effectLst/>
                    <a:uLnTx/>
                    <a:uFillTx/>
                    <a:latin typeface="Arial"/>
                    <a:ea typeface="メイリオ"/>
                    <a:cs typeface="Arial"/>
                  </a:endParaRPr>
                </a:p>
              </p:txBody>
            </p:sp>
            <p:sp>
              <p:nvSpPr>
                <p:cNvPr id="268" name="TextBox 34">
                  <a:extLst>
                    <a:ext uri="{FF2B5EF4-FFF2-40B4-BE49-F238E27FC236}">
                      <a16:creationId xmlns:a16="http://schemas.microsoft.com/office/drawing/2014/main" id="{1FAE3CAD-A698-4FC0-A274-39988F3A4AC1}"/>
                    </a:ext>
                  </a:extLst>
                </p:cNvPr>
                <p:cNvSpPr txBox="1"/>
                <p:nvPr/>
              </p:nvSpPr>
              <p:spPr>
                <a:xfrm>
                  <a:off x="5628040" y="879769"/>
                  <a:ext cx="853078" cy="258212"/>
                </a:xfrm>
                <a:prstGeom prst="rect">
                  <a:avLst/>
                </a:prstGeom>
                <a:noFill/>
              </p:spPr>
              <p:txBody>
                <a:bodyPr wrap="square" lIns="0" tIns="0" rIns="0" bIns="0" rtlCol="0" anchor="t" anchorCtr="0">
                  <a:noAutofit/>
                </a:bodyPr>
                <a:lstStyle>
                  <a:defPPr>
                    <a:defRPr lang="en-US"/>
                  </a:defPPr>
                  <a:lvl1pPr marL="0" algn="l" defTabSz="1326703" rtl="0" eaLnBrk="1" latinLnBrk="0" hangingPunct="1">
                    <a:defRPr sz="5223" kern="1200">
                      <a:solidFill>
                        <a:schemeClr val="tx1"/>
                      </a:solidFill>
                      <a:latin typeface="+mn-lt"/>
                      <a:ea typeface="+mn-ea"/>
                      <a:cs typeface="+mn-cs"/>
                    </a:defRPr>
                  </a:lvl1pPr>
                  <a:lvl2pPr marL="1326703" algn="l" defTabSz="1326703" rtl="0" eaLnBrk="1" latinLnBrk="0" hangingPunct="1">
                    <a:defRPr sz="5223" kern="1200">
                      <a:solidFill>
                        <a:schemeClr val="tx1"/>
                      </a:solidFill>
                      <a:latin typeface="+mn-lt"/>
                      <a:ea typeface="+mn-ea"/>
                      <a:cs typeface="+mn-cs"/>
                    </a:defRPr>
                  </a:lvl2pPr>
                  <a:lvl3pPr marL="2653406" algn="l" defTabSz="1326703" rtl="0" eaLnBrk="1" latinLnBrk="0" hangingPunct="1">
                    <a:defRPr sz="5223" kern="1200">
                      <a:solidFill>
                        <a:schemeClr val="tx1"/>
                      </a:solidFill>
                      <a:latin typeface="+mn-lt"/>
                      <a:ea typeface="+mn-ea"/>
                      <a:cs typeface="+mn-cs"/>
                    </a:defRPr>
                  </a:lvl3pPr>
                  <a:lvl4pPr marL="3980109" algn="l" defTabSz="1326703" rtl="0" eaLnBrk="1" latinLnBrk="0" hangingPunct="1">
                    <a:defRPr sz="5223" kern="1200">
                      <a:solidFill>
                        <a:schemeClr val="tx1"/>
                      </a:solidFill>
                      <a:latin typeface="+mn-lt"/>
                      <a:ea typeface="+mn-ea"/>
                      <a:cs typeface="+mn-cs"/>
                    </a:defRPr>
                  </a:lvl4pPr>
                  <a:lvl5pPr marL="5306812" algn="l" defTabSz="1326703" rtl="0" eaLnBrk="1" latinLnBrk="0" hangingPunct="1">
                    <a:defRPr sz="5223" kern="1200">
                      <a:solidFill>
                        <a:schemeClr val="tx1"/>
                      </a:solidFill>
                      <a:latin typeface="+mn-lt"/>
                      <a:ea typeface="+mn-ea"/>
                      <a:cs typeface="+mn-cs"/>
                    </a:defRPr>
                  </a:lvl5pPr>
                  <a:lvl6pPr marL="6633515" algn="l" defTabSz="1326703" rtl="0" eaLnBrk="1" latinLnBrk="0" hangingPunct="1">
                    <a:defRPr sz="5223" kern="1200">
                      <a:solidFill>
                        <a:schemeClr val="tx1"/>
                      </a:solidFill>
                      <a:latin typeface="+mn-lt"/>
                      <a:ea typeface="+mn-ea"/>
                      <a:cs typeface="+mn-cs"/>
                    </a:defRPr>
                  </a:lvl6pPr>
                  <a:lvl7pPr marL="7960218" algn="l" defTabSz="1326703" rtl="0" eaLnBrk="1" latinLnBrk="0" hangingPunct="1">
                    <a:defRPr sz="5223" kern="1200">
                      <a:solidFill>
                        <a:schemeClr val="tx1"/>
                      </a:solidFill>
                      <a:latin typeface="+mn-lt"/>
                      <a:ea typeface="+mn-ea"/>
                      <a:cs typeface="+mn-cs"/>
                    </a:defRPr>
                  </a:lvl7pPr>
                  <a:lvl8pPr marL="9286921" algn="l" defTabSz="1326703" rtl="0" eaLnBrk="1" latinLnBrk="0" hangingPunct="1">
                    <a:defRPr sz="5223" kern="1200">
                      <a:solidFill>
                        <a:schemeClr val="tx1"/>
                      </a:solidFill>
                      <a:latin typeface="+mn-lt"/>
                      <a:ea typeface="+mn-ea"/>
                      <a:cs typeface="+mn-cs"/>
                    </a:defRPr>
                  </a:lvl8pPr>
                  <a:lvl9pPr marL="10613624" algn="l" defTabSz="1326703" rtl="0" eaLnBrk="1" latinLnBrk="0" hangingPunct="1">
                    <a:defRPr sz="5223" kern="1200">
                      <a:solidFill>
                        <a:schemeClr val="tx1"/>
                      </a:solidFill>
                      <a:latin typeface="+mn-lt"/>
                      <a:ea typeface="+mn-ea"/>
                      <a:cs typeface="+mn-cs"/>
                    </a:defRPr>
                  </a:lvl9pPr>
                </a:lstStyle>
                <a:p>
                  <a:pPr marL="0" marR="0" lvl="0" indent="0" algn="ctr" defTabSz="1326669"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a:ln>
                        <a:noFill/>
                      </a:ln>
                      <a:solidFill>
                        <a:srgbClr val="FFFFFF"/>
                      </a:solidFill>
                      <a:effectLst/>
                      <a:uLnTx/>
                      <a:uFillTx/>
                      <a:latin typeface="メイリオ" panose="020B0604030504040204" pitchFamily="50" charset="-128"/>
                      <a:ea typeface="メイリオ" panose="020B0604030504040204" pitchFamily="50" charset="-128"/>
                      <a:cs typeface="+mn-cs"/>
                    </a:rPr>
                    <a:t>実行</a:t>
                  </a:r>
                  <a:endParaRPr kumimoji="0" lang="en-US" sz="1400" b="1" i="0" u="none" strike="noStrike" kern="1200" cap="none" spc="0" normalizeH="0" baseline="0" noProof="0">
                    <a:ln>
                      <a:noFill/>
                    </a:ln>
                    <a:solidFill>
                      <a:srgbClr val="FFFFFF"/>
                    </a:solidFill>
                    <a:effectLst/>
                    <a:uLnTx/>
                    <a:uFillTx/>
                    <a:latin typeface="メイリオ" panose="020B0604030504040204" pitchFamily="50" charset="-128"/>
                    <a:ea typeface="メイリオ" panose="020B0604030504040204" pitchFamily="50" charset="-128"/>
                    <a:cs typeface="+mn-cs"/>
                  </a:endParaRPr>
                </a:p>
              </p:txBody>
            </p:sp>
            <p:pic>
              <p:nvPicPr>
                <p:cNvPr id="269" name="Picture 45">
                  <a:extLst>
                    <a:ext uri="{FF2B5EF4-FFF2-40B4-BE49-F238E27FC236}">
                      <a16:creationId xmlns:a16="http://schemas.microsoft.com/office/drawing/2014/main" id="{D3592FBD-A79F-4004-BE83-525757E7028F}"/>
                    </a:ext>
                  </a:extLst>
                </p:cNvPr>
                <p:cNvPicPr>
                  <a:picLocks noChangeAspect="1"/>
                </p:cNvPicPr>
                <p:nvPr/>
              </p:nvPicPr>
              <p:blipFill>
                <a:blip r:embed="rId9"/>
                <a:stretch>
                  <a:fillRect/>
                </a:stretch>
              </p:blipFill>
              <p:spPr>
                <a:xfrm>
                  <a:off x="5475609" y="854386"/>
                  <a:ext cx="213980" cy="211433"/>
                </a:xfrm>
                <a:prstGeom prst="rect">
                  <a:avLst/>
                </a:prstGeom>
              </p:spPr>
            </p:pic>
          </p:grpSp>
        </p:grpSp>
        <p:sp>
          <p:nvSpPr>
            <p:cNvPr id="249" name="角丸四角形 64">
              <a:extLst>
                <a:ext uri="{FF2B5EF4-FFF2-40B4-BE49-F238E27FC236}">
                  <a16:creationId xmlns:a16="http://schemas.microsoft.com/office/drawing/2014/main" id="{ABD7407D-80CC-40DE-8E8C-B3D53FC642FE}"/>
                </a:ext>
              </a:extLst>
            </p:cNvPr>
            <p:cNvSpPr/>
            <p:nvPr/>
          </p:nvSpPr>
          <p:spPr>
            <a:xfrm>
              <a:off x="4643758" y="1774435"/>
              <a:ext cx="804672" cy="329184"/>
            </a:xfrm>
            <a:prstGeom prst="roundRect">
              <a:avLst/>
            </a:prstGeom>
            <a:solidFill>
              <a:srgbClr val="FA4616"/>
            </a:solidFill>
            <a:ln w="12700" cap="flat" cmpd="sng" algn="ctr">
              <a:solidFill>
                <a:srgbClr val="FA4616">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Orchestrator</a:t>
              </a:r>
            </a:p>
          </p:txBody>
        </p:sp>
        <p:sp>
          <p:nvSpPr>
            <p:cNvPr id="250" name="角丸四角形 68">
              <a:extLst>
                <a:ext uri="{FF2B5EF4-FFF2-40B4-BE49-F238E27FC236}">
                  <a16:creationId xmlns:a16="http://schemas.microsoft.com/office/drawing/2014/main" id="{1F2F7F8D-97EB-46A3-A528-7478F4B12C30}"/>
                </a:ext>
              </a:extLst>
            </p:cNvPr>
            <p:cNvSpPr/>
            <p:nvPr/>
          </p:nvSpPr>
          <p:spPr>
            <a:xfrm>
              <a:off x="3709921" y="1774435"/>
              <a:ext cx="803880" cy="329184"/>
            </a:xfrm>
            <a:prstGeom prst="roundRect">
              <a:avLst/>
            </a:prstGeom>
            <a:solidFill>
              <a:srgbClr val="0067DF"/>
            </a:solidFill>
            <a:ln w="12700" cap="flat" cmpd="sng" algn="ctr">
              <a:solidFill>
                <a:srgbClr val="0067DF">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Integration Service </a:t>
              </a:r>
            </a:p>
          </p:txBody>
        </p:sp>
        <p:sp>
          <p:nvSpPr>
            <p:cNvPr id="251" name="角丸四角形 68">
              <a:extLst>
                <a:ext uri="{FF2B5EF4-FFF2-40B4-BE49-F238E27FC236}">
                  <a16:creationId xmlns:a16="http://schemas.microsoft.com/office/drawing/2014/main" id="{50BDC5E8-A942-4DE6-8B12-8DCD4FA58CDD}"/>
                </a:ext>
              </a:extLst>
            </p:cNvPr>
            <p:cNvSpPr/>
            <p:nvPr/>
          </p:nvSpPr>
          <p:spPr>
            <a:xfrm>
              <a:off x="3709921" y="2531829"/>
              <a:ext cx="803880" cy="329184"/>
            </a:xfrm>
            <a:prstGeom prst="roundRect">
              <a:avLst/>
            </a:prstGeom>
            <a:solidFill>
              <a:srgbClr val="0067DF"/>
            </a:solidFill>
            <a:ln w="12700" cap="flat" cmpd="sng" algn="ctr">
              <a:solidFill>
                <a:srgbClr val="0067DF">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Integration Service </a:t>
              </a:r>
            </a:p>
          </p:txBody>
        </p:sp>
        <p:sp>
          <p:nvSpPr>
            <p:cNvPr id="252" name="角丸四角形 68">
              <a:extLst>
                <a:ext uri="{FF2B5EF4-FFF2-40B4-BE49-F238E27FC236}">
                  <a16:creationId xmlns:a16="http://schemas.microsoft.com/office/drawing/2014/main" id="{B3DECB9C-67A9-4625-AA61-7ABF328D81CB}"/>
                </a:ext>
              </a:extLst>
            </p:cNvPr>
            <p:cNvSpPr/>
            <p:nvPr/>
          </p:nvSpPr>
          <p:spPr>
            <a:xfrm>
              <a:off x="3709921" y="3280196"/>
              <a:ext cx="803880" cy="329184"/>
            </a:xfrm>
            <a:prstGeom prst="roundRect">
              <a:avLst/>
            </a:prstGeom>
            <a:solidFill>
              <a:srgbClr val="0067DF"/>
            </a:solidFill>
            <a:ln w="12700" cap="flat" cmpd="sng" algn="ctr">
              <a:solidFill>
                <a:srgbClr val="0067DF">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Integration Service </a:t>
              </a:r>
            </a:p>
          </p:txBody>
        </p:sp>
        <p:sp>
          <p:nvSpPr>
            <p:cNvPr id="253" name="角丸四角形 64">
              <a:extLst>
                <a:ext uri="{FF2B5EF4-FFF2-40B4-BE49-F238E27FC236}">
                  <a16:creationId xmlns:a16="http://schemas.microsoft.com/office/drawing/2014/main" id="{7E1EEC5C-091B-4F0C-907C-DE266C30FD29}"/>
                </a:ext>
              </a:extLst>
            </p:cNvPr>
            <p:cNvSpPr/>
            <p:nvPr/>
          </p:nvSpPr>
          <p:spPr>
            <a:xfrm>
              <a:off x="4643758" y="2531829"/>
              <a:ext cx="804672" cy="329184"/>
            </a:xfrm>
            <a:prstGeom prst="roundRect">
              <a:avLst/>
            </a:prstGeom>
            <a:solidFill>
              <a:srgbClr val="FA4616"/>
            </a:solidFill>
            <a:ln w="12700" cap="flat" cmpd="sng" algn="ctr">
              <a:solidFill>
                <a:srgbClr val="FA4616">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Orchestrator</a:t>
              </a:r>
            </a:p>
          </p:txBody>
        </p:sp>
        <p:sp>
          <p:nvSpPr>
            <p:cNvPr id="254" name="角丸四角形 64">
              <a:extLst>
                <a:ext uri="{FF2B5EF4-FFF2-40B4-BE49-F238E27FC236}">
                  <a16:creationId xmlns:a16="http://schemas.microsoft.com/office/drawing/2014/main" id="{0E709067-0FCD-4EAF-BD9B-468EE045ACB6}"/>
                </a:ext>
              </a:extLst>
            </p:cNvPr>
            <p:cNvSpPr/>
            <p:nvPr/>
          </p:nvSpPr>
          <p:spPr>
            <a:xfrm>
              <a:off x="4643758" y="3280196"/>
              <a:ext cx="804672" cy="329184"/>
            </a:xfrm>
            <a:prstGeom prst="roundRect">
              <a:avLst/>
            </a:prstGeom>
            <a:solidFill>
              <a:srgbClr val="FA4616"/>
            </a:solidFill>
            <a:ln w="12700" cap="flat" cmpd="sng" algn="ctr">
              <a:solidFill>
                <a:srgbClr val="FA4616">
                  <a:shade val="50000"/>
                </a:srgbClr>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Orchestrator</a:t>
              </a:r>
            </a:p>
          </p:txBody>
        </p:sp>
        <p:grpSp>
          <p:nvGrpSpPr>
            <p:cNvPr id="255" name="Group 1">
              <a:extLst>
                <a:ext uri="{FF2B5EF4-FFF2-40B4-BE49-F238E27FC236}">
                  <a16:creationId xmlns:a16="http://schemas.microsoft.com/office/drawing/2014/main" id="{1273CF2C-A2E8-4DA8-AD66-1A3DE6C1241D}"/>
                </a:ext>
              </a:extLst>
            </p:cNvPr>
            <p:cNvGrpSpPr/>
            <p:nvPr/>
          </p:nvGrpSpPr>
          <p:grpSpPr>
            <a:xfrm>
              <a:off x="5553255" y="1657464"/>
              <a:ext cx="804672" cy="563127"/>
              <a:chOff x="5524679" y="1607726"/>
              <a:chExt cx="804672" cy="563127"/>
            </a:xfrm>
          </p:grpSpPr>
          <p:sp>
            <p:nvSpPr>
              <p:cNvPr id="260" name="角丸四角形 62">
                <a:extLst>
                  <a:ext uri="{FF2B5EF4-FFF2-40B4-BE49-F238E27FC236}">
                    <a16:creationId xmlns:a16="http://schemas.microsoft.com/office/drawing/2014/main" id="{CD1CF2D1-8D0D-48F4-AAC4-B9D762A5B278}"/>
                  </a:ext>
                </a:extLst>
              </p:cNvPr>
              <p:cNvSpPr/>
              <p:nvPr/>
            </p:nvSpPr>
            <p:spPr>
              <a:xfrm>
                <a:off x="5524679" y="1607726"/>
                <a:ext cx="804672" cy="274320"/>
              </a:xfrm>
              <a:prstGeom prst="roundRect">
                <a:avLst/>
              </a:prstGeom>
              <a:solidFill>
                <a:srgbClr val="33DF69"/>
              </a:solidFill>
              <a:ln w="12700" cap="flat" cmpd="sng" algn="ctr">
                <a:solidFill>
                  <a:srgbClr val="00B050"/>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Unattended Robot</a:t>
                </a:r>
                <a:endParaRPr kumimoji="0" lang="ja-JP" altLang="en-US" sz="1067"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261" name="角丸四角形 62">
                <a:extLst>
                  <a:ext uri="{FF2B5EF4-FFF2-40B4-BE49-F238E27FC236}">
                    <a16:creationId xmlns:a16="http://schemas.microsoft.com/office/drawing/2014/main" id="{42DF1EC8-1617-4B08-B120-A7A06506F521}"/>
                  </a:ext>
                </a:extLst>
              </p:cNvPr>
              <p:cNvSpPr/>
              <p:nvPr/>
            </p:nvSpPr>
            <p:spPr>
              <a:xfrm>
                <a:off x="5524679" y="1896533"/>
                <a:ext cx="804672" cy="274320"/>
              </a:xfrm>
              <a:prstGeom prst="roundRect">
                <a:avLst/>
              </a:prstGeom>
              <a:solidFill>
                <a:srgbClr val="33DF69"/>
              </a:solidFill>
              <a:ln w="12700" cap="flat" cmpd="sng" algn="ctr">
                <a:solidFill>
                  <a:srgbClr val="00B050"/>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Non-Production Robot</a:t>
                </a:r>
                <a:endParaRPr kumimoji="0" lang="ja-JP" altLang="en-US" sz="1067"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grpSp>
        <p:grpSp>
          <p:nvGrpSpPr>
            <p:cNvPr id="256" name="Group 4">
              <a:extLst>
                <a:ext uri="{FF2B5EF4-FFF2-40B4-BE49-F238E27FC236}">
                  <a16:creationId xmlns:a16="http://schemas.microsoft.com/office/drawing/2014/main" id="{AE56BF77-3E8A-4642-BD10-454CF53412FC}"/>
                </a:ext>
              </a:extLst>
            </p:cNvPr>
            <p:cNvGrpSpPr/>
            <p:nvPr/>
          </p:nvGrpSpPr>
          <p:grpSpPr>
            <a:xfrm>
              <a:off x="5553255" y="2416088"/>
              <a:ext cx="809472" cy="560667"/>
              <a:chOff x="5524679" y="2498194"/>
              <a:chExt cx="809472" cy="560667"/>
            </a:xfrm>
          </p:grpSpPr>
          <p:sp>
            <p:nvSpPr>
              <p:cNvPr id="258" name="角丸四角形 62">
                <a:extLst>
                  <a:ext uri="{FF2B5EF4-FFF2-40B4-BE49-F238E27FC236}">
                    <a16:creationId xmlns:a16="http://schemas.microsoft.com/office/drawing/2014/main" id="{22C6F17A-0B67-49CD-9E7E-7BE2381CAAE8}"/>
                  </a:ext>
                </a:extLst>
              </p:cNvPr>
              <p:cNvSpPr/>
              <p:nvPr/>
            </p:nvSpPr>
            <p:spPr>
              <a:xfrm>
                <a:off x="5524679" y="2498194"/>
                <a:ext cx="804672" cy="274320"/>
              </a:xfrm>
              <a:prstGeom prst="roundRect">
                <a:avLst/>
              </a:prstGeom>
              <a:solidFill>
                <a:srgbClr val="33DF69"/>
              </a:solidFill>
              <a:ln w="12700" cap="flat" cmpd="sng" algn="ctr">
                <a:solidFill>
                  <a:srgbClr val="00B050"/>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Test Robot</a:t>
                </a:r>
                <a:endParaRPr kumimoji="0" lang="ja-JP" altLang="en-US" sz="1067"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sp>
            <p:nvSpPr>
              <p:cNvPr id="259" name="角丸四角形 62">
                <a:extLst>
                  <a:ext uri="{FF2B5EF4-FFF2-40B4-BE49-F238E27FC236}">
                    <a16:creationId xmlns:a16="http://schemas.microsoft.com/office/drawing/2014/main" id="{5E231CF3-2149-4011-BBAB-36BBA14C1133}"/>
                  </a:ext>
                </a:extLst>
              </p:cNvPr>
              <p:cNvSpPr/>
              <p:nvPr/>
            </p:nvSpPr>
            <p:spPr>
              <a:xfrm>
                <a:off x="5529479" y="2784541"/>
                <a:ext cx="804672" cy="274320"/>
              </a:xfrm>
              <a:prstGeom prst="roundRect">
                <a:avLst/>
              </a:prstGeom>
              <a:solidFill>
                <a:srgbClr val="33DF69"/>
              </a:solidFill>
              <a:ln w="12700" cap="flat" cmpd="sng" algn="ctr">
                <a:solidFill>
                  <a:srgbClr val="00B050"/>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Non-Production Robot</a:t>
                </a:r>
                <a:endParaRPr kumimoji="0" lang="ja-JP" altLang="en-US" sz="1067"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grpSp>
        <p:sp>
          <p:nvSpPr>
            <p:cNvPr id="257" name="角丸四角形 62">
              <a:extLst>
                <a:ext uri="{FF2B5EF4-FFF2-40B4-BE49-F238E27FC236}">
                  <a16:creationId xmlns:a16="http://schemas.microsoft.com/office/drawing/2014/main" id="{D23ED36B-49C3-4925-AFB4-9010970DEB0D}"/>
                </a:ext>
              </a:extLst>
            </p:cNvPr>
            <p:cNvSpPr/>
            <p:nvPr/>
          </p:nvSpPr>
          <p:spPr>
            <a:xfrm>
              <a:off x="5553255" y="3280196"/>
              <a:ext cx="804672" cy="329184"/>
            </a:xfrm>
            <a:prstGeom prst="roundRect">
              <a:avLst/>
            </a:prstGeom>
            <a:solidFill>
              <a:srgbClr val="33DF69"/>
            </a:solidFill>
            <a:ln w="12700" cap="flat" cmpd="sng" algn="ctr">
              <a:solidFill>
                <a:srgbClr val="00B050"/>
              </a:solidFill>
              <a:prstDash val="solid"/>
            </a:ln>
            <a:effectLst/>
          </p:spPr>
          <p:txBody>
            <a:bodyPr lIns="0" tIns="0" rIns="0" bIns="0" rtlCol="0" anchor="ctr" anchorCtr="0"/>
            <a:lstStyle/>
            <a:p>
              <a:pPr marL="0" marR="0" lvl="0" indent="0" algn="ctr" defTabSz="457189" eaLnBrk="1" fontAlgn="auto" latinLnBrk="0" hangingPunct="1">
                <a:lnSpc>
                  <a:spcPct val="100000"/>
                </a:lnSpc>
                <a:spcBef>
                  <a:spcPts val="0"/>
                </a:spcBef>
                <a:spcAft>
                  <a:spcPts val="0"/>
                </a:spcAft>
                <a:buClrTx/>
                <a:buSzTx/>
                <a:buFontTx/>
                <a:buNone/>
                <a:tabLst/>
                <a:defRPr/>
              </a:pPr>
              <a:r>
                <a:rPr kumimoji="0" lang="en-US" altLang="ja-JP" sz="1067"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rPr>
                <a:t>Non-Production Robot</a:t>
              </a:r>
              <a:endParaRPr kumimoji="0" lang="ja-JP" altLang="en-US" sz="1067" b="0" i="0" u="none" strike="noStrike" kern="0" cap="none" spc="0" normalizeH="0" baseline="0" noProof="0" smtClean="0">
                <a:ln>
                  <a:noFill/>
                </a:ln>
                <a:solidFill>
                  <a:srgbClr val="FFFFFF"/>
                </a:solidFill>
                <a:effectLst/>
                <a:uLnTx/>
                <a:uFillTx/>
                <a:latin typeface="メイリオ" panose="020B0604030504040204" pitchFamily="50" charset="-128"/>
                <a:ea typeface="メイリオ" panose="020B0604030504040204" pitchFamily="50" charset="-128"/>
                <a:cs typeface="Arial"/>
              </a:endParaRPr>
            </a:p>
          </p:txBody>
        </p:sp>
      </p:grpSp>
    </p:spTree>
    <p:extLst>
      <p:ext uri="{BB962C8B-B14F-4D97-AF65-F5344CB8AC3E}">
        <p14:creationId xmlns:p14="http://schemas.microsoft.com/office/powerpoint/2010/main" val="3943765567"/>
      </p:ext>
    </p:extLst>
  </p:cSld>
  <p:clrMapOvr>
    <a:masterClrMapping/>
  </p:clrMapOvr>
</p:sld>
</file>

<file path=ppt/theme/theme1.xml><?xml version="1.0" encoding="utf-8"?>
<a:theme xmlns:a="http://schemas.openxmlformats.org/drawingml/2006/main" name="3_標準デザイン">
  <a:themeElements>
    <a:clrScheme name="3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標準デザイン">
      <a:majorFont>
        <a:latin typeface="MS UI Gothic"/>
        <a:ea typeface="MS UI Gothic"/>
        <a:cs typeface=""/>
      </a:majorFont>
      <a:minorFont>
        <a:latin typeface="HG丸ｺﾞｼｯｸM-PRO"/>
        <a:ea typeface="HG丸ｺﾞｼｯｸM-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C00000"/>
        </a:solidFill>
        <a:ln w="6350" cap="flat" cmpd="sng" algn="ctr">
          <a:noFill/>
          <a:prstDash val="solid"/>
          <a:round/>
          <a:headEnd type="none" w="med" len="med"/>
          <a:tailEnd type="none" w="med" len="med"/>
        </a:ln>
        <a:effectLst/>
        <a:extLst/>
      </a:spPr>
      <a:bodyPr vert="horz" wrap="square" lIns="72000" tIns="72000" rIns="72000" bIns="720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2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rgbClr val="C0C0C0"/>
        </a:solidFill>
        <a:ln w="63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72000" tIns="72000" rIns="72000" bIns="720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altLang="ja-JP" sz="1200" b="0" i="0" u="none" strike="noStrike" cap="none" normalizeH="0" baseline="0" smtClean="0">
            <a:ln>
              <a:noFill/>
            </a:ln>
            <a:solidFill>
              <a:schemeClr val="tx1"/>
            </a:solidFill>
            <a:effectLst/>
            <a:latin typeface="HG丸ｺﾞｼｯｸM-PRO" pitchFamily="50" charset="-128"/>
            <a:ea typeface="HG丸ｺﾞｼｯｸM-PRO" pitchFamily="50" charset="-128"/>
          </a:defRPr>
        </a:defPPr>
      </a:lstStyle>
    </a:lnDef>
    <a:txDef>
      <a:spPr>
        <a:noFill/>
      </a:spPr>
      <a:bodyPr vert="eaVert" wrap="square" lIns="0" tIns="0" rIns="0" bIns="0" rtlCol="0">
        <a:noAutofit/>
      </a:bodyPr>
      <a:lstStyle>
        <a:defPPr marL="0" marR="0" indent="0" algn="l" defTabSz="457200" rtl="0" eaLnBrk="1" fontAlgn="auto" latinLnBrk="0" hangingPunct="1">
          <a:lnSpc>
            <a:spcPct val="100000"/>
          </a:lnSpc>
          <a:spcBef>
            <a:spcPts val="0"/>
          </a:spcBef>
          <a:spcAft>
            <a:spcPts val="0"/>
          </a:spcAft>
          <a:buClrTx/>
          <a:buSzTx/>
          <a:buFontTx/>
          <a:buNone/>
          <a:tabLst/>
          <a:defRPr kumimoji="1" sz="1400" b="0" i="0" u="none" strike="noStrike" kern="1200" cap="none" spc="0" normalizeH="0" baseline="0" noProof="0" dirty="0" smtClean="0">
            <a:ln>
              <a:noFill/>
            </a:ln>
            <a:solidFill>
              <a:srgbClr val="000000"/>
            </a:solidFill>
            <a:effectLst/>
            <a:uLnTx/>
            <a:uFillTx/>
            <a:latin typeface="Arial"/>
            <a:ea typeface="メイリオ" panose="020B0604030504040204" pitchFamily="34" charset="-128"/>
            <a:cs typeface="Arial"/>
          </a:defRPr>
        </a:defPPr>
      </a:lstStyle>
    </a:txDef>
  </a:objectDefaults>
  <a:extraClrSchemeLst>
    <a:extraClrScheme>
      <a:clrScheme name="3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71284</TotalTime>
  <Words>1391</Words>
  <Application>Microsoft Office PowerPoint</Application>
  <PresentationFormat>画面に合わせる (4:3)</PresentationFormat>
  <Paragraphs>352</Paragraphs>
  <Slides>10</Slides>
  <Notes>3</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10</vt:i4>
      </vt:variant>
    </vt:vector>
  </HeadingPairs>
  <TitlesOfParts>
    <vt:vector size="22" baseType="lpstr">
      <vt:lpstr>HG丸ｺﾞｼｯｸM-PRO</vt:lpstr>
      <vt:lpstr>Meiryo UI</vt:lpstr>
      <vt:lpstr>ＭＳ Ｐゴシック</vt:lpstr>
      <vt:lpstr>ＭＳ Ｐ明朝</vt:lpstr>
      <vt:lpstr>MS UI Gothic</vt:lpstr>
      <vt:lpstr>メイリオ</vt:lpstr>
      <vt:lpstr>游ゴシック</vt:lpstr>
      <vt:lpstr>游ゴシック Light</vt:lpstr>
      <vt:lpstr>Arial</vt:lpstr>
      <vt:lpstr>Calibri</vt:lpstr>
      <vt:lpstr>Wingdings</vt:lpstr>
      <vt:lpstr>3_標準デザイン</vt:lpstr>
      <vt:lpstr>PowerPoint プレゼンテーション</vt:lpstr>
      <vt:lpstr>PowerPoint プレゼンテーション</vt:lpstr>
      <vt:lpstr>PowerPoint プレゼンテーション</vt:lpstr>
      <vt:lpstr>PowerPoint プレゼンテーション</vt:lpstr>
      <vt:lpstr>UiPath デプロイメント別提供製品</vt:lpstr>
      <vt:lpstr>オンプレプラン - ユーザーライセンスの一覧</vt:lpstr>
      <vt:lpstr>オンプレプラン - ロボットライセンス</vt:lpstr>
      <vt:lpstr>フレックスプラン - ユーザーライセンスの一覧</vt:lpstr>
      <vt:lpstr>フレックスプラン – ロボットライセンス</vt:lpstr>
      <vt:lpstr>フレックスプランリリースに伴う留意点</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XXXXXXXX YYYYYYYYYY ご提案書</dc:title>
  <dc:creator>染郷 充</dc:creator>
  <cp:lastModifiedBy>岩本 憲明</cp:lastModifiedBy>
  <cp:revision>1746</cp:revision>
  <cp:lastPrinted>2022-04-14T02:48:11Z</cp:lastPrinted>
  <dcterms:created xsi:type="dcterms:W3CDTF">2004-07-13T07:01:52Z</dcterms:created>
  <dcterms:modified xsi:type="dcterms:W3CDTF">2022-04-14T02:51:40Z</dcterms:modified>
</cp:coreProperties>
</file>