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8" r:id="rId4"/>
    <p:sldMasterId id="2147483849" r:id="rId5"/>
  </p:sldMasterIdLst>
  <p:notesMasterIdLst>
    <p:notesMasterId r:id="rId19"/>
  </p:notesMasterIdLst>
  <p:handoutMasterIdLst>
    <p:handoutMasterId r:id="rId20"/>
  </p:handoutMasterIdLst>
  <p:sldIdLst>
    <p:sldId id="2080107655" r:id="rId6"/>
    <p:sldId id="2142532207" r:id="rId7"/>
    <p:sldId id="2142532209" r:id="rId8"/>
    <p:sldId id="2142532208" r:id="rId9"/>
    <p:sldId id="2142532195" r:id="rId10"/>
    <p:sldId id="2142532210" r:id="rId11"/>
    <p:sldId id="2142532200" r:id="rId12"/>
    <p:sldId id="2142532202" r:id="rId13"/>
    <p:sldId id="2142532201" r:id="rId14"/>
    <p:sldId id="2142532203" r:id="rId15"/>
    <p:sldId id="2142532204" r:id="rId16"/>
    <p:sldId id="2142532206" r:id="rId17"/>
    <p:sldId id="2142532205" r:id="rId1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DE69"/>
    <a:srgbClr val="697878"/>
    <a:srgbClr val="0070C0"/>
    <a:srgbClr val="F1F6F8"/>
    <a:srgbClr val="0067DF"/>
    <a:srgbClr val="DFE3E3"/>
    <a:srgbClr val="9AA4AD"/>
    <a:srgbClr val="8C8D90"/>
    <a:srgbClr val="262626"/>
    <a:srgbClr val="BFC0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2" y="31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Meiryo" panose="020B0604030504040204" pitchFamily="34" charset="-128"/>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3C52AC-B35A-CA4E-8A36-41D4C19C8B66}" type="datetimeFigureOut">
              <a:rPr lang="en-US" smtClean="0">
                <a:latin typeface="Meiryo" panose="020B0604030504040204" pitchFamily="34" charset="-128"/>
              </a:rPr>
              <a:pPr/>
              <a:t>7/4/2022</a:t>
            </a:fld>
            <a:endParaRPr lang="en-US">
              <a:latin typeface="Meiryo" panose="020B0604030504040204" pitchFamily="34" charset="-128"/>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latin typeface="Meiryo" panose="020B0604030504040204" pitchFamily="34" charset="-128"/>
              </a:rPr>
              <a:t>2005-2020 UiPath K.K.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9E16FA-277E-0C48-86CC-060AC9F2D5BB}" type="slidenum">
              <a:rPr lang="en-US" smtClean="0">
                <a:latin typeface="Meiryo" panose="020B0604030504040204" pitchFamily="34" charset="-128"/>
              </a:rPr>
              <a:pPr/>
              <a:t>‹#›</a:t>
            </a:fld>
            <a:endParaRPr lang="en-US">
              <a:latin typeface="Meiryo" panose="020B0604030504040204" pitchFamily="34" charset="-128"/>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eiryo" panose="020B0604030504040204" pitchFamily="34" charset="-128"/>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eiryo" panose="020B0604030504040204" pitchFamily="34" charset="-128"/>
              </a:defRPr>
            </a:lvl1pPr>
          </a:lstStyle>
          <a:p>
            <a:fld id="{15EF42A7-8624-5649-A655-6E2B4F25EC14}" type="datetimeFigureOut">
              <a:rPr lang="en-US" smtClean="0"/>
              <a:pPr/>
              <a:t>7/4/2022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eiryo" panose="020B0604030504040204" pitchFamily="34" charset="-128"/>
              </a:defRPr>
            </a:lvl1pPr>
          </a:lstStyle>
          <a:p>
            <a:r>
              <a:rPr lang="en-US"/>
              <a:t>2005-2020 UiPath K.K.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eiryo" panose="020B0604030504040204" pitchFamily="34" charset="-128"/>
              </a:defRPr>
            </a:lvl1pPr>
          </a:lstStyle>
          <a:p>
            <a:fld id="{1618B97D-45A5-1E45-A1E0-6392C6E84CC6}"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Meiryo" panose="020B0604030504040204" pitchFamily="34" charset="-128"/>
        <a:ea typeface="+mn-ea"/>
        <a:cs typeface="+mn-cs"/>
      </a:defRPr>
    </a:lvl1pPr>
    <a:lvl2pPr marL="457200" algn="l" defTabSz="457200" rtl="0" eaLnBrk="1" latinLnBrk="0" hangingPunct="1">
      <a:defRPr sz="1200" b="0" i="0" kern="1200">
        <a:solidFill>
          <a:schemeClr val="tx1"/>
        </a:solidFill>
        <a:latin typeface="Meiryo" panose="020B0604030504040204" pitchFamily="34" charset="-128"/>
        <a:ea typeface="+mn-ea"/>
        <a:cs typeface="+mn-cs"/>
      </a:defRPr>
    </a:lvl2pPr>
    <a:lvl3pPr marL="914400" algn="l" defTabSz="457200" rtl="0" eaLnBrk="1" latinLnBrk="0" hangingPunct="1">
      <a:defRPr sz="1200" b="0" i="0" kern="1200">
        <a:solidFill>
          <a:schemeClr val="tx1"/>
        </a:solidFill>
        <a:latin typeface="Meiryo" panose="020B0604030504040204" pitchFamily="34" charset="-128"/>
        <a:ea typeface="+mn-ea"/>
        <a:cs typeface="+mn-cs"/>
      </a:defRPr>
    </a:lvl3pPr>
    <a:lvl4pPr marL="1371600" algn="l" defTabSz="457200" rtl="0" eaLnBrk="1" latinLnBrk="0" hangingPunct="1">
      <a:defRPr sz="1200" b="0" i="0" kern="1200">
        <a:solidFill>
          <a:schemeClr val="tx1"/>
        </a:solidFill>
        <a:latin typeface="Meiryo" panose="020B0604030504040204" pitchFamily="34" charset="-128"/>
        <a:ea typeface="+mn-ea"/>
        <a:cs typeface="+mn-cs"/>
      </a:defRPr>
    </a:lvl4pPr>
    <a:lvl5pPr marL="1828800" algn="l" defTabSz="457200" rtl="0" eaLnBrk="1" latinLnBrk="0" hangingPunct="1">
      <a:defRPr sz="1200" b="0" i="0" kern="1200">
        <a:solidFill>
          <a:schemeClr val="tx1"/>
        </a:solidFill>
        <a:latin typeface="Meiryo" panose="020B0604030504040204" pitchFamily="34" charset="-128"/>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618B97D-45A5-1E45-A1E0-6392C6E84CC6}" type="slidenum">
              <a:rPr lang="en-US" smtClean="0"/>
              <a:pPr/>
              <a:t>7</a:t>
            </a:fld>
            <a:endParaRPr lang="en-US"/>
          </a:p>
        </p:txBody>
      </p:sp>
    </p:spTree>
    <p:extLst>
      <p:ext uri="{BB962C8B-B14F-4D97-AF65-F5344CB8AC3E}">
        <p14:creationId xmlns:p14="http://schemas.microsoft.com/office/powerpoint/2010/main" val="3760549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 Grid Light">
    <p:bg>
      <p:bgPr>
        <a:solidFill>
          <a:schemeClr val="bg2"/>
        </a:solidFill>
        <a:effectLst/>
      </p:bgPr>
    </p:bg>
    <p:spTree>
      <p:nvGrpSpPr>
        <p:cNvPr id="1" name=""/>
        <p:cNvGrpSpPr/>
        <p:nvPr/>
      </p:nvGrpSpPr>
      <p:grpSpPr>
        <a:xfrm>
          <a:off x="0" y="0"/>
          <a:ext cx="0" cy="0"/>
          <a:chOff x="0" y="0"/>
          <a:chExt cx="0" cy="0"/>
        </a:xfrm>
      </p:grpSpPr>
      <p:sp>
        <p:nvSpPr>
          <p:cNvPr id="26" name="Text Placeholder 49">
            <a:extLst>
              <a:ext uri="{FF2B5EF4-FFF2-40B4-BE49-F238E27FC236}">
                <a16:creationId xmlns:a16="http://schemas.microsoft.com/office/drawing/2014/main" id="{73B0CE92-879B-4EA7-9079-D1F8261FC8D8}"/>
              </a:ext>
            </a:extLst>
          </p:cNvPr>
          <p:cNvSpPr txBox="1">
            <a:spLocks/>
          </p:cNvSpPr>
          <p:nvPr userDrawn="1"/>
        </p:nvSpPr>
        <p:spPr>
          <a:xfrm>
            <a:off x="3554947" y="3895115"/>
            <a:ext cx="2120055" cy="2120038"/>
          </a:xfrm>
          <a:custGeom>
            <a:avLst/>
            <a:gdLst>
              <a:gd name="connsiteX0" fmla="*/ 265718 w 531436"/>
              <a:gd name="connsiteY0" fmla="*/ 0 h 531432"/>
              <a:gd name="connsiteX1" fmla="*/ 531436 w 531436"/>
              <a:gd name="connsiteY1" fmla="*/ 265716 h 531432"/>
              <a:gd name="connsiteX2" fmla="*/ 265718 w 531436"/>
              <a:gd name="connsiteY2" fmla="*/ 531432 h 531432"/>
              <a:gd name="connsiteX3" fmla="*/ 0 w 531436"/>
              <a:gd name="connsiteY3" fmla="*/ 265716 h 531432"/>
              <a:gd name="connsiteX4" fmla="*/ 265718 w 531436"/>
              <a:gd name="connsiteY4" fmla="*/ 0 h 531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36" h="531432">
                <a:moveTo>
                  <a:pt x="265718" y="0"/>
                </a:moveTo>
                <a:cubicBezTo>
                  <a:pt x="412470" y="0"/>
                  <a:pt x="531436" y="118965"/>
                  <a:pt x="531436" y="265716"/>
                </a:cubicBezTo>
                <a:cubicBezTo>
                  <a:pt x="531436" y="412467"/>
                  <a:pt x="412470" y="531432"/>
                  <a:pt x="265718" y="531432"/>
                </a:cubicBezTo>
                <a:cubicBezTo>
                  <a:pt x="118966" y="531432"/>
                  <a:pt x="0" y="412467"/>
                  <a:pt x="0" y="265716"/>
                </a:cubicBezTo>
                <a:cubicBezTo>
                  <a:pt x="0" y="118965"/>
                  <a:pt x="118966" y="0"/>
                  <a:pt x="265718" y="0"/>
                </a:cubicBezTo>
                <a:close/>
              </a:path>
            </a:pathLst>
          </a:custGeom>
          <a:solidFill>
            <a:schemeClr val="bg1">
              <a:alpha val="75000"/>
            </a:schemeClr>
          </a:solidFill>
        </p:spPr>
        <p:txBody>
          <a:bodyPr wrap="square">
            <a:noAutofit/>
          </a:bodyPr>
          <a:lstStyle>
            <a:lvl1pPr marL="0" indent="0" algn="l" defTabSz="457200" rtl="0" eaLnBrk="1" latinLnBrk="0" hangingPunct="1">
              <a:spcBef>
                <a:spcPts val="1000"/>
              </a:spcBef>
              <a:buFont typeface="Arial"/>
              <a:buNone/>
              <a:defRPr sz="2000" kern="1200">
                <a:solidFill>
                  <a:schemeClr val="bg1">
                    <a:alpha val="0"/>
                  </a:schemeClr>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20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20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20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a:buNone/>
              <a:tabLst/>
              <a:defRPr/>
            </a:pPr>
            <a:r>
              <a:rPr kumimoji="0" lang="en-US" sz="2000" b="0" i="0" u="none" strike="noStrike" kern="1200" cap="none" spc="0" normalizeH="0" baseline="0" noProof="0">
                <a:ln>
                  <a:noFill/>
                </a:ln>
                <a:solidFill>
                  <a:srgbClr val="FFFFFF">
                    <a:alpha val="0"/>
                  </a:srgbClr>
                </a:solidFill>
                <a:effectLst/>
                <a:uLnTx/>
                <a:uFillTx/>
                <a:latin typeface="Arial"/>
                <a:ea typeface="メイリオ"/>
                <a:cs typeface="Arial"/>
              </a:rPr>
              <a:t> </a:t>
            </a:r>
            <a:endParaRPr kumimoji="0" lang="en-US" sz="2000" b="0" i="0" u="none" strike="noStrike" kern="1200" cap="none" spc="0" normalizeH="0" baseline="0" noProof="0" dirty="0">
              <a:ln>
                <a:noFill/>
              </a:ln>
              <a:solidFill>
                <a:srgbClr val="FFFFFF">
                  <a:alpha val="0"/>
                </a:srgbClr>
              </a:solidFill>
              <a:effectLst/>
              <a:uLnTx/>
              <a:uFillTx/>
              <a:latin typeface="Arial"/>
              <a:ea typeface="メイリオ"/>
              <a:cs typeface="Arial"/>
            </a:endParaRPr>
          </a:p>
        </p:txBody>
      </p:sp>
      <p:sp>
        <p:nvSpPr>
          <p:cNvPr id="34" name="TextBox 33">
            <a:extLst>
              <a:ext uri="{FF2B5EF4-FFF2-40B4-BE49-F238E27FC236}">
                <a16:creationId xmlns:a16="http://schemas.microsoft.com/office/drawing/2014/main" id="{7E36862B-3B07-4416-9F20-076D4CB58644}"/>
              </a:ext>
            </a:extLst>
          </p:cNvPr>
          <p:cNvSpPr txBox="1">
            <a:spLocks/>
          </p:cNvSpPr>
          <p:nvPr userDrawn="1"/>
        </p:nvSpPr>
        <p:spPr>
          <a:xfrm rot="18900000" flipV="1">
            <a:off x="7229807" y="3126446"/>
            <a:ext cx="6166943" cy="3078196"/>
          </a:xfrm>
          <a:custGeom>
            <a:avLst/>
            <a:gdLst>
              <a:gd name="connsiteX0" fmla="*/ 6166943 w 6166943"/>
              <a:gd name="connsiteY0" fmla="*/ 1970146 h 3078196"/>
              <a:gd name="connsiteX1" fmla="*/ 4655668 w 6166943"/>
              <a:gd name="connsiteY1" fmla="*/ 458871 h 3078196"/>
              <a:gd name="connsiteX2" fmla="*/ 4492661 w 6166943"/>
              <a:gd name="connsiteY2" fmla="*/ 580765 h 3078196"/>
              <a:gd name="connsiteX3" fmla="*/ 3297075 w 6166943"/>
              <a:gd name="connsiteY3" fmla="*/ 945968 h 3078196"/>
              <a:gd name="connsiteX4" fmla="*/ 1523897 w 6166943"/>
              <a:gd name="connsiteY4" fmla="*/ 3175 h 3078196"/>
              <a:gd name="connsiteX5" fmla="*/ 1521968 w 6166943"/>
              <a:gd name="connsiteY5" fmla="*/ 0 h 3078196"/>
              <a:gd name="connsiteX6" fmla="*/ 0 w 6166943"/>
              <a:gd name="connsiteY6" fmla="*/ 1521969 h 3078196"/>
              <a:gd name="connsiteX7" fmla="*/ 1668 w 6166943"/>
              <a:gd name="connsiteY7" fmla="*/ 1524092 h 3078196"/>
              <a:gd name="connsiteX8" fmla="*/ 3297075 w 6166943"/>
              <a:gd name="connsiteY8" fmla="*/ 3078196 h 3078196"/>
              <a:gd name="connsiteX9" fmla="*/ 6013576 w 6166943"/>
              <a:gd name="connsiteY9" fmla="*/ 2102997 h 30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66943" h="3078196">
                <a:moveTo>
                  <a:pt x="6166943" y="1970146"/>
                </a:moveTo>
                <a:lnTo>
                  <a:pt x="4655668" y="458871"/>
                </a:lnTo>
                <a:lnTo>
                  <a:pt x="4492661" y="580765"/>
                </a:lnTo>
                <a:cubicBezTo>
                  <a:pt x="4151374" y="811334"/>
                  <a:pt x="3739947" y="945968"/>
                  <a:pt x="3297075" y="945968"/>
                </a:cubicBezTo>
                <a:cubicBezTo>
                  <a:pt x="2558955" y="945968"/>
                  <a:pt x="1908180" y="571989"/>
                  <a:pt x="1523897" y="3175"/>
                </a:cubicBezTo>
                <a:lnTo>
                  <a:pt x="1521968" y="0"/>
                </a:lnTo>
                <a:lnTo>
                  <a:pt x="0" y="1521969"/>
                </a:lnTo>
                <a:lnTo>
                  <a:pt x="1668" y="1524092"/>
                </a:lnTo>
                <a:cubicBezTo>
                  <a:pt x="784959" y="2473222"/>
                  <a:pt x="1970367" y="3078196"/>
                  <a:pt x="3297075" y="3078196"/>
                </a:cubicBezTo>
                <a:cubicBezTo>
                  <a:pt x="4328957" y="3078196"/>
                  <a:pt x="5275363" y="2712224"/>
                  <a:pt x="6013576" y="2102997"/>
                </a:cubicBezTo>
                <a:close/>
              </a:path>
            </a:pathLst>
          </a:custGeom>
          <a:solidFill>
            <a:schemeClr val="bg1">
              <a:alpha val="75000"/>
            </a:schemeClr>
          </a:solidFill>
        </p:spPr>
        <p:txBody>
          <a:bodyPr wrap="square">
            <a:noAutofit/>
          </a:bodyPr>
          <a:lstStyle>
            <a:lvl1pPr marL="0" indent="0" algn="l" defTabSz="457200" rtl="0" eaLnBrk="1" latinLnBrk="0" hangingPunct="1">
              <a:spcBef>
                <a:spcPts val="1000"/>
              </a:spcBef>
              <a:buFont typeface="Arial"/>
              <a:buNone/>
              <a:defRPr sz="2000" kern="1200">
                <a:solidFill>
                  <a:schemeClr val="bg1">
                    <a:alpha val="0"/>
                  </a:schemeClr>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20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20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20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a:buNone/>
              <a:tabLst/>
              <a:defRPr/>
            </a:pPr>
            <a:r>
              <a:rPr kumimoji="0" lang="en-US" sz="2000" b="0" i="0" u="none" strike="noStrike" kern="1200" cap="none" spc="0" normalizeH="0" baseline="0" noProof="0">
                <a:ln>
                  <a:noFill/>
                </a:ln>
                <a:solidFill>
                  <a:srgbClr val="FFFFFF">
                    <a:alpha val="0"/>
                  </a:srgbClr>
                </a:solidFill>
                <a:effectLst/>
                <a:uLnTx/>
                <a:uFillTx/>
                <a:latin typeface="Arial"/>
                <a:ea typeface="メイリオ"/>
                <a:cs typeface="Arial"/>
              </a:rPr>
              <a:t> </a:t>
            </a:r>
            <a:endParaRPr kumimoji="0" lang="en-US" sz="2000" b="0" i="0" u="none" strike="noStrike" kern="1200" cap="none" spc="0" normalizeH="0" baseline="0" noProof="0" dirty="0">
              <a:ln>
                <a:noFill/>
              </a:ln>
              <a:solidFill>
                <a:srgbClr val="FFFFFF">
                  <a:alpha val="0"/>
                </a:srgbClr>
              </a:solidFill>
              <a:effectLst/>
              <a:uLnTx/>
              <a:uFillTx/>
              <a:latin typeface="Arial"/>
              <a:ea typeface="メイリオ"/>
              <a:cs typeface="Arial"/>
            </a:endParaRPr>
          </a:p>
        </p:txBody>
      </p:sp>
      <p:sp>
        <p:nvSpPr>
          <p:cNvPr id="28" name="Freeform: Shape 83">
            <a:extLst>
              <a:ext uri="{FF2B5EF4-FFF2-40B4-BE49-F238E27FC236}">
                <a16:creationId xmlns:a16="http://schemas.microsoft.com/office/drawing/2014/main" id="{0A6A95A8-7693-4E00-A8BA-D2D5D75DE11B}"/>
              </a:ext>
            </a:extLst>
          </p:cNvPr>
          <p:cNvSpPr txBox="1">
            <a:spLocks/>
          </p:cNvSpPr>
          <p:nvPr userDrawn="1"/>
        </p:nvSpPr>
        <p:spPr>
          <a:xfrm>
            <a:off x="5880100" y="-1"/>
            <a:ext cx="2121043" cy="2692401"/>
          </a:xfrm>
          <a:custGeom>
            <a:avLst/>
            <a:gdLst>
              <a:gd name="connsiteX0" fmla="*/ 0 w 530877"/>
              <a:gd name="connsiteY0" fmla="*/ 0 h 1012276"/>
              <a:gd name="connsiteX1" fmla="*/ 530877 w 530877"/>
              <a:gd name="connsiteY1" fmla="*/ 0 h 1012276"/>
              <a:gd name="connsiteX2" fmla="*/ 530877 w 530877"/>
              <a:gd name="connsiteY2" fmla="*/ 1012276 h 1012276"/>
              <a:gd name="connsiteX3" fmla="*/ 0 w 530877"/>
              <a:gd name="connsiteY3" fmla="*/ 1012276 h 1012276"/>
            </a:gdLst>
            <a:ahLst/>
            <a:cxnLst>
              <a:cxn ang="0">
                <a:pos x="connsiteX0" y="connsiteY0"/>
              </a:cxn>
              <a:cxn ang="0">
                <a:pos x="connsiteX1" y="connsiteY1"/>
              </a:cxn>
              <a:cxn ang="0">
                <a:pos x="connsiteX2" y="connsiteY2"/>
              </a:cxn>
              <a:cxn ang="0">
                <a:pos x="connsiteX3" y="connsiteY3"/>
              </a:cxn>
            </a:cxnLst>
            <a:rect l="l" t="t" r="r" b="b"/>
            <a:pathLst>
              <a:path w="530877" h="1012276">
                <a:moveTo>
                  <a:pt x="0" y="0"/>
                </a:moveTo>
                <a:lnTo>
                  <a:pt x="530877" y="0"/>
                </a:lnTo>
                <a:lnTo>
                  <a:pt x="530877" y="1012276"/>
                </a:lnTo>
                <a:lnTo>
                  <a:pt x="0" y="1012276"/>
                </a:lnTo>
                <a:close/>
              </a:path>
            </a:pathLst>
          </a:custGeom>
          <a:solidFill>
            <a:schemeClr val="bg1">
              <a:alpha val="75000"/>
            </a:schemeClr>
          </a:solidFill>
        </p:spPr>
        <p:txBody>
          <a:bodyPr wrap="square">
            <a:noAutofit/>
          </a:bodyPr>
          <a:lstStyle>
            <a:lvl1pPr marL="0" indent="0" algn="l" defTabSz="457200" rtl="0" eaLnBrk="1" latinLnBrk="0" hangingPunct="1">
              <a:spcBef>
                <a:spcPts val="1000"/>
              </a:spcBef>
              <a:buFont typeface="Arial"/>
              <a:buNone/>
              <a:defRPr sz="2000" kern="1200">
                <a:solidFill>
                  <a:schemeClr val="bg1">
                    <a:alpha val="0"/>
                  </a:schemeClr>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20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20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20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a:buNone/>
              <a:tabLst/>
              <a:defRPr/>
            </a:pPr>
            <a:r>
              <a:rPr kumimoji="0" lang="en-US" sz="2000" b="0" i="0" u="none" strike="noStrike" kern="1200" cap="none" spc="0" normalizeH="0" baseline="0" noProof="0">
                <a:ln>
                  <a:noFill/>
                </a:ln>
                <a:solidFill>
                  <a:srgbClr val="FFFFFF">
                    <a:alpha val="0"/>
                  </a:srgbClr>
                </a:solidFill>
                <a:effectLst/>
                <a:uLnTx/>
                <a:uFillTx/>
                <a:latin typeface="Arial"/>
                <a:ea typeface="メイリオ"/>
                <a:cs typeface="Arial"/>
              </a:rPr>
              <a:t> </a:t>
            </a:r>
            <a:endParaRPr kumimoji="0" lang="en-US" sz="2000" b="0" i="0" u="none" strike="noStrike" kern="1200" cap="none" spc="0" normalizeH="0" baseline="0" noProof="0" dirty="0">
              <a:ln>
                <a:noFill/>
              </a:ln>
              <a:solidFill>
                <a:srgbClr val="FFFFFF">
                  <a:alpha val="0"/>
                </a:srgbClr>
              </a:solidFill>
              <a:effectLst/>
              <a:uLnTx/>
              <a:uFillTx/>
              <a:latin typeface="Arial"/>
              <a:ea typeface="メイリオ"/>
              <a:cs typeface="Arial"/>
            </a:endParaRPr>
          </a:p>
        </p:txBody>
      </p:sp>
      <p:sp>
        <p:nvSpPr>
          <p:cNvPr id="22" name="Title 1">
            <a:extLst>
              <a:ext uri="{FF2B5EF4-FFF2-40B4-BE49-F238E27FC236}">
                <a16:creationId xmlns:a16="http://schemas.microsoft.com/office/drawing/2014/main" id="{E2C5D4DA-7E8C-43ED-A21C-F053340146E4}"/>
              </a:ext>
            </a:extLst>
          </p:cNvPr>
          <p:cNvSpPr>
            <a:spLocks noGrp="1"/>
          </p:cNvSpPr>
          <p:nvPr userDrawn="1">
            <p:ph type="ctrTitle"/>
          </p:nvPr>
        </p:nvSpPr>
        <p:spPr>
          <a:xfrm>
            <a:off x="382972" y="1371601"/>
            <a:ext cx="5292030" cy="2157916"/>
          </a:xfrm>
        </p:spPr>
        <p:txBody>
          <a:bodyPr lIns="0" tIns="0" rIns="0" bIns="0" anchor="b" anchorCtr="0">
            <a:noAutofit/>
          </a:bodyPr>
          <a:lstStyle>
            <a:lvl1pPr algn="l">
              <a:lnSpc>
                <a:spcPct val="80000"/>
              </a:lnSpc>
              <a:defRPr sz="5000" b="1" i="0" spc="-100">
                <a:solidFill>
                  <a:schemeClr val="tx2"/>
                </a:solidFill>
                <a:latin typeface="Arial"/>
                <a:cs typeface="Arial"/>
              </a:defRPr>
            </a:lvl1pPr>
          </a:lstStyle>
          <a:p>
            <a:r>
              <a:rPr lang="en-US" dirty="0"/>
              <a:t>Click to edit Master title style</a:t>
            </a:r>
          </a:p>
        </p:txBody>
      </p:sp>
      <p:sp>
        <p:nvSpPr>
          <p:cNvPr id="23" name="Subtitle 2">
            <a:extLst>
              <a:ext uri="{FF2B5EF4-FFF2-40B4-BE49-F238E27FC236}">
                <a16:creationId xmlns:a16="http://schemas.microsoft.com/office/drawing/2014/main" id="{45BD93E9-63FB-4FCE-BEE5-95D1E68A981B}"/>
              </a:ext>
            </a:extLst>
          </p:cNvPr>
          <p:cNvSpPr>
            <a:spLocks noGrp="1"/>
          </p:cNvSpPr>
          <p:nvPr userDrawn="1">
            <p:ph type="subTitle" idx="1" hasCustomPrompt="1"/>
          </p:nvPr>
        </p:nvSpPr>
        <p:spPr>
          <a:xfrm>
            <a:off x="382972" y="3583491"/>
            <a:ext cx="5292030" cy="1752600"/>
          </a:xfrm>
        </p:spPr>
        <p:txBody>
          <a:bodyPr lIns="0" tIns="0" rIns="0" bIns="0" anchor="t" anchorCtr="0">
            <a:normAutofit/>
          </a:bodyPr>
          <a:lstStyle>
            <a:lvl1pPr marL="0" indent="0" algn="l">
              <a:lnSpc>
                <a:spcPct val="85000"/>
              </a:lnSpc>
              <a:spcBef>
                <a:spcPts val="800"/>
              </a:spcBef>
              <a:buNone/>
              <a:defRPr sz="2800" b="1" i="0" spc="-50">
                <a:solidFill>
                  <a:schemeClr val="tx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p>
        </p:txBody>
      </p:sp>
      <p:pic>
        <p:nvPicPr>
          <p:cNvPr id="43" name="Picture 42">
            <a:extLst>
              <a:ext uri="{FF2B5EF4-FFF2-40B4-BE49-F238E27FC236}">
                <a16:creationId xmlns:a16="http://schemas.microsoft.com/office/drawing/2014/main" id="{F9271E5E-DB33-4CAF-8A70-DD6F64B87667}"/>
              </a:ext>
            </a:extLst>
          </p:cNvPr>
          <p:cNvPicPr>
            <a:picLocks noChangeAspect="1"/>
          </p:cNvPicPr>
          <p:nvPr userDrawn="1"/>
        </p:nvPicPr>
        <p:blipFill>
          <a:blip r:embed="rId2"/>
          <a:srcRect/>
          <a:stretch/>
        </p:blipFill>
        <p:spPr>
          <a:xfrm>
            <a:off x="431878" y="6081015"/>
            <a:ext cx="2444830" cy="560909"/>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F855D337-1AB0-45E3-96B0-607BC4AAB4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3609" y="3225159"/>
            <a:ext cx="1462038" cy="1597025"/>
          </a:xfrm>
          <a:prstGeom prst="rect">
            <a:avLst/>
          </a:prstGeom>
        </p:spPr>
      </p:pic>
    </p:spTree>
    <p:extLst>
      <p:ext uri="{BB962C8B-B14F-4D97-AF65-F5344CB8AC3E}">
        <p14:creationId xmlns:p14="http://schemas.microsoft.com/office/powerpoint/2010/main" val="169166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4.86585E-6 -0.0007 C 0.04468 0.05671 0.28719 0.20879 0.46679 -0.10162 " pathEditMode="relative" rAng="0" ptsTypes="AA">
                                      <p:cBhvr>
                                        <p:cTn id="6" dur="2000" spd="-100000" fill="hold"/>
                                        <p:tgtEl>
                                          <p:spTgt spid="25"/>
                                        </p:tgtEl>
                                        <p:attrNameLst>
                                          <p:attrName>ppt_x</p:attrName>
                                          <p:attrName>ppt_y</p:attrName>
                                        </p:attrNameLst>
                                      </p:cBhvr>
                                      <p:rCtr x="23339" y="-648"/>
                                    </p:animMotion>
                                  </p:childTnLst>
                                </p:cTn>
                              </p:par>
                              <p:par>
                                <p:cTn id="7" presetID="32" presetClass="emph" presetSubtype="0" repeatCount="indefinite" fill="hold" nodeType="withEffect">
                                  <p:stCondLst>
                                    <p:cond delay="0"/>
                                  </p:stCondLst>
                                  <p:childTnLst>
                                    <p:animRot by="120000">
                                      <p:cBhvr>
                                        <p:cTn id="8" dur="500" fill="hold">
                                          <p:stCondLst>
                                            <p:cond delay="0"/>
                                          </p:stCondLst>
                                        </p:cTn>
                                        <p:tgtEl>
                                          <p:spTgt spid="25"/>
                                        </p:tgtEl>
                                        <p:attrNameLst>
                                          <p:attrName>r</p:attrName>
                                        </p:attrNameLst>
                                      </p:cBhvr>
                                    </p:animRot>
                                    <p:animRot by="-240000">
                                      <p:cBhvr>
                                        <p:cTn id="9" dur="1000" fill="hold">
                                          <p:stCondLst>
                                            <p:cond delay="1000"/>
                                          </p:stCondLst>
                                        </p:cTn>
                                        <p:tgtEl>
                                          <p:spTgt spid="25"/>
                                        </p:tgtEl>
                                        <p:attrNameLst>
                                          <p:attrName>r</p:attrName>
                                        </p:attrNameLst>
                                      </p:cBhvr>
                                    </p:animRot>
                                    <p:animRot by="240000">
                                      <p:cBhvr>
                                        <p:cTn id="10" dur="1000" fill="hold">
                                          <p:stCondLst>
                                            <p:cond delay="2000"/>
                                          </p:stCondLst>
                                        </p:cTn>
                                        <p:tgtEl>
                                          <p:spTgt spid="25"/>
                                        </p:tgtEl>
                                        <p:attrNameLst>
                                          <p:attrName>r</p:attrName>
                                        </p:attrNameLst>
                                      </p:cBhvr>
                                    </p:animRot>
                                    <p:animRot by="-240000">
                                      <p:cBhvr>
                                        <p:cTn id="11" dur="1000" fill="hold">
                                          <p:stCondLst>
                                            <p:cond delay="3000"/>
                                          </p:stCondLst>
                                        </p:cTn>
                                        <p:tgtEl>
                                          <p:spTgt spid="25"/>
                                        </p:tgtEl>
                                        <p:attrNameLst>
                                          <p:attrName>r</p:attrName>
                                        </p:attrNameLst>
                                      </p:cBhvr>
                                    </p:animRot>
                                    <p:animRot by="120000">
                                      <p:cBhvr>
                                        <p:cTn id="12" dur="1000" fill="hold">
                                          <p:stCondLst>
                                            <p:cond delay="40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con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5B52BF-524B-4C19-B2D2-D37EBEE79855}"/>
              </a:ext>
            </a:extLst>
          </p:cNvPr>
          <p:cNvSpPr/>
          <p:nvPr userDrawn="1"/>
        </p:nvSpPr>
        <p:spPr>
          <a:xfrm>
            <a:off x="0" y="1143000"/>
            <a:ext cx="12188825" cy="5671457"/>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メイリオ"/>
              <a:cs typeface="Arial"/>
            </a:endParaRPr>
          </a:p>
        </p:txBody>
      </p:sp>
      <p:sp>
        <p:nvSpPr>
          <p:cNvPr id="6" name="Left Bracket 5">
            <a:extLst>
              <a:ext uri="{FF2B5EF4-FFF2-40B4-BE49-F238E27FC236}">
                <a16:creationId xmlns:a16="http://schemas.microsoft.com/office/drawing/2014/main" id="{9791BE5E-449B-4FD7-8C2A-42AD93977E12}"/>
              </a:ext>
            </a:extLst>
          </p:cNvPr>
          <p:cNvSpPr/>
          <p:nvPr userDrawn="1"/>
        </p:nvSpPr>
        <p:spPr>
          <a:xfrm flipH="1">
            <a:off x="-6" y="1276793"/>
            <a:ext cx="3239346" cy="1619825"/>
          </a:xfrm>
          <a:prstGeom prst="leftBracket">
            <a:avLst>
              <a:gd name="adj" fmla="val 0"/>
            </a:avLst>
          </a:prstGeom>
          <a:noFill/>
          <a:ln w="12700" cap="rnd"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7" name="Title 6">
            <a:extLst>
              <a:ext uri="{FF2B5EF4-FFF2-40B4-BE49-F238E27FC236}">
                <a16:creationId xmlns:a16="http://schemas.microsoft.com/office/drawing/2014/main" id="{D06F8458-66E1-4B4A-BC40-DD2CDA42EB1C}"/>
              </a:ext>
            </a:extLst>
          </p:cNvPr>
          <p:cNvSpPr>
            <a:spLocks noGrp="1"/>
          </p:cNvSpPr>
          <p:nvPr>
            <p:ph type="title"/>
          </p:nvPr>
        </p:nvSpPr>
        <p:spPr/>
        <p:txBody>
          <a:bodyPr/>
          <a:lstStyle/>
          <a:p>
            <a:r>
              <a:rPr lang="en-US"/>
              <a:t>Click to edit Master title style</a:t>
            </a:r>
          </a:p>
        </p:txBody>
      </p:sp>
      <p:sp>
        <p:nvSpPr>
          <p:cNvPr id="281" name="TextBox 280">
            <a:extLst>
              <a:ext uri="{FF2B5EF4-FFF2-40B4-BE49-F238E27FC236}">
                <a16:creationId xmlns:a16="http://schemas.microsoft.com/office/drawing/2014/main" id="{7D33A196-A6A8-4109-B8EF-A189C9638264}"/>
              </a:ext>
            </a:extLst>
          </p:cNvPr>
          <p:cNvSpPr txBox="1"/>
          <p:nvPr userDrawn="1"/>
        </p:nvSpPr>
        <p:spPr>
          <a:xfrm>
            <a:off x="1911026" y="2580873"/>
            <a:ext cx="1142892"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Robot Attended</a:t>
            </a:r>
          </a:p>
        </p:txBody>
      </p:sp>
      <p:sp>
        <p:nvSpPr>
          <p:cNvPr id="283" name="TextBox 282">
            <a:extLst>
              <a:ext uri="{FF2B5EF4-FFF2-40B4-BE49-F238E27FC236}">
                <a16:creationId xmlns:a16="http://schemas.microsoft.com/office/drawing/2014/main" id="{88C75E80-0CE3-4713-9DD7-6208DDBD87D9}"/>
              </a:ext>
            </a:extLst>
          </p:cNvPr>
          <p:cNvSpPr txBox="1"/>
          <p:nvPr userDrawn="1"/>
        </p:nvSpPr>
        <p:spPr>
          <a:xfrm>
            <a:off x="539318" y="2580873"/>
            <a:ext cx="961152"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Robot Unattended</a:t>
            </a:r>
          </a:p>
        </p:txBody>
      </p:sp>
      <p:sp>
        <p:nvSpPr>
          <p:cNvPr id="285" name="TextBox 284">
            <a:extLst>
              <a:ext uri="{FF2B5EF4-FFF2-40B4-BE49-F238E27FC236}">
                <a16:creationId xmlns:a16="http://schemas.microsoft.com/office/drawing/2014/main" id="{AB4C91F5-C032-4A9C-8501-DF80BA144803}"/>
              </a:ext>
            </a:extLst>
          </p:cNvPr>
          <p:cNvSpPr txBox="1"/>
          <p:nvPr userDrawn="1"/>
        </p:nvSpPr>
        <p:spPr>
          <a:xfrm>
            <a:off x="665076" y="1756657"/>
            <a:ext cx="709636"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Orchestrator</a:t>
            </a:r>
          </a:p>
        </p:txBody>
      </p:sp>
      <p:sp>
        <p:nvSpPr>
          <p:cNvPr id="287" name="TextBox 286">
            <a:extLst>
              <a:ext uri="{FF2B5EF4-FFF2-40B4-BE49-F238E27FC236}">
                <a16:creationId xmlns:a16="http://schemas.microsoft.com/office/drawing/2014/main" id="{AE64AA71-019C-4448-9489-72D5777CDFD8}"/>
              </a:ext>
            </a:extLst>
          </p:cNvPr>
          <p:cNvSpPr txBox="1"/>
          <p:nvPr userDrawn="1"/>
        </p:nvSpPr>
        <p:spPr>
          <a:xfrm>
            <a:off x="2320810" y="1756657"/>
            <a:ext cx="304800"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Studio</a:t>
            </a:r>
          </a:p>
        </p:txBody>
      </p:sp>
      <p:sp>
        <p:nvSpPr>
          <p:cNvPr id="289" name="TextBox 288">
            <a:extLst>
              <a:ext uri="{FF2B5EF4-FFF2-40B4-BE49-F238E27FC236}">
                <a16:creationId xmlns:a16="http://schemas.microsoft.com/office/drawing/2014/main" id="{6C36F93E-C86E-44C3-B1D4-0CDEBB7A1483}"/>
              </a:ext>
            </a:extLst>
          </p:cNvPr>
          <p:cNvSpPr txBox="1"/>
          <p:nvPr userDrawn="1"/>
        </p:nvSpPr>
        <p:spPr>
          <a:xfrm>
            <a:off x="10387591"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Calendar</a:t>
            </a:r>
          </a:p>
        </p:txBody>
      </p:sp>
      <p:sp>
        <p:nvSpPr>
          <p:cNvPr id="291" name="TextBox 290">
            <a:extLst>
              <a:ext uri="{FF2B5EF4-FFF2-40B4-BE49-F238E27FC236}">
                <a16:creationId xmlns:a16="http://schemas.microsoft.com/office/drawing/2014/main" id="{BFA6AC61-8B68-4A9C-BC38-D88FAEF9C888}"/>
              </a:ext>
            </a:extLst>
          </p:cNvPr>
          <p:cNvSpPr txBox="1"/>
          <p:nvPr userDrawn="1"/>
        </p:nvSpPr>
        <p:spPr>
          <a:xfrm>
            <a:off x="10387591"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 foundation</a:t>
            </a:r>
          </a:p>
        </p:txBody>
      </p:sp>
      <p:sp>
        <p:nvSpPr>
          <p:cNvPr id="293" name="TextBox 292">
            <a:extLst>
              <a:ext uri="{FF2B5EF4-FFF2-40B4-BE49-F238E27FC236}">
                <a16:creationId xmlns:a16="http://schemas.microsoft.com/office/drawing/2014/main" id="{DED33649-2708-4054-8C49-16C700A4B49A}"/>
              </a:ext>
            </a:extLst>
          </p:cNvPr>
          <p:cNvSpPr txBox="1"/>
          <p:nvPr userDrawn="1"/>
        </p:nvSpPr>
        <p:spPr>
          <a:xfrm>
            <a:off x="11099777"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Enterprise-competency alt</a:t>
            </a:r>
          </a:p>
        </p:txBody>
      </p:sp>
      <p:sp>
        <p:nvSpPr>
          <p:cNvPr id="295" name="TextBox 294">
            <a:extLst>
              <a:ext uri="{FF2B5EF4-FFF2-40B4-BE49-F238E27FC236}">
                <a16:creationId xmlns:a16="http://schemas.microsoft.com/office/drawing/2014/main" id="{1D93EA50-5D63-4CAC-9BBA-FC11BFDC90C0}"/>
              </a:ext>
            </a:extLst>
          </p:cNvPr>
          <p:cNvSpPr txBox="1"/>
          <p:nvPr userDrawn="1"/>
        </p:nvSpPr>
        <p:spPr>
          <a:xfrm>
            <a:off x="11099777"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Growth</a:t>
            </a:r>
          </a:p>
        </p:txBody>
      </p:sp>
      <p:sp>
        <p:nvSpPr>
          <p:cNvPr id="297" name="TextBox 296">
            <a:extLst>
              <a:ext uri="{FF2B5EF4-FFF2-40B4-BE49-F238E27FC236}">
                <a16:creationId xmlns:a16="http://schemas.microsoft.com/office/drawing/2014/main" id="{454AB1A7-97EF-4D7F-84DB-75782615EA63}"/>
              </a:ext>
            </a:extLst>
          </p:cNvPr>
          <p:cNvSpPr txBox="1"/>
          <p:nvPr userDrawn="1"/>
        </p:nvSpPr>
        <p:spPr>
          <a:xfrm>
            <a:off x="11099777"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Certification</a:t>
            </a:r>
          </a:p>
        </p:txBody>
      </p:sp>
      <p:sp>
        <p:nvSpPr>
          <p:cNvPr id="299" name="TextBox 298">
            <a:extLst>
              <a:ext uri="{FF2B5EF4-FFF2-40B4-BE49-F238E27FC236}">
                <a16:creationId xmlns:a16="http://schemas.microsoft.com/office/drawing/2014/main" id="{141267A5-7BF0-479B-A02D-BA25111EA4D4}"/>
              </a:ext>
            </a:extLst>
          </p:cNvPr>
          <p:cNvSpPr txBox="1"/>
          <p:nvPr userDrawn="1"/>
        </p:nvSpPr>
        <p:spPr>
          <a:xfrm>
            <a:off x="11099777"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 foundation 2</a:t>
            </a:r>
          </a:p>
        </p:txBody>
      </p:sp>
      <p:sp>
        <p:nvSpPr>
          <p:cNvPr id="301" name="TextBox 300">
            <a:extLst>
              <a:ext uri="{FF2B5EF4-FFF2-40B4-BE49-F238E27FC236}">
                <a16:creationId xmlns:a16="http://schemas.microsoft.com/office/drawing/2014/main" id="{D8E69AA5-26B3-4474-B10D-303EC789B024}"/>
              </a:ext>
            </a:extLst>
          </p:cNvPr>
          <p:cNvSpPr txBox="1"/>
          <p:nvPr userDrawn="1"/>
        </p:nvSpPr>
        <p:spPr>
          <a:xfrm>
            <a:off x="386232"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Equal</a:t>
            </a:r>
          </a:p>
        </p:txBody>
      </p:sp>
      <p:sp>
        <p:nvSpPr>
          <p:cNvPr id="303" name="TextBox 302">
            <a:extLst>
              <a:ext uri="{FF2B5EF4-FFF2-40B4-BE49-F238E27FC236}">
                <a16:creationId xmlns:a16="http://schemas.microsoft.com/office/drawing/2014/main" id="{64580ABD-6720-4432-AB0F-030830C7FE46}"/>
              </a:ext>
            </a:extLst>
          </p:cNvPr>
          <p:cNvSpPr txBox="1"/>
          <p:nvPr userDrawn="1"/>
        </p:nvSpPr>
        <p:spPr>
          <a:xfrm>
            <a:off x="386232"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Health</a:t>
            </a:r>
          </a:p>
        </p:txBody>
      </p:sp>
      <p:sp>
        <p:nvSpPr>
          <p:cNvPr id="305" name="TextBox 304">
            <a:extLst>
              <a:ext uri="{FF2B5EF4-FFF2-40B4-BE49-F238E27FC236}">
                <a16:creationId xmlns:a16="http://schemas.microsoft.com/office/drawing/2014/main" id="{717B56DC-45A1-46B1-8009-B49EEB12B3C0}"/>
              </a:ext>
            </a:extLst>
          </p:cNvPr>
          <p:cNvSpPr txBox="1"/>
          <p:nvPr userDrawn="1"/>
        </p:nvSpPr>
        <p:spPr>
          <a:xfrm>
            <a:off x="386232"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Chart</a:t>
            </a:r>
          </a:p>
        </p:txBody>
      </p:sp>
      <p:sp>
        <p:nvSpPr>
          <p:cNvPr id="307" name="TextBox 306">
            <a:extLst>
              <a:ext uri="{FF2B5EF4-FFF2-40B4-BE49-F238E27FC236}">
                <a16:creationId xmlns:a16="http://schemas.microsoft.com/office/drawing/2014/main" id="{5B37DF35-1C4E-4138-98BD-EBE5232ACE08}"/>
              </a:ext>
            </a:extLst>
          </p:cNvPr>
          <p:cNvSpPr txBox="1"/>
          <p:nvPr userDrawn="1"/>
        </p:nvSpPr>
        <p:spPr>
          <a:xfrm>
            <a:off x="386232"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 foundation 3</a:t>
            </a:r>
          </a:p>
        </p:txBody>
      </p:sp>
      <p:sp>
        <p:nvSpPr>
          <p:cNvPr id="309" name="TextBox 308">
            <a:extLst>
              <a:ext uri="{FF2B5EF4-FFF2-40B4-BE49-F238E27FC236}">
                <a16:creationId xmlns:a16="http://schemas.microsoft.com/office/drawing/2014/main" id="{932E09EE-C78C-43A9-8B3D-018A7ADA7BFF}"/>
              </a:ext>
            </a:extLst>
          </p:cNvPr>
          <p:cNvSpPr txBox="1"/>
          <p:nvPr userDrawn="1"/>
        </p:nvSpPr>
        <p:spPr>
          <a:xfrm>
            <a:off x="1094199"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Error</a:t>
            </a:r>
          </a:p>
        </p:txBody>
      </p:sp>
      <p:sp>
        <p:nvSpPr>
          <p:cNvPr id="311" name="TextBox 310">
            <a:extLst>
              <a:ext uri="{FF2B5EF4-FFF2-40B4-BE49-F238E27FC236}">
                <a16:creationId xmlns:a16="http://schemas.microsoft.com/office/drawing/2014/main" id="{1C5EDAB4-6AD7-4491-B73B-2113B1A5F3B9}"/>
              </a:ext>
            </a:extLst>
          </p:cNvPr>
          <p:cNvSpPr txBox="1"/>
          <p:nvPr userDrawn="1"/>
        </p:nvSpPr>
        <p:spPr>
          <a:xfrm>
            <a:off x="109419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Heart</a:t>
            </a:r>
          </a:p>
        </p:txBody>
      </p:sp>
      <p:sp>
        <p:nvSpPr>
          <p:cNvPr id="313" name="TextBox 312">
            <a:extLst>
              <a:ext uri="{FF2B5EF4-FFF2-40B4-BE49-F238E27FC236}">
                <a16:creationId xmlns:a16="http://schemas.microsoft.com/office/drawing/2014/main" id="{675EA841-2F61-4151-B78F-EB65F2211DE4}"/>
              </a:ext>
            </a:extLst>
          </p:cNvPr>
          <p:cNvSpPr txBox="1"/>
          <p:nvPr userDrawn="1"/>
        </p:nvSpPr>
        <p:spPr>
          <a:xfrm>
            <a:off x="1094199"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Clock</a:t>
            </a:r>
          </a:p>
        </p:txBody>
      </p:sp>
      <p:sp>
        <p:nvSpPr>
          <p:cNvPr id="315" name="TextBox 314">
            <a:extLst>
              <a:ext uri="{FF2B5EF4-FFF2-40B4-BE49-F238E27FC236}">
                <a16:creationId xmlns:a16="http://schemas.microsoft.com/office/drawing/2014/main" id="{57A906BB-AC45-482E-A326-460F3B05A122}"/>
              </a:ext>
            </a:extLst>
          </p:cNvPr>
          <p:cNvSpPr txBox="1"/>
          <p:nvPr userDrawn="1"/>
        </p:nvSpPr>
        <p:spPr>
          <a:xfrm>
            <a:off x="1094199"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Course-orchestrator</a:t>
            </a:r>
          </a:p>
        </p:txBody>
      </p:sp>
      <p:sp>
        <p:nvSpPr>
          <p:cNvPr id="317" name="TextBox 316">
            <a:extLst>
              <a:ext uri="{FF2B5EF4-FFF2-40B4-BE49-F238E27FC236}">
                <a16:creationId xmlns:a16="http://schemas.microsoft.com/office/drawing/2014/main" id="{12DC0C76-B831-4C56-BD6B-CAE38F65F940}"/>
              </a:ext>
            </a:extLst>
          </p:cNvPr>
          <p:cNvSpPr txBox="1"/>
          <p:nvPr userDrawn="1"/>
        </p:nvSpPr>
        <p:spPr>
          <a:xfrm>
            <a:off x="1808609"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Exception handling</a:t>
            </a:r>
          </a:p>
        </p:txBody>
      </p:sp>
      <p:sp>
        <p:nvSpPr>
          <p:cNvPr id="319" name="TextBox 318">
            <a:extLst>
              <a:ext uri="{FF2B5EF4-FFF2-40B4-BE49-F238E27FC236}">
                <a16:creationId xmlns:a16="http://schemas.microsoft.com/office/drawing/2014/main" id="{ADAF4DCD-FDF2-40DE-8122-170B5DE78F69}"/>
              </a:ext>
            </a:extLst>
          </p:cNvPr>
          <p:cNvSpPr txBox="1"/>
          <p:nvPr userDrawn="1"/>
        </p:nvSpPr>
        <p:spPr>
          <a:xfrm>
            <a:off x="180860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Home</a:t>
            </a:r>
          </a:p>
        </p:txBody>
      </p:sp>
      <p:sp>
        <p:nvSpPr>
          <p:cNvPr id="321" name="TextBox 320">
            <a:extLst>
              <a:ext uri="{FF2B5EF4-FFF2-40B4-BE49-F238E27FC236}">
                <a16:creationId xmlns:a16="http://schemas.microsoft.com/office/drawing/2014/main" id="{2635136B-36D5-41F1-AAB3-4530B41F96CF}"/>
              </a:ext>
            </a:extLst>
          </p:cNvPr>
          <p:cNvSpPr txBox="1"/>
          <p:nvPr userDrawn="1"/>
        </p:nvSpPr>
        <p:spPr>
          <a:xfrm>
            <a:off x="1808609"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app</a:t>
            </a:r>
          </a:p>
        </p:txBody>
      </p:sp>
      <p:sp>
        <p:nvSpPr>
          <p:cNvPr id="323" name="TextBox 322">
            <a:extLst>
              <a:ext uri="{FF2B5EF4-FFF2-40B4-BE49-F238E27FC236}">
                <a16:creationId xmlns:a16="http://schemas.microsoft.com/office/drawing/2014/main" id="{F5964800-661B-4696-8F8F-015208D39989}"/>
              </a:ext>
            </a:extLst>
          </p:cNvPr>
          <p:cNvSpPr txBox="1"/>
          <p:nvPr userDrawn="1"/>
        </p:nvSpPr>
        <p:spPr>
          <a:xfrm>
            <a:off x="1808609"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CRM</a:t>
            </a:r>
          </a:p>
        </p:txBody>
      </p:sp>
      <p:sp>
        <p:nvSpPr>
          <p:cNvPr id="325" name="TextBox 324">
            <a:extLst>
              <a:ext uri="{FF2B5EF4-FFF2-40B4-BE49-F238E27FC236}">
                <a16:creationId xmlns:a16="http://schemas.microsoft.com/office/drawing/2014/main" id="{95217A9F-E08F-40F4-AC3B-0E23E65F0A48}"/>
              </a:ext>
            </a:extLst>
          </p:cNvPr>
          <p:cNvSpPr txBox="1"/>
          <p:nvPr userDrawn="1"/>
        </p:nvSpPr>
        <p:spPr>
          <a:xfrm>
            <a:off x="2524257"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Fast ROI</a:t>
            </a:r>
          </a:p>
        </p:txBody>
      </p:sp>
      <p:sp>
        <p:nvSpPr>
          <p:cNvPr id="327" name="TextBox 326">
            <a:extLst>
              <a:ext uri="{FF2B5EF4-FFF2-40B4-BE49-F238E27FC236}">
                <a16:creationId xmlns:a16="http://schemas.microsoft.com/office/drawing/2014/main" id="{B48C75E9-5ECF-4D27-9B51-F833AB63E3E0}"/>
              </a:ext>
            </a:extLst>
          </p:cNvPr>
          <p:cNvSpPr txBox="1"/>
          <p:nvPr userDrawn="1"/>
        </p:nvSpPr>
        <p:spPr>
          <a:xfrm>
            <a:off x="2524257"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Hourglass</a:t>
            </a:r>
          </a:p>
        </p:txBody>
      </p:sp>
      <p:sp>
        <p:nvSpPr>
          <p:cNvPr id="329" name="TextBox 328">
            <a:extLst>
              <a:ext uri="{FF2B5EF4-FFF2-40B4-BE49-F238E27FC236}">
                <a16:creationId xmlns:a16="http://schemas.microsoft.com/office/drawing/2014/main" id="{099BACDB-7E38-4EC7-9A2F-74E7990270D4}"/>
              </a:ext>
            </a:extLst>
          </p:cNvPr>
          <p:cNvSpPr txBox="1"/>
          <p:nvPr userDrawn="1"/>
        </p:nvSpPr>
        <p:spPr>
          <a:xfrm>
            <a:off x="4667488"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Code</a:t>
            </a:r>
          </a:p>
        </p:txBody>
      </p:sp>
      <p:sp>
        <p:nvSpPr>
          <p:cNvPr id="331" name="TextBox 330">
            <a:extLst>
              <a:ext uri="{FF2B5EF4-FFF2-40B4-BE49-F238E27FC236}">
                <a16:creationId xmlns:a16="http://schemas.microsoft.com/office/drawing/2014/main" id="{6478CC05-91C7-4A8B-B7B4-DF054BFF97C3}"/>
              </a:ext>
            </a:extLst>
          </p:cNvPr>
          <p:cNvSpPr txBox="1"/>
          <p:nvPr userDrawn="1"/>
        </p:nvSpPr>
        <p:spPr>
          <a:xfrm>
            <a:off x="4667488"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Desktop program</a:t>
            </a:r>
          </a:p>
        </p:txBody>
      </p:sp>
      <p:sp>
        <p:nvSpPr>
          <p:cNvPr id="333" name="TextBox 332">
            <a:extLst>
              <a:ext uri="{FF2B5EF4-FFF2-40B4-BE49-F238E27FC236}">
                <a16:creationId xmlns:a16="http://schemas.microsoft.com/office/drawing/2014/main" id="{848E7C20-B646-4CFA-92B8-687B61AD50DD}"/>
              </a:ext>
            </a:extLst>
          </p:cNvPr>
          <p:cNvSpPr txBox="1"/>
          <p:nvPr userDrawn="1"/>
        </p:nvSpPr>
        <p:spPr>
          <a:xfrm>
            <a:off x="5381899"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First-link</a:t>
            </a:r>
          </a:p>
        </p:txBody>
      </p:sp>
      <p:sp>
        <p:nvSpPr>
          <p:cNvPr id="335" name="TextBox 334">
            <a:extLst>
              <a:ext uri="{FF2B5EF4-FFF2-40B4-BE49-F238E27FC236}">
                <a16:creationId xmlns:a16="http://schemas.microsoft.com/office/drawing/2014/main" id="{445C01EC-D8F3-4912-A74D-9B81139B6ADA}"/>
              </a:ext>
            </a:extLst>
          </p:cNvPr>
          <p:cNvSpPr txBox="1"/>
          <p:nvPr userDrawn="1"/>
        </p:nvSpPr>
        <p:spPr>
          <a:xfrm>
            <a:off x="4667488"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Automated data entry</a:t>
            </a:r>
          </a:p>
        </p:txBody>
      </p:sp>
      <p:sp>
        <p:nvSpPr>
          <p:cNvPr id="337" name="TextBox 336">
            <a:extLst>
              <a:ext uri="{FF2B5EF4-FFF2-40B4-BE49-F238E27FC236}">
                <a16:creationId xmlns:a16="http://schemas.microsoft.com/office/drawing/2014/main" id="{8EEC322D-C3BF-49A8-AA5C-E355315A967C}"/>
              </a:ext>
            </a:extLst>
          </p:cNvPr>
          <p:cNvSpPr txBox="1"/>
          <p:nvPr userDrawn="1"/>
        </p:nvSpPr>
        <p:spPr>
          <a:xfrm>
            <a:off x="5381899"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AI </a:t>
            </a:r>
          </a:p>
        </p:txBody>
      </p:sp>
      <p:sp>
        <p:nvSpPr>
          <p:cNvPr id="339" name="TextBox 338">
            <a:extLst>
              <a:ext uri="{FF2B5EF4-FFF2-40B4-BE49-F238E27FC236}">
                <a16:creationId xmlns:a16="http://schemas.microsoft.com/office/drawing/2014/main" id="{32C70CF3-0806-44CA-8B40-0890D945FA9B}"/>
              </a:ext>
            </a:extLst>
          </p:cNvPr>
          <p:cNvSpPr txBox="1"/>
          <p:nvPr userDrawn="1"/>
        </p:nvSpPr>
        <p:spPr>
          <a:xfrm>
            <a:off x="538189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Keyboard</a:t>
            </a:r>
          </a:p>
        </p:txBody>
      </p:sp>
      <p:sp>
        <p:nvSpPr>
          <p:cNvPr id="341" name="TextBox 340">
            <a:extLst>
              <a:ext uri="{FF2B5EF4-FFF2-40B4-BE49-F238E27FC236}">
                <a16:creationId xmlns:a16="http://schemas.microsoft.com/office/drawing/2014/main" id="{F6DB3435-C3F7-47FD-8D54-A4A936F9488C}"/>
              </a:ext>
            </a:extLst>
          </p:cNvPr>
          <p:cNvSpPr txBox="1"/>
          <p:nvPr userDrawn="1"/>
        </p:nvSpPr>
        <p:spPr>
          <a:xfrm>
            <a:off x="5381899"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Complete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audit</a:t>
            </a:r>
          </a:p>
        </p:txBody>
      </p:sp>
      <p:sp>
        <p:nvSpPr>
          <p:cNvPr id="343" name="TextBox 342">
            <a:extLst>
              <a:ext uri="{FF2B5EF4-FFF2-40B4-BE49-F238E27FC236}">
                <a16:creationId xmlns:a16="http://schemas.microsoft.com/office/drawing/2014/main" id="{B7F76A57-2609-4FC0-9405-93FF52E326C2}"/>
              </a:ext>
            </a:extLst>
          </p:cNvPr>
          <p:cNvSpPr txBox="1"/>
          <p:nvPr userDrawn="1"/>
        </p:nvSpPr>
        <p:spPr>
          <a:xfrm>
            <a:off x="5381899"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Document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endParaRPr kumimoji="0" lang="en-US" sz="800" b="0" i="0" u="none" strike="noStrike" kern="1200" cap="none" spc="0" normalizeH="0" baseline="0" noProof="0" dirty="0">
              <a:ln>
                <a:noFill/>
              </a:ln>
              <a:solidFill>
                <a:srgbClr val="FFFFFF"/>
              </a:solidFill>
              <a:effectLst/>
              <a:uLnTx/>
              <a:uFillTx/>
              <a:latin typeface="Arial"/>
              <a:ea typeface="メイリオ"/>
              <a:cs typeface="+mn-cs"/>
            </a:endParaRPr>
          </a:p>
        </p:txBody>
      </p:sp>
      <p:sp>
        <p:nvSpPr>
          <p:cNvPr id="345" name="TextBox 344">
            <a:extLst>
              <a:ext uri="{FF2B5EF4-FFF2-40B4-BE49-F238E27FC236}">
                <a16:creationId xmlns:a16="http://schemas.microsoft.com/office/drawing/2014/main" id="{6EFB18A7-0C14-44D2-9DAF-73D7A49A8DAD}"/>
              </a:ext>
            </a:extLst>
          </p:cNvPr>
          <p:cNvSpPr txBox="1"/>
          <p:nvPr userDrawn="1"/>
        </p:nvSpPr>
        <p:spPr>
          <a:xfrm>
            <a:off x="6096309"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First-mention</a:t>
            </a:r>
          </a:p>
        </p:txBody>
      </p:sp>
      <p:sp>
        <p:nvSpPr>
          <p:cNvPr id="347" name="TextBox 346">
            <a:extLst>
              <a:ext uri="{FF2B5EF4-FFF2-40B4-BE49-F238E27FC236}">
                <a16:creationId xmlns:a16="http://schemas.microsoft.com/office/drawing/2014/main" id="{BF3EA2B1-FD7B-4013-A489-136CBC5B4C43}"/>
              </a:ext>
            </a:extLst>
          </p:cNvPr>
          <p:cNvSpPr txBox="1"/>
          <p:nvPr userDrawn="1"/>
        </p:nvSpPr>
        <p:spPr>
          <a:xfrm>
            <a:off x="5381899"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Automation</a:t>
            </a:r>
          </a:p>
        </p:txBody>
      </p:sp>
      <p:sp>
        <p:nvSpPr>
          <p:cNvPr id="349" name="TextBox 348">
            <a:extLst>
              <a:ext uri="{FF2B5EF4-FFF2-40B4-BE49-F238E27FC236}">
                <a16:creationId xmlns:a16="http://schemas.microsoft.com/office/drawing/2014/main" id="{70DB2E18-E083-4F34-BA59-8AC444422822}"/>
              </a:ext>
            </a:extLst>
          </p:cNvPr>
          <p:cNvSpPr txBox="1"/>
          <p:nvPr userDrawn="1"/>
        </p:nvSpPr>
        <p:spPr>
          <a:xfrm>
            <a:off x="6096309"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AI Alt</a:t>
            </a:r>
          </a:p>
        </p:txBody>
      </p:sp>
      <p:sp>
        <p:nvSpPr>
          <p:cNvPr id="351" name="TextBox 350">
            <a:extLst>
              <a:ext uri="{FF2B5EF4-FFF2-40B4-BE49-F238E27FC236}">
                <a16:creationId xmlns:a16="http://schemas.microsoft.com/office/drawing/2014/main" id="{4E733983-4B84-4206-9B4C-1326E9C07CAE}"/>
              </a:ext>
            </a:extLst>
          </p:cNvPr>
          <p:cNvSpPr txBox="1"/>
          <p:nvPr userDrawn="1"/>
        </p:nvSpPr>
        <p:spPr>
          <a:xfrm>
            <a:off x="609630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Label</a:t>
            </a:r>
          </a:p>
        </p:txBody>
      </p:sp>
      <p:sp>
        <p:nvSpPr>
          <p:cNvPr id="353" name="TextBox 352">
            <a:extLst>
              <a:ext uri="{FF2B5EF4-FFF2-40B4-BE49-F238E27FC236}">
                <a16:creationId xmlns:a16="http://schemas.microsoft.com/office/drawing/2014/main" id="{13AFA605-90CB-4AC7-87F1-07FD8EF7F929}"/>
              </a:ext>
            </a:extLst>
          </p:cNvPr>
          <p:cNvSpPr txBox="1"/>
          <p:nvPr userDrawn="1"/>
        </p:nvSpPr>
        <p:spPr>
          <a:xfrm>
            <a:off x="6096309"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Contact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email</a:t>
            </a:r>
          </a:p>
        </p:txBody>
      </p:sp>
      <p:sp>
        <p:nvSpPr>
          <p:cNvPr id="355" name="TextBox 354">
            <a:extLst>
              <a:ext uri="{FF2B5EF4-FFF2-40B4-BE49-F238E27FC236}">
                <a16:creationId xmlns:a16="http://schemas.microsoft.com/office/drawing/2014/main" id="{01E610FF-04CC-480F-AC21-B1F5E1610624}"/>
              </a:ext>
            </a:extLst>
          </p:cNvPr>
          <p:cNvSpPr txBox="1"/>
          <p:nvPr userDrawn="1"/>
        </p:nvSpPr>
        <p:spPr>
          <a:xfrm>
            <a:off x="6096309"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Done</a:t>
            </a:r>
          </a:p>
        </p:txBody>
      </p:sp>
      <p:sp>
        <p:nvSpPr>
          <p:cNvPr id="357" name="TextBox 356">
            <a:extLst>
              <a:ext uri="{FF2B5EF4-FFF2-40B4-BE49-F238E27FC236}">
                <a16:creationId xmlns:a16="http://schemas.microsoft.com/office/drawing/2014/main" id="{FF55EBF2-EF4B-4F98-A36D-780219BBC4EB}"/>
              </a:ext>
            </a:extLst>
          </p:cNvPr>
          <p:cNvSpPr txBox="1"/>
          <p:nvPr userDrawn="1"/>
        </p:nvSpPr>
        <p:spPr>
          <a:xfrm>
            <a:off x="6810720"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a:t>
            </a:r>
            <a:r>
              <a:rPr kumimoji="0" lang="en-US" sz="800" b="0" i="0" u="none" strike="noStrike" kern="1200" cap="none" spc="0" normalizeH="0" baseline="0" noProof="0" dirty="0" err="1">
                <a:ln>
                  <a:noFill/>
                </a:ln>
                <a:solidFill>
                  <a:srgbClr val="FFFFFF"/>
                </a:solidFill>
                <a:effectLst/>
                <a:uLnTx/>
                <a:uFillTx/>
                <a:latin typeface="Arial"/>
                <a:ea typeface="メイリオ"/>
                <a:cs typeface="+mn-cs"/>
              </a:rPr>
              <a:t>onebox</a:t>
            </a:r>
            <a:endParaRPr kumimoji="0" lang="en-US" sz="800" b="0" i="0" u="none" strike="noStrike" kern="1200" cap="none" spc="0" normalizeH="0" baseline="0" noProof="0" dirty="0">
              <a:ln>
                <a:noFill/>
              </a:ln>
              <a:solidFill>
                <a:srgbClr val="FFFFFF"/>
              </a:solidFill>
              <a:effectLst/>
              <a:uLnTx/>
              <a:uFillTx/>
              <a:latin typeface="Arial"/>
              <a:ea typeface="メイリオ"/>
              <a:cs typeface="+mn-cs"/>
            </a:endParaRPr>
          </a:p>
        </p:txBody>
      </p:sp>
      <p:sp>
        <p:nvSpPr>
          <p:cNvPr id="359" name="TextBox 358">
            <a:extLst>
              <a:ext uri="{FF2B5EF4-FFF2-40B4-BE49-F238E27FC236}">
                <a16:creationId xmlns:a16="http://schemas.microsoft.com/office/drawing/2014/main" id="{227BC9DF-042F-4718-A11B-7C80BFEB231E}"/>
              </a:ext>
            </a:extLst>
          </p:cNvPr>
          <p:cNvSpPr txBox="1"/>
          <p:nvPr userDrawn="1"/>
        </p:nvSpPr>
        <p:spPr>
          <a:xfrm>
            <a:off x="6096309"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Background automation</a:t>
            </a:r>
          </a:p>
        </p:txBody>
      </p:sp>
      <p:sp>
        <p:nvSpPr>
          <p:cNvPr id="361" name="TextBox 360">
            <a:extLst>
              <a:ext uri="{FF2B5EF4-FFF2-40B4-BE49-F238E27FC236}">
                <a16:creationId xmlns:a16="http://schemas.microsoft.com/office/drawing/2014/main" id="{02932810-D34E-44B5-A09C-8502BF7848D4}"/>
              </a:ext>
            </a:extLst>
          </p:cNvPr>
          <p:cNvSpPr txBox="1"/>
          <p:nvPr userDrawn="1"/>
        </p:nvSpPr>
        <p:spPr>
          <a:xfrm>
            <a:off x="6810720"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AI Enabled</a:t>
            </a:r>
          </a:p>
        </p:txBody>
      </p:sp>
      <p:sp>
        <p:nvSpPr>
          <p:cNvPr id="363" name="TextBox 362">
            <a:extLst>
              <a:ext uri="{FF2B5EF4-FFF2-40B4-BE49-F238E27FC236}">
                <a16:creationId xmlns:a16="http://schemas.microsoft.com/office/drawing/2014/main" id="{A88ED0E5-4A3E-48C8-850F-CFF2D74ACADF}"/>
              </a:ext>
            </a:extLst>
          </p:cNvPr>
          <p:cNvSpPr txBox="1"/>
          <p:nvPr userDrawn="1"/>
        </p:nvSpPr>
        <p:spPr>
          <a:xfrm>
            <a:off x="6810720"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Label alt</a:t>
            </a:r>
          </a:p>
        </p:txBody>
      </p:sp>
      <p:sp>
        <p:nvSpPr>
          <p:cNvPr id="365" name="TextBox 364">
            <a:extLst>
              <a:ext uri="{FF2B5EF4-FFF2-40B4-BE49-F238E27FC236}">
                <a16:creationId xmlns:a16="http://schemas.microsoft.com/office/drawing/2014/main" id="{7B8203C8-F4A3-4AFF-B288-92169C7747F9}"/>
              </a:ext>
            </a:extLst>
          </p:cNvPr>
          <p:cNvSpPr txBox="1"/>
          <p:nvPr userDrawn="1"/>
        </p:nvSpPr>
        <p:spPr>
          <a:xfrm>
            <a:off x="8959652"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Cost low</a:t>
            </a:r>
          </a:p>
        </p:txBody>
      </p:sp>
      <p:sp>
        <p:nvSpPr>
          <p:cNvPr id="367" name="TextBox 366">
            <a:extLst>
              <a:ext uri="{FF2B5EF4-FFF2-40B4-BE49-F238E27FC236}">
                <a16:creationId xmlns:a16="http://schemas.microsoft.com/office/drawing/2014/main" id="{26507E6B-1C2B-4A60-9A07-3D525B32BE9D}"/>
              </a:ext>
            </a:extLst>
          </p:cNvPr>
          <p:cNvSpPr txBox="1"/>
          <p:nvPr userDrawn="1"/>
        </p:nvSpPr>
        <p:spPr>
          <a:xfrm>
            <a:off x="8959652"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Editor</a:t>
            </a:r>
          </a:p>
        </p:txBody>
      </p:sp>
      <p:sp>
        <p:nvSpPr>
          <p:cNvPr id="369" name="TextBox 368">
            <a:extLst>
              <a:ext uri="{FF2B5EF4-FFF2-40B4-BE49-F238E27FC236}">
                <a16:creationId xmlns:a16="http://schemas.microsoft.com/office/drawing/2014/main" id="{373AB452-BC5E-4E48-A8F0-B6E1ACDDB33C}"/>
              </a:ext>
            </a:extLst>
          </p:cNvPr>
          <p:cNvSpPr txBox="1"/>
          <p:nvPr userDrawn="1"/>
        </p:nvSpPr>
        <p:spPr>
          <a:xfrm>
            <a:off x="9672676"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Goals</a:t>
            </a:r>
          </a:p>
        </p:txBody>
      </p:sp>
      <p:sp>
        <p:nvSpPr>
          <p:cNvPr id="371" name="TextBox 370">
            <a:extLst>
              <a:ext uri="{FF2B5EF4-FFF2-40B4-BE49-F238E27FC236}">
                <a16:creationId xmlns:a16="http://schemas.microsoft.com/office/drawing/2014/main" id="{02469338-110D-47CC-9317-6A4426BFA917}"/>
              </a:ext>
            </a:extLst>
          </p:cNvPr>
          <p:cNvSpPr txBox="1"/>
          <p:nvPr userDrawn="1"/>
        </p:nvSpPr>
        <p:spPr>
          <a:xfrm>
            <a:off x="8959652"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Business partner-up alt</a:t>
            </a:r>
          </a:p>
        </p:txBody>
      </p:sp>
      <p:sp>
        <p:nvSpPr>
          <p:cNvPr id="373" name="TextBox 372">
            <a:extLst>
              <a:ext uri="{FF2B5EF4-FFF2-40B4-BE49-F238E27FC236}">
                <a16:creationId xmlns:a16="http://schemas.microsoft.com/office/drawing/2014/main" id="{BC8ABBD0-8FAE-4B8C-B89D-4BA3454D801C}"/>
              </a:ext>
            </a:extLst>
          </p:cNvPr>
          <p:cNvSpPr txBox="1"/>
          <p:nvPr userDrawn="1"/>
        </p:nvSpPr>
        <p:spPr>
          <a:xfrm>
            <a:off x="9672676" y="175307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App-3rd-party  2</a:t>
            </a:r>
          </a:p>
        </p:txBody>
      </p:sp>
      <p:sp>
        <p:nvSpPr>
          <p:cNvPr id="375" name="TextBox 374">
            <a:extLst>
              <a:ext uri="{FF2B5EF4-FFF2-40B4-BE49-F238E27FC236}">
                <a16:creationId xmlns:a16="http://schemas.microsoft.com/office/drawing/2014/main" id="{C5C19617-191C-43CD-88A9-C993E496AE51}"/>
              </a:ext>
            </a:extLst>
          </p:cNvPr>
          <p:cNvSpPr txBox="1"/>
          <p:nvPr userDrawn="1"/>
        </p:nvSpPr>
        <p:spPr>
          <a:xfrm>
            <a:off x="10387591" y="587773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Link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special</a:t>
            </a:r>
          </a:p>
        </p:txBody>
      </p:sp>
      <p:sp>
        <p:nvSpPr>
          <p:cNvPr id="377" name="TextBox 376">
            <a:extLst>
              <a:ext uri="{FF2B5EF4-FFF2-40B4-BE49-F238E27FC236}">
                <a16:creationId xmlns:a16="http://schemas.microsoft.com/office/drawing/2014/main" id="{74CC0254-9713-4D1E-9792-B0499E96D642}"/>
              </a:ext>
            </a:extLst>
          </p:cNvPr>
          <p:cNvSpPr txBox="1"/>
          <p:nvPr userDrawn="1"/>
        </p:nvSpPr>
        <p:spPr>
          <a:xfrm>
            <a:off x="2524257"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Cloud download</a:t>
            </a:r>
          </a:p>
        </p:txBody>
      </p:sp>
      <p:sp>
        <p:nvSpPr>
          <p:cNvPr id="379" name="TextBox 378">
            <a:extLst>
              <a:ext uri="{FF2B5EF4-FFF2-40B4-BE49-F238E27FC236}">
                <a16:creationId xmlns:a16="http://schemas.microsoft.com/office/drawing/2014/main" id="{90367A62-FCD8-4536-B482-C6985DE57C6D}"/>
              </a:ext>
            </a:extLst>
          </p:cNvPr>
          <p:cNvSpPr txBox="1"/>
          <p:nvPr userDrawn="1"/>
        </p:nvSpPr>
        <p:spPr>
          <a:xfrm>
            <a:off x="2524257"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Crown</a:t>
            </a:r>
          </a:p>
        </p:txBody>
      </p:sp>
      <p:sp>
        <p:nvSpPr>
          <p:cNvPr id="381" name="TextBox 380">
            <a:extLst>
              <a:ext uri="{FF2B5EF4-FFF2-40B4-BE49-F238E27FC236}">
                <a16:creationId xmlns:a16="http://schemas.microsoft.com/office/drawing/2014/main" id="{E9DA5E44-198B-4EA0-8862-01B80AD26BFB}"/>
              </a:ext>
            </a:extLst>
          </p:cNvPr>
          <p:cNvSpPr txBox="1"/>
          <p:nvPr userDrawn="1"/>
        </p:nvSpPr>
        <p:spPr>
          <a:xfrm>
            <a:off x="3241239"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 Emoji</a:t>
            </a:r>
          </a:p>
        </p:txBody>
      </p:sp>
      <p:sp>
        <p:nvSpPr>
          <p:cNvPr id="383" name="TextBox 382">
            <a:extLst>
              <a:ext uri="{FF2B5EF4-FFF2-40B4-BE49-F238E27FC236}">
                <a16:creationId xmlns:a16="http://schemas.microsoft.com/office/drawing/2014/main" id="{2DF569CF-FFFA-4E39-B9D6-B772947C8F66}"/>
              </a:ext>
            </a:extLst>
          </p:cNvPr>
          <p:cNvSpPr txBox="1"/>
          <p:nvPr userDrawn="1"/>
        </p:nvSpPr>
        <p:spPr>
          <a:xfrm>
            <a:off x="11099777"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Assessment</a:t>
            </a:r>
          </a:p>
        </p:txBody>
      </p:sp>
      <p:sp>
        <p:nvSpPr>
          <p:cNvPr id="385" name="TextBox 384">
            <a:extLst>
              <a:ext uri="{FF2B5EF4-FFF2-40B4-BE49-F238E27FC236}">
                <a16:creationId xmlns:a16="http://schemas.microsoft.com/office/drawing/2014/main" id="{9C819BE3-A96F-4379-9B22-D0296A58E75A}"/>
              </a:ext>
            </a:extLst>
          </p:cNvPr>
          <p:cNvSpPr txBox="1"/>
          <p:nvPr userDrawn="1"/>
        </p:nvSpPr>
        <p:spPr>
          <a:xfrm>
            <a:off x="3241239"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Abstract</a:t>
            </a:r>
          </a:p>
        </p:txBody>
      </p:sp>
      <p:sp>
        <p:nvSpPr>
          <p:cNvPr id="387" name="TextBox 386">
            <a:extLst>
              <a:ext uri="{FF2B5EF4-FFF2-40B4-BE49-F238E27FC236}">
                <a16:creationId xmlns:a16="http://schemas.microsoft.com/office/drawing/2014/main" id="{760E27AD-12EF-4C09-93C0-31471C7AF0E3}"/>
              </a:ext>
            </a:extLst>
          </p:cNvPr>
          <p:cNvSpPr txBox="1"/>
          <p:nvPr userDrawn="1"/>
        </p:nvSpPr>
        <p:spPr>
          <a:xfrm>
            <a:off x="324123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Information</a:t>
            </a:r>
          </a:p>
        </p:txBody>
      </p:sp>
      <p:sp>
        <p:nvSpPr>
          <p:cNvPr id="389" name="TextBox 388">
            <a:extLst>
              <a:ext uri="{FF2B5EF4-FFF2-40B4-BE49-F238E27FC236}">
                <a16:creationId xmlns:a16="http://schemas.microsoft.com/office/drawing/2014/main" id="{CAC0382A-B148-4523-B831-DBE4771D7B00}"/>
              </a:ext>
            </a:extLst>
          </p:cNvPr>
          <p:cNvSpPr txBox="1"/>
          <p:nvPr userDrawn="1"/>
        </p:nvSpPr>
        <p:spPr>
          <a:xfrm>
            <a:off x="3932072"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upload</a:t>
            </a:r>
          </a:p>
        </p:txBody>
      </p:sp>
      <p:sp>
        <p:nvSpPr>
          <p:cNvPr id="391" name="TextBox 390">
            <a:extLst>
              <a:ext uri="{FF2B5EF4-FFF2-40B4-BE49-F238E27FC236}">
                <a16:creationId xmlns:a16="http://schemas.microsoft.com/office/drawing/2014/main" id="{03B1F479-1CEB-4427-A8CC-DAB95EBDB3AA}"/>
              </a:ext>
            </a:extLst>
          </p:cNvPr>
          <p:cNvSpPr txBox="1"/>
          <p:nvPr userDrawn="1"/>
        </p:nvSpPr>
        <p:spPr>
          <a:xfrm>
            <a:off x="3932072"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Decrease</a:t>
            </a:r>
          </a:p>
        </p:txBody>
      </p:sp>
      <p:sp>
        <p:nvSpPr>
          <p:cNvPr id="393" name="TextBox 392">
            <a:extLst>
              <a:ext uri="{FF2B5EF4-FFF2-40B4-BE49-F238E27FC236}">
                <a16:creationId xmlns:a16="http://schemas.microsoft.com/office/drawing/2014/main" id="{4C6538F6-318C-4897-8FB1-ECDB51724407}"/>
              </a:ext>
            </a:extLst>
          </p:cNvPr>
          <p:cNvSpPr txBox="1"/>
          <p:nvPr userDrawn="1"/>
        </p:nvSpPr>
        <p:spPr>
          <a:xfrm>
            <a:off x="4667488"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First-like</a:t>
            </a:r>
          </a:p>
        </p:txBody>
      </p:sp>
      <p:sp>
        <p:nvSpPr>
          <p:cNvPr id="395" name="TextBox 394">
            <a:extLst>
              <a:ext uri="{FF2B5EF4-FFF2-40B4-BE49-F238E27FC236}">
                <a16:creationId xmlns:a16="http://schemas.microsoft.com/office/drawing/2014/main" id="{21DE5928-FF83-4400-BE86-DBA42D3EEBD4}"/>
              </a:ext>
            </a:extLst>
          </p:cNvPr>
          <p:cNvSpPr txBox="1"/>
          <p:nvPr userDrawn="1"/>
        </p:nvSpPr>
        <p:spPr>
          <a:xfrm>
            <a:off x="3932072"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Autobiographer</a:t>
            </a:r>
          </a:p>
        </p:txBody>
      </p:sp>
      <p:sp>
        <p:nvSpPr>
          <p:cNvPr id="397" name="TextBox 396">
            <a:extLst>
              <a:ext uri="{FF2B5EF4-FFF2-40B4-BE49-F238E27FC236}">
                <a16:creationId xmlns:a16="http://schemas.microsoft.com/office/drawing/2014/main" id="{95496E97-9B73-477B-B766-41C4515FFC03}"/>
              </a:ext>
            </a:extLst>
          </p:cNvPr>
          <p:cNvSpPr txBox="1"/>
          <p:nvPr userDrawn="1"/>
        </p:nvSpPr>
        <p:spPr>
          <a:xfrm>
            <a:off x="4667488" y="175307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Advanced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OCR</a:t>
            </a:r>
          </a:p>
        </p:txBody>
      </p:sp>
      <p:sp>
        <p:nvSpPr>
          <p:cNvPr id="399" name="TextBox 398">
            <a:extLst>
              <a:ext uri="{FF2B5EF4-FFF2-40B4-BE49-F238E27FC236}">
                <a16:creationId xmlns:a16="http://schemas.microsoft.com/office/drawing/2014/main" id="{FDE70475-47F8-43D0-A774-BF626208DEF3}"/>
              </a:ext>
            </a:extLst>
          </p:cNvPr>
          <p:cNvSpPr txBox="1"/>
          <p:nvPr userDrawn="1"/>
        </p:nvSpPr>
        <p:spPr>
          <a:xfrm>
            <a:off x="4667488"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Institutionalize</a:t>
            </a:r>
          </a:p>
        </p:txBody>
      </p:sp>
      <p:sp>
        <p:nvSpPr>
          <p:cNvPr id="401" name="TextBox 400">
            <a:extLst>
              <a:ext uri="{FF2B5EF4-FFF2-40B4-BE49-F238E27FC236}">
                <a16:creationId xmlns:a16="http://schemas.microsoft.com/office/drawing/2014/main" id="{88CBAD70-9703-44D9-830A-EC106E6059C6}"/>
              </a:ext>
            </a:extLst>
          </p:cNvPr>
          <p:cNvSpPr txBox="1"/>
          <p:nvPr userDrawn="1"/>
        </p:nvSpPr>
        <p:spPr>
          <a:xfrm>
            <a:off x="3241239"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secure</a:t>
            </a:r>
          </a:p>
        </p:txBody>
      </p:sp>
      <p:sp>
        <p:nvSpPr>
          <p:cNvPr id="403" name="TextBox 402">
            <a:extLst>
              <a:ext uri="{FF2B5EF4-FFF2-40B4-BE49-F238E27FC236}">
                <a16:creationId xmlns:a16="http://schemas.microsoft.com/office/drawing/2014/main" id="{E7C14DC3-20E0-4858-A382-52D3C29865EF}"/>
              </a:ext>
            </a:extLst>
          </p:cNvPr>
          <p:cNvSpPr txBox="1"/>
          <p:nvPr userDrawn="1"/>
        </p:nvSpPr>
        <p:spPr>
          <a:xfrm>
            <a:off x="3241239"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Cultural acceptance</a:t>
            </a:r>
          </a:p>
        </p:txBody>
      </p:sp>
      <p:sp>
        <p:nvSpPr>
          <p:cNvPr id="405" name="TextBox 404">
            <a:extLst>
              <a:ext uri="{FF2B5EF4-FFF2-40B4-BE49-F238E27FC236}">
                <a16:creationId xmlns:a16="http://schemas.microsoft.com/office/drawing/2014/main" id="{0CC4D9FB-D022-461D-9366-C8CD74612039}"/>
              </a:ext>
            </a:extLst>
          </p:cNvPr>
          <p:cNvSpPr txBox="1"/>
          <p:nvPr userDrawn="1"/>
        </p:nvSpPr>
        <p:spPr>
          <a:xfrm>
            <a:off x="3932072"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 Flag</a:t>
            </a:r>
          </a:p>
        </p:txBody>
      </p:sp>
      <p:sp>
        <p:nvSpPr>
          <p:cNvPr id="407" name="TextBox 406">
            <a:extLst>
              <a:ext uri="{FF2B5EF4-FFF2-40B4-BE49-F238E27FC236}">
                <a16:creationId xmlns:a16="http://schemas.microsoft.com/office/drawing/2014/main" id="{8716872F-F885-4AA4-A216-14ECBF712486}"/>
              </a:ext>
            </a:extLst>
          </p:cNvPr>
          <p:cNvSpPr txBox="1"/>
          <p:nvPr userDrawn="1"/>
        </p:nvSpPr>
        <p:spPr>
          <a:xfrm>
            <a:off x="3241239"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Atom</a:t>
            </a:r>
          </a:p>
        </p:txBody>
      </p:sp>
      <p:sp>
        <p:nvSpPr>
          <p:cNvPr id="409" name="TextBox 408">
            <a:extLst>
              <a:ext uri="{FF2B5EF4-FFF2-40B4-BE49-F238E27FC236}">
                <a16:creationId xmlns:a16="http://schemas.microsoft.com/office/drawing/2014/main" id="{98D2CF27-1C39-4069-82E0-5F7B5054EC9E}"/>
              </a:ext>
            </a:extLst>
          </p:cNvPr>
          <p:cNvSpPr txBox="1"/>
          <p:nvPr userDrawn="1"/>
        </p:nvSpPr>
        <p:spPr>
          <a:xfrm>
            <a:off x="3932072"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Add</a:t>
            </a:r>
          </a:p>
        </p:txBody>
      </p:sp>
      <p:sp>
        <p:nvSpPr>
          <p:cNvPr id="411" name="TextBox 410">
            <a:extLst>
              <a:ext uri="{FF2B5EF4-FFF2-40B4-BE49-F238E27FC236}">
                <a16:creationId xmlns:a16="http://schemas.microsoft.com/office/drawing/2014/main" id="{038B9D5C-4EF3-414D-97D8-EB33CA1F6357}"/>
              </a:ext>
            </a:extLst>
          </p:cNvPr>
          <p:cNvSpPr txBox="1"/>
          <p:nvPr userDrawn="1"/>
        </p:nvSpPr>
        <p:spPr>
          <a:xfrm>
            <a:off x="3932072"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Input</a:t>
            </a:r>
          </a:p>
        </p:txBody>
      </p:sp>
      <p:sp>
        <p:nvSpPr>
          <p:cNvPr id="413" name="TextBox 412">
            <a:extLst>
              <a:ext uri="{FF2B5EF4-FFF2-40B4-BE49-F238E27FC236}">
                <a16:creationId xmlns:a16="http://schemas.microsoft.com/office/drawing/2014/main" id="{C47B2501-DEF0-485E-9DC7-635935BAA2E2}"/>
              </a:ext>
            </a:extLst>
          </p:cNvPr>
          <p:cNvSpPr txBox="1"/>
          <p:nvPr userDrawn="1"/>
        </p:nvSpPr>
        <p:spPr>
          <a:xfrm>
            <a:off x="6810720"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Contact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email alt</a:t>
            </a:r>
          </a:p>
        </p:txBody>
      </p:sp>
      <p:sp>
        <p:nvSpPr>
          <p:cNvPr id="415" name="TextBox 414">
            <a:extLst>
              <a:ext uri="{FF2B5EF4-FFF2-40B4-BE49-F238E27FC236}">
                <a16:creationId xmlns:a16="http://schemas.microsoft.com/office/drawing/2014/main" id="{277328AC-2E13-4879-B539-87781F9467D9}"/>
              </a:ext>
            </a:extLst>
          </p:cNvPr>
          <p:cNvSpPr txBox="1"/>
          <p:nvPr userDrawn="1"/>
        </p:nvSpPr>
        <p:spPr>
          <a:xfrm>
            <a:off x="6810720"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Ease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of use</a:t>
            </a:r>
          </a:p>
        </p:txBody>
      </p:sp>
      <p:sp>
        <p:nvSpPr>
          <p:cNvPr id="417" name="TextBox 416">
            <a:extLst>
              <a:ext uri="{FF2B5EF4-FFF2-40B4-BE49-F238E27FC236}">
                <a16:creationId xmlns:a16="http://schemas.microsoft.com/office/drawing/2014/main" id="{5DB71552-F798-4CE8-8F5D-11ED55CED894}"/>
              </a:ext>
            </a:extLst>
          </p:cNvPr>
          <p:cNvSpPr txBox="1"/>
          <p:nvPr userDrawn="1"/>
        </p:nvSpPr>
        <p:spPr>
          <a:xfrm>
            <a:off x="7525130"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First-quote</a:t>
            </a:r>
          </a:p>
        </p:txBody>
      </p:sp>
      <p:sp>
        <p:nvSpPr>
          <p:cNvPr id="419" name="TextBox 418">
            <a:extLst>
              <a:ext uri="{FF2B5EF4-FFF2-40B4-BE49-F238E27FC236}">
                <a16:creationId xmlns:a16="http://schemas.microsoft.com/office/drawing/2014/main" id="{8F017A92-C891-4F09-81AE-0B07602332F1}"/>
              </a:ext>
            </a:extLst>
          </p:cNvPr>
          <p:cNvSpPr txBox="1"/>
          <p:nvPr userDrawn="1"/>
        </p:nvSpPr>
        <p:spPr>
          <a:xfrm>
            <a:off x="6810720"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Big scale</a:t>
            </a:r>
          </a:p>
        </p:txBody>
      </p:sp>
      <p:sp>
        <p:nvSpPr>
          <p:cNvPr id="421" name="TextBox 420">
            <a:extLst>
              <a:ext uri="{FF2B5EF4-FFF2-40B4-BE49-F238E27FC236}">
                <a16:creationId xmlns:a16="http://schemas.microsoft.com/office/drawing/2014/main" id="{BE80C217-590F-4866-AB75-5D2EF5680C94}"/>
              </a:ext>
            </a:extLst>
          </p:cNvPr>
          <p:cNvSpPr txBox="1"/>
          <p:nvPr userDrawn="1"/>
        </p:nvSpPr>
        <p:spPr>
          <a:xfrm>
            <a:off x="7525130" y="175307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Alert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Alarm</a:t>
            </a:r>
          </a:p>
        </p:txBody>
      </p:sp>
      <p:sp>
        <p:nvSpPr>
          <p:cNvPr id="423" name="TextBox 422">
            <a:extLst>
              <a:ext uri="{FF2B5EF4-FFF2-40B4-BE49-F238E27FC236}">
                <a16:creationId xmlns:a16="http://schemas.microsoft.com/office/drawing/2014/main" id="{93BF7EB0-604B-428B-A5D3-36F01291DB67}"/>
              </a:ext>
            </a:extLst>
          </p:cNvPr>
          <p:cNvSpPr txBox="1"/>
          <p:nvPr userDrawn="1"/>
        </p:nvSpPr>
        <p:spPr>
          <a:xfrm>
            <a:off x="7525130"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Leader</a:t>
            </a:r>
          </a:p>
        </p:txBody>
      </p:sp>
      <p:sp>
        <p:nvSpPr>
          <p:cNvPr id="425" name="TextBox 424">
            <a:extLst>
              <a:ext uri="{FF2B5EF4-FFF2-40B4-BE49-F238E27FC236}">
                <a16:creationId xmlns:a16="http://schemas.microsoft.com/office/drawing/2014/main" id="{6620A372-13FD-482E-8BF9-37C5DE45EAA3}"/>
              </a:ext>
            </a:extLst>
          </p:cNvPr>
          <p:cNvSpPr txBox="1"/>
          <p:nvPr userDrawn="1"/>
        </p:nvSpPr>
        <p:spPr>
          <a:xfrm>
            <a:off x="8239541"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Cost high</a:t>
            </a:r>
          </a:p>
        </p:txBody>
      </p:sp>
      <p:sp>
        <p:nvSpPr>
          <p:cNvPr id="427" name="TextBox 426">
            <a:extLst>
              <a:ext uri="{FF2B5EF4-FFF2-40B4-BE49-F238E27FC236}">
                <a16:creationId xmlns:a16="http://schemas.microsoft.com/office/drawing/2014/main" id="{351204F3-F0CD-4DFC-9DBB-ACA0F810EC8A}"/>
              </a:ext>
            </a:extLst>
          </p:cNvPr>
          <p:cNvSpPr txBox="1"/>
          <p:nvPr userDrawn="1"/>
        </p:nvSpPr>
        <p:spPr>
          <a:xfrm>
            <a:off x="8239541"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Edit</a:t>
            </a:r>
          </a:p>
        </p:txBody>
      </p:sp>
      <p:sp>
        <p:nvSpPr>
          <p:cNvPr id="429" name="TextBox 428">
            <a:extLst>
              <a:ext uri="{FF2B5EF4-FFF2-40B4-BE49-F238E27FC236}">
                <a16:creationId xmlns:a16="http://schemas.microsoft.com/office/drawing/2014/main" id="{E91D9B54-7E28-44B3-B020-2A65D044E175}"/>
              </a:ext>
            </a:extLst>
          </p:cNvPr>
          <p:cNvSpPr txBox="1"/>
          <p:nvPr userDrawn="1"/>
        </p:nvSpPr>
        <p:spPr>
          <a:xfrm>
            <a:off x="8959652"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Flexibility</a:t>
            </a:r>
          </a:p>
        </p:txBody>
      </p:sp>
      <p:sp>
        <p:nvSpPr>
          <p:cNvPr id="431" name="TextBox 430">
            <a:extLst>
              <a:ext uri="{FF2B5EF4-FFF2-40B4-BE49-F238E27FC236}">
                <a16:creationId xmlns:a16="http://schemas.microsoft.com/office/drawing/2014/main" id="{AD643864-9FF4-4A8C-8CB1-B7BCFBE3E250}"/>
              </a:ext>
            </a:extLst>
          </p:cNvPr>
          <p:cNvSpPr txBox="1"/>
          <p:nvPr userDrawn="1"/>
        </p:nvSpPr>
        <p:spPr>
          <a:xfrm>
            <a:off x="8239541"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Business partner-up</a:t>
            </a:r>
          </a:p>
        </p:txBody>
      </p:sp>
      <p:sp>
        <p:nvSpPr>
          <p:cNvPr id="433" name="TextBox 432">
            <a:extLst>
              <a:ext uri="{FF2B5EF4-FFF2-40B4-BE49-F238E27FC236}">
                <a16:creationId xmlns:a16="http://schemas.microsoft.com/office/drawing/2014/main" id="{BCEF4B94-E763-4437-AB2C-BD2227611692}"/>
              </a:ext>
            </a:extLst>
          </p:cNvPr>
          <p:cNvSpPr txBox="1"/>
          <p:nvPr userDrawn="1"/>
        </p:nvSpPr>
        <p:spPr>
          <a:xfrm>
            <a:off x="8959652"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App-3rd-party</a:t>
            </a:r>
          </a:p>
        </p:txBody>
      </p:sp>
      <p:sp>
        <p:nvSpPr>
          <p:cNvPr id="435" name="TextBox 434">
            <a:extLst>
              <a:ext uri="{FF2B5EF4-FFF2-40B4-BE49-F238E27FC236}">
                <a16:creationId xmlns:a16="http://schemas.microsoft.com/office/drawing/2014/main" id="{3C4FC071-C9F6-41EB-9D2C-063F8ABDB1B6}"/>
              </a:ext>
            </a:extLst>
          </p:cNvPr>
          <p:cNvSpPr txBox="1"/>
          <p:nvPr userDrawn="1"/>
        </p:nvSpPr>
        <p:spPr>
          <a:xfrm>
            <a:off x="967267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Link alt</a:t>
            </a:r>
          </a:p>
        </p:txBody>
      </p:sp>
      <p:sp>
        <p:nvSpPr>
          <p:cNvPr id="437" name="TextBox 436">
            <a:extLst>
              <a:ext uri="{FF2B5EF4-FFF2-40B4-BE49-F238E27FC236}">
                <a16:creationId xmlns:a16="http://schemas.microsoft.com/office/drawing/2014/main" id="{BEAF721F-5FC3-4CC6-8583-4C6AC3963D30}"/>
              </a:ext>
            </a:extLst>
          </p:cNvPr>
          <p:cNvSpPr txBox="1"/>
          <p:nvPr userDrawn="1"/>
        </p:nvSpPr>
        <p:spPr>
          <a:xfrm>
            <a:off x="7525130"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Corporation</a:t>
            </a:r>
          </a:p>
        </p:txBody>
      </p:sp>
      <p:sp>
        <p:nvSpPr>
          <p:cNvPr id="439" name="TextBox 438">
            <a:extLst>
              <a:ext uri="{FF2B5EF4-FFF2-40B4-BE49-F238E27FC236}">
                <a16:creationId xmlns:a16="http://schemas.microsoft.com/office/drawing/2014/main" id="{44533EA0-9DAF-4773-AF82-B9B6C1AC9304}"/>
              </a:ext>
            </a:extLst>
          </p:cNvPr>
          <p:cNvSpPr txBox="1"/>
          <p:nvPr userDrawn="1"/>
        </p:nvSpPr>
        <p:spPr>
          <a:xfrm>
            <a:off x="7525130"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Ecosystem</a:t>
            </a:r>
          </a:p>
        </p:txBody>
      </p:sp>
      <p:sp>
        <p:nvSpPr>
          <p:cNvPr id="441" name="TextBox 440">
            <a:extLst>
              <a:ext uri="{FF2B5EF4-FFF2-40B4-BE49-F238E27FC236}">
                <a16:creationId xmlns:a16="http://schemas.microsoft.com/office/drawing/2014/main" id="{152E9F76-F332-48D5-83D5-B75ED947C883}"/>
              </a:ext>
            </a:extLst>
          </p:cNvPr>
          <p:cNvSpPr txBox="1"/>
          <p:nvPr userDrawn="1"/>
        </p:nvSpPr>
        <p:spPr>
          <a:xfrm>
            <a:off x="8239541"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First-reply-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by-email</a:t>
            </a:r>
          </a:p>
        </p:txBody>
      </p:sp>
      <p:sp>
        <p:nvSpPr>
          <p:cNvPr id="443" name="TextBox 442">
            <a:extLst>
              <a:ext uri="{FF2B5EF4-FFF2-40B4-BE49-F238E27FC236}">
                <a16:creationId xmlns:a16="http://schemas.microsoft.com/office/drawing/2014/main" id="{F2A3B974-746B-4A03-AFD2-5B8FBA526BF8}"/>
              </a:ext>
            </a:extLst>
          </p:cNvPr>
          <p:cNvSpPr txBox="1"/>
          <p:nvPr userDrawn="1"/>
        </p:nvSpPr>
        <p:spPr>
          <a:xfrm>
            <a:off x="7525130"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Bookmark</a:t>
            </a:r>
          </a:p>
        </p:txBody>
      </p:sp>
      <p:sp>
        <p:nvSpPr>
          <p:cNvPr id="445" name="TextBox 444">
            <a:extLst>
              <a:ext uri="{FF2B5EF4-FFF2-40B4-BE49-F238E27FC236}">
                <a16:creationId xmlns:a16="http://schemas.microsoft.com/office/drawing/2014/main" id="{8D5ECFC4-704C-4A8C-9DF3-942A637E9B12}"/>
              </a:ext>
            </a:extLst>
          </p:cNvPr>
          <p:cNvSpPr txBox="1"/>
          <p:nvPr userDrawn="1"/>
        </p:nvSpPr>
        <p:spPr>
          <a:xfrm>
            <a:off x="8239541"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Anniversary</a:t>
            </a:r>
          </a:p>
        </p:txBody>
      </p:sp>
      <p:sp>
        <p:nvSpPr>
          <p:cNvPr id="447" name="TextBox 446">
            <a:extLst>
              <a:ext uri="{FF2B5EF4-FFF2-40B4-BE49-F238E27FC236}">
                <a16:creationId xmlns:a16="http://schemas.microsoft.com/office/drawing/2014/main" id="{49DCB5EE-583E-463F-AB92-D7BA788107E3}"/>
              </a:ext>
            </a:extLst>
          </p:cNvPr>
          <p:cNvSpPr txBox="1"/>
          <p:nvPr userDrawn="1"/>
        </p:nvSpPr>
        <p:spPr>
          <a:xfrm>
            <a:off x="8959652"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Link</a:t>
            </a:r>
          </a:p>
        </p:txBody>
      </p:sp>
      <p:sp>
        <p:nvSpPr>
          <p:cNvPr id="449" name="TextBox 448">
            <a:extLst>
              <a:ext uri="{FF2B5EF4-FFF2-40B4-BE49-F238E27FC236}">
                <a16:creationId xmlns:a16="http://schemas.microsoft.com/office/drawing/2014/main" id="{872A9E9E-223F-41CD-8EB4-BDB4D0F70240}"/>
              </a:ext>
            </a:extLst>
          </p:cNvPr>
          <p:cNvSpPr txBox="1"/>
          <p:nvPr userDrawn="1"/>
        </p:nvSpPr>
        <p:spPr>
          <a:xfrm>
            <a:off x="9672676"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Course-advanced</a:t>
            </a:r>
          </a:p>
        </p:txBody>
      </p:sp>
      <p:sp>
        <p:nvSpPr>
          <p:cNvPr id="451" name="TextBox 450">
            <a:extLst>
              <a:ext uri="{FF2B5EF4-FFF2-40B4-BE49-F238E27FC236}">
                <a16:creationId xmlns:a16="http://schemas.microsoft.com/office/drawing/2014/main" id="{9155E6CB-64DE-46B8-A8DB-3D4C72FADCFF}"/>
              </a:ext>
            </a:extLst>
          </p:cNvPr>
          <p:cNvSpPr txBox="1"/>
          <p:nvPr userDrawn="1"/>
        </p:nvSpPr>
        <p:spPr>
          <a:xfrm>
            <a:off x="10387591"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Enterprise competency</a:t>
            </a:r>
          </a:p>
        </p:txBody>
      </p:sp>
      <p:sp>
        <p:nvSpPr>
          <p:cNvPr id="453" name="TextBox 452">
            <a:extLst>
              <a:ext uri="{FF2B5EF4-FFF2-40B4-BE49-F238E27FC236}">
                <a16:creationId xmlns:a16="http://schemas.microsoft.com/office/drawing/2014/main" id="{0B4FAC28-771A-4CA8-8DE5-E0230A54992F}"/>
              </a:ext>
            </a:extLst>
          </p:cNvPr>
          <p:cNvSpPr txBox="1"/>
          <p:nvPr userDrawn="1"/>
        </p:nvSpPr>
        <p:spPr>
          <a:xfrm>
            <a:off x="10387591"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Group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of users</a:t>
            </a:r>
          </a:p>
        </p:txBody>
      </p:sp>
      <p:sp>
        <p:nvSpPr>
          <p:cNvPr id="455" name="TextBox 454">
            <a:extLst>
              <a:ext uri="{FF2B5EF4-FFF2-40B4-BE49-F238E27FC236}">
                <a16:creationId xmlns:a16="http://schemas.microsoft.com/office/drawing/2014/main" id="{B7743FBA-C57C-4AD9-8354-59144CB360A0}"/>
              </a:ext>
            </a:extLst>
          </p:cNvPr>
          <p:cNvSpPr txBox="1"/>
          <p:nvPr userDrawn="1"/>
        </p:nvSpPr>
        <p:spPr>
          <a:xfrm>
            <a:off x="9672676"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Business partner alt 2</a:t>
            </a:r>
          </a:p>
        </p:txBody>
      </p:sp>
      <p:sp>
        <p:nvSpPr>
          <p:cNvPr id="457" name="TextBox 456">
            <a:extLst>
              <a:ext uri="{FF2B5EF4-FFF2-40B4-BE49-F238E27FC236}">
                <a16:creationId xmlns:a16="http://schemas.microsoft.com/office/drawing/2014/main" id="{F0B55C7F-1169-48C1-B64C-0EEC8FE8E590}"/>
              </a:ext>
            </a:extLst>
          </p:cNvPr>
          <p:cNvSpPr txBox="1"/>
          <p:nvPr userDrawn="1"/>
        </p:nvSpPr>
        <p:spPr>
          <a:xfrm>
            <a:off x="10387591" y="175307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App-3rd-party  3</a:t>
            </a:r>
          </a:p>
        </p:txBody>
      </p:sp>
      <p:sp>
        <p:nvSpPr>
          <p:cNvPr id="459" name="TextBox 458">
            <a:extLst>
              <a:ext uri="{FF2B5EF4-FFF2-40B4-BE49-F238E27FC236}">
                <a16:creationId xmlns:a16="http://schemas.microsoft.com/office/drawing/2014/main" id="{25DCE611-6B45-49DB-8496-04DC98F8F103}"/>
              </a:ext>
            </a:extLst>
          </p:cNvPr>
          <p:cNvSpPr txBox="1"/>
          <p:nvPr userDrawn="1"/>
        </p:nvSpPr>
        <p:spPr>
          <a:xfrm>
            <a:off x="8239541" y="5871746"/>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Light bulb</a:t>
            </a:r>
          </a:p>
        </p:txBody>
      </p:sp>
      <p:sp>
        <p:nvSpPr>
          <p:cNvPr id="461" name="TextBox 460">
            <a:extLst>
              <a:ext uri="{FF2B5EF4-FFF2-40B4-BE49-F238E27FC236}">
                <a16:creationId xmlns:a16="http://schemas.microsoft.com/office/drawing/2014/main" id="{4BE5FBF7-CE27-4403-A481-86EC9E22585A}"/>
              </a:ext>
            </a:extLst>
          </p:cNvPr>
          <p:cNvSpPr txBox="1"/>
          <p:nvPr userDrawn="1"/>
        </p:nvSpPr>
        <p:spPr>
          <a:xfrm>
            <a:off x="9672676"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Emoji</a:t>
            </a:r>
          </a:p>
        </p:txBody>
      </p:sp>
      <p:sp>
        <p:nvSpPr>
          <p:cNvPr id="463" name="TextBox 462">
            <a:extLst>
              <a:ext uri="{FF2B5EF4-FFF2-40B4-BE49-F238E27FC236}">
                <a16:creationId xmlns:a16="http://schemas.microsoft.com/office/drawing/2014/main" id="{7FCB3897-8EA2-4241-A06D-7E7D1169656F}"/>
              </a:ext>
            </a:extLst>
          </p:cNvPr>
          <p:cNvSpPr txBox="1"/>
          <p:nvPr userDrawn="1"/>
        </p:nvSpPr>
        <p:spPr>
          <a:xfrm>
            <a:off x="11099777" y="5871457"/>
            <a:ext cx="709636"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Link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special alt</a:t>
            </a:r>
          </a:p>
        </p:txBody>
      </p:sp>
    </p:spTree>
    <p:extLst>
      <p:ext uri="{BB962C8B-B14F-4D97-AF65-F5344CB8AC3E}">
        <p14:creationId xmlns:p14="http://schemas.microsoft.com/office/powerpoint/2010/main" val="249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con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7B0019-D30C-4B94-87CD-554B877C691D}"/>
              </a:ext>
            </a:extLst>
          </p:cNvPr>
          <p:cNvSpPr/>
          <p:nvPr userDrawn="1"/>
        </p:nvSpPr>
        <p:spPr>
          <a:xfrm>
            <a:off x="0" y="1143000"/>
            <a:ext cx="12188825" cy="5671457"/>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メイリオ"/>
              <a:cs typeface="Arial"/>
            </a:endParaRPr>
          </a:p>
        </p:txBody>
      </p:sp>
      <p:sp>
        <p:nvSpPr>
          <p:cNvPr id="7" name="Title 6">
            <a:extLst>
              <a:ext uri="{FF2B5EF4-FFF2-40B4-BE49-F238E27FC236}">
                <a16:creationId xmlns:a16="http://schemas.microsoft.com/office/drawing/2014/main" id="{D06F8458-66E1-4B4A-BC40-DD2CDA42EB1C}"/>
              </a:ext>
            </a:extLst>
          </p:cNvPr>
          <p:cNvSpPr>
            <a:spLocks noGrp="1"/>
          </p:cNvSpPr>
          <p:nvPr>
            <p:ph type="title"/>
          </p:nvPr>
        </p:nvSpPr>
        <p:spPr/>
        <p:txBody>
          <a:bodyPr/>
          <a:lstStyle/>
          <a:p>
            <a:r>
              <a:rPr lang="en-US"/>
              <a:t>Click to edit Master title style</a:t>
            </a:r>
          </a:p>
        </p:txBody>
      </p:sp>
      <p:sp>
        <p:nvSpPr>
          <p:cNvPr id="18" name="TextBox 17">
            <a:extLst>
              <a:ext uri="{FF2B5EF4-FFF2-40B4-BE49-F238E27FC236}">
                <a16:creationId xmlns:a16="http://schemas.microsoft.com/office/drawing/2014/main" id="{90CF7BEC-2ABE-4EF6-A184-360BC0F0353C}"/>
              </a:ext>
            </a:extLst>
          </p:cNvPr>
          <p:cNvSpPr txBox="1"/>
          <p:nvPr userDrawn="1"/>
        </p:nvSpPr>
        <p:spPr>
          <a:xfrm>
            <a:off x="11099777"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champion</a:t>
            </a:r>
          </a:p>
        </p:txBody>
      </p:sp>
      <p:sp>
        <p:nvSpPr>
          <p:cNvPr id="20" name="TextBox 19">
            <a:extLst>
              <a:ext uri="{FF2B5EF4-FFF2-40B4-BE49-F238E27FC236}">
                <a16:creationId xmlns:a16="http://schemas.microsoft.com/office/drawing/2014/main" id="{39F87A46-2624-4F14-B15B-CF454F756CB1}"/>
              </a:ext>
            </a:extLst>
          </p:cNvPr>
          <p:cNvSpPr txBox="1"/>
          <p:nvPr userDrawn="1"/>
        </p:nvSpPr>
        <p:spPr>
          <a:xfrm>
            <a:off x="387912"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Question and answer</a:t>
            </a:r>
          </a:p>
        </p:txBody>
      </p:sp>
      <p:sp>
        <p:nvSpPr>
          <p:cNvPr id="22" name="TextBox 21">
            <a:extLst>
              <a:ext uri="{FF2B5EF4-FFF2-40B4-BE49-F238E27FC236}">
                <a16:creationId xmlns:a16="http://schemas.microsoft.com/office/drawing/2014/main" id="{780E9DC0-3B87-4641-BEC8-B6B9077757A8}"/>
              </a:ext>
            </a:extLst>
          </p:cNvPr>
          <p:cNvSpPr txBox="1"/>
          <p:nvPr userDrawn="1"/>
        </p:nvSpPr>
        <p:spPr>
          <a:xfrm>
            <a:off x="1102036"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Question and answer 2</a:t>
            </a:r>
          </a:p>
        </p:txBody>
      </p:sp>
      <p:sp>
        <p:nvSpPr>
          <p:cNvPr id="24" name="TextBox 23">
            <a:extLst>
              <a:ext uri="{FF2B5EF4-FFF2-40B4-BE49-F238E27FC236}">
                <a16:creationId xmlns:a16="http://schemas.microsoft.com/office/drawing/2014/main" id="{763A8086-34B3-44A6-9D68-24F07695DFD1}"/>
              </a:ext>
            </a:extLst>
          </p:cNvPr>
          <p:cNvSpPr txBox="1"/>
          <p:nvPr userDrawn="1"/>
        </p:nvSpPr>
        <p:spPr>
          <a:xfrm>
            <a:off x="1816160"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Ramp up</a:t>
            </a:r>
          </a:p>
        </p:txBody>
      </p:sp>
      <p:sp>
        <p:nvSpPr>
          <p:cNvPr id="25" name="TextBox 24">
            <a:extLst>
              <a:ext uri="{FF2B5EF4-FFF2-40B4-BE49-F238E27FC236}">
                <a16:creationId xmlns:a16="http://schemas.microsoft.com/office/drawing/2014/main" id="{01D88B68-108F-4A1A-A364-E3582FDD14CD}"/>
              </a:ext>
            </a:extLst>
          </p:cNvPr>
          <p:cNvSpPr txBox="1"/>
          <p:nvPr userDrawn="1"/>
        </p:nvSpPr>
        <p:spPr>
          <a:xfrm>
            <a:off x="2530284"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Ramp up alt</a:t>
            </a:r>
          </a:p>
        </p:txBody>
      </p:sp>
      <p:sp>
        <p:nvSpPr>
          <p:cNvPr id="27" name="TextBox 26">
            <a:extLst>
              <a:ext uri="{FF2B5EF4-FFF2-40B4-BE49-F238E27FC236}">
                <a16:creationId xmlns:a16="http://schemas.microsoft.com/office/drawing/2014/main" id="{A04CD87A-5EA0-4344-90B8-4D8A53FF99FE}"/>
              </a:ext>
            </a:extLst>
          </p:cNvPr>
          <p:cNvSpPr txBox="1"/>
          <p:nvPr userDrawn="1"/>
        </p:nvSpPr>
        <p:spPr>
          <a:xfrm>
            <a:off x="3958532"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Read guidelines</a:t>
            </a:r>
          </a:p>
        </p:txBody>
      </p:sp>
      <p:sp>
        <p:nvSpPr>
          <p:cNvPr id="29" name="TextBox 28">
            <a:extLst>
              <a:ext uri="{FF2B5EF4-FFF2-40B4-BE49-F238E27FC236}">
                <a16:creationId xmlns:a16="http://schemas.microsoft.com/office/drawing/2014/main" id="{9F711ED1-7950-46AE-BD91-DA71677ECB0C}"/>
              </a:ext>
            </a:extLst>
          </p:cNvPr>
          <p:cNvSpPr txBox="1"/>
          <p:nvPr userDrawn="1"/>
        </p:nvSpPr>
        <p:spPr>
          <a:xfrm>
            <a:off x="8957400"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Reply</a:t>
            </a:r>
          </a:p>
        </p:txBody>
      </p:sp>
      <p:sp>
        <p:nvSpPr>
          <p:cNvPr id="31" name="TextBox 30">
            <a:extLst>
              <a:ext uri="{FF2B5EF4-FFF2-40B4-BE49-F238E27FC236}">
                <a16:creationId xmlns:a16="http://schemas.microsoft.com/office/drawing/2014/main" id="{05E03A70-E7B9-4F4E-9B94-59F759BE79B2}"/>
              </a:ext>
            </a:extLst>
          </p:cNvPr>
          <p:cNvSpPr txBox="1"/>
          <p:nvPr userDrawn="1"/>
        </p:nvSpPr>
        <p:spPr>
          <a:xfrm>
            <a:off x="9671524"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Resource</a:t>
            </a:r>
          </a:p>
        </p:txBody>
      </p:sp>
      <p:sp>
        <p:nvSpPr>
          <p:cNvPr id="33" name="TextBox 32">
            <a:extLst>
              <a:ext uri="{FF2B5EF4-FFF2-40B4-BE49-F238E27FC236}">
                <a16:creationId xmlns:a16="http://schemas.microsoft.com/office/drawing/2014/main" id="{AA5B1D6A-D929-44AF-8958-C0D70F8CFA4C}"/>
              </a:ext>
            </a:extLst>
          </p:cNvPr>
          <p:cNvSpPr txBox="1"/>
          <p:nvPr userDrawn="1"/>
        </p:nvSpPr>
        <p:spPr>
          <a:xfrm>
            <a:off x="4672656"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Redesign</a:t>
            </a:r>
          </a:p>
        </p:txBody>
      </p:sp>
      <p:sp>
        <p:nvSpPr>
          <p:cNvPr id="34" name="TextBox 33">
            <a:extLst>
              <a:ext uri="{FF2B5EF4-FFF2-40B4-BE49-F238E27FC236}">
                <a16:creationId xmlns:a16="http://schemas.microsoft.com/office/drawing/2014/main" id="{BB90B05D-3E58-40E3-93DD-6F4A143282D3}"/>
              </a:ext>
            </a:extLst>
          </p:cNvPr>
          <p:cNvSpPr txBox="1"/>
          <p:nvPr userDrawn="1"/>
        </p:nvSpPr>
        <p:spPr>
          <a:xfrm>
            <a:off x="5386780"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Redesign alt</a:t>
            </a:r>
          </a:p>
        </p:txBody>
      </p:sp>
      <p:sp>
        <p:nvSpPr>
          <p:cNvPr id="35" name="TextBox 34">
            <a:extLst>
              <a:ext uri="{FF2B5EF4-FFF2-40B4-BE49-F238E27FC236}">
                <a16:creationId xmlns:a16="http://schemas.microsoft.com/office/drawing/2014/main" id="{C4C194D1-4ABA-4A5E-9DF6-2029CE6306C5}"/>
              </a:ext>
            </a:extLst>
          </p:cNvPr>
          <p:cNvSpPr txBox="1"/>
          <p:nvPr userDrawn="1"/>
        </p:nvSpPr>
        <p:spPr>
          <a:xfrm>
            <a:off x="6100904"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Refresh</a:t>
            </a:r>
          </a:p>
        </p:txBody>
      </p:sp>
      <p:sp>
        <p:nvSpPr>
          <p:cNvPr id="36" name="TextBox 35">
            <a:extLst>
              <a:ext uri="{FF2B5EF4-FFF2-40B4-BE49-F238E27FC236}">
                <a16:creationId xmlns:a16="http://schemas.microsoft.com/office/drawing/2014/main" id="{84916C4D-95A1-43CC-9904-49E2F6A0347E}"/>
              </a:ext>
            </a:extLst>
          </p:cNvPr>
          <p:cNvSpPr txBox="1"/>
          <p:nvPr userDrawn="1"/>
        </p:nvSpPr>
        <p:spPr>
          <a:xfrm>
            <a:off x="6815028"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Refresh 2</a:t>
            </a:r>
          </a:p>
        </p:txBody>
      </p:sp>
      <p:sp>
        <p:nvSpPr>
          <p:cNvPr id="37" name="TextBox 36">
            <a:extLst>
              <a:ext uri="{FF2B5EF4-FFF2-40B4-BE49-F238E27FC236}">
                <a16:creationId xmlns:a16="http://schemas.microsoft.com/office/drawing/2014/main" id="{18939518-D257-4BA9-AE37-437474BA51D1}"/>
              </a:ext>
            </a:extLst>
          </p:cNvPr>
          <p:cNvSpPr txBox="1"/>
          <p:nvPr userDrawn="1"/>
        </p:nvSpPr>
        <p:spPr>
          <a:xfrm>
            <a:off x="7529152"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Remove</a:t>
            </a:r>
          </a:p>
        </p:txBody>
      </p:sp>
      <p:sp>
        <p:nvSpPr>
          <p:cNvPr id="38" name="TextBox 37">
            <a:extLst>
              <a:ext uri="{FF2B5EF4-FFF2-40B4-BE49-F238E27FC236}">
                <a16:creationId xmlns:a16="http://schemas.microsoft.com/office/drawing/2014/main" id="{AE174C2A-BB96-4E19-975A-CC2E6385660C}"/>
              </a:ext>
            </a:extLst>
          </p:cNvPr>
          <p:cNvSpPr txBox="1"/>
          <p:nvPr userDrawn="1"/>
        </p:nvSpPr>
        <p:spPr>
          <a:xfrm>
            <a:off x="8243276"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Remove alt</a:t>
            </a:r>
          </a:p>
        </p:txBody>
      </p:sp>
      <p:sp>
        <p:nvSpPr>
          <p:cNvPr id="39" name="TextBox 38">
            <a:extLst>
              <a:ext uri="{FF2B5EF4-FFF2-40B4-BE49-F238E27FC236}">
                <a16:creationId xmlns:a16="http://schemas.microsoft.com/office/drawing/2014/main" id="{9517A348-5A5C-4D78-BE48-CF2F87D6468D}"/>
              </a:ext>
            </a:extLst>
          </p:cNvPr>
          <p:cNvSpPr txBox="1"/>
          <p:nvPr userDrawn="1"/>
        </p:nvSpPr>
        <p:spPr>
          <a:xfrm>
            <a:off x="10385648"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business analyst</a:t>
            </a:r>
          </a:p>
        </p:txBody>
      </p:sp>
      <p:sp>
        <p:nvSpPr>
          <p:cNvPr id="41" name="TextBox 40">
            <a:extLst>
              <a:ext uri="{FF2B5EF4-FFF2-40B4-BE49-F238E27FC236}">
                <a16:creationId xmlns:a16="http://schemas.microsoft.com/office/drawing/2014/main" id="{5E213064-FE24-4481-923E-87C3CA7815CD}"/>
              </a:ext>
            </a:extLst>
          </p:cNvPr>
          <p:cNvSpPr txBox="1"/>
          <p:nvPr userDrawn="1"/>
        </p:nvSpPr>
        <p:spPr>
          <a:xfrm>
            <a:off x="3244408"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Reader</a:t>
            </a:r>
          </a:p>
        </p:txBody>
      </p:sp>
      <p:sp>
        <p:nvSpPr>
          <p:cNvPr id="43" name="TextBox 42">
            <a:extLst>
              <a:ext uri="{FF2B5EF4-FFF2-40B4-BE49-F238E27FC236}">
                <a16:creationId xmlns:a16="http://schemas.microsoft.com/office/drawing/2014/main" id="{2522F10D-83D1-4480-BC2B-C3FFBD3443A1}"/>
              </a:ext>
            </a:extLst>
          </p:cNvPr>
          <p:cNvSpPr txBox="1"/>
          <p:nvPr userDrawn="1"/>
        </p:nvSpPr>
        <p:spPr>
          <a:xfrm>
            <a:off x="11099777"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Solutions 2</a:t>
            </a:r>
          </a:p>
        </p:txBody>
      </p:sp>
      <p:sp>
        <p:nvSpPr>
          <p:cNvPr id="45" name="TextBox 44">
            <a:extLst>
              <a:ext uri="{FF2B5EF4-FFF2-40B4-BE49-F238E27FC236}">
                <a16:creationId xmlns:a16="http://schemas.microsoft.com/office/drawing/2014/main" id="{92AC8B25-FF1B-43CF-B3BA-9C0D657E17CE}"/>
              </a:ext>
            </a:extLst>
          </p:cNvPr>
          <p:cNvSpPr txBox="1"/>
          <p:nvPr userDrawn="1"/>
        </p:nvSpPr>
        <p:spPr>
          <a:xfrm>
            <a:off x="387912"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developer</a:t>
            </a:r>
          </a:p>
        </p:txBody>
      </p:sp>
      <p:sp>
        <p:nvSpPr>
          <p:cNvPr id="47" name="TextBox 46">
            <a:extLst>
              <a:ext uri="{FF2B5EF4-FFF2-40B4-BE49-F238E27FC236}">
                <a16:creationId xmlns:a16="http://schemas.microsoft.com/office/drawing/2014/main" id="{AECEEDDB-2E54-4E30-A9F4-65C37AE1AE23}"/>
              </a:ext>
            </a:extLst>
          </p:cNvPr>
          <p:cNvSpPr txBox="1"/>
          <p:nvPr userDrawn="1"/>
        </p:nvSpPr>
        <p:spPr>
          <a:xfrm>
            <a:off x="1102036"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infrastructure engineer</a:t>
            </a:r>
          </a:p>
        </p:txBody>
      </p:sp>
      <p:sp>
        <p:nvSpPr>
          <p:cNvPr id="49" name="TextBox 48">
            <a:extLst>
              <a:ext uri="{FF2B5EF4-FFF2-40B4-BE49-F238E27FC236}">
                <a16:creationId xmlns:a16="http://schemas.microsoft.com/office/drawing/2014/main" id="{B67306E7-458D-49A6-BBAC-933A18D63A55}"/>
              </a:ext>
            </a:extLst>
          </p:cNvPr>
          <p:cNvSpPr txBox="1"/>
          <p:nvPr userDrawn="1"/>
        </p:nvSpPr>
        <p:spPr>
          <a:xfrm>
            <a:off x="1816160"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service support</a:t>
            </a:r>
          </a:p>
        </p:txBody>
      </p:sp>
      <p:sp>
        <p:nvSpPr>
          <p:cNvPr id="51" name="TextBox 50">
            <a:extLst>
              <a:ext uri="{FF2B5EF4-FFF2-40B4-BE49-F238E27FC236}">
                <a16:creationId xmlns:a16="http://schemas.microsoft.com/office/drawing/2014/main" id="{902D68D5-2AC1-4A82-9602-033F406E69FA}"/>
              </a:ext>
            </a:extLst>
          </p:cNvPr>
          <p:cNvSpPr txBox="1"/>
          <p:nvPr userDrawn="1"/>
        </p:nvSpPr>
        <p:spPr>
          <a:xfrm>
            <a:off x="2530284"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solution architect</a:t>
            </a:r>
          </a:p>
        </p:txBody>
      </p:sp>
      <p:sp>
        <p:nvSpPr>
          <p:cNvPr id="53" name="TextBox 52">
            <a:extLst>
              <a:ext uri="{FF2B5EF4-FFF2-40B4-BE49-F238E27FC236}">
                <a16:creationId xmlns:a16="http://schemas.microsoft.com/office/drawing/2014/main" id="{5C82730C-D3AC-470F-A110-15092B022273}"/>
              </a:ext>
            </a:extLst>
          </p:cNvPr>
          <p:cNvSpPr txBox="1"/>
          <p:nvPr userDrawn="1"/>
        </p:nvSpPr>
        <p:spPr>
          <a:xfrm>
            <a:off x="3958532"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Satellite</a:t>
            </a:r>
          </a:p>
        </p:txBody>
      </p:sp>
      <p:sp>
        <p:nvSpPr>
          <p:cNvPr id="55" name="TextBox 54">
            <a:extLst>
              <a:ext uri="{FF2B5EF4-FFF2-40B4-BE49-F238E27FC236}">
                <a16:creationId xmlns:a16="http://schemas.microsoft.com/office/drawing/2014/main" id="{60C21AB4-BBA4-4650-A765-EA34F568644D}"/>
              </a:ext>
            </a:extLst>
          </p:cNvPr>
          <p:cNvSpPr txBox="1"/>
          <p:nvPr userDrawn="1"/>
        </p:nvSpPr>
        <p:spPr>
          <a:xfrm>
            <a:off x="8957400"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Share alt</a:t>
            </a:r>
          </a:p>
        </p:txBody>
      </p:sp>
      <p:sp>
        <p:nvSpPr>
          <p:cNvPr id="57" name="TextBox 56">
            <a:extLst>
              <a:ext uri="{FF2B5EF4-FFF2-40B4-BE49-F238E27FC236}">
                <a16:creationId xmlns:a16="http://schemas.microsoft.com/office/drawing/2014/main" id="{4C66B8EF-2125-451E-93D3-2428E1A7F8FF}"/>
              </a:ext>
            </a:extLst>
          </p:cNvPr>
          <p:cNvSpPr txBox="1"/>
          <p:nvPr userDrawn="1"/>
        </p:nvSpPr>
        <p:spPr>
          <a:xfrm>
            <a:off x="9671524"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Slideshow</a:t>
            </a:r>
          </a:p>
        </p:txBody>
      </p:sp>
      <p:sp>
        <p:nvSpPr>
          <p:cNvPr id="59" name="TextBox 58">
            <a:extLst>
              <a:ext uri="{FF2B5EF4-FFF2-40B4-BE49-F238E27FC236}">
                <a16:creationId xmlns:a16="http://schemas.microsoft.com/office/drawing/2014/main" id="{A0D34C36-2B96-493B-907C-B046F9B9E221}"/>
              </a:ext>
            </a:extLst>
          </p:cNvPr>
          <p:cNvSpPr txBox="1"/>
          <p:nvPr userDrawn="1"/>
        </p:nvSpPr>
        <p:spPr>
          <a:xfrm>
            <a:off x="4672656"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Seamless integration</a:t>
            </a:r>
          </a:p>
        </p:txBody>
      </p:sp>
      <p:sp>
        <p:nvSpPr>
          <p:cNvPr id="61" name="TextBox 60">
            <a:extLst>
              <a:ext uri="{FF2B5EF4-FFF2-40B4-BE49-F238E27FC236}">
                <a16:creationId xmlns:a16="http://schemas.microsoft.com/office/drawing/2014/main" id="{C4A80DA5-9586-4261-85DB-E9EC4412ABE8}"/>
              </a:ext>
            </a:extLst>
          </p:cNvPr>
          <p:cNvSpPr txBox="1"/>
          <p:nvPr userDrawn="1"/>
        </p:nvSpPr>
        <p:spPr>
          <a:xfrm>
            <a:off x="5386780"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Seamless integration alt</a:t>
            </a:r>
          </a:p>
        </p:txBody>
      </p:sp>
      <p:sp>
        <p:nvSpPr>
          <p:cNvPr id="63" name="TextBox 62">
            <a:extLst>
              <a:ext uri="{FF2B5EF4-FFF2-40B4-BE49-F238E27FC236}">
                <a16:creationId xmlns:a16="http://schemas.microsoft.com/office/drawing/2014/main" id="{4DA54841-3694-4B44-B428-0294041F5CCC}"/>
              </a:ext>
            </a:extLst>
          </p:cNvPr>
          <p:cNvSpPr txBox="1"/>
          <p:nvPr userDrawn="1"/>
        </p:nvSpPr>
        <p:spPr>
          <a:xfrm>
            <a:off x="6100904"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Search</a:t>
            </a:r>
          </a:p>
        </p:txBody>
      </p:sp>
      <p:sp>
        <p:nvSpPr>
          <p:cNvPr id="64" name="TextBox 63">
            <a:extLst>
              <a:ext uri="{FF2B5EF4-FFF2-40B4-BE49-F238E27FC236}">
                <a16:creationId xmlns:a16="http://schemas.microsoft.com/office/drawing/2014/main" id="{A8A21B57-3B9D-44D8-B259-EE052856F6A1}"/>
              </a:ext>
            </a:extLst>
          </p:cNvPr>
          <p:cNvSpPr txBox="1"/>
          <p:nvPr userDrawn="1"/>
        </p:nvSpPr>
        <p:spPr>
          <a:xfrm>
            <a:off x="6815028"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Secure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team collab</a:t>
            </a:r>
          </a:p>
        </p:txBody>
      </p:sp>
      <p:sp>
        <p:nvSpPr>
          <p:cNvPr id="65" name="TextBox 64">
            <a:extLst>
              <a:ext uri="{FF2B5EF4-FFF2-40B4-BE49-F238E27FC236}">
                <a16:creationId xmlns:a16="http://schemas.microsoft.com/office/drawing/2014/main" id="{46D658C5-DE66-49A9-9D7C-A9F26F42106D}"/>
              </a:ext>
            </a:extLst>
          </p:cNvPr>
          <p:cNvSpPr txBox="1"/>
          <p:nvPr userDrawn="1"/>
        </p:nvSpPr>
        <p:spPr>
          <a:xfrm>
            <a:off x="7529152"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Security</a:t>
            </a:r>
          </a:p>
        </p:txBody>
      </p:sp>
      <p:sp>
        <p:nvSpPr>
          <p:cNvPr id="67" name="TextBox 66">
            <a:extLst>
              <a:ext uri="{FF2B5EF4-FFF2-40B4-BE49-F238E27FC236}">
                <a16:creationId xmlns:a16="http://schemas.microsoft.com/office/drawing/2014/main" id="{01B6F18E-B252-42FE-83DD-4A8621AE8EA1}"/>
              </a:ext>
            </a:extLst>
          </p:cNvPr>
          <p:cNvSpPr txBox="1"/>
          <p:nvPr userDrawn="1"/>
        </p:nvSpPr>
        <p:spPr>
          <a:xfrm>
            <a:off x="8243276"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Share</a:t>
            </a:r>
          </a:p>
        </p:txBody>
      </p:sp>
      <p:sp>
        <p:nvSpPr>
          <p:cNvPr id="69" name="TextBox 68">
            <a:extLst>
              <a:ext uri="{FF2B5EF4-FFF2-40B4-BE49-F238E27FC236}">
                <a16:creationId xmlns:a16="http://schemas.microsoft.com/office/drawing/2014/main" id="{7B8A564C-73A6-4E1B-B0B2-E60A3875B23A}"/>
              </a:ext>
            </a:extLst>
          </p:cNvPr>
          <p:cNvSpPr txBox="1"/>
          <p:nvPr userDrawn="1"/>
        </p:nvSpPr>
        <p:spPr>
          <a:xfrm>
            <a:off x="10385648"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Solutions</a:t>
            </a:r>
          </a:p>
        </p:txBody>
      </p:sp>
      <p:sp>
        <p:nvSpPr>
          <p:cNvPr id="71" name="TextBox 70">
            <a:extLst>
              <a:ext uri="{FF2B5EF4-FFF2-40B4-BE49-F238E27FC236}">
                <a16:creationId xmlns:a16="http://schemas.microsoft.com/office/drawing/2014/main" id="{23322788-B0E8-4810-9F85-099E03294B34}"/>
              </a:ext>
            </a:extLst>
          </p:cNvPr>
          <p:cNvSpPr txBox="1"/>
          <p:nvPr userDrawn="1"/>
        </p:nvSpPr>
        <p:spPr>
          <a:xfrm>
            <a:off x="3244408"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sponsor</a:t>
            </a:r>
          </a:p>
        </p:txBody>
      </p:sp>
      <p:sp>
        <p:nvSpPr>
          <p:cNvPr id="73" name="TextBox 72">
            <a:extLst>
              <a:ext uri="{FF2B5EF4-FFF2-40B4-BE49-F238E27FC236}">
                <a16:creationId xmlns:a16="http://schemas.microsoft.com/office/drawing/2014/main" id="{D520B1DC-9673-453D-809A-04551CAA7DEB}"/>
              </a:ext>
            </a:extLst>
          </p:cNvPr>
          <p:cNvSpPr txBox="1"/>
          <p:nvPr userDrawn="1"/>
        </p:nvSpPr>
        <p:spPr>
          <a:xfrm>
            <a:off x="11099777"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Thank you</a:t>
            </a:r>
          </a:p>
        </p:txBody>
      </p:sp>
      <p:sp>
        <p:nvSpPr>
          <p:cNvPr id="75" name="TextBox 74">
            <a:extLst>
              <a:ext uri="{FF2B5EF4-FFF2-40B4-BE49-F238E27FC236}">
                <a16:creationId xmlns:a16="http://schemas.microsoft.com/office/drawing/2014/main" id="{560E4F95-46A1-4C63-B40C-8AF6F785075E}"/>
              </a:ext>
            </a:extLst>
          </p:cNvPr>
          <p:cNvSpPr txBox="1"/>
          <p:nvPr userDrawn="1"/>
        </p:nvSpPr>
        <p:spPr>
          <a:xfrm>
            <a:off x="387912"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Solutions alt</a:t>
            </a:r>
          </a:p>
        </p:txBody>
      </p:sp>
      <p:sp>
        <p:nvSpPr>
          <p:cNvPr id="77" name="TextBox 76">
            <a:extLst>
              <a:ext uri="{FF2B5EF4-FFF2-40B4-BE49-F238E27FC236}">
                <a16:creationId xmlns:a16="http://schemas.microsoft.com/office/drawing/2014/main" id="{F1584057-2144-400C-A3FB-CFF6BD8D7D8F}"/>
              </a:ext>
            </a:extLst>
          </p:cNvPr>
          <p:cNvSpPr txBox="1"/>
          <p:nvPr userDrawn="1"/>
        </p:nvSpPr>
        <p:spPr>
          <a:xfrm>
            <a:off x="1102036"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Speed</a:t>
            </a:r>
          </a:p>
        </p:txBody>
      </p:sp>
      <p:sp>
        <p:nvSpPr>
          <p:cNvPr id="79" name="TextBox 78">
            <a:extLst>
              <a:ext uri="{FF2B5EF4-FFF2-40B4-BE49-F238E27FC236}">
                <a16:creationId xmlns:a16="http://schemas.microsoft.com/office/drawing/2014/main" id="{7D991B7F-E7B6-4245-8A0B-1A4B6AD8287C}"/>
              </a:ext>
            </a:extLst>
          </p:cNvPr>
          <p:cNvSpPr txBox="1"/>
          <p:nvPr userDrawn="1"/>
        </p:nvSpPr>
        <p:spPr>
          <a:xfrm>
            <a:off x="1816160"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Stopwatch</a:t>
            </a:r>
          </a:p>
        </p:txBody>
      </p:sp>
      <p:sp>
        <p:nvSpPr>
          <p:cNvPr id="81" name="TextBox 80">
            <a:extLst>
              <a:ext uri="{FF2B5EF4-FFF2-40B4-BE49-F238E27FC236}">
                <a16:creationId xmlns:a16="http://schemas.microsoft.com/office/drawing/2014/main" id="{4AB04152-1628-4906-95CB-5201FFDED5AA}"/>
              </a:ext>
            </a:extLst>
          </p:cNvPr>
          <p:cNvSpPr txBox="1"/>
          <p:nvPr userDrawn="1"/>
        </p:nvSpPr>
        <p:spPr>
          <a:xfrm>
            <a:off x="2530284"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Stories</a:t>
            </a:r>
          </a:p>
        </p:txBody>
      </p:sp>
      <p:sp>
        <p:nvSpPr>
          <p:cNvPr id="83" name="TextBox 82">
            <a:extLst>
              <a:ext uri="{FF2B5EF4-FFF2-40B4-BE49-F238E27FC236}">
                <a16:creationId xmlns:a16="http://schemas.microsoft.com/office/drawing/2014/main" id="{3345DEDE-57AC-4564-88E4-728209D4D688}"/>
              </a:ext>
            </a:extLst>
          </p:cNvPr>
          <p:cNvSpPr txBox="1"/>
          <p:nvPr userDrawn="1"/>
        </p:nvSpPr>
        <p:spPr>
          <a:xfrm>
            <a:off x="3958532"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Success</a:t>
            </a:r>
          </a:p>
        </p:txBody>
      </p:sp>
      <p:sp>
        <p:nvSpPr>
          <p:cNvPr id="85" name="TextBox 84">
            <a:extLst>
              <a:ext uri="{FF2B5EF4-FFF2-40B4-BE49-F238E27FC236}">
                <a16:creationId xmlns:a16="http://schemas.microsoft.com/office/drawing/2014/main" id="{F99FC8D3-31C6-4006-BDED-1A10165E69BB}"/>
              </a:ext>
            </a:extLst>
          </p:cNvPr>
          <p:cNvSpPr txBox="1"/>
          <p:nvPr userDrawn="1"/>
        </p:nvSpPr>
        <p:spPr>
          <a:xfrm>
            <a:off x="8957400"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Technology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alt 2</a:t>
            </a:r>
          </a:p>
        </p:txBody>
      </p:sp>
      <p:sp>
        <p:nvSpPr>
          <p:cNvPr id="87" name="TextBox 86">
            <a:extLst>
              <a:ext uri="{FF2B5EF4-FFF2-40B4-BE49-F238E27FC236}">
                <a16:creationId xmlns:a16="http://schemas.microsoft.com/office/drawing/2014/main" id="{0EB8FC8D-0A79-4319-9261-CD36B4ABB97D}"/>
              </a:ext>
            </a:extLst>
          </p:cNvPr>
          <p:cNvSpPr txBox="1"/>
          <p:nvPr userDrawn="1"/>
        </p:nvSpPr>
        <p:spPr>
          <a:xfrm>
            <a:off x="9671524"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Technology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alt 3</a:t>
            </a:r>
          </a:p>
        </p:txBody>
      </p:sp>
      <p:sp>
        <p:nvSpPr>
          <p:cNvPr id="89" name="TextBox 88">
            <a:extLst>
              <a:ext uri="{FF2B5EF4-FFF2-40B4-BE49-F238E27FC236}">
                <a16:creationId xmlns:a16="http://schemas.microsoft.com/office/drawing/2014/main" id="{16B83C2F-B73D-4004-8DC2-17B0D1C49484}"/>
              </a:ext>
            </a:extLst>
          </p:cNvPr>
          <p:cNvSpPr txBox="1"/>
          <p:nvPr userDrawn="1"/>
        </p:nvSpPr>
        <p:spPr>
          <a:xfrm>
            <a:off x="4672656"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Support</a:t>
            </a:r>
          </a:p>
        </p:txBody>
      </p:sp>
      <p:sp>
        <p:nvSpPr>
          <p:cNvPr id="91" name="TextBox 90">
            <a:extLst>
              <a:ext uri="{FF2B5EF4-FFF2-40B4-BE49-F238E27FC236}">
                <a16:creationId xmlns:a16="http://schemas.microsoft.com/office/drawing/2014/main" id="{30196A34-1DAA-4E1C-BBDB-E2F5837A315D}"/>
              </a:ext>
            </a:extLst>
          </p:cNvPr>
          <p:cNvSpPr txBox="1"/>
          <p:nvPr userDrawn="1"/>
        </p:nvSpPr>
        <p:spPr>
          <a:xfrm>
            <a:off x="5386780"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Survey</a:t>
            </a:r>
          </a:p>
        </p:txBody>
      </p:sp>
      <p:sp>
        <p:nvSpPr>
          <p:cNvPr id="93" name="TextBox 92">
            <a:extLst>
              <a:ext uri="{FF2B5EF4-FFF2-40B4-BE49-F238E27FC236}">
                <a16:creationId xmlns:a16="http://schemas.microsoft.com/office/drawing/2014/main" id="{0C514B26-407F-4715-BFD2-7CDDED791699}"/>
              </a:ext>
            </a:extLst>
          </p:cNvPr>
          <p:cNvSpPr txBox="1"/>
          <p:nvPr userDrawn="1"/>
        </p:nvSpPr>
        <p:spPr>
          <a:xfrm>
            <a:off x="6100904"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Tap Touch</a:t>
            </a:r>
          </a:p>
        </p:txBody>
      </p:sp>
      <p:sp>
        <p:nvSpPr>
          <p:cNvPr id="95" name="TextBox 94">
            <a:extLst>
              <a:ext uri="{FF2B5EF4-FFF2-40B4-BE49-F238E27FC236}">
                <a16:creationId xmlns:a16="http://schemas.microsoft.com/office/drawing/2014/main" id="{D95D0E53-FB20-4E57-B9AE-D44137D79D2C}"/>
              </a:ext>
            </a:extLst>
          </p:cNvPr>
          <p:cNvSpPr txBox="1"/>
          <p:nvPr userDrawn="1"/>
        </p:nvSpPr>
        <p:spPr>
          <a:xfrm>
            <a:off x="6815028"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Target</a:t>
            </a:r>
          </a:p>
        </p:txBody>
      </p:sp>
      <p:sp>
        <p:nvSpPr>
          <p:cNvPr id="97" name="TextBox 96">
            <a:extLst>
              <a:ext uri="{FF2B5EF4-FFF2-40B4-BE49-F238E27FC236}">
                <a16:creationId xmlns:a16="http://schemas.microsoft.com/office/drawing/2014/main" id="{512526B0-C75B-49BD-A318-2D3A5990D94A}"/>
              </a:ext>
            </a:extLst>
          </p:cNvPr>
          <p:cNvSpPr txBox="1"/>
          <p:nvPr userDrawn="1"/>
        </p:nvSpPr>
        <p:spPr>
          <a:xfrm>
            <a:off x="7529152"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Technology</a:t>
            </a:r>
          </a:p>
        </p:txBody>
      </p:sp>
      <p:sp>
        <p:nvSpPr>
          <p:cNvPr id="132" name="TextBox 131">
            <a:extLst>
              <a:ext uri="{FF2B5EF4-FFF2-40B4-BE49-F238E27FC236}">
                <a16:creationId xmlns:a16="http://schemas.microsoft.com/office/drawing/2014/main" id="{3E6A5E6B-F338-4C46-AF63-8A5DF28B0486}"/>
              </a:ext>
            </a:extLst>
          </p:cNvPr>
          <p:cNvSpPr txBox="1"/>
          <p:nvPr userDrawn="1"/>
        </p:nvSpPr>
        <p:spPr>
          <a:xfrm>
            <a:off x="8243276"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Technology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alt</a:t>
            </a:r>
          </a:p>
        </p:txBody>
      </p:sp>
      <p:sp>
        <p:nvSpPr>
          <p:cNvPr id="134" name="TextBox 133">
            <a:extLst>
              <a:ext uri="{FF2B5EF4-FFF2-40B4-BE49-F238E27FC236}">
                <a16:creationId xmlns:a16="http://schemas.microsoft.com/office/drawing/2014/main" id="{0DCCDCF5-E8D7-4E41-BEC8-0334D020EFFA}"/>
              </a:ext>
            </a:extLst>
          </p:cNvPr>
          <p:cNvSpPr txBox="1"/>
          <p:nvPr userDrawn="1"/>
        </p:nvSpPr>
        <p:spPr>
          <a:xfrm>
            <a:off x="10385648"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Tent</a:t>
            </a:r>
          </a:p>
        </p:txBody>
      </p:sp>
      <p:sp>
        <p:nvSpPr>
          <p:cNvPr id="136" name="TextBox 135">
            <a:extLst>
              <a:ext uri="{FF2B5EF4-FFF2-40B4-BE49-F238E27FC236}">
                <a16:creationId xmlns:a16="http://schemas.microsoft.com/office/drawing/2014/main" id="{21BFBAFB-C564-42F2-B053-F6DCF22C9194}"/>
              </a:ext>
            </a:extLst>
          </p:cNvPr>
          <p:cNvSpPr txBox="1"/>
          <p:nvPr userDrawn="1"/>
        </p:nvSpPr>
        <p:spPr>
          <a:xfrm>
            <a:off x="3244408"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Student</a:t>
            </a:r>
          </a:p>
        </p:txBody>
      </p:sp>
      <p:sp>
        <p:nvSpPr>
          <p:cNvPr id="138" name="TextBox 137">
            <a:extLst>
              <a:ext uri="{FF2B5EF4-FFF2-40B4-BE49-F238E27FC236}">
                <a16:creationId xmlns:a16="http://schemas.microsoft.com/office/drawing/2014/main" id="{1CBE3880-04C9-47AE-8296-7D814D2476F0}"/>
              </a:ext>
            </a:extLst>
          </p:cNvPr>
          <p:cNvSpPr txBox="1"/>
          <p:nvPr userDrawn="1"/>
        </p:nvSpPr>
        <p:spPr>
          <a:xfrm>
            <a:off x="387912"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Time saver</a:t>
            </a:r>
          </a:p>
        </p:txBody>
      </p:sp>
      <p:sp>
        <p:nvSpPr>
          <p:cNvPr id="140" name="TextBox 139">
            <a:extLst>
              <a:ext uri="{FF2B5EF4-FFF2-40B4-BE49-F238E27FC236}">
                <a16:creationId xmlns:a16="http://schemas.microsoft.com/office/drawing/2014/main" id="{AEADC09C-0D4F-41A1-938E-4BA5DD932790}"/>
              </a:ext>
            </a:extLst>
          </p:cNvPr>
          <p:cNvSpPr txBox="1"/>
          <p:nvPr userDrawn="1"/>
        </p:nvSpPr>
        <p:spPr>
          <a:xfrm>
            <a:off x="1102963"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User</a:t>
            </a:r>
          </a:p>
        </p:txBody>
      </p:sp>
      <p:sp>
        <p:nvSpPr>
          <p:cNvPr id="142" name="TextBox 141">
            <a:extLst>
              <a:ext uri="{FF2B5EF4-FFF2-40B4-BE49-F238E27FC236}">
                <a16:creationId xmlns:a16="http://schemas.microsoft.com/office/drawing/2014/main" id="{C2BF9C2F-2C11-4BE5-9679-7ED3B905BD95}"/>
              </a:ext>
            </a:extLst>
          </p:cNvPr>
          <p:cNvSpPr txBox="1"/>
          <p:nvPr userDrawn="1"/>
        </p:nvSpPr>
        <p:spPr>
          <a:xfrm>
            <a:off x="1818014"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User-OTM</a:t>
            </a:r>
          </a:p>
        </p:txBody>
      </p:sp>
      <p:sp>
        <p:nvSpPr>
          <p:cNvPr id="144" name="TextBox 143">
            <a:extLst>
              <a:ext uri="{FF2B5EF4-FFF2-40B4-BE49-F238E27FC236}">
                <a16:creationId xmlns:a16="http://schemas.microsoft.com/office/drawing/2014/main" id="{A2CCD9FD-B36B-4E9A-9E86-5FA76D828702}"/>
              </a:ext>
            </a:extLst>
          </p:cNvPr>
          <p:cNvSpPr txBox="1"/>
          <p:nvPr userDrawn="1"/>
        </p:nvSpPr>
        <p:spPr>
          <a:xfrm>
            <a:off x="2533065"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Validate</a:t>
            </a:r>
          </a:p>
        </p:txBody>
      </p:sp>
      <p:sp>
        <p:nvSpPr>
          <p:cNvPr id="146" name="TextBox 145">
            <a:extLst>
              <a:ext uri="{FF2B5EF4-FFF2-40B4-BE49-F238E27FC236}">
                <a16:creationId xmlns:a16="http://schemas.microsoft.com/office/drawing/2014/main" id="{D27B6B10-EB62-41F8-A5E5-2132B65EF807}"/>
              </a:ext>
            </a:extLst>
          </p:cNvPr>
          <p:cNvSpPr txBox="1"/>
          <p:nvPr userDrawn="1"/>
        </p:nvSpPr>
        <p:spPr>
          <a:xfrm>
            <a:off x="3963167"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Vendor</a:t>
            </a:r>
          </a:p>
        </p:txBody>
      </p:sp>
      <p:sp>
        <p:nvSpPr>
          <p:cNvPr id="148" name="TextBox 147">
            <a:extLst>
              <a:ext uri="{FF2B5EF4-FFF2-40B4-BE49-F238E27FC236}">
                <a16:creationId xmlns:a16="http://schemas.microsoft.com/office/drawing/2014/main" id="{47237AC3-0089-46CF-8AB5-24E9AC06306C}"/>
              </a:ext>
            </a:extLst>
          </p:cNvPr>
          <p:cNvSpPr txBox="1"/>
          <p:nvPr userDrawn="1"/>
        </p:nvSpPr>
        <p:spPr>
          <a:xfrm>
            <a:off x="8968524"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Welcome</a:t>
            </a:r>
          </a:p>
        </p:txBody>
      </p:sp>
      <p:sp>
        <p:nvSpPr>
          <p:cNvPr id="150" name="TextBox 149">
            <a:extLst>
              <a:ext uri="{FF2B5EF4-FFF2-40B4-BE49-F238E27FC236}">
                <a16:creationId xmlns:a16="http://schemas.microsoft.com/office/drawing/2014/main" id="{11626867-B4FE-4CC2-B478-8953FA7E0F8F}"/>
              </a:ext>
            </a:extLst>
          </p:cNvPr>
          <p:cNvSpPr txBox="1"/>
          <p:nvPr userDrawn="1"/>
        </p:nvSpPr>
        <p:spPr>
          <a:xfrm>
            <a:off x="9683575"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Zoom in</a:t>
            </a:r>
          </a:p>
        </p:txBody>
      </p:sp>
      <p:sp>
        <p:nvSpPr>
          <p:cNvPr id="152" name="TextBox 151">
            <a:extLst>
              <a:ext uri="{FF2B5EF4-FFF2-40B4-BE49-F238E27FC236}">
                <a16:creationId xmlns:a16="http://schemas.microsoft.com/office/drawing/2014/main" id="{E54DA6C6-2A86-4E90-A670-8F55A2BE8EC3}"/>
              </a:ext>
            </a:extLst>
          </p:cNvPr>
          <p:cNvSpPr txBox="1"/>
          <p:nvPr userDrawn="1"/>
        </p:nvSpPr>
        <p:spPr>
          <a:xfrm>
            <a:off x="4678218"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Visibility off</a:t>
            </a:r>
          </a:p>
        </p:txBody>
      </p:sp>
      <p:sp>
        <p:nvSpPr>
          <p:cNvPr id="154" name="TextBox 153">
            <a:extLst>
              <a:ext uri="{FF2B5EF4-FFF2-40B4-BE49-F238E27FC236}">
                <a16:creationId xmlns:a16="http://schemas.microsoft.com/office/drawing/2014/main" id="{8B5A50D2-643E-444C-91AD-908719D83369}"/>
              </a:ext>
            </a:extLst>
          </p:cNvPr>
          <p:cNvSpPr txBox="1"/>
          <p:nvPr userDrawn="1"/>
        </p:nvSpPr>
        <p:spPr>
          <a:xfrm>
            <a:off x="5393269"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Visibility on</a:t>
            </a:r>
          </a:p>
        </p:txBody>
      </p:sp>
      <p:sp>
        <p:nvSpPr>
          <p:cNvPr id="156" name="TextBox 155">
            <a:extLst>
              <a:ext uri="{FF2B5EF4-FFF2-40B4-BE49-F238E27FC236}">
                <a16:creationId xmlns:a16="http://schemas.microsoft.com/office/drawing/2014/main" id="{B4EF8EA4-DD3B-49C3-BB80-D59E4635EC30}"/>
              </a:ext>
            </a:extLst>
          </p:cNvPr>
          <p:cNvSpPr txBox="1"/>
          <p:nvPr userDrawn="1"/>
        </p:nvSpPr>
        <p:spPr>
          <a:xfrm>
            <a:off x="6108320"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Warning</a:t>
            </a:r>
          </a:p>
        </p:txBody>
      </p:sp>
      <p:sp>
        <p:nvSpPr>
          <p:cNvPr id="158" name="TextBox 157">
            <a:extLst>
              <a:ext uri="{FF2B5EF4-FFF2-40B4-BE49-F238E27FC236}">
                <a16:creationId xmlns:a16="http://schemas.microsoft.com/office/drawing/2014/main" id="{7CC97ABF-8490-46A4-99AD-5DE36CE56F10}"/>
              </a:ext>
            </a:extLst>
          </p:cNvPr>
          <p:cNvSpPr txBox="1"/>
          <p:nvPr userDrawn="1"/>
        </p:nvSpPr>
        <p:spPr>
          <a:xfrm>
            <a:off x="6823371"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expert</a:t>
            </a:r>
          </a:p>
        </p:txBody>
      </p:sp>
      <p:sp>
        <p:nvSpPr>
          <p:cNvPr id="160" name="TextBox 159">
            <a:extLst>
              <a:ext uri="{FF2B5EF4-FFF2-40B4-BE49-F238E27FC236}">
                <a16:creationId xmlns:a16="http://schemas.microsoft.com/office/drawing/2014/main" id="{3848EC07-2C98-4BFC-8908-633AC4D09790}"/>
              </a:ext>
            </a:extLst>
          </p:cNvPr>
          <p:cNvSpPr txBox="1"/>
          <p:nvPr userDrawn="1"/>
        </p:nvSpPr>
        <p:spPr>
          <a:xfrm>
            <a:off x="7538422"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scraping</a:t>
            </a:r>
          </a:p>
        </p:txBody>
      </p:sp>
      <p:sp>
        <p:nvSpPr>
          <p:cNvPr id="162" name="TextBox 161">
            <a:extLst>
              <a:ext uri="{FF2B5EF4-FFF2-40B4-BE49-F238E27FC236}">
                <a16:creationId xmlns:a16="http://schemas.microsoft.com/office/drawing/2014/main" id="{1ACEBDC3-AAFD-453A-A449-A30BCDA7D302}"/>
              </a:ext>
            </a:extLst>
          </p:cNvPr>
          <p:cNvSpPr txBox="1"/>
          <p:nvPr userDrawn="1"/>
        </p:nvSpPr>
        <p:spPr>
          <a:xfrm>
            <a:off x="8253473"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testing</a:t>
            </a:r>
          </a:p>
        </p:txBody>
      </p:sp>
      <p:sp>
        <p:nvSpPr>
          <p:cNvPr id="164" name="TextBox 163">
            <a:extLst>
              <a:ext uri="{FF2B5EF4-FFF2-40B4-BE49-F238E27FC236}">
                <a16:creationId xmlns:a16="http://schemas.microsoft.com/office/drawing/2014/main" id="{4EB718B1-D19F-4956-A99B-00E654FCC9FD}"/>
              </a:ext>
            </a:extLst>
          </p:cNvPr>
          <p:cNvSpPr txBox="1"/>
          <p:nvPr userDrawn="1"/>
        </p:nvSpPr>
        <p:spPr>
          <a:xfrm>
            <a:off x="10398626"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Zoom out</a:t>
            </a:r>
          </a:p>
        </p:txBody>
      </p:sp>
      <p:sp>
        <p:nvSpPr>
          <p:cNvPr id="166" name="TextBox 165">
            <a:extLst>
              <a:ext uri="{FF2B5EF4-FFF2-40B4-BE49-F238E27FC236}">
                <a16:creationId xmlns:a16="http://schemas.microsoft.com/office/drawing/2014/main" id="{003C8875-E82C-44D5-AE45-3DA1CA41D21D}"/>
              </a:ext>
            </a:extLst>
          </p:cNvPr>
          <p:cNvSpPr txBox="1"/>
          <p:nvPr userDrawn="1"/>
        </p:nvSpPr>
        <p:spPr>
          <a:xfrm>
            <a:off x="3248116"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Vector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anchor</a:t>
            </a:r>
          </a:p>
        </p:txBody>
      </p:sp>
      <p:sp>
        <p:nvSpPr>
          <p:cNvPr id="168" name="TextBox 167">
            <a:extLst>
              <a:ext uri="{FF2B5EF4-FFF2-40B4-BE49-F238E27FC236}">
                <a16:creationId xmlns:a16="http://schemas.microsoft.com/office/drawing/2014/main" id="{7A4B47BD-0D93-4B99-B459-C2B7D07FCD7C}"/>
              </a:ext>
            </a:extLst>
          </p:cNvPr>
          <p:cNvSpPr txBox="1"/>
          <p:nvPr userDrawn="1"/>
        </p:nvSpPr>
        <p:spPr>
          <a:xfrm>
            <a:off x="11099777"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Money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square</a:t>
            </a:r>
          </a:p>
        </p:txBody>
      </p:sp>
      <p:sp>
        <p:nvSpPr>
          <p:cNvPr id="170" name="TextBox 169">
            <a:extLst>
              <a:ext uri="{FF2B5EF4-FFF2-40B4-BE49-F238E27FC236}">
                <a16:creationId xmlns:a16="http://schemas.microsoft.com/office/drawing/2014/main" id="{DFC15D34-358D-4DEA-8E8D-C48B07C37AB8}"/>
              </a:ext>
            </a:extLst>
          </p:cNvPr>
          <p:cNvSpPr txBox="1"/>
          <p:nvPr userDrawn="1"/>
        </p:nvSpPr>
        <p:spPr>
          <a:xfrm>
            <a:off x="387912" y="1756657"/>
            <a:ext cx="709636"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Location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pin</a:t>
            </a:r>
          </a:p>
        </p:txBody>
      </p:sp>
      <p:sp>
        <p:nvSpPr>
          <p:cNvPr id="172" name="TextBox 171">
            <a:extLst>
              <a:ext uri="{FF2B5EF4-FFF2-40B4-BE49-F238E27FC236}">
                <a16:creationId xmlns:a16="http://schemas.microsoft.com/office/drawing/2014/main" id="{87F72BE3-D534-4284-A70C-3BD278F6C1A4}"/>
              </a:ext>
            </a:extLst>
          </p:cNvPr>
          <p:cNvSpPr txBox="1"/>
          <p:nvPr userDrawn="1"/>
        </p:nvSpPr>
        <p:spPr>
          <a:xfrm>
            <a:off x="1098680"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Lock</a:t>
            </a:r>
          </a:p>
        </p:txBody>
      </p:sp>
      <p:sp>
        <p:nvSpPr>
          <p:cNvPr id="174" name="TextBox 173">
            <a:extLst>
              <a:ext uri="{FF2B5EF4-FFF2-40B4-BE49-F238E27FC236}">
                <a16:creationId xmlns:a16="http://schemas.microsoft.com/office/drawing/2014/main" id="{FEE01BD9-6139-4E0D-B922-67C867A9BDBE}"/>
              </a:ext>
            </a:extLst>
          </p:cNvPr>
          <p:cNvSpPr txBox="1"/>
          <p:nvPr userDrawn="1"/>
        </p:nvSpPr>
        <p:spPr>
          <a:xfrm>
            <a:off x="1813044"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Lock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open</a:t>
            </a:r>
          </a:p>
        </p:txBody>
      </p:sp>
      <p:sp>
        <p:nvSpPr>
          <p:cNvPr id="176" name="TextBox 175">
            <a:extLst>
              <a:ext uri="{FF2B5EF4-FFF2-40B4-BE49-F238E27FC236}">
                <a16:creationId xmlns:a16="http://schemas.microsoft.com/office/drawing/2014/main" id="{ADBCD4F3-C8FC-43A4-AAFF-D1488F9A2591}"/>
              </a:ext>
            </a:extLst>
          </p:cNvPr>
          <p:cNvSpPr txBox="1"/>
          <p:nvPr userDrawn="1"/>
        </p:nvSpPr>
        <p:spPr>
          <a:xfrm>
            <a:off x="2527408"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Macro recording</a:t>
            </a:r>
          </a:p>
        </p:txBody>
      </p:sp>
      <p:sp>
        <p:nvSpPr>
          <p:cNvPr id="178" name="TextBox 177">
            <a:extLst>
              <a:ext uri="{FF2B5EF4-FFF2-40B4-BE49-F238E27FC236}">
                <a16:creationId xmlns:a16="http://schemas.microsoft.com/office/drawing/2014/main" id="{6710C5FD-8886-40FE-8C9A-B8D7DA353CA4}"/>
              </a:ext>
            </a:extLst>
          </p:cNvPr>
          <p:cNvSpPr txBox="1"/>
          <p:nvPr userDrawn="1"/>
        </p:nvSpPr>
        <p:spPr>
          <a:xfrm>
            <a:off x="3956136"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Managing</a:t>
            </a:r>
          </a:p>
        </p:txBody>
      </p:sp>
      <p:sp>
        <p:nvSpPr>
          <p:cNvPr id="180" name="TextBox 179">
            <a:extLst>
              <a:ext uri="{FF2B5EF4-FFF2-40B4-BE49-F238E27FC236}">
                <a16:creationId xmlns:a16="http://schemas.microsoft.com/office/drawing/2014/main" id="{07E21B9D-BD01-496C-A9DA-98E8D7B650A0}"/>
              </a:ext>
            </a:extLst>
          </p:cNvPr>
          <p:cNvSpPr txBox="1"/>
          <p:nvPr userDrawn="1"/>
        </p:nvSpPr>
        <p:spPr>
          <a:xfrm>
            <a:off x="8956684"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Mobile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device</a:t>
            </a:r>
          </a:p>
        </p:txBody>
      </p:sp>
      <p:sp>
        <p:nvSpPr>
          <p:cNvPr id="182" name="TextBox 181">
            <a:extLst>
              <a:ext uri="{FF2B5EF4-FFF2-40B4-BE49-F238E27FC236}">
                <a16:creationId xmlns:a16="http://schemas.microsoft.com/office/drawing/2014/main" id="{2D8B9542-7916-443E-B1A3-250CE6082D41}"/>
              </a:ext>
            </a:extLst>
          </p:cNvPr>
          <p:cNvSpPr txBox="1"/>
          <p:nvPr userDrawn="1"/>
        </p:nvSpPr>
        <p:spPr>
          <a:xfrm>
            <a:off x="9671048"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Money </a:t>
            </a:r>
          </a:p>
        </p:txBody>
      </p:sp>
      <p:sp>
        <p:nvSpPr>
          <p:cNvPr id="184" name="TextBox 183">
            <a:extLst>
              <a:ext uri="{FF2B5EF4-FFF2-40B4-BE49-F238E27FC236}">
                <a16:creationId xmlns:a16="http://schemas.microsoft.com/office/drawing/2014/main" id="{1DA33D66-306C-4341-B511-6EA3533FE605}"/>
              </a:ext>
            </a:extLst>
          </p:cNvPr>
          <p:cNvSpPr txBox="1"/>
          <p:nvPr userDrawn="1"/>
        </p:nvSpPr>
        <p:spPr>
          <a:xfrm>
            <a:off x="4670500"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Managing alt</a:t>
            </a:r>
          </a:p>
        </p:txBody>
      </p:sp>
      <p:sp>
        <p:nvSpPr>
          <p:cNvPr id="186" name="TextBox 185">
            <a:extLst>
              <a:ext uri="{FF2B5EF4-FFF2-40B4-BE49-F238E27FC236}">
                <a16:creationId xmlns:a16="http://schemas.microsoft.com/office/drawing/2014/main" id="{B0898FAB-686C-4280-A6D4-F5D12F028047}"/>
              </a:ext>
            </a:extLst>
          </p:cNvPr>
          <p:cNvSpPr txBox="1"/>
          <p:nvPr userDrawn="1"/>
        </p:nvSpPr>
        <p:spPr>
          <a:xfrm>
            <a:off x="5384864"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Map</a:t>
            </a:r>
          </a:p>
        </p:txBody>
      </p:sp>
      <p:sp>
        <p:nvSpPr>
          <p:cNvPr id="188" name="TextBox 187">
            <a:extLst>
              <a:ext uri="{FF2B5EF4-FFF2-40B4-BE49-F238E27FC236}">
                <a16:creationId xmlns:a16="http://schemas.microsoft.com/office/drawing/2014/main" id="{626A58BC-4A74-4B0B-9BDD-B20225A2AB4E}"/>
              </a:ext>
            </a:extLst>
          </p:cNvPr>
          <p:cNvSpPr txBox="1"/>
          <p:nvPr userDrawn="1"/>
        </p:nvSpPr>
        <p:spPr>
          <a:xfrm>
            <a:off x="6099228"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Map alt</a:t>
            </a:r>
          </a:p>
        </p:txBody>
      </p:sp>
      <p:sp>
        <p:nvSpPr>
          <p:cNvPr id="190" name="TextBox 189">
            <a:extLst>
              <a:ext uri="{FF2B5EF4-FFF2-40B4-BE49-F238E27FC236}">
                <a16:creationId xmlns:a16="http://schemas.microsoft.com/office/drawing/2014/main" id="{B9813E16-B767-4B6B-BE03-EC86A2401856}"/>
              </a:ext>
            </a:extLst>
          </p:cNvPr>
          <p:cNvSpPr txBox="1"/>
          <p:nvPr userDrawn="1"/>
        </p:nvSpPr>
        <p:spPr>
          <a:xfrm>
            <a:off x="6813592"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Map alt 2</a:t>
            </a:r>
          </a:p>
        </p:txBody>
      </p:sp>
      <p:sp>
        <p:nvSpPr>
          <p:cNvPr id="192" name="TextBox 191">
            <a:extLst>
              <a:ext uri="{FF2B5EF4-FFF2-40B4-BE49-F238E27FC236}">
                <a16:creationId xmlns:a16="http://schemas.microsoft.com/office/drawing/2014/main" id="{A6BF823C-A6F1-4E4F-AAA0-58396BB94E70}"/>
              </a:ext>
            </a:extLst>
          </p:cNvPr>
          <p:cNvSpPr txBox="1"/>
          <p:nvPr userDrawn="1"/>
        </p:nvSpPr>
        <p:spPr>
          <a:xfrm>
            <a:off x="7527956"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Media</a:t>
            </a:r>
          </a:p>
        </p:txBody>
      </p:sp>
      <p:sp>
        <p:nvSpPr>
          <p:cNvPr id="194" name="TextBox 193">
            <a:extLst>
              <a:ext uri="{FF2B5EF4-FFF2-40B4-BE49-F238E27FC236}">
                <a16:creationId xmlns:a16="http://schemas.microsoft.com/office/drawing/2014/main" id="{DD510BAC-608B-4F7C-A5A0-054A20957EAC}"/>
              </a:ext>
            </a:extLst>
          </p:cNvPr>
          <p:cNvSpPr txBox="1"/>
          <p:nvPr userDrawn="1"/>
        </p:nvSpPr>
        <p:spPr>
          <a:xfrm>
            <a:off x="8242320"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Mismatch</a:t>
            </a:r>
          </a:p>
        </p:txBody>
      </p:sp>
      <p:sp>
        <p:nvSpPr>
          <p:cNvPr id="196" name="TextBox 195">
            <a:extLst>
              <a:ext uri="{FF2B5EF4-FFF2-40B4-BE49-F238E27FC236}">
                <a16:creationId xmlns:a16="http://schemas.microsoft.com/office/drawing/2014/main" id="{D9E3D3D7-6725-4E37-9635-FC5B09249358}"/>
              </a:ext>
            </a:extLst>
          </p:cNvPr>
          <p:cNvSpPr txBox="1"/>
          <p:nvPr userDrawn="1"/>
        </p:nvSpPr>
        <p:spPr>
          <a:xfrm>
            <a:off x="10385412"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Money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circle</a:t>
            </a:r>
          </a:p>
        </p:txBody>
      </p:sp>
      <p:sp>
        <p:nvSpPr>
          <p:cNvPr id="280" name="TextBox 279">
            <a:extLst>
              <a:ext uri="{FF2B5EF4-FFF2-40B4-BE49-F238E27FC236}">
                <a16:creationId xmlns:a16="http://schemas.microsoft.com/office/drawing/2014/main" id="{8B12A267-EBFE-40F7-816C-56D9CF3A6A4C}"/>
              </a:ext>
            </a:extLst>
          </p:cNvPr>
          <p:cNvSpPr txBox="1"/>
          <p:nvPr userDrawn="1"/>
        </p:nvSpPr>
        <p:spPr>
          <a:xfrm>
            <a:off x="3241772"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Manage documents</a:t>
            </a:r>
          </a:p>
        </p:txBody>
      </p:sp>
      <p:sp>
        <p:nvSpPr>
          <p:cNvPr id="282" name="TextBox 281">
            <a:extLst>
              <a:ext uri="{FF2B5EF4-FFF2-40B4-BE49-F238E27FC236}">
                <a16:creationId xmlns:a16="http://schemas.microsoft.com/office/drawing/2014/main" id="{8C781E9F-1076-49CA-BB35-8678770FE9E2}"/>
              </a:ext>
            </a:extLst>
          </p:cNvPr>
          <p:cNvSpPr txBox="1"/>
          <p:nvPr userDrawn="1"/>
        </p:nvSpPr>
        <p:spPr>
          <a:xfrm>
            <a:off x="11099777"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QA</a:t>
            </a:r>
          </a:p>
        </p:txBody>
      </p:sp>
      <p:sp>
        <p:nvSpPr>
          <p:cNvPr id="284" name="TextBox 283">
            <a:extLst>
              <a:ext uri="{FF2B5EF4-FFF2-40B4-BE49-F238E27FC236}">
                <a16:creationId xmlns:a16="http://schemas.microsoft.com/office/drawing/2014/main" id="{87AD569D-B8FC-4487-84C9-AE656107FC79}"/>
              </a:ext>
            </a:extLst>
          </p:cNvPr>
          <p:cNvSpPr txBox="1"/>
          <p:nvPr userDrawn="1"/>
        </p:nvSpPr>
        <p:spPr>
          <a:xfrm>
            <a:off x="387912"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Monitoring</a:t>
            </a:r>
          </a:p>
        </p:txBody>
      </p:sp>
      <p:sp>
        <p:nvSpPr>
          <p:cNvPr id="286" name="TextBox 285">
            <a:extLst>
              <a:ext uri="{FF2B5EF4-FFF2-40B4-BE49-F238E27FC236}">
                <a16:creationId xmlns:a16="http://schemas.microsoft.com/office/drawing/2014/main" id="{BACCC718-E1BB-422E-849F-998C4DE74CEA}"/>
              </a:ext>
            </a:extLst>
          </p:cNvPr>
          <p:cNvSpPr txBox="1"/>
          <p:nvPr userDrawn="1"/>
        </p:nvSpPr>
        <p:spPr>
          <a:xfrm>
            <a:off x="1102036"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Monitoring alt</a:t>
            </a:r>
          </a:p>
        </p:txBody>
      </p:sp>
      <p:sp>
        <p:nvSpPr>
          <p:cNvPr id="288" name="TextBox 287">
            <a:extLst>
              <a:ext uri="{FF2B5EF4-FFF2-40B4-BE49-F238E27FC236}">
                <a16:creationId xmlns:a16="http://schemas.microsoft.com/office/drawing/2014/main" id="{A6FCE92B-D40F-4839-8CB0-E2AC188CC26F}"/>
              </a:ext>
            </a:extLst>
          </p:cNvPr>
          <p:cNvSpPr txBox="1"/>
          <p:nvPr userDrawn="1"/>
        </p:nvSpPr>
        <p:spPr>
          <a:xfrm>
            <a:off x="1816160"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Note</a:t>
            </a:r>
          </a:p>
        </p:txBody>
      </p:sp>
      <p:sp>
        <p:nvSpPr>
          <p:cNvPr id="290" name="TextBox 289">
            <a:extLst>
              <a:ext uri="{FF2B5EF4-FFF2-40B4-BE49-F238E27FC236}">
                <a16:creationId xmlns:a16="http://schemas.microsoft.com/office/drawing/2014/main" id="{A6C222AB-6D20-414D-9842-28E1ABAAD794}"/>
              </a:ext>
            </a:extLst>
          </p:cNvPr>
          <p:cNvSpPr txBox="1"/>
          <p:nvPr userDrawn="1"/>
        </p:nvSpPr>
        <p:spPr>
          <a:xfrm>
            <a:off x="2530284"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OCR</a:t>
            </a:r>
          </a:p>
        </p:txBody>
      </p:sp>
      <p:sp>
        <p:nvSpPr>
          <p:cNvPr id="292" name="TextBox 291">
            <a:extLst>
              <a:ext uri="{FF2B5EF4-FFF2-40B4-BE49-F238E27FC236}">
                <a16:creationId xmlns:a16="http://schemas.microsoft.com/office/drawing/2014/main" id="{F87B50F6-2F12-4815-92CF-AE2F27483131}"/>
              </a:ext>
            </a:extLst>
          </p:cNvPr>
          <p:cNvSpPr txBox="1"/>
          <p:nvPr userDrawn="1"/>
        </p:nvSpPr>
        <p:spPr>
          <a:xfrm>
            <a:off x="3958532"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Phone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call</a:t>
            </a:r>
          </a:p>
        </p:txBody>
      </p:sp>
      <p:sp>
        <p:nvSpPr>
          <p:cNvPr id="294" name="TextBox 293">
            <a:extLst>
              <a:ext uri="{FF2B5EF4-FFF2-40B4-BE49-F238E27FC236}">
                <a16:creationId xmlns:a16="http://schemas.microsoft.com/office/drawing/2014/main" id="{D1CB2122-73A8-4064-8D09-D7BE6E5D5C9E}"/>
              </a:ext>
            </a:extLst>
          </p:cNvPr>
          <p:cNvSpPr txBox="1"/>
          <p:nvPr userDrawn="1"/>
        </p:nvSpPr>
        <p:spPr>
          <a:xfrm>
            <a:off x="8957400"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Proof of concept</a:t>
            </a:r>
          </a:p>
        </p:txBody>
      </p:sp>
      <p:sp>
        <p:nvSpPr>
          <p:cNvPr id="296" name="TextBox 295">
            <a:extLst>
              <a:ext uri="{FF2B5EF4-FFF2-40B4-BE49-F238E27FC236}">
                <a16:creationId xmlns:a16="http://schemas.microsoft.com/office/drawing/2014/main" id="{A1C428B7-37E2-4CB8-BAB2-A06F67DC831A}"/>
              </a:ext>
            </a:extLst>
          </p:cNvPr>
          <p:cNvSpPr txBox="1"/>
          <p:nvPr userDrawn="1"/>
        </p:nvSpPr>
        <p:spPr>
          <a:xfrm>
            <a:off x="9671524"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Proof of concept 2</a:t>
            </a:r>
          </a:p>
        </p:txBody>
      </p:sp>
      <p:sp>
        <p:nvSpPr>
          <p:cNvPr id="298" name="TextBox 297">
            <a:extLst>
              <a:ext uri="{FF2B5EF4-FFF2-40B4-BE49-F238E27FC236}">
                <a16:creationId xmlns:a16="http://schemas.microsoft.com/office/drawing/2014/main" id="{5F61578E-78C4-4B2D-9AD7-E0AED486CB0F}"/>
              </a:ext>
            </a:extLst>
          </p:cNvPr>
          <p:cNvSpPr txBox="1"/>
          <p:nvPr userDrawn="1"/>
        </p:nvSpPr>
        <p:spPr>
          <a:xfrm>
            <a:off x="4672656"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Pivot</a:t>
            </a:r>
          </a:p>
        </p:txBody>
      </p:sp>
      <p:sp>
        <p:nvSpPr>
          <p:cNvPr id="300" name="TextBox 299">
            <a:extLst>
              <a:ext uri="{FF2B5EF4-FFF2-40B4-BE49-F238E27FC236}">
                <a16:creationId xmlns:a16="http://schemas.microsoft.com/office/drawing/2014/main" id="{62FA26B4-DED1-45C5-AD24-A088DF12A9C2}"/>
              </a:ext>
            </a:extLst>
          </p:cNvPr>
          <p:cNvSpPr txBox="1"/>
          <p:nvPr userDrawn="1"/>
        </p:nvSpPr>
        <p:spPr>
          <a:xfrm>
            <a:off x="5386780"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Plugin</a:t>
            </a:r>
          </a:p>
        </p:txBody>
      </p:sp>
      <p:sp>
        <p:nvSpPr>
          <p:cNvPr id="302" name="TextBox 301">
            <a:extLst>
              <a:ext uri="{FF2B5EF4-FFF2-40B4-BE49-F238E27FC236}">
                <a16:creationId xmlns:a16="http://schemas.microsoft.com/office/drawing/2014/main" id="{59579CF6-371E-4D6D-AEE6-B151B8789EB4}"/>
              </a:ext>
            </a:extLst>
          </p:cNvPr>
          <p:cNvSpPr txBox="1"/>
          <p:nvPr userDrawn="1"/>
        </p:nvSpPr>
        <p:spPr>
          <a:xfrm>
            <a:off x="6100904"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Process identification</a:t>
            </a:r>
          </a:p>
        </p:txBody>
      </p:sp>
      <p:sp>
        <p:nvSpPr>
          <p:cNvPr id="304" name="TextBox 303">
            <a:extLst>
              <a:ext uri="{FF2B5EF4-FFF2-40B4-BE49-F238E27FC236}">
                <a16:creationId xmlns:a16="http://schemas.microsoft.com/office/drawing/2014/main" id="{21CFD8E2-5605-4046-A0EB-ED006A0E0DB1}"/>
              </a:ext>
            </a:extLst>
          </p:cNvPr>
          <p:cNvSpPr txBox="1"/>
          <p:nvPr userDrawn="1"/>
        </p:nvSpPr>
        <p:spPr>
          <a:xfrm>
            <a:off x="6815028"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Process identification 2</a:t>
            </a:r>
          </a:p>
        </p:txBody>
      </p:sp>
      <p:sp>
        <p:nvSpPr>
          <p:cNvPr id="306" name="TextBox 305">
            <a:extLst>
              <a:ext uri="{FF2B5EF4-FFF2-40B4-BE49-F238E27FC236}">
                <a16:creationId xmlns:a16="http://schemas.microsoft.com/office/drawing/2014/main" id="{B1754DEB-2B82-418D-82D8-CB8E0EB41F22}"/>
              </a:ext>
            </a:extLst>
          </p:cNvPr>
          <p:cNvSpPr txBox="1"/>
          <p:nvPr userDrawn="1"/>
        </p:nvSpPr>
        <p:spPr>
          <a:xfrm>
            <a:off x="7529152"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Project</a:t>
            </a:r>
          </a:p>
        </p:txBody>
      </p:sp>
      <p:sp>
        <p:nvSpPr>
          <p:cNvPr id="308" name="TextBox 307">
            <a:extLst>
              <a:ext uri="{FF2B5EF4-FFF2-40B4-BE49-F238E27FC236}">
                <a16:creationId xmlns:a16="http://schemas.microsoft.com/office/drawing/2014/main" id="{26F11A8C-BB88-412C-B933-23AA36C9F2F7}"/>
              </a:ext>
            </a:extLst>
          </p:cNvPr>
          <p:cNvSpPr txBox="1"/>
          <p:nvPr userDrawn="1"/>
        </p:nvSpPr>
        <p:spPr>
          <a:xfrm>
            <a:off x="8243276"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Promoter bullhorn</a:t>
            </a:r>
          </a:p>
        </p:txBody>
      </p:sp>
      <p:sp>
        <p:nvSpPr>
          <p:cNvPr id="310" name="TextBox 309">
            <a:extLst>
              <a:ext uri="{FF2B5EF4-FFF2-40B4-BE49-F238E27FC236}">
                <a16:creationId xmlns:a16="http://schemas.microsoft.com/office/drawing/2014/main" id="{2D9CC8AD-B318-4429-8371-611D8CAE132B}"/>
              </a:ext>
            </a:extLst>
          </p:cNvPr>
          <p:cNvSpPr txBox="1"/>
          <p:nvPr userDrawn="1"/>
        </p:nvSpPr>
        <p:spPr>
          <a:xfrm>
            <a:off x="10385648"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Public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sector</a:t>
            </a:r>
          </a:p>
        </p:txBody>
      </p:sp>
      <p:sp>
        <p:nvSpPr>
          <p:cNvPr id="312" name="TextBox 311">
            <a:extLst>
              <a:ext uri="{FF2B5EF4-FFF2-40B4-BE49-F238E27FC236}">
                <a16:creationId xmlns:a16="http://schemas.microsoft.com/office/drawing/2014/main" id="{AE385186-759D-4797-A591-88E53792751C}"/>
              </a:ext>
            </a:extLst>
          </p:cNvPr>
          <p:cNvSpPr txBox="1"/>
          <p:nvPr userDrawn="1"/>
        </p:nvSpPr>
        <p:spPr>
          <a:xfrm>
            <a:off x="3244408"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OCR alt</a:t>
            </a:r>
          </a:p>
        </p:txBody>
      </p:sp>
    </p:spTree>
    <p:extLst>
      <p:ext uri="{BB962C8B-B14F-4D97-AF65-F5344CB8AC3E}">
        <p14:creationId xmlns:p14="http://schemas.microsoft.com/office/powerpoint/2010/main" val="27453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con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026C5A-1148-4A65-A2E6-87A142686441}"/>
              </a:ext>
            </a:extLst>
          </p:cNvPr>
          <p:cNvSpPr/>
          <p:nvPr userDrawn="1"/>
        </p:nvSpPr>
        <p:spPr>
          <a:xfrm>
            <a:off x="0" y="1143000"/>
            <a:ext cx="12188825" cy="5714999"/>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メイリオ"/>
              <a:cs typeface="Arial"/>
            </a:endParaRPr>
          </a:p>
        </p:txBody>
      </p:sp>
      <p:sp>
        <p:nvSpPr>
          <p:cNvPr id="7" name="Title 6">
            <a:extLst>
              <a:ext uri="{FF2B5EF4-FFF2-40B4-BE49-F238E27FC236}">
                <a16:creationId xmlns:a16="http://schemas.microsoft.com/office/drawing/2014/main" id="{D06F8458-66E1-4B4A-BC40-DD2CDA42EB1C}"/>
              </a:ext>
            </a:extLst>
          </p:cNvPr>
          <p:cNvSpPr>
            <a:spLocks noGrp="1"/>
          </p:cNvSpPr>
          <p:nvPr>
            <p:ph type="title"/>
          </p:nvPr>
        </p:nvSpPr>
        <p:spPr/>
        <p:txBody>
          <a:bodyPr/>
          <a:lstStyle/>
          <a:p>
            <a:r>
              <a:rPr lang="en-US"/>
              <a:t>Click to edit Master title style</a:t>
            </a:r>
          </a:p>
        </p:txBody>
      </p:sp>
      <p:sp>
        <p:nvSpPr>
          <p:cNvPr id="4" name="TextBox 3">
            <a:extLst>
              <a:ext uri="{FF2B5EF4-FFF2-40B4-BE49-F238E27FC236}">
                <a16:creationId xmlns:a16="http://schemas.microsoft.com/office/drawing/2014/main" id="{34735C1A-1459-487F-B7D7-404BA0480FFE}"/>
              </a:ext>
            </a:extLst>
          </p:cNvPr>
          <p:cNvSpPr txBox="1"/>
          <p:nvPr userDrawn="1"/>
        </p:nvSpPr>
        <p:spPr>
          <a:xfrm>
            <a:off x="440508"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Web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scraping</a:t>
            </a:r>
          </a:p>
        </p:txBody>
      </p:sp>
      <p:sp>
        <p:nvSpPr>
          <p:cNvPr id="6" name="TextBox 5">
            <a:extLst>
              <a:ext uri="{FF2B5EF4-FFF2-40B4-BE49-F238E27FC236}">
                <a16:creationId xmlns:a16="http://schemas.microsoft.com/office/drawing/2014/main" id="{4EAB2A13-7FE6-48D5-9361-839B1F913D0B}"/>
              </a:ext>
            </a:extLst>
          </p:cNvPr>
          <p:cNvSpPr txBox="1"/>
          <p:nvPr userDrawn="1"/>
        </p:nvSpPr>
        <p:spPr>
          <a:xfrm>
            <a:off x="1147053"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Thank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you</a:t>
            </a:r>
          </a:p>
        </p:txBody>
      </p:sp>
      <p:sp>
        <p:nvSpPr>
          <p:cNvPr id="8" name="TextBox 7">
            <a:extLst>
              <a:ext uri="{FF2B5EF4-FFF2-40B4-BE49-F238E27FC236}">
                <a16:creationId xmlns:a16="http://schemas.microsoft.com/office/drawing/2014/main" id="{C241002E-AE5F-438D-9DB5-7BE0D2447496}"/>
              </a:ext>
            </a:extLst>
          </p:cNvPr>
          <p:cNvSpPr txBox="1"/>
          <p:nvPr userDrawn="1"/>
        </p:nvSpPr>
        <p:spPr>
          <a:xfrm>
            <a:off x="1853598"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Automated data entry</a:t>
            </a:r>
          </a:p>
        </p:txBody>
      </p:sp>
      <p:sp>
        <p:nvSpPr>
          <p:cNvPr id="9" name="TextBox 8">
            <a:extLst>
              <a:ext uri="{FF2B5EF4-FFF2-40B4-BE49-F238E27FC236}">
                <a16:creationId xmlns:a16="http://schemas.microsoft.com/office/drawing/2014/main" id="{366A7C67-43D3-4811-8C64-6740A8C77E72}"/>
              </a:ext>
            </a:extLst>
          </p:cNvPr>
          <p:cNvSpPr txBox="1"/>
          <p:nvPr userDrawn="1"/>
        </p:nvSpPr>
        <p:spPr>
          <a:xfrm>
            <a:off x="2560143" y="1710252"/>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Automation</a:t>
            </a:r>
          </a:p>
        </p:txBody>
      </p:sp>
      <p:sp>
        <p:nvSpPr>
          <p:cNvPr id="10" name="TextBox 9">
            <a:extLst>
              <a:ext uri="{FF2B5EF4-FFF2-40B4-BE49-F238E27FC236}">
                <a16:creationId xmlns:a16="http://schemas.microsoft.com/office/drawing/2014/main" id="{8F995122-54A9-4FF5-80BF-827DEA5BD63C}"/>
              </a:ext>
            </a:extLst>
          </p:cNvPr>
          <p:cNvSpPr txBox="1"/>
          <p:nvPr userDrawn="1"/>
        </p:nvSpPr>
        <p:spPr>
          <a:xfrm>
            <a:off x="3266688"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Background</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automation</a:t>
            </a:r>
          </a:p>
        </p:txBody>
      </p:sp>
      <p:sp>
        <p:nvSpPr>
          <p:cNvPr id="12" name="TextBox 11">
            <a:extLst>
              <a:ext uri="{FF2B5EF4-FFF2-40B4-BE49-F238E27FC236}">
                <a16:creationId xmlns:a16="http://schemas.microsoft.com/office/drawing/2014/main" id="{EF237658-3743-4349-9D3A-F64B49456FFB}"/>
              </a:ext>
            </a:extLst>
          </p:cNvPr>
          <p:cNvSpPr txBox="1"/>
          <p:nvPr userDrawn="1"/>
        </p:nvSpPr>
        <p:spPr>
          <a:xfrm>
            <a:off x="3973233" y="1710252"/>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Big scale</a:t>
            </a:r>
          </a:p>
        </p:txBody>
      </p:sp>
      <p:sp>
        <p:nvSpPr>
          <p:cNvPr id="14" name="TextBox 13">
            <a:extLst>
              <a:ext uri="{FF2B5EF4-FFF2-40B4-BE49-F238E27FC236}">
                <a16:creationId xmlns:a16="http://schemas.microsoft.com/office/drawing/2014/main" id="{F3D45A5B-0395-453B-A8E3-7CB5154800EA}"/>
              </a:ext>
            </a:extLst>
          </p:cNvPr>
          <p:cNvSpPr txBox="1"/>
          <p:nvPr userDrawn="1"/>
        </p:nvSpPr>
        <p:spPr>
          <a:xfrm>
            <a:off x="4679778" y="1710252"/>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Bookmark</a:t>
            </a:r>
          </a:p>
        </p:txBody>
      </p:sp>
      <p:sp>
        <p:nvSpPr>
          <p:cNvPr id="16" name="TextBox 15">
            <a:extLst>
              <a:ext uri="{FF2B5EF4-FFF2-40B4-BE49-F238E27FC236}">
                <a16:creationId xmlns:a16="http://schemas.microsoft.com/office/drawing/2014/main" id="{3A186D34-FDA7-4E20-807B-28BA06F5FC7D}"/>
              </a:ext>
            </a:extLst>
          </p:cNvPr>
          <p:cNvSpPr txBox="1"/>
          <p:nvPr userDrawn="1"/>
        </p:nvSpPr>
        <p:spPr>
          <a:xfrm>
            <a:off x="5386323"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Business partner alt 2</a:t>
            </a:r>
          </a:p>
        </p:txBody>
      </p:sp>
      <p:sp>
        <p:nvSpPr>
          <p:cNvPr id="18" name="TextBox 17">
            <a:extLst>
              <a:ext uri="{FF2B5EF4-FFF2-40B4-BE49-F238E27FC236}">
                <a16:creationId xmlns:a16="http://schemas.microsoft.com/office/drawing/2014/main" id="{BEE869D7-13A9-405D-BC63-717725A7AE66}"/>
              </a:ext>
            </a:extLst>
          </p:cNvPr>
          <p:cNvSpPr txBox="1"/>
          <p:nvPr userDrawn="1"/>
        </p:nvSpPr>
        <p:spPr>
          <a:xfrm>
            <a:off x="6092868"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Business partner alt</a:t>
            </a:r>
          </a:p>
        </p:txBody>
      </p:sp>
      <p:sp>
        <p:nvSpPr>
          <p:cNvPr id="20" name="TextBox 19">
            <a:extLst>
              <a:ext uri="{FF2B5EF4-FFF2-40B4-BE49-F238E27FC236}">
                <a16:creationId xmlns:a16="http://schemas.microsoft.com/office/drawing/2014/main" id="{83586A05-EBB5-425E-8FA2-6CDA1AA910BA}"/>
              </a:ext>
            </a:extLst>
          </p:cNvPr>
          <p:cNvSpPr txBox="1"/>
          <p:nvPr userDrawn="1"/>
        </p:nvSpPr>
        <p:spPr>
          <a:xfrm>
            <a:off x="6799413"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Business </a:t>
            </a:r>
            <a:r>
              <a:rPr kumimoji="0" lang="en-US" sz="800" b="0" i="0" u="none" strike="noStrike" kern="1200" cap="none" spc="0" normalizeH="0" baseline="0" noProof="0" dirty="0" err="1">
                <a:ln>
                  <a:noFill/>
                </a:ln>
                <a:solidFill>
                  <a:srgbClr val="FFFFFF"/>
                </a:solidFill>
                <a:effectLst/>
                <a:uLnTx/>
                <a:uFillTx/>
                <a:latin typeface="Arial"/>
                <a:ea typeface="メイリオ"/>
                <a:cs typeface="+mn-cs"/>
              </a:rPr>
              <a:t>partnerup</a:t>
            </a:r>
            <a:endParaRPr kumimoji="0" lang="en-US" sz="800" b="0" i="0" u="none" strike="noStrike" kern="1200" cap="none" spc="0" normalizeH="0" baseline="0" noProof="0" dirty="0">
              <a:ln>
                <a:noFill/>
              </a:ln>
              <a:solidFill>
                <a:srgbClr val="FFFFFF"/>
              </a:solidFill>
              <a:effectLst/>
              <a:uLnTx/>
              <a:uFillTx/>
              <a:latin typeface="Arial"/>
              <a:ea typeface="メイリオ"/>
              <a:cs typeface="+mn-cs"/>
            </a:endParaRPr>
          </a:p>
        </p:txBody>
      </p:sp>
      <p:sp>
        <p:nvSpPr>
          <p:cNvPr id="22" name="TextBox 21">
            <a:extLst>
              <a:ext uri="{FF2B5EF4-FFF2-40B4-BE49-F238E27FC236}">
                <a16:creationId xmlns:a16="http://schemas.microsoft.com/office/drawing/2014/main" id="{52D3B3AB-F9AF-4929-844A-F05989401165}"/>
              </a:ext>
            </a:extLst>
          </p:cNvPr>
          <p:cNvSpPr txBox="1"/>
          <p:nvPr userDrawn="1"/>
        </p:nvSpPr>
        <p:spPr>
          <a:xfrm>
            <a:off x="7505958" y="1710252"/>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Certification</a:t>
            </a:r>
          </a:p>
        </p:txBody>
      </p:sp>
      <p:sp>
        <p:nvSpPr>
          <p:cNvPr id="24" name="TextBox 23">
            <a:extLst>
              <a:ext uri="{FF2B5EF4-FFF2-40B4-BE49-F238E27FC236}">
                <a16:creationId xmlns:a16="http://schemas.microsoft.com/office/drawing/2014/main" id="{65C7AAFE-A53B-4BBE-BEAC-222BF94F9B98}"/>
              </a:ext>
            </a:extLst>
          </p:cNvPr>
          <p:cNvSpPr txBox="1"/>
          <p:nvPr userDrawn="1"/>
        </p:nvSpPr>
        <p:spPr>
          <a:xfrm>
            <a:off x="8212503" y="1710252"/>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Chart</a:t>
            </a:r>
          </a:p>
        </p:txBody>
      </p:sp>
      <p:sp>
        <p:nvSpPr>
          <p:cNvPr id="26" name="TextBox 25">
            <a:extLst>
              <a:ext uri="{FF2B5EF4-FFF2-40B4-BE49-F238E27FC236}">
                <a16:creationId xmlns:a16="http://schemas.microsoft.com/office/drawing/2014/main" id="{5D645E55-7C1A-4830-85F9-43E1DBDFC48F}"/>
              </a:ext>
            </a:extLst>
          </p:cNvPr>
          <p:cNvSpPr txBox="1"/>
          <p:nvPr userDrawn="1"/>
        </p:nvSpPr>
        <p:spPr>
          <a:xfrm>
            <a:off x="8919048"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 foundation 2</a:t>
            </a:r>
          </a:p>
        </p:txBody>
      </p:sp>
      <p:sp>
        <p:nvSpPr>
          <p:cNvPr id="28" name="TextBox 27">
            <a:extLst>
              <a:ext uri="{FF2B5EF4-FFF2-40B4-BE49-F238E27FC236}">
                <a16:creationId xmlns:a16="http://schemas.microsoft.com/office/drawing/2014/main" id="{1CD59EBB-E444-4C1E-B9D5-971F2D28E120}"/>
              </a:ext>
            </a:extLst>
          </p:cNvPr>
          <p:cNvSpPr txBox="1"/>
          <p:nvPr userDrawn="1"/>
        </p:nvSpPr>
        <p:spPr>
          <a:xfrm>
            <a:off x="9625593"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 foundation 3</a:t>
            </a:r>
          </a:p>
        </p:txBody>
      </p:sp>
      <p:sp>
        <p:nvSpPr>
          <p:cNvPr id="30" name="TextBox 29">
            <a:extLst>
              <a:ext uri="{FF2B5EF4-FFF2-40B4-BE49-F238E27FC236}">
                <a16:creationId xmlns:a16="http://schemas.microsoft.com/office/drawing/2014/main" id="{40C6EC6E-4185-4BF7-8559-A4BF42C3F6C7}"/>
              </a:ext>
            </a:extLst>
          </p:cNvPr>
          <p:cNvSpPr txBox="1"/>
          <p:nvPr userDrawn="1"/>
        </p:nvSpPr>
        <p:spPr>
          <a:xfrm>
            <a:off x="10332138"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 foundation</a:t>
            </a:r>
          </a:p>
        </p:txBody>
      </p:sp>
      <p:sp>
        <p:nvSpPr>
          <p:cNvPr id="32" name="TextBox 31">
            <a:extLst>
              <a:ext uri="{FF2B5EF4-FFF2-40B4-BE49-F238E27FC236}">
                <a16:creationId xmlns:a16="http://schemas.microsoft.com/office/drawing/2014/main" id="{7047B854-7EDD-4D19-A957-8B334E1210D6}"/>
              </a:ext>
            </a:extLst>
          </p:cNvPr>
          <p:cNvSpPr txBox="1"/>
          <p:nvPr userDrawn="1"/>
        </p:nvSpPr>
        <p:spPr>
          <a:xfrm>
            <a:off x="11038681" y="1710252"/>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Web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expert</a:t>
            </a:r>
          </a:p>
        </p:txBody>
      </p:sp>
      <p:sp>
        <p:nvSpPr>
          <p:cNvPr id="34" name="TextBox 33">
            <a:extLst>
              <a:ext uri="{FF2B5EF4-FFF2-40B4-BE49-F238E27FC236}">
                <a16:creationId xmlns:a16="http://schemas.microsoft.com/office/drawing/2014/main" id="{ADEE8021-E9E5-460F-84B0-5A4B52E44EC9}"/>
              </a:ext>
            </a:extLst>
          </p:cNvPr>
          <p:cNvSpPr txBox="1"/>
          <p:nvPr userDrawn="1"/>
        </p:nvSpPr>
        <p:spPr>
          <a:xfrm>
            <a:off x="440508" y="2532310"/>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Course-orchestrator</a:t>
            </a:r>
          </a:p>
        </p:txBody>
      </p:sp>
      <p:sp>
        <p:nvSpPr>
          <p:cNvPr id="36" name="TextBox 35">
            <a:extLst>
              <a:ext uri="{FF2B5EF4-FFF2-40B4-BE49-F238E27FC236}">
                <a16:creationId xmlns:a16="http://schemas.microsoft.com/office/drawing/2014/main" id="{94BBFC25-4898-440A-A476-B43161B78208}"/>
              </a:ext>
            </a:extLst>
          </p:cNvPr>
          <p:cNvSpPr txBox="1"/>
          <p:nvPr userDrawn="1"/>
        </p:nvSpPr>
        <p:spPr>
          <a:xfrm>
            <a:off x="1147053"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CRM</a:t>
            </a:r>
          </a:p>
        </p:txBody>
      </p:sp>
      <p:sp>
        <p:nvSpPr>
          <p:cNvPr id="38" name="TextBox 37">
            <a:extLst>
              <a:ext uri="{FF2B5EF4-FFF2-40B4-BE49-F238E27FC236}">
                <a16:creationId xmlns:a16="http://schemas.microsoft.com/office/drawing/2014/main" id="{CA745A70-9984-47FA-AA05-88FFB4303870}"/>
              </a:ext>
            </a:extLst>
          </p:cNvPr>
          <p:cNvSpPr txBox="1"/>
          <p:nvPr userDrawn="1"/>
        </p:nvSpPr>
        <p:spPr>
          <a:xfrm>
            <a:off x="1853598"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Crown</a:t>
            </a:r>
          </a:p>
        </p:txBody>
      </p:sp>
      <p:sp>
        <p:nvSpPr>
          <p:cNvPr id="40" name="TextBox 39">
            <a:extLst>
              <a:ext uri="{FF2B5EF4-FFF2-40B4-BE49-F238E27FC236}">
                <a16:creationId xmlns:a16="http://schemas.microsoft.com/office/drawing/2014/main" id="{762B05EC-9AC5-4D80-8563-C6D8703F992D}"/>
              </a:ext>
            </a:extLst>
          </p:cNvPr>
          <p:cNvSpPr txBox="1"/>
          <p:nvPr userDrawn="1"/>
        </p:nvSpPr>
        <p:spPr>
          <a:xfrm>
            <a:off x="2560143" y="2532310"/>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Cultural acceptance</a:t>
            </a:r>
          </a:p>
        </p:txBody>
      </p:sp>
      <p:sp>
        <p:nvSpPr>
          <p:cNvPr id="42" name="TextBox 41">
            <a:extLst>
              <a:ext uri="{FF2B5EF4-FFF2-40B4-BE49-F238E27FC236}">
                <a16:creationId xmlns:a16="http://schemas.microsoft.com/office/drawing/2014/main" id="{DA7BFF46-4653-4019-8ED0-8F2D35EE11E0}"/>
              </a:ext>
            </a:extLst>
          </p:cNvPr>
          <p:cNvSpPr txBox="1"/>
          <p:nvPr userDrawn="1"/>
        </p:nvSpPr>
        <p:spPr>
          <a:xfrm>
            <a:off x="3266688" y="2532310"/>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Desktop program</a:t>
            </a:r>
          </a:p>
        </p:txBody>
      </p:sp>
      <p:sp>
        <p:nvSpPr>
          <p:cNvPr id="44" name="TextBox 43">
            <a:extLst>
              <a:ext uri="{FF2B5EF4-FFF2-40B4-BE49-F238E27FC236}">
                <a16:creationId xmlns:a16="http://schemas.microsoft.com/office/drawing/2014/main" id="{4C54EA5B-B3FC-40F8-8EFC-CA9924E13F31}"/>
              </a:ext>
            </a:extLst>
          </p:cNvPr>
          <p:cNvSpPr txBox="1"/>
          <p:nvPr userDrawn="1"/>
        </p:nvSpPr>
        <p:spPr>
          <a:xfrm>
            <a:off x="3973233"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Decrease</a:t>
            </a:r>
          </a:p>
        </p:txBody>
      </p:sp>
      <p:sp>
        <p:nvSpPr>
          <p:cNvPr id="46" name="TextBox 45">
            <a:extLst>
              <a:ext uri="{FF2B5EF4-FFF2-40B4-BE49-F238E27FC236}">
                <a16:creationId xmlns:a16="http://schemas.microsoft.com/office/drawing/2014/main" id="{C16E407F-DC88-4046-826A-AE9A29377D1C}"/>
              </a:ext>
            </a:extLst>
          </p:cNvPr>
          <p:cNvSpPr txBox="1"/>
          <p:nvPr userDrawn="1"/>
        </p:nvSpPr>
        <p:spPr>
          <a:xfrm>
            <a:off x="4679778"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Document</a:t>
            </a:r>
          </a:p>
        </p:txBody>
      </p:sp>
      <p:sp>
        <p:nvSpPr>
          <p:cNvPr id="48" name="TextBox 47">
            <a:extLst>
              <a:ext uri="{FF2B5EF4-FFF2-40B4-BE49-F238E27FC236}">
                <a16:creationId xmlns:a16="http://schemas.microsoft.com/office/drawing/2014/main" id="{48A44460-3AAE-4A1E-BB67-82F4C5A83A9A}"/>
              </a:ext>
            </a:extLst>
          </p:cNvPr>
          <p:cNvSpPr txBox="1"/>
          <p:nvPr userDrawn="1"/>
        </p:nvSpPr>
        <p:spPr>
          <a:xfrm>
            <a:off x="5386323"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Done</a:t>
            </a:r>
          </a:p>
        </p:txBody>
      </p:sp>
      <p:sp>
        <p:nvSpPr>
          <p:cNvPr id="50" name="TextBox 49">
            <a:extLst>
              <a:ext uri="{FF2B5EF4-FFF2-40B4-BE49-F238E27FC236}">
                <a16:creationId xmlns:a16="http://schemas.microsoft.com/office/drawing/2014/main" id="{3202F53F-7CEB-499D-A223-DC746FE9B184}"/>
              </a:ext>
            </a:extLst>
          </p:cNvPr>
          <p:cNvSpPr txBox="1"/>
          <p:nvPr userDrawn="1"/>
        </p:nvSpPr>
        <p:spPr>
          <a:xfrm>
            <a:off x="6092868"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Ease of use</a:t>
            </a:r>
          </a:p>
        </p:txBody>
      </p:sp>
      <p:sp>
        <p:nvSpPr>
          <p:cNvPr id="52" name="TextBox 51">
            <a:extLst>
              <a:ext uri="{FF2B5EF4-FFF2-40B4-BE49-F238E27FC236}">
                <a16:creationId xmlns:a16="http://schemas.microsoft.com/office/drawing/2014/main" id="{CD2F218A-0F5D-42BF-964F-C454BBDD6490}"/>
              </a:ext>
            </a:extLst>
          </p:cNvPr>
          <p:cNvSpPr txBox="1"/>
          <p:nvPr userDrawn="1"/>
        </p:nvSpPr>
        <p:spPr>
          <a:xfrm>
            <a:off x="6799413" y="2532310"/>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First reply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by email</a:t>
            </a:r>
          </a:p>
        </p:txBody>
      </p:sp>
      <p:sp>
        <p:nvSpPr>
          <p:cNvPr id="54" name="TextBox 53">
            <a:extLst>
              <a:ext uri="{FF2B5EF4-FFF2-40B4-BE49-F238E27FC236}">
                <a16:creationId xmlns:a16="http://schemas.microsoft.com/office/drawing/2014/main" id="{8184C06B-6D8D-4DA8-B0FD-B05EB6D10A1D}"/>
              </a:ext>
            </a:extLst>
          </p:cNvPr>
          <p:cNvSpPr txBox="1"/>
          <p:nvPr userDrawn="1"/>
        </p:nvSpPr>
        <p:spPr>
          <a:xfrm>
            <a:off x="7505958"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Flexibility</a:t>
            </a:r>
          </a:p>
        </p:txBody>
      </p:sp>
      <p:sp>
        <p:nvSpPr>
          <p:cNvPr id="56" name="TextBox 55">
            <a:extLst>
              <a:ext uri="{FF2B5EF4-FFF2-40B4-BE49-F238E27FC236}">
                <a16:creationId xmlns:a16="http://schemas.microsoft.com/office/drawing/2014/main" id="{51D63145-D224-40DE-AA12-96A17DECBE47}"/>
              </a:ext>
            </a:extLst>
          </p:cNvPr>
          <p:cNvSpPr txBox="1"/>
          <p:nvPr userDrawn="1"/>
        </p:nvSpPr>
        <p:spPr>
          <a:xfrm>
            <a:off x="8212503"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Goals</a:t>
            </a:r>
          </a:p>
        </p:txBody>
      </p:sp>
      <p:sp>
        <p:nvSpPr>
          <p:cNvPr id="58" name="TextBox 57">
            <a:extLst>
              <a:ext uri="{FF2B5EF4-FFF2-40B4-BE49-F238E27FC236}">
                <a16:creationId xmlns:a16="http://schemas.microsoft.com/office/drawing/2014/main" id="{1C4078FA-C21A-4541-BA24-404A9784CEC0}"/>
              </a:ext>
            </a:extLst>
          </p:cNvPr>
          <p:cNvSpPr txBox="1"/>
          <p:nvPr userDrawn="1"/>
        </p:nvSpPr>
        <p:spPr>
          <a:xfrm>
            <a:off x="8919048" y="2532310"/>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Group of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users</a:t>
            </a:r>
          </a:p>
        </p:txBody>
      </p:sp>
      <p:sp>
        <p:nvSpPr>
          <p:cNvPr id="60" name="TextBox 59">
            <a:extLst>
              <a:ext uri="{FF2B5EF4-FFF2-40B4-BE49-F238E27FC236}">
                <a16:creationId xmlns:a16="http://schemas.microsoft.com/office/drawing/2014/main" id="{54970EF4-C647-4417-93D1-39AE774E8F6F}"/>
              </a:ext>
            </a:extLst>
          </p:cNvPr>
          <p:cNvSpPr txBox="1"/>
          <p:nvPr userDrawn="1"/>
        </p:nvSpPr>
        <p:spPr>
          <a:xfrm>
            <a:off x="9625593"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Growth</a:t>
            </a:r>
          </a:p>
        </p:txBody>
      </p:sp>
      <p:sp>
        <p:nvSpPr>
          <p:cNvPr id="62" name="TextBox 61">
            <a:extLst>
              <a:ext uri="{FF2B5EF4-FFF2-40B4-BE49-F238E27FC236}">
                <a16:creationId xmlns:a16="http://schemas.microsoft.com/office/drawing/2014/main" id="{0A744182-CD7E-46CF-ABB0-A393B3D7AD24}"/>
              </a:ext>
            </a:extLst>
          </p:cNvPr>
          <p:cNvSpPr txBox="1"/>
          <p:nvPr userDrawn="1"/>
        </p:nvSpPr>
        <p:spPr>
          <a:xfrm>
            <a:off x="10332138"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Heart</a:t>
            </a:r>
          </a:p>
        </p:txBody>
      </p:sp>
      <p:sp>
        <p:nvSpPr>
          <p:cNvPr id="64" name="TextBox 63">
            <a:extLst>
              <a:ext uri="{FF2B5EF4-FFF2-40B4-BE49-F238E27FC236}">
                <a16:creationId xmlns:a16="http://schemas.microsoft.com/office/drawing/2014/main" id="{64D42C3B-921B-4C83-A94C-4140598236E4}"/>
              </a:ext>
            </a:extLst>
          </p:cNvPr>
          <p:cNvSpPr txBox="1"/>
          <p:nvPr userDrawn="1"/>
        </p:nvSpPr>
        <p:spPr>
          <a:xfrm>
            <a:off x="11038681" y="2532310"/>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Warning</a:t>
            </a:r>
          </a:p>
        </p:txBody>
      </p:sp>
      <p:sp>
        <p:nvSpPr>
          <p:cNvPr id="66" name="TextBox 65">
            <a:extLst>
              <a:ext uri="{FF2B5EF4-FFF2-40B4-BE49-F238E27FC236}">
                <a16:creationId xmlns:a16="http://schemas.microsoft.com/office/drawing/2014/main" id="{3E1DB32B-AF89-4992-8C24-B8EDA0F8AD6F}"/>
              </a:ext>
            </a:extLst>
          </p:cNvPr>
          <p:cNvSpPr txBox="1"/>
          <p:nvPr userDrawn="1"/>
        </p:nvSpPr>
        <p:spPr>
          <a:xfrm>
            <a:off x="440508"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Home</a:t>
            </a:r>
          </a:p>
        </p:txBody>
      </p:sp>
      <p:sp>
        <p:nvSpPr>
          <p:cNvPr id="68" name="TextBox 67">
            <a:extLst>
              <a:ext uri="{FF2B5EF4-FFF2-40B4-BE49-F238E27FC236}">
                <a16:creationId xmlns:a16="http://schemas.microsoft.com/office/drawing/2014/main" id="{F48C5EA2-B519-4C71-A507-F6F3AF7FD185}"/>
              </a:ext>
            </a:extLst>
          </p:cNvPr>
          <p:cNvSpPr txBox="1"/>
          <p:nvPr userDrawn="1"/>
        </p:nvSpPr>
        <p:spPr>
          <a:xfrm>
            <a:off x="1147053"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Hourglass</a:t>
            </a:r>
          </a:p>
        </p:txBody>
      </p:sp>
      <p:sp>
        <p:nvSpPr>
          <p:cNvPr id="70" name="TextBox 69">
            <a:extLst>
              <a:ext uri="{FF2B5EF4-FFF2-40B4-BE49-F238E27FC236}">
                <a16:creationId xmlns:a16="http://schemas.microsoft.com/office/drawing/2014/main" id="{C859ED8F-B82F-4351-833A-9C9CD4B7F48C}"/>
              </a:ext>
            </a:extLst>
          </p:cNvPr>
          <p:cNvSpPr txBox="1"/>
          <p:nvPr userDrawn="1"/>
        </p:nvSpPr>
        <p:spPr>
          <a:xfrm>
            <a:off x="1853598" y="338100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Icon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1</a:t>
            </a:r>
          </a:p>
        </p:txBody>
      </p:sp>
      <p:sp>
        <p:nvSpPr>
          <p:cNvPr id="72" name="TextBox 71">
            <a:extLst>
              <a:ext uri="{FF2B5EF4-FFF2-40B4-BE49-F238E27FC236}">
                <a16:creationId xmlns:a16="http://schemas.microsoft.com/office/drawing/2014/main" id="{D78953F3-F86B-4671-B3FE-F3006D8E2379}"/>
              </a:ext>
            </a:extLst>
          </p:cNvPr>
          <p:cNvSpPr txBox="1"/>
          <p:nvPr userDrawn="1"/>
        </p:nvSpPr>
        <p:spPr>
          <a:xfrm>
            <a:off x="2560143" y="338100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Icon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2</a:t>
            </a:r>
          </a:p>
        </p:txBody>
      </p:sp>
      <p:sp>
        <p:nvSpPr>
          <p:cNvPr id="74" name="TextBox 73">
            <a:extLst>
              <a:ext uri="{FF2B5EF4-FFF2-40B4-BE49-F238E27FC236}">
                <a16:creationId xmlns:a16="http://schemas.microsoft.com/office/drawing/2014/main" id="{F66B8559-1994-478B-BB7D-C72A5E8D5EC2}"/>
              </a:ext>
            </a:extLst>
          </p:cNvPr>
          <p:cNvSpPr txBox="1"/>
          <p:nvPr userDrawn="1"/>
        </p:nvSpPr>
        <p:spPr>
          <a:xfrm>
            <a:off x="3266688" y="338100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Icon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3</a:t>
            </a:r>
          </a:p>
        </p:txBody>
      </p:sp>
      <p:sp>
        <p:nvSpPr>
          <p:cNvPr id="76" name="TextBox 75">
            <a:extLst>
              <a:ext uri="{FF2B5EF4-FFF2-40B4-BE49-F238E27FC236}">
                <a16:creationId xmlns:a16="http://schemas.microsoft.com/office/drawing/2014/main" id="{09B9ABE2-E67C-4F75-A13E-D4DFABFA5BB2}"/>
              </a:ext>
            </a:extLst>
          </p:cNvPr>
          <p:cNvSpPr txBox="1"/>
          <p:nvPr userDrawn="1"/>
        </p:nvSpPr>
        <p:spPr>
          <a:xfrm>
            <a:off x="3973233" y="338100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Icon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4</a:t>
            </a:r>
          </a:p>
        </p:txBody>
      </p:sp>
      <p:sp>
        <p:nvSpPr>
          <p:cNvPr id="78" name="TextBox 77">
            <a:extLst>
              <a:ext uri="{FF2B5EF4-FFF2-40B4-BE49-F238E27FC236}">
                <a16:creationId xmlns:a16="http://schemas.microsoft.com/office/drawing/2014/main" id="{7809A5B7-AFEA-41B2-ADB3-FA9D1C1AA4AE}"/>
              </a:ext>
            </a:extLst>
          </p:cNvPr>
          <p:cNvSpPr txBox="1"/>
          <p:nvPr userDrawn="1"/>
        </p:nvSpPr>
        <p:spPr>
          <a:xfrm>
            <a:off x="4679778"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Lock open</a:t>
            </a:r>
          </a:p>
        </p:txBody>
      </p:sp>
      <p:sp>
        <p:nvSpPr>
          <p:cNvPr id="80" name="TextBox 79">
            <a:extLst>
              <a:ext uri="{FF2B5EF4-FFF2-40B4-BE49-F238E27FC236}">
                <a16:creationId xmlns:a16="http://schemas.microsoft.com/office/drawing/2014/main" id="{C230728C-8679-4A91-AF71-266750C0A7AC}"/>
              </a:ext>
            </a:extLst>
          </p:cNvPr>
          <p:cNvSpPr txBox="1"/>
          <p:nvPr userDrawn="1"/>
        </p:nvSpPr>
        <p:spPr>
          <a:xfrm>
            <a:off x="5386323"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Lock</a:t>
            </a:r>
          </a:p>
        </p:txBody>
      </p:sp>
      <p:sp>
        <p:nvSpPr>
          <p:cNvPr id="82" name="TextBox 81">
            <a:extLst>
              <a:ext uri="{FF2B5EF4-FFF2-40B4-BE49-F238E27FC236}">
                <a16:creationId xmlns:a16="http://schemas.microsoft.com/office/drawing/2014/main" id="{7A434D91-306E-4111-8D2F-B1FFF18985BB}"/>
              </a:ext>
            </a:extLst>
          </p:cNvPr>
          <p:cNvSpPr txBox="1"/>
          <p:nvPr userDrawn="1"/>
        </p:nvSpPr>
        <p:spPr>
          <a:xfrm>
            <a:off x="6092868"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Low cost 2</a:t>
            </a:r>
          </a:p>
        </p:txBody>
      </p:sp>
      <p:sp>
        <p:nvSpPr>
          <p:cNvPr id="84" name="TextBox 83">
            <a:extLst>
              <a:ext uri="{FF2B5EF4-FFF2-40B4-BE49-F238E27FC236}">
                <a16:creationId xmlns:a16="http://schemas.microsoft.com/office/drawing/2014/main" id="{40108284-6465-4E74-8F93-668FD74DD425}"/>
              </a:ext>
            </a:extLst>
          </p:cNvPr>
          <p:cNvSpPr txBox="1"/>
          <p:nvPr userDrawn="1"/>
        </p:nvSpPr>
        <p:spPr>
          <a:xfrm>
            <a:off x="6799413"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Low Cost</a:t>
            </a:r>
          </a:p>
        </p:txBody>
      </p:sp>
      <p:sp>
        <p:nvSpPr>
          <p:cNvPr id="86" name="TextBox 85">
            <a:extLst>
              <a:ext uri="{FF2B5EF4-FFF2-40B4-BE49-F238E27FC236}">
                <a16:creationId xmlns:a16="http://schemas.microsoft.com/office/drawing/2014/main" id="{56A2CD65-7A01-410D-B214-AB1926F18DA6}"/>
              </a:ext>
            </a:extLst>
          </p:cNvPr>
          <p:cNvSpPr txBox="1"/>
          <p:nvPr userDrawn="1"/>
        </p:nvSpPr>
        <p:spPr>
          <a:xfrm>
            <a:off x="7505958" y="338100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Macro recording</a:t>
            </a:r>
          </a:p>
        </p:txBody>
      </p:sp>
      <p:sp>
        <p:nvSpPr>
          <p:cNvPr id="88" name="TextBox 87">
            <a:extLst>
              <a:ext uri="{FF2B5EF4-FFF2-40B4-BE49-F238E27FC236}">
                <a16:creationId xmlns:a16="http://schemas.microsoft.com/office/drawing/2014/main" id="{6F79565D-F962-4F84-86D4-26F6BAEA99B8}"/>
              </a:ext>
            </a:extLst>
          </p:cNvPr>
          <p:cNvSpPr txBox="1"/>
          <p:nvPr userDrawn="1"/>
        </p:nvSpPr>
        <p:spPr>
          <a:xfrm>
            <a:off x="8212503" y="338100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Manage documents</a:t>
            </a:r>
          </a:p>
        </p:txBody>
      </p:sp>
      <p:sp>
        <p:nvSpPr>
          <p:cNvPr id="90" name="TextBox 89">
            <a:extLst>
              <a:ext uri="{FF2B5EF4-FFF2-40B4-BE49-F238E27FC236}">
                <a16:creationId xmlns:a16="http://schemas.microsoft.com/office/drawing/2014/main" id="{75D03FB3-54F9-4E1F-B18C-DE1FCAFE35E6}"/>
              </a:ext>
            </a:extLst>
          </p:cNvPr>
          <p:cNvSpPr txBox="1"/>
          <p:nvPr userDrawn="1"/>
        </p:nvSpPr>
        <p:spPr>
          <a:xfrm>
            <a:off x="8919048" y="338100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Managing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alt</a:t>
            </a:r>
          </a:p>
        </p:txBody>
      </p:sp>
      <p:sp>
        <p:nvSpPr>
          <p:cNvPr id="92" name="TextBox 91">
            <a:extLst>
              <a:ext uri="{FF2B5EF4-FFF2-40B4-BE49-F238E27FC236}">
                <a16:creationId xmlns:a16="http://schemas.microsoft.com/office/drawing/2014/main" id="{25571C6F-CA6F-4C96-B0D5-00C9E7A78FF0}"/>
              </a:ext>
            </a:extLst>
          </p:cNvPr>
          <p:cNvSpPr txBox="1"/>
          <p:nvPr userDrawn="1"/>
        </p:nvSpPr>
        <p:spPr>
          <a:xfrm>
            <a:off x="9625593"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Managing</a:t>
            </a:r>
          </a:p>
        </p:txBody>
      </p:sp>
      <p:sp>
        <p:nvSpPr>
          <p:cNvPr id="94" name="TextBox 93">
            <a:extLst>
              <a:ext uri="{FF2B5EF4-FFF2-40B4-BE49-F238E27FC236}">
                <a16:creationId xmlns:a16="http://schemas.microsoft.com/office/drawing/2014/main" id="{2600ADF8-1047-499D-A5EF-183FA0A4E87E}"/>
              </a:ext>
            </a:extLst>
          </p:cNvPr>
          <p:cNvSpPr txBox="1"/>
          <p:nvPr userDrawn="1"/>
        </p:nvSpPr>
        <p:spPr>
          <a:xfrm>
            <a:off x="10332138"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Map alt 2</a:t>
            </a:r>
          </a:p>
        </p:txBody>
      </p:sp>
      <p:sp>
        <p:nvSpPr>
          <p:cNvPr id="96" name="TextBox 95">
            <a:extLst>
              <a:ext uri="{FF2B5EF4-FFF2-40B4-BE49-F238E27FC236}">
                <a16:creationId xmlns:a16="http://schemas.microsoft.com/office/drawing/2014/main" id="{645D9247-BE71-4639-8008-A7DA99DF3BBC}"/>
              </a:ext>
            </a:extLst>
          </p:cNvPr>
          <p:cNvSpPr txBox="1"/>
          <p:nvPr userDrawn="1"/>
        </p:nvSpPr>
        <p:spPr>
          <a:xfrm>
            <a:off x="11038681" y="338100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Visibility on</a:t>
            </a:r>
          </a:p>
        </p:txBody>
      </p:sp>
      <p:sp>
        <p:nvSpPr>
          <p:cNvPr id="98" name="TextBox 97">
            <a:extLst>
              <a:ext uri="{FF2B5EF4-FFF2-40B4-BE49-F238E27FC236}">
                <a16:creationId xmlns:a16="http://schemas.microsoft.com/office/drawing/2014/main" id="{5B5BFF1C-A8AE-4F6F-9FAD-9885DC3F05B1}"/>
              </a:ext>
            </a:extLst>
          </p:cNvPr>
          <p:cNvSpPr txBox="1"/>
          <p:nvPr userDrawn="1"/>
        </p:nvSpPr>
        <p:spPr>
          <a:xfrm>
            <a:off x="440508"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Map alt</a:t>
            </a:r>
          </a:p>
        </p:txBody>
      </p:sp>
      <p:sp>
        <p:nvSpPr>
          <p:cNvPr id="198" name="TextBox 197">
            <a:extLst>
              <a:ext uri="{FF2B5EF4-FFF2-40B4-BE49-F238E27FC236}">
                <a16:creationId xmlns:a16="http://schemas.microsoft.com/office/drawing/2014/main" id="{BCFB4821-85FB-4659-B55E-18C0B566F3E0}"/>
              </a:ext>
            </a:extLst>
          </p:cNvPr>
          <p:cNvSpPr txBox="1"/>
          <p:nvPr userDrawn="1"/>
        </p:nvSpPr>
        <p:spPr>
          <a:xfrm>
            <a:off x="1147053"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Map</a:t>
            </a:r>
          </a:p>
        </p:txBody>
      </p:sp>
      <p:sp>
        <p:nvSpPr>
          <p:cNvPr id="200" name="TextBox 199">
            <a:extLst>
              <a:ext uri="{FF2B5EF4-FFF2-40B4-BE49-F238E27FC236}">
                <a16:creationId xmlns:a16="http://schemas.microsoft.com/office/drawing/2014/main" id="{CF63A17F-E293-4467-9B2D-495B979AD6A7}"/>
              </a:ext>
            </a:extLst>
          </p:cNvPr>
          <p:cNvSpPr txBox="1"/>
          <p:nvPr userDrawn="1"/>
        </p:nvSpPr>
        <p:spPr>
          <a:xfrm>
            <a:off x="1853598"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Media</a:t>
            </a:r>
          </a:p>
        </p:txBody>
      </p:sp>
      <p:sp>
        <p:nvSpPr>
          <p:cNvPr id="202" name="TextBox 201">
            <a:extLst>
              <a:ext uri="{FF2B5EF4-FFF2-40B4-BE49-F238E27FC236}">
                <a16:creationId xmlns:a16="http://schemas.microsoft.com/office/drawing/2014/main" id="{8E1BEFD3-8BA4-4CDB-A5F3-E6D381E13E79}"/>
              </a:ext>
            </a:extLst>
          </p:cNvPr>
          <p:cNvSpPr txBox="1"/>
          <p:nvPr userDrawn="1"/>
        </p:nvSpPr>
        <p:spPr>
          <a:xfrm>
            <a:off x="2560143"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Pivot</a:t>
            </a:r>
          </a:p>
        </p:txBody>
      </p:sp>
      <p:sp>
        <p:nvSpPr>
          <p:cNvPr id="204" name="TextBox 203">
            <a:extLst>
              <a:ext uri="{FF2B5EF4-FFF2-40B4-BE49-F238E27FC236}">
                <a16:creationId xmlns:a16="http://schemas.microsoft.com/office/drawing/2014/main" id="{B95B47FC-58B3-42E8-B23D-678AFF1E4AB6}"/>
              </a:ext>
            </a:extLst>
          </p:cNvPr>
          <p:cNvSpPr txBox="1"/>
          <p:nvPr userDrawn="1"/>
        </p:nvSpPr>
        <p:spPr>
          <a:xfrm>
            <a:off x="3266688"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Plugin</a:t>
            </a:r>
          </a:p>
        </p:txBody>
      </p:sp>
      <p:sp>
        <p:nvSpPr>
          <p:cNvPr id="206" name="TextBox 205">
            <a:extLst>
              <a:ext uri="{FF2B5EF4-FFF2-40B4-BE49-F238E27FC236}">
                <a16:creationId xmlns:a16="http://schemas.microsoft.com/office/drawing/2014/main" id="{98997819-EE61-4D13-B298-E073FDD23D6E}"/>
              </a:ext>
            </a:extLst>
          </p:cNvPr>
          <p:cNvSpPr txBox="1"/>
          <p:nvPr userDrawn="1"/>
        </p:nvSpPr>
        <p:spPr>
          <a:xfrm>
            <a:off x="3941377" y="4214791"/>
            <a:ext cx="773348"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Process Identification alt</a:t>
            </a:r>
          </a:p>
        </p:txBody>
      </p:sp>
      <p:sp>
        <p:nvSpPr>
          <p:cNvPr id="208" name="TextBox 207">
            <a:extLst>
              <a:ext uri="{FF2B5EF4-FFF2-40B4-BE49-F238E27FC236}">
                <a16:creationId xmlns:a16="http://schemas.microsoft.com/office/drawing/2014/main" id="{1CDD5422-11D0-4043-AAB6-888DE949676B}"/>
              </a:ext>
            </a:extLst>
          </p:cNvPr>
          <p:cNvSpPr txBox="1"/>
          <p:nvPr userDrawn="1"/>
        </p:nvSpPr>
        <p:spPr>
          <a:xfrm>
            <a:off x="4679778" y="4214791"/>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Process Identification</a:t>
            </a:r>
          </a:p>
        </p:txBody>
      </p:sp>
      <p:sp>
        <p:nvSpPr>
          <p:cNvPr id="210" name="TextBox 209">
            <a:extLst>
              <a:ext uri="{FF2B5EF4-FFF2-40B4-BE49-F238E27FC236}">
                <a16:creationId xmlns:a16="http://schemas.microsoft.com/office/drawing/2014/main" id="{2EE6C031-4A38-4E6E-859D-58161894EDDF}"/>
              </a:ext>
            </a:extLst>
          </p:cNvPr>
          <p:cNvSpPr txBox="1"/>
          <p:nvPr userDrawn="1"/>
        </p:nvSpPr>
        <p:spPr>
          <a:xfrm>
            <a:off x="5386323"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Project</a:t>
            </a:r>
          </a:p>
        </p:txBody>
      </p:sp>
      <p:sp>
        <p:nvSpPr>
          <p:cNvPr id="212" name="TextBox 211">
            <a:extLst>
              <a:ext uri="{FF2B5EF4-FFF2-40B4-BE49-F238E27FC236}">
                <a16:creationId xmlns:a16="http://schemas.microsoft.com/office/drawing/2014/main" id="{F82642C0-8812-4C82-B6AE-F5C1B49AF463}"/>
              </a:ext>
            </a:extLst>
          </p:cNvPr>
          <p:cNvSpPr txBox="1"/>
          <p:nvPr userDrawn="1"/>
        </p:nvSpPr>
        <p:spPr>
          <a:xfrm>
            <a:off x="6092868" y="4214791"/>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Promoter bullhorn</a:t>
            </a:r>
          </a:p>
        </p:txBody>
      </p:sp>
      <p:sp>
        <p:nvSpPr>
          <p:cNvPr id="214" name="TextBox 213">
            <a:extLst>
              <a:ext uri="{FF2B5EF4-FFF2-40B4-BE49-F238E27FC236}">
                <a16:creationId xmlns:a16="http://schemas.microsoft.com/office/drawing/2014/main" id="{83246CFA-8D1B-4222-9178-25FBF0482CD2}"/>
              </a:ext>
            </a:extLst>
          </p:cNvPr>
          <p:cNvSpPr txBox="1"/>
          <p:nvPr userDrawn="1"/>
        </p:nvSpPr>
        <p:spPr>
          <a:xfrm>
            <a:off x="6799413" y="4214791"/>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Proof of concept 2</a:t>
            </a:r>
          </a:p>
        </p:txBody>
      </p:sp>
      <p:sp>
        <p:nvSpPr>
          <p:cNvPr id="216" name="TextBox 215">
            <a:extLst>
              <a:ext uri="{FF2B5EF4-FFF2-40B4-BE49-F238E27FC236}">
                <a16:creationId xmlns:a16="http://schemas.microsoft.com/office/drawing/2014/main" id="{740A0D44-7809-49A1-9A38-0803FBA70458}"/>
              </a:ext>
            </a:extLst>
          </p:cNvPr>
          <p:cNvSpPr txBox="1"/>
          <p:nvPr userDrawn="1"/>
        </p:nvSpPr>
        <p:spPr>
          <a:xfrm>
            <a:off x="7505958" y="4214791"/>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Proof of concept</a:t>
            </a:r>
          </a:p>
        </p:txBody>
      </p:sp>
      <p:sp>
        <p:nvSpPr>
          <p:cNvPr id="218" name="TextBox 217">
            <a:extLst>
              <a:ext uri="{FF2B5EF4-FFF2-40B4-BE49-F238E27FC236}">
                <a16:creationId xmlns:a16="http://schemas.microsoft.com/office/drawing/2014/main" id="{8304B48C-2421-469B-8A1D-F1599025579D}"/>
              </a:ext>
            </a:extLst>
          </p:cNvPr>
          <p:cNvSpPr txBox="1"/>
          <p:nvPr userDrawn="1"/>
        </p:nvSpPr>
        <p:spPr>
          <a:xfrm>
            <a:off x="8212503"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Public sector</a:t>
            </a:r>
          </a:p>
        </p:txBody>
      </p:sp>
      <p:sp>
        <p:nvSpPr>
          <p:cNvPr id="220" name="TextBox 219">
            <a:extLst>
              <a:ext uri="{FF2B5EF4-FFF2-40B4-BE49-F238E27FC236}">
                <a16:creationId xmlns:a16="http://schemas.microsoft.com/office/drawing/2014/main" id="{1FE09C38-6EDE-4340-BACE-59D2B1699799}"/>
              </a:ext>
            </a:extLst>
          </p:cNvPr>
          <p:cNvSpPr txBox="1"/>
          <p:nvPr userDrawn="1"/>
        </p:nvSpPr>
        <p:spPr>
          <a:xfrm>
            <a:off x="8919048"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QA</a:t>
            </a:r>
          </a:p>
        </p:txBody>
      </p:sp>
      <p:sp>
        <p:nvSpPr>
          <p:cNvPr id="222" name="TextBox 221">
            <a:extLst>
              <a:ext uri="{FF2B5EF4-FFF2-40B4-BE49-F238E27FC236}">
                <a16:creationId xmlns:a16="http://schemas.microsoft.com/office/drawing/2014/main" id="{1D7EB514-5B33-42C5-859F-E57E91B7010E}"/>
              </a:ext>
            </a:extLst>
          </p:cNvPr>
          <p:cNvSpPr txBox="1"/>
          <p:nvPr userDrawn="1"/>
        </p:nvSpPr>
        <p:spPr>
          <a:xfrm>
            <a:off x="9625593" y="4214791"/>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Question answer</a:t>
            </a:r>
          </a:p>
        </p:txBody>
      </p:sp>
      <p:sp>
        <p:nvSpPr>
          <p:cNvPr id="224" name="TextBox 223">
            <a:extLst>
              <a:ext uri="{FF2B5EF4-FFF2-40B4-BE49-F238E27FC236}">
                <a16:creationId xmlns:a16="http://schemas.microsoft.com/office/drawing/2014/main" id="{26FD5748-DC45-40A0-8C47-272C00614B7F}"/>
              </a:ext>
            </a:extLst>
          </p:cNvPr>
          <p:cNvSpPr txBox="1"/>
          <p:nvPr userDrawn="1"/>
        </p:nvSpPr>
        <p:spPr>
          <a:xfrm>
            <a:off x="10332138" y="4214791"/>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Question answer alt</a:t>
            </a:r>
          </a:p>
        </p:txBody>
      </p:sp>
      <p:sp>
        <p:nvSpPr>
          <p:cNvPr id="226" name="TextBox 225">
            <a:extLst>
              <a:ext uri="{FF2B5EF4-FFF2-40B4-BE49-F238E27FC236}">
                <a16:creationId xmlns:a16="http://schemas.microsoft.com/office/drawing/2014/main" id="{80DA9FC6-6CEC-4DAC-AF65-4C37430BC240}"/>
              </a:ext>
            </a:extLst>
          </p:cNvPr>
          <p:cNvSpPr txBox="1"/>
          <p:nvPr userDrawn="1"/>
        </p:nvSpPr>
        <p:spPr>
          <a:xfrm>
            <a:off x="11038681" y="4214791"/>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Visibility off</a:t>
            </a:r>
          </a:p>
        </p:txBody>
      </p:sp>
      <p:sp>
        <p:nvSpPr>
          <p:cNvPr id="228" name="TextBox 227">
            <a:extLst>
              <a:ext uri="{FF2B5EF4-FFF2-40B4-BE49-F238E27FC236}">
                <a16:creationId xmlns:a16="http://schemas.microsoft.com/office/drawing/2014/main" id="{871895F0-62BA-429F-B560-A37C251D2143}"/>
              </a:ext>
            </a:extLst>
          </p:cNvPr>
          <p:cNvSpPr txBox="1"/>
          <p:nvPr userDrawn="1"/>
        </p:nvSpPr>
        <p:spPr>
          <a:xfrm>
            <a:off x="440508"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Robot unattended</a:t>
            </a:r>
          </a:p>
        </p:txBody>
      </p:sp>
      <p:sp>
        <p:nvSpPr>
          <p:cNvPr id="230" name="TextBox 229">
            <a:extLst>
              <a:ext uri="{FF2B5EF4-FFF2-40B4-BE49-F238E27FC236}">
                <a16:creationId xmlns:a16="http://schemas.microsoft.com/office/drawing/2014/main" id="{E6E0E300-18C9-4350-8B65-0A4C0DB50655}"/>
              </a:ext>
            </a:extLst>
          </p:cNvPr>
          <p:cNvSpPr txBox="1"/>
          <p:nvPr userDrawn="1"/>
        </p:nvSpPr>
        <p:spPr>
          <a:xfrm>
            <a:off x="1147053"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business analyst</a:t>
            </a:r>
          </a:p>
        </p:txBody>
      </p:sp>
      <p:sp>
        <p:nvSpPr>
          <p:cNvPr id="232" name="TextBox 231">
            <a:extLst>
              <a:ext uri="{FF2B5EF4-FFF2-40B4-BE49-F238E27FC236}">
                <a16:creationId xmlns:a16="http://schemas.microsoft.com/office/drawing/2014/main" id="{34CBF41C-9C51-431C-9983-170FD099272D}"/>
              </a:ext>
            </a:extLst>
          </p:cNvPr>
          <p:cNvSpPr txBox="1"/>
          <p:nvPr userDrawn="1"/>
        </p:nvSpPr>
        <p:spPr>
          <a:xfrm>
            <a:off x="1853598"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champion</a:t>
            </a:r>
          </a:p>
        </p:txBody>
      </p:sp>
      <p:sp>
        <p:nvSpPr>
          <p:cNvPr id="234" name="TextBox 233">
            <a:extLst>
              <a:ext uri="{FF2B5EF4-FFF2-40B4-BE49-F238E27FC236}">
                <a16:creationId xmlns:a16="http://schemas.microsoft.com/office/drawing/2014/main" id="{68CAB6FB-1DFE-4103-AB9B-F3C7DE146FB2}"/>
              </a:ext>
            </a:extLst>
          </p:cNvPr>
          <p:cNvSpPr txBox="1"/>
          <p:nvPr userDrawn="1"/>
        </p:nvSpPr>
        <p:spPr>
          <a:xfrm>
            <a:off x="2560143"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developer</a:t>
            </a:r>
          </a:p>
        </p:txBody>
      </p:sp>
      <p:sp>
        <p:nvSpPr>
          <p:cNvPr id="236" name="TextBox 235">
            <a:extLst>
              <a:ext uri="{FF2B5EF4-FFF2-40B4-BE49-F238E27FC236}">
                <a16:creationId xmlns:a16="http://schemas.microsoft.com/office/drawing/2014/main" id="{1D198AB7-3307-40BC-B6AD-160ECCF5FC1F}"/>
              </a:ext>
            </a:extLst>
          </p:cNvPr>
          <p:cNvSpPr txBox="1"/>
          <p:nvPr userDrawn="1"/>
        </p:nvSpPr>
        <p:spPr>
          <a:xfrm>
            <a:off x="3201237" y="5040026"/>
            <a:ext cx="840538"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infrastructure engineer</a:t>
            </a:r>
          </a:p>
        </p:txBody>
      </p:sp>
      <p:sp>
        <p:nvSpPr>
          <p:cNvPr id="238" name="TextBox 237">
            <a:extLst>
              <a:ext uri="{FF2B5EF4-FFF2-40B4-BE49-F238E27FC236}">
                <a16:creationId xmlns:a16="http://schemas.microsoft.com/office/drawing/2014/main" id="{D849EC34-9669-4E97-9A37-CA5898B30FB0}"/>
              </a:ext>
            </a:extLst>
          </p:cNvPr>
          <p:cNvSpPr txBox="1"/>
          <p:nvPr userDrawn="1"/>
        </p:nvSpPr>
        <p:spPr>
          <a:xfrm>
            <a:off x="3973233"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service support</a:t>
            </a:r>
          </a:p>
        </p:txBody>
      </p:sp>
      <p:sp>
        <p:nvSpPr>
          <p:cNvPr id="240" name="TextBox 239">
            <a:extLst>
              <a:ext uri="{FF2B5EF4-FFF2-40B4-BE49-F238E27FC236}">
                <a16:creationId xmlns:a16="http://schemas.microsoft.com/office/drawing/2014/main" id="{D09870EA-E114-4B94-AF27-2E8257B35D1E}"/>
              </a:ext>
            </a:extLst>
          </p:cNvPr>
          <p:cNvSpPr txBox="1"/>
          <p:nvPr userDrawn="1"/>
        </p:nvSpPr>
        <p:spPr>
          <a:xfrm>
            <a:off x="4679778"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solution architect</a:t>
            </a:r>
          </a:p>
        </p:txBody>
      </p:sp>
      <p:sp>
        <p:nvSpPr>
          <p:cNvPr id="242" name="TextBox 241">
            <a:extLst>
              <a:ext uri="{FF2B5EF4-FFF2-40B4-BE49-F238E27FC236}">
                <a16:creationId xmlns:a16="http://schemas.microsoft.com/office/drawing/2014/main" id="{32C18630-236B-499B-A8D6-6A459A6DDCC2}"/>
              </a:ext>
            </a:extLst>
          </p:cNvPr>
          <p:cNvSpPr txBox="1"/>
          <p:nvPr userDrawn="1"/>
        </p:nvSpPr>
        <p:spPr>
          <a:xfrm>
            <a:off x="5386323"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RPA </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sponsor</a:t>
            </a:r>
          </a:p>
        </p:txBody>
      </p:sp>
      <p:sp>
        <p:nvSpPr>
          <p:cNvPr id="244" name="TextBox 243">
            <a:extLst>
              <a:ext uri="{FF2B5EF4-FFF2-40B4-BE49-F238E27FC236}">
                <a16:creationId xmlns:a16="http://schemas.microsoft.com/office/drawing/2014/main" id="{2678FFA1-843A-487A-B87A-6853078F47C0}"/>
              </a:ext>
            </a:extLst>
          </p:cNvPr>
          <p:cNvSpPr txBox="1"/>
          <p:nvPr userDrawn="1"/>
        </p:nvSpPr>
        <p:spPr>
          <a:xfrm>
            <a:off x="6092868" y="504002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Satellite</a:t>
            </a:r>
          </a:p>
        </p:txBody>
      </p:sp>
      <p:sp>
        <p:nvSpPr>
          <p:cNvPr id="246" name="TextBox 245">
            <a:extLst>
              <a:ext uri="{FF2B5EF4-FFF2-40B4-BE49-F238E27FC236}">
                <a16:creationId xmlns:a16="http://schemas.microsoft.com/office/drawing/2014/main" id="{A961AA5A-BF9B-481B-88F9-9B8CC3B571A6}"/>
              </a:ext>
            </a:extLst>
          </p:cNvPr>
          <p:cNvSpPr txBox="1"/>
          <p:nvPr userDrawn="1"/>
        </p:nvSpPr>
        <p:spPr>
          <a:xfrm>
            <a:off x="6799413"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Seamless</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integration</a:t>
            </a:r>
          </a:p>
        </p:txBody>
      </p:sp>
      <p:sp>
        <p:nvSpPr>
          <p:cNvPr id="248" name="TextBox 247">
            <a:extLst>
              <a:ext uri="{FF2B5EF4-FFF2-40B4-BE49-F238E27FC236}">
                <a16:creationId xmlns:a16="http://schemas.microsoft.com/office/drawing/2014/main" id="{1A0314A5-DC5B-4BEE-A184-77149F49C0B0}"/>
              </a:ext>
            </a:extLst>
          </p:cNvPr>
          <p:cNvSpPr txBox="1"/>
          <p:nvPr userDrawn="1"/>
        </p:nvSpPr>
        <p:spPr>
          <a:xfrm>
            <a:off x="7505958" y="5040026"/>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Seamless</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integration alt</a:t>
            </a:r>
          </a:p>
        </p:txBody>
      </p:sp>
      <p:sp>
        <p:nvSpPr>
          <p:cNvPr id="250" name="TextBox 249">
            <a:extLst>
              <a:ext uri="{FF2B5EF4-FFF2-40B4-BE49-F238E27FC236}">
                <a16:creationId xmlns:a16="http://schemas.microsoft.com/office/drawing/2014/main" id="{627533C7-1D71-47D6-AA9C-71B830FD88FC}"/>
              </a:ext>
            </a:extLst>
          </p:cNvPr>
          <p:cNvSpPr txBox="1"/>
          <p:nvPr userDrawn="1"/>
        </p:nvSpPr>
        <p:spPr>
          <a:xfrm>
            <a:off x="8212503" y="504002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Search</a:t>
            </a:r>
          </a:p>
        </p:txBody>
      </p:sp>
      <p:sp>
        <p:nvSpPr>
          <p:cNvPr id="252" name="TextBox 251">
            <a:extLst>
              <a:ext uri="{FF2B5EF4-FFF2-40B4-BE49-F238E27FC236}">
                <a16:creationId xmlns:a16="http://schemas.microsoft.com/office/drawing/2014/main" id="{2A20D7AD-5CCE-4234-8AC2-63F719E1FB64}"/>
              </a:ext>
            </a:extLst>
          </p:cNvPr>
          <p:cNvSpPr txBox="1"/>
          <p:nvPr userDrawn="1"/>
        </p:nvSpPr>
        <p:spPr>
          <a:xfrm>
            <a:off x="8919048" y="504002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Student</a:t>
            </a:r>
          </a:p>
        </p:txBody>
      </p:sp>
      <p:sp>
        <p:nvSpPr>
          <p:cNvPr id="254" name="TextBox 253">
            <a:extLst>
              <a:ext uri="{FF2B5EF4-FFF2-40B4-BE49-F238E27FC236}">
                <a16:creationId xmlns:a16="http://schemas.microsoft.com/office/drawing/2014/main" id="{5311950C-2490-4477-AEC4-736D9E48C38C}"/>
              </a:ext>
            </a:extLst>
          </p:cNvPr>
          <p:cNvSpPr txBox="1"/>
          <p:nvPr userDrawn="1"/>
        </p:nvSpPr>
        <p:spPr>
          <a:xfrm>
            <a:off x="9625593" y="504002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Studio</a:t>
            </a:r>
          </a:p>
        </p:txBody>
      </p:sp>
      <p:sp>
        <p:nvSpPr>
          <p:cNvPr id="256" name="TextBox 255">
            <a:extLst>
              <a:ext uri="{FF2B5EF4-FFF2-40B4-BE49-F238E27FC236}">
                <a16:creationId xmlns:a16="http://schemas.microsoft.com/office/drawing/2014/main" id="{2E349008-28F9-401B-8C6A-F32F0B710736}"/>
              </a:ext>
            </a:extLst>
          </p:cNvPr>
          <p:cNvSpPr txBox="1"/>
          <p:nvPr userDrawn="1"/>
        </p:nvSpPr>
        <p:spPr>
          <a:xfrm>
            <a:off x="10332138" y="504002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Success</a:t>
            </a:r>
          </a:p>
        </p:txBody>
      </p:sp>
      <p:sp>
        <p:nvSpPr>
          <p:cNvPr id="258" name="TextBox 257">
            <a:extLst>
              <a:ext uri="{FF2B5EF4-FFF2-40B4-BE49-F238E27FC236}">
                <a16:creationId xmlns:a16="http://schemas.microsoft.com/office/drawing/2014/main" id="{62CA415E-A75C-4D03-AFF9-DB3BCDD405DF}"/>
              </a:ext>
            </a:extLst>
          </p:cNvPr>
          <p:cNvSpPr txBox="1"/>
          <p:nvPr userDrawn="1"/>
        </p:nvSpPr>
        <p:spPr>
          <a:xfrm>
            <a:off x="11038681" y="5040026"/>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Vendor</a:t>
            </a:r>
          </a:p>
        </p:txBody>
      </p:sp>
      <p:sp>
        <p:nvSpPr>
          <p:cNvPr id="260" name="TextBox 259">
            <a:extLst>
              <a:ext uri="{FF2B5EF4-FFF2-40B4-BE49-F238E27FC236}">
                <a16:creationId xmlns:a16="http://schemas.microsoft.com/office/drawing/2014/main" id="{92CFAC5C-F24D-40B1-8D9F-7E389D46961F}"/>
              </a:ext>
            </a:extLst>
          </p:cNvPr>
          <p:cNvSpPr txBox="1"/>
          <p:nvPr userDrawn="1"/>
        </p:nvSpPr>
        <p:spPr>
          <a:xfrm>
            <a:off x="440508" y="5834517"/>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Support</a:t>
            </a:r>
          </a:p>
        </p:txBody>
      </p:sp>
      <p:sp>
        <p:nvSpPr>
          <p:cNvPr id="262" name="TextBox 261">
            <a:extLst>
              <a:ext uri="{FF2B5EF4-FFF2-40B4-BE49-F238E27FC236}">
                <a16:creationId xmlns:a16="http://schemas.microsoft.com/office/drawing/2014/main" id="{0B71278A-9ABD-451D-8A25-D6537A066D3C}"/>
              </a:ext>
            </a:extLst>
          </p:cNvPr>
          <p:cNvSpPr txBox="1"/>
          <p:nvPr userDrawn="1"/>
        </p:nvSpPr>
        <p:spPr>
          <a:xfrm>
            <a:off x="1147053" y="5834517"/>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Survey</a:t>
            </a:r>
          </a:p>
        </p:txBody>
      </p:sp>
      <p:sp>
        <p:nvSpPr>
          <p:cNvPr id="264" name="TextBox 263">
            <a:extLst>
              <a:ext uri="{FF2B5EF4-FFF2-40B4-BE49-F238E27FC236}">
                <a16:creationId xmlns:a16="http://schemas.microsoft.com/office/drawing/2014/main" id="{BC73EE8E-9FAA-432E-80EC-A28BF96CA3C3}"/>
              </a:ext>
            </a:extLst>
          </p:cNvPr>
          <p:cNvSpPr txBox="1"/>
          <p:nvPr userDrawn="1"/>
        </p:nvSpPr>
        <p:spPr>
          <a:xfrm>
            <a:off x="1853598" y="5834517"/>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Tap touch</a:t>
            </a:r>
          </a:p>
        </p:txBody>
      </p:sp>
      <p:sp>
        <p:nvSpPr>
          <p:cNvPr id="266" name="TextBox 265">
            <a:extLst>
              <a:ext uri="{FF2B5EF4-FFF2-40B4-BE49-F238E27FC236}">
                <a16:creationId xmlns:a16="http://schemas.microsoft.com/office/drawing/2014/main" id="{4C7B5761-F19C-427A-9DF0-597FAD1AA4C6}"/>
              </a:ext>
            </a:extLst>
          </p:cNvPr>
          <p:cNvSpPr txBox="1"/>
          <p:nvPr userDrawn="1"/>
        </p:nvSpPr>
        <p:spPr>
          <a:xfrm>
            <a:off x="2560143" y="5834517"/>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Target</a:t>
            </a:r>
          </a:p>
        </p:txBody>
      </p:sp>
      <p:sp>
        <p:nvSpPr>
          <p:cNvPr id="268" name="TextBox 267">
            <a:extLst>
              <a:ext uri="{FF2B5EF4-FFF2-40B4-BE49-F238E27FC236}">
                <a16:creationId xmlns:a16="http://schemas.microsoft.com/office/drawing/2014/main" id="{17648D4F-B521-47FF-8E16-5588B33CF67F}"/>
              </a:ext>
            </a:extLst>
          </p:cNvPr>
          <p:cNvSpPr txBox="1"/>
          <p:nvPr userDrawn="1"/>
        </p:nvSpPr>
        <p:spPr>
          <a:xfrm>
            <a:off x="3266688" y="5834517"/>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Technology</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alt</a:t>
            </a:r>
          </a:p>
        </p:txBody>
      </p:sp>
      <p:sp>
        <p:nvSpPr>
          <p:cNvPr id="270" name="TextBox 269">
            <a:extLst>
              <a:ext uri="{FF2B5EF4-FFF2-40B4-BE49-F238E27FC236}">
                <a16:creationId xmlns:a16="http://schemas.microsoft.com/office/drawing/2014/main" id="{B87B9F61-0B8F-402A-B580-96D5EE62DC70}"/>
              </a:ext>
            </a:extLst>
          </p:cNvPr>
          <p:cNvSpPr txBox="1"/>
          <p:nvPr userDrawn="1"/>
        </p:nvSpPr>
        <p:spPr>
          <a:xfrm>
            <a:off x="3973233" y="5834517"/>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Technology</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alt 2</a:t>
            </a:r>
          </a:p>
        </p:txBody>
      </p:sp>
      <p:sp>
        <p:nvSpPr>
          <p:cNvPr id="272" name="TextBox 271">
            <a:extLst>
              <a:ext uri="{FF2B5EF4-FFF2-40B4-BE49-F238E27FC236}">
                <a16:creationId xmlns:a16="http://schemas.microsoft.com/office/drawing/2014/main" id="{58F439FC-8441-45FB-A3C2-AC25B8CA23FF}"/>
              </a:ext>
            </a:extLst>
          </p:cNvPr>
          <p:cNvSpPr txBox="1"/>
          <p:nvPr userDrawn="1"/>
        </p:nvSpPr>
        <p:spPr>
          <a:xfrm>
            <a:off x="4679778" y="5834517"/>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Technology</a:t>
            </a:r>
            <a:br>
              <a:rPr kumimoji="0" lang="en-US" sz="800" b="0" i="0" u="none" strike="noStrike" kern="1200" cap="none" spc="0" normalizeH="0" baseline="0" noProof="0" dirty="0">
                <a:ln>
                  <a:noFill/>
                </a:ln>
                <a:solidFill>
                  <a:srgbClr val="FFFFFF"/>
                </a:solidFill>
                <a:effectLst/>
                <a:uLnTx/>
                <a:uFillTx/>
                <a:latin typeface="Arial"/>
                <a:ea typeface="メイリオ"/>
                <a:cs typeface="+mn-cs"/>
              </a:rPr>
            </a:br>
            <a:r>
              <a:rPr kumimoji="0" lang="en-US" sz="800" b="0" i="0" u="none" strike="noStrike" kern="1200" cap="none" spc="0" normalizeH="0" baseline="0" noProof="0" dirty="0">
                <a:ln>
                  <a:noFill/>
                </a:ln>
                <a:solidFill>
                  <a:srgbClr val="FFFFFF"/>
                </a:solidFill>
                <a:effectLst/>
                <a:uLnTx/>
                <a:uFillTx/>
                <a:latin typeface="Arial"/>
                <a:ea typeface="メイリオ"/>
                <a:cs typeface="+mn-cs"/>
              </a:rPr>
              <a:t>alt 3</a:t>
            </a:r>
          </a:p>
        </p:txBody>
      </p:sp>
      <p:sp>
        <p:nvSpPr>
          <p:cNvPr id="274" name="TextBox 273">
            <a:extLst>
              <a:ext uri="{FF2B5EF4-FFF2-40B4-BE49-F238E27FC236}">
                <a16:creationId xmlns:a16="http://schemas.microsoft.com/office/drawing/2014/main" id="{44774E2F-1398-4506-8C56-E844ADDADB5B}"/>
              </a:ext>
            </a:extLst>
          </p:cNvPr>
          <p:cNvSpPr txBox="1"/>
          <p:nvPr userDrawn="1"/>
        </p:nvSpPr>
        <p:spPr>
          <a:xfrm>
            <a:off x="5386323" y="5834517"/>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Technology</a:t>
            </a:r>
          </a:p>
        </p:txBody>
      </p:sp>
      <p:sp>
        <p:nvSpPr>
          <p:cNvPr id="276" name="TextBox 275">
            <a:extLst>
              <a:ext uri="{FF2B5EF4-FFF2-40B4-BE49-F238E27FC236}">
                <a16:creationId xmlns:a16="http://schemas.microsoft.com/office/drawing/2014/main" id="{EBFBE6C0-E9BE-48ED-B7FC-E2A49FD6BB0D}"/>
              </a:ext>
            </a:extLst>
          </p:cNvPr>
          <p:cNvSpPr txBox="1"/>
          <p:nvPr userDrawn="1"/>
        </p:nvSpPr>
        <p:spPr>
          <a:xfrm>
            <a:off x="6088789" y="5834517"/>
            <a:ext cx="709636" cy="21544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Tent</a:t>
            </a:r>
          </a:p>
        </p:txBody>
      </p:sp>
      <p:sp>
        <p:nvSpPr>
          <p:cNvPr id="3" name="Rectangle 2">
            <a:extLst>
              <a:ext uri="{FF2B5EF4-FFF2-40B4-BE49-F238E27FC236}">
                <a16:creationId xmlns:a16="http://schemas.microsoft.com/office/drawing/2014/main" id="{E167703B-BA4F-4ED1-9AC4-CBA9A29BC30A}"/>
              </a:ext>
            </a:extLst>
          </p:cNvPr>
          <p:cNvSpPr/>
          <p:nvPr userDrawn="1"/>
        </p:nvSpPr>
        <p:spPr>
          <a:xfrm>
            <a:off x="-1" y="6812281"/>
            <a:ext cx="1218882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メイリオ"/>
              <a:cs typeface="+mn-cs"/>
            </a:endParaRPr>
          </a:p>
        </p:txBody>
      </p:sp>
      <p:sp>
        <p:nvSpPr>
          <p:cNvPr id="97" name="TextBox 96">
            <a:extLst>
              <a:ext uri="{FF2B5EF4-FFF2-40B4-BE49-F238E27FC236}">
                <a16:creationId xmlns:a16="http://schemas.microsoft.com/office/drawing/2014/main" id="{9B1773EF-27C8-4D24-BE7C-A2EE62DF2B33}"/>
              </a:ext>
            </a:extLst>
          </p:cNvPr>
          <p:cNvSpPr txBox="1"/>
          <p:nvPr userDrawn="1"/>
        </p:nvSpPr>
        <p:spPr>
          <a:xfrm>
            <a:off x="6799413" y="5834517"/>
            <a:ext cx="709636" cy="338554"/>
          </a:xfrm>
          <a:prstGeom prst="rect">
            <a:avLst/>
          </a:prstGeom>
          <a:no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メイリオ"/>
                <a:cs typeface="+mn-cs"/>
              </a:rPr>
              <a:t>Exception handling</a:t>
            </a:r>
          </a:p>
        </p:txBody>
      </p:sp>
    </p:spTree>
    <p:extLst>
      <p:ext uri="{BB962C8B-B14F-4D97-AF65-F5344CB8AC3E}">
        <p14:creationId xmlns:p14="http://schemas.microsoft.com/office/powerpoint/2010/main" val="291165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 Map">
    <p:bg>
      <p:bgPr>
        <a:solidFill>
          <a:schemeClr val="bg1"/>
        </a:solidFill>
        <a:effectLst/>
      </p:bgPr>
    </p:bg>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1EC614DD-715F-4FED-8870-8126A5E30C3E}"/>
              </a:ext>
            </a:extLst>
          </p:cNvPr>
          <p:cNvGrpSpPr>
            <a:grpSpLocks/>
          </p:cNvGrpSpPr>
          <p:nvPr userDrawn="1"/>
        </p:nvGrpSpPr>
        <p:grpSpPr bwMode="auto">
          <a:xfrm>
            <a:off x="1478930" y="1386942"/>
            <a:ext cx="7785153" cy="5092700"/>
            <a:chOff x="1757363" y="1860550"/>
            <a:chExt cx="6414459" cy="3873500"/>
          </a:xfrm>
          <a:solidFill>
            <a:schemeClr val="bg2"/>
          </a:solidFill>
        </p:grpSpPr>
        <p:sp>
          <p:nvSpPr>
            <p:cNvPr id="6" name="Freeform 4">
              <a:extLst>
                <a:ext uri="{FF2B5EF4-FFF2-40B4-BE49-F238E27FC236}">
                  <a16:creationId xmlns:a16="http://schemas.microsoft.com/office/drawing/2014/main" id="{4D3AFE62-E176-4623-A52A-BE82F84C5C9E}"/>
                </a:ext>
              </a:extLst>
            </p:cNvPr>
            <p:cNvSpPr>
              <a:spLocks/>
            </p:cNvSpPr>
            <p:nvPr/>
          </p:nvSpPr>
          <p:spPr bwMode="auto">
            <a:xfrm>
              <a:off x="7697186" y="1860550"/>
              <a:ext cx="474636" cy="717550"/>
            </a:xfrm>
            <a:custGeom>
              <a:avLst/>
              <a:gdLst>
                <a:gd name="T0" fmla="*/ 74 w 230"/>
                <a:gd name="T1" fmla="*/ 12 h 377"/>
                <a:gd name="T2" fmla="*/ 28 w 230"/>
                <a:gd name="T3" fmla="*/ 81 h 377"/>
                <a:gd name="T4" fmla="*/ 49 w 230"/>
                <a:gd name="T5" fmla="*/ 107 h 377"/>
                <a:gd name="T6" fmla="*/ 28 w 230"/>
                <a:gd name="T7" fmla="*/ 139 h 377"/>
                <a:gd name="T8" fmla="*/ 41 w 230"/>
                <a:gd name="T9" fmla="*/ 149 h 377"/>
                <a:gd name="T10" fmla="*/ 31 w 230"/>
                <a:gd name="T11" fmla="*/ 171 h 377"/>
                <a:gd name="T12" fmla="*/ 31 w 230"/>
                <a:gd name="T13" fmla="*/ 206 h 377"/>
                <a:gd name="T14" fmla="*/ 0 w 230"/>
                <a:gd name="T15" fmla="*/ 219 h 377"/>
                <a:gd name="T16" fmla="*/ 13 w 230"/>
                <a:gd name="T17" fmla="*/ 229 h 377"/>
                <a:gd name="T18" fmla="*/ 79 w 230"/>
                <a:gd name="T19" fmla="*/ 361 h 377"/>
                <a:gd name="T20" fmla="*/ 131 w 230"/>
                <a:gd name="T21" fmla="*/ 377 h 377"/>
                <a:gd name="T22" fmla="*/ 128 w 230"/>
                <a:gd name="T23" fmla="*/ 350 h 377"/>
                <a:gd name="T24" fmla="*/ 154 w 230"/>
                <a:gd name="T25" fmla="*/ 329 h 377"/>
                <a:gd name="T26" fmla="*/ 144 w 230"/>
                <a:gd name="T27" fmla="*/ 307 h 377"/>
                <a:gd name="T28" fmla="*/ 210 w 230"/>
                <a:gd name="T29" fmla="*/ 280 h 377"/>
                <a:gd name="T30" fmla="*/ 212 w 230"/>
                <a:gd name="T31" fmla="*/ 243 h 377"/>
                <a:gd name="T32" fmla="*/ 250 w 230"/>
                <a:gd name="T33" fmla="*/ 241 h 377"/>
                <a:gd name="T34" fmla="*/ 280 w 230"/>
                <a:gd name="T35" fmla="*/ 213 h 377"/>
                <a:gd name="T36" fmla="*/ 316 w 230"/>
                <a:gd name="T37" fmla="*/ 194 h 377"/>
                <a:gd name="T38" fmla="*/ 316 w 230"/>
                <a:gd name="T39" fmla="*/ 171 h 377"/>
                <a:gd name="T40" fmla="*/ 266 w 230"/>
                <a:gd name="T41" fmla="*/ 163 h 377"/>
                <a:gd name="T42" fmla="*/ 257 w 230"/>
                <a:gd name="T43" fmla="*/ 138 h 377"/>
                <a:gd name="T44" fmla="*/ 207 w 230"/>
                <a:gd name="T45" fmla="*/ 134 h 377"/>
                <a:gd name="T46" fmla="*/ 168 w 230"/>
                <a:gd name="T47" fmla="*/ 22 h 377"/>
                <a:gd name="T48" fmla="*/ 148 w 230"/>
                <a:gd name="T49" fmla="*/ 0 h 377"/>
                <a:gd name="T50" fmla="*/ 99 w 230"/>
                <a:gd name="T51" fmla="*/ 9 h 377"/>
                <a:gd name="T52" fmla="*/ 90 w 230"/>
                <a:gd name="T53" fmla="*/ 20 h 377"/>
                <a:gd name="T54" fmla="*/ 74 w 230"/>
                <a:gd name="T55" fmla="*/ 12 h 3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377"/>
                <a:gd name="T86" fmla="*/ 230 w 230"/>
                <a:gd name="T87" fmla="*/ 377 h 3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377">
                  <a:moveTo>
                    <a:pt x="54" y="12"/>
                  </a:moveTo>
                  <a:lnTo>
                    <a:pt x="20" y="81"/>
                  </a:lnTo>
                  <a:lnTo>
                    <a:pt x="36" y="107"/>
                  </a:lnTo>
                  <a:lnTo>
                    <a:pt x="20" y="139"/>
                  </a:lnTo>
                  <a:lnTo>
                    <a:pt x="30" y="149"/>
                  </a:lnTo>
                  <a:lnTo>
                    <a:pt x="23" y="171"/>
                  </a:lnTo>
                  <a:lnTo>
                    <a:pt x="23" y="206"/>
                  </a:lnTo>
                  <a:lnTo>
                    <a:pt x="0" y="219"/>
                  </a:lnTo>
                  <a:lnTo>
                    <a:pt x="9" y="229"/>
                  </a:lnTo>
                  <a:lnTo>
                    <a:pt x="57" y="361"/>
                  </a:lnTo>
                  <a:lnTo>
                    <a:pt x="95" y="377"/>
                  </a:lnTo>
                  <a:lnTo>
                    <a:pt x="93" y="350"/>
                  </a:lnTo>
                  <a:lnTo>
                    <a:pt x="112" y="329"/>
                  </a:lnTo>
                  <a:lnTo>
                    <a:pt x="105" y="307"/>
                  </a:lnTo>
                  <a:lnTo>
                    <a:pt x="152" y="280"/>
                  </a:lnTo>
                  <a:lnTo>
                    <a:pt x="154" y="243"/>
                  </a:lnTo>
                  <a:lnTo>
                    <a:pt x="182" y="241"/>
                  </a:lnTo>
                  <a:lnTo>
                    <a:pt x="204" y="213"/>
                  </a:lnTo>
                  <a:lnTo>
                    <a:pt x="230" y="194"/>
                  </a:lnTo>
                  <a:lnTo>
                    <a:pt x="230" y="171"/>
                  </a:lnTo>
                  <a:lnTo>
                    <a:pt x="194" y="163"/>
                  </a:lnTo>
                  <a:lnTo>
                    <a:pt x="187" y="138"/>
                  </a:lnTo>
                  <a:lnTo>
                    <a:pt x="151" y="134"/>
                  </a:lnTo>
                  <a:lnTo>
                    <a:pt x="122" y="22"/>
                  </a:lnTo>
                  <a:lnTo>
                    <a:pt x="108" y="0"/>
                  </a:lnTo>
                  <a:lnTo>
                    <a:pt x="72" y="9"/>
                  </a:lnTo>
                  <a:lnTo>
                    <a:pt x="66" y="20"/>
                  </a:lnTo>
                  <a:lnTo>
                    <a:pt x="54" y="12"/>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7" name="Freeform 6">
              <a:extLst>
                <a:ext uri="{FF2B5EF4-FFF2-40B4-BE49-F238E27FC236}">
                  <a16:creationId xmlns:a16="http://schemas.microsoft.com/office/drawing/2014/main" id="{56D09F3E-B20F-432D-B2BA-3EB96BD63BEF}"/>
                </a:ext>
              </a:extLst>
            </p:cNvPr>
            <p:cNvSpPr>
              <a:spLocks/>
            </p:cNvSpPr>
            <p:nvPr/>
          </p:nvSpPr>
          <p:spPr bwMode="auto">
            <a:xfrm>
              <a:off x="5268691" y="4062413"/>
              <a:ext cx="607053" cy="561975"/>
            </a:xfrm>
            <a:custGeom>
              <a:avLst/>
              <a:gdLst>
                <a:gd name="T0" fmla="*/ 0 w 294"/>
                <a:gd name="T1" fmla="*/ 27 h 295"/>
                <a:gd name="T2" fmla="*/ 162 w 294"/>
                <a:gd name="T3" fmla="*/ 12 h 295"/>
                <a:gd name="T4" fmla="*/ 359 w 294"/>
                <a:gd name="T5" fmla="*/ 0 h 295"/>
                <a:gd name="T6" fmla="*/ 348 w 294"/>
                <a:gd name="T7" fmla="*/ 39 h 295"/>
                <a:gd name="T8" fmla="*/ 392 w 294"/>
                <a:gd name="T9" fmla="*/ 30 h 295"/>
                <a:gd name="T10" fmla="*/ 407 w 294"/>
                <a:gd name="T11" fmla="*/ 56 h 295"/>
                <a:gd name="T12" fmla="*/ 362 w 294"/>
                <a:gd name="T13" fmla="*/ 80 h 295"/>
                <a:gd name="T14" fmla="*/ 373 w 294"/>
                <a:gd name="T15" fmla="*/ 121 h 295"/>
                <a:gd name="T16" fmla="*/ 327 w 294"/>
                <a:gd name="T17" fmla="*/ 189 h 295"/>
                <a:gd name="T18" fmla="*/ 291 w 294"/>
                <a:gd name="T19" fmla="*/ 231 h 295"/>
                <a:gd name="T20" fmla="*/ 310 w 294"/>
                <a:gd name="T21" fmla="*/ 285 h 295"/>
                <a:gd name="T22" fmla="*/ 60 w 294"/>
                <a:gd name="T23" fmla="*/ 295 h 295"/>
                <a:gd name="T24" fmla="*/ 59 w 294"/>
                <a:gd name="T25" fmla="*/ 262 h 295"/>
                <a:gd name="T26" fmla="*/ 10 w 294"/>
                <a:gd name="T27" fmla="*/ 255 h 295"/>
                <a:gd name="T28" fmla="*/ 10 w 294"/>
                <a:gd name="T29" fmla="*/ 80 h 295"/>
                <a:gd name="T30" fmla="*/ 0 w 294"/>
                <a:gd name="T31" fmla="*/ 27 h 2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295"/>
                <a:gd name="T50" fmla="*/ 294 w 294"/>
                <a:gd name="T51" fmla="*/ 295 h 2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295">
                  <a:moveTo>
                    <a:pt x="0" y="27"/>
                  </a:moveTo>
                  <a:lnTo>
                    <a:pt x="116" y="12"/>
                  </a:lnTo>
                  <a:lnTo>
                    <a:pt x="259" y="0"/>
                  </a:lnTo>
                  <a:lnTo>
                    <a:pt x="252" y="39"/>
                  </a:lnTo>
                  <a:lnTo>
                    <a:pt x="283" y="30"/>
                  </a:lnTo>
                  <a:lnTo>
                    <a:pt x="294" y="56"/>
                  </a:lnTo>
                  <a:lnTo>
                    <a:pt x="262" y="80"/>
                  </a:lnTo>
                  <a:lnTo>
                    <a:pt x="269" y="121"/>
                  </a:lnTo>
                  <a:lnTo>
                    <a:pt x="235" y="189"/>
                  </a:lnTo>
                  <a:lnTo>
                    <a:pt x="210" y="231"/>
                  </a:lnTo>
                  <a:lnTo>
                    <a:pt x="224" y="285"/>
                  </a:lnTo>
                  <a:lnTo>
                    <a:pt x="43" y="295"/>
                  </a:lnTo>
                  <a:lnTo>
                    <a:pt x="42" y="262"/>
                  </a:lnTo>
                  <a:lnTo>
                    <a:pt x="6" y="255"/>
                  </a:lnTo>
                  <a:lnTo>
                    <a:pt x="6" y="80"/>
                  </a:lnTo>
                  <a:lnTo>
                    <a:pt x="0" y="27"/>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8" name="Freeform 7">
              <a:extLst>
                <a:ext uri="{FF2B5EF4-FFF2-40B4-BE49-F238E27FC236}">
                  <a16:creationId xmlns:a16="http://schemas.microsoft.com/office/drawing/2014/main" id="{2F7B9766-CACB-4A5A-88EB-7FDF048205A3}"/>
                </a:ext>
              </a:extLst>
            </p:cNvPr>
            <p:cNvSpPr>
              <a:spLocks/>
            </p:cNvSpPr>
            <p:nvPr/>
          </p:nvSpPr>
          <p:spPr bwMode="auto">
            <a:xfrm>
              <a:off x="5354963" y="4603750"/>
              <a:ext cx="741189" cy="588963"/>
            </a:xfrm>
            <a:custGeom>
              <a:avLst/>
              <a:gdLst>
                <a:gd name="T0" fmla="*/ 0 w 359"/>
                <a:gd name="T1" fmla="*/ 7 h 309"/>
                <a:gd name="T2" fmla="*/ 247 w 359"/>
                <a:gd name="T3" fmla="*/ 0 h 309"/>
                <a:gd name="T4" fmla="*/ 291 w 359"/>
                <a:gd name="T5" fmla="*/ 64 h 309"/>
                <a:gd name="T6" fmla="*/ 254 w 359"/>
                <a:gd name="T7" fmla="*/ 139 h 309"/>
                <a:gd name="T8" fmla="*/ 242 w 359"/>
                <a:gd name="T9" fmla="*/ 173 h 309"/>
                <a:gd name="T10" fmla="*/ 407 w 359"/>
                <a:gd name="T11" fmla="*/ 159 h 309"/>
                <a:gd name="T12" fmla="*/ 417 w 359"/>
                <a:gd name="T13" fmla="*/ 208 h 309"/>
                <a:gd name="T14" fmla="*/ 367 w 359"/>
                <a:gd name="T15" fmla="*/ 204 h 309"/>
                <a:gd name="T16" fmla="*/ 346 w 359"/>
                <a:gd name="T17" fmla="*/ 225 h 309"/>
                <a:gd name="T18" fmla="*/ 369 w 359"/>
                <a:gd name="T19" fmla="*/ 239 h 309"/>
                <a:gd name="T20" fmla="*/ 416 w 359"/>
                <a:gd name="T21" fmla="*/ 222 h 309"/>
                <a:gd name="T22" fmla="*/ 417 w 359"/>
                <a:gd name="T23" fmla="*/ 246 h 309"/>
                <a:gd name="T24" fmla="*/ 444 w 359"/>
                <a:gd name="T25" fmla="*/ 226 h 309"/>
                <a:gd name="T26" fmla="*/ 463 w 359"/>
                <a:gd name="T27" fmla="*/ 226 h 309"/>
                <a:gd name="T28" fmla="*/ 441 w 359"/>
                <a:gd name="T29" fmla="*/ 267 h 309"/>
                <a:gd name="T30" fmla="*/ 482 w 359"/>
                <a:gd name="T31" fmla="*/ 274 h 309"/>
                <a:gd name="T32" fmla="*/ 495 w 359"/>
                <a:gd name="T33" fmla="*/ 297 h 309"/>
                <a:gd name="T34" fmla="*/ 476 w 359"/>
                <a:gd name="T35" fmla="*/ 304 h 309"/>
                <a:gd name="T36" fmla="*/ 451 w 359"/>
                <a:gd name="T37" fmla="*/ 289 h 309"/>
                <a:gd name="T38" fmla="*/ 402 w 359"/>
                <a:gd name="T39" fmla="*/ 279 h 309"/>
                <a:gd name="T40" fmla="*/ 412 w 359"/>
                <a:gd name="T41" fmla="*/ 306 h 309"/>
                <a:gd name="T42" fmla="*/ 390 w 359"/>
                <a:gd name="T43" fmla="*/ 309 h 309"/>
                <a:gd name="T44" fmla="*/ 368 w 359"/>
                <a:gd name="T45" fmla="*/ 285 h 309"/>
                <a:gd name="T46" fmla="*/ 356 w 359"/>
                <a:gd name="T47" fmla="*/ 300 h 309"/>
                <a:gd name="T48" fmla="*/ 284 w 359"/>
                <a:gd name="T49" fmla="*/ 300 h 309"/>
                <a:gd name="T50" fmla="*/ 284 w 359"/>
                <a:gd name="T51" fmla="*/ 285 h 309"/>
                <a:gd name="T52" fmla="*/ 258 w 359"/>
                <a:gd name="T53" fmla="*/ 267 h 309"/>
                <a:gd name="T54" fmla="*/ 202 w 359"/>
                <a:gd name="T55" fmla="*/ 265 h 309"/>
                <a:gd name="T56" fmla="*/ 248 w 359"/>
                <a:gd name="T57" fmla="*/ 285 h 309"/>
                <a:gd name="T58" fmla="*/ 184 w 359"/>
                <a:gd name="T59" fmla="*/ 295 h 309"/>
                <a:gd name="T60" fmla="*/ 86 w 359"/>
                <a:gd name="T61" fmla="*/ 281 h 309"/>
                <a:gd name="T62" fmla="*/ 48 w 359"/>
                <a:gd name="T63" fmla="*/ 285 h 309"/>
                <a:gd name="T64" fmla="*/ 62 w 359"/>
                <a:gd name="T65" fmla="*/ 181 h 309"/>
                <a:gd name="T66" fmla="*/ 1 w 359"/>
                <a:gd name="T67" fmla="*/ 99 h 309"/>
                <a:gd name="T68" fmla="*/ 0 w 359"/>
                <a:gd name="T69" fmla="*/ 7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9"/>
                <a:gd name="T106" fmla="*/ 0 h 309"/>
                <a:gd name="T107" fmla="*/ 359 w 359"/>
                <a:gd name="T108" fmla="*/ 309 h 3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9" h="309">
                  <a:moveTo>
                    <a:pt x="0" y="7"/>
                  </a:moveTo>
                  <a:lnTo>
                    <a:pt x="179" y="0"/>
                  </a:lnTo>
                  <a:lnTo>
                    <a:pt x="211" y="64"/>
                  </a:lnTo>
                  <a:lnTo>
                    <a:pt x="184" y="139"/>
                  </a:lnTo>
                  <a:lnTo>
                    <a:pt x="175" y="173"/>
                  </a:lnTo>
                  <a:lnTo>
                    <a:pt x="295" y="159"/>
                  </a:lnTo>
                  <a:lnTo>
                    <a:pt x="303" y="208"/>
                  </a:lnTo>
                  <a:lnTo>
                    <a:pt x="267" y="204"/>
                  </a:lnTo>
                  <a:lnTo>
                    <a:pt x="250" y="225"/>
                  </a:lnTo>
                  <a:lnTo>
                    <a:pt x="269" y="239"/>
                  </a:lnTo>
                  <a:lnTo>
                    <a:pt x="302" y="222"/>
                  </a:lnTo>
                  <a:lnTo>
                    <a:pt x="303" y="246"/>
                  </a:lnTo>
                  <a:lnTo>
                    <a:pt x="322" y="226"/>
                  </a:lnTo>
                  <a:lnTo>
                    <a:pt x="336" y="226"/>
                  </a:lnTo>
                  <a:lnTo>
                    <a:pt x="320" y="267"/>
                  </a:lnTo>
                  <a:lnTo>
                    <a:pt x="350" y="274"/>
                  </a:lnTo>
                  <a:lnTo>
                    <a:pt x="359" y="297"/>
                  </a:lnTo>
                  <a:lnTo>
                    <a:pt x="345" y="304"/>
                  </a:lnTo>
                  <a:lnTo>
                    <a:pt x="327" y="289"/>
                  </a:lnTo>
                  <a:lnTo>
                    <a:pt x="292" y="279"/>
                  </a:lnTo>
                  <a:lnTo>
                    <a:pt x="299" y="306"/>
                  </a:lnTo>
                  <a:lnTo>
                    <a:pt x="282" y="309"/>
                  </a:lnTo>
                  <a:lnTo>
                    <a:pt x="268" y="285"/>
                  </a:lnTo>
                  <a:lnTo>
                    <a:pt x="259" y="300"/>
                  </a:lnTo>
                  <a:lnTo>
                    <a:pt x="206" y="300"/>
                  </a:lnTo>
                  <a:lnTo>
                    <a:pt x="206" y="285"/>
                  </a:lnTo>
                  <a:lnTo>
                    <a:pt x="187" y="267"/>
                  </a:lnTo>
                  <a:lnTo>
                    <a:pt x="147" y="265"/>
                  </a:lnTo>
                  <a:lnTo>
                    <a:pt x="180" y="285"/>
                  </a:lnTo>
                  <a:lnTo>
                    <a:pt x="134" y="295"/>
                  </a:lnTo>
                  <a:lnTo>
                    <a:pt x="62" y="281"/>
                  </a:lnTo>
                  <a:lnTo>
                    <a:pt x="35" y="285"/>
                  </a:lnTo>
                  <a:lnTo>
                    <a:pt x="45" y="181"/>
                  </a:lnTo>
                  <a:lnTo>
                    <a:pt x="1" y="99"/>
                  </a:lnTo>
                  <a:lnTo>
                    <a:pt x="0" y="7"/>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9" name="Freeform 8">
              <a:extLst>
                <a:ext uri="{FF2B5EF4-FFF2-40B4-BE49-F238E27FC236}">
                  <a16:creationId xmlns:a16="http://schemas.microsoft.com/office/drawing/2014/main" id="{AC3BEAE1-90DA-4F18-921F-21C047EBCCF9}"/>
                </a:ext>
              </a:extLst>
            </p:cNvPr>
            <p:cNvSpPr>
              <a:spLocks/>
            </p:cNvSpPr>
            <p:nvPr/>
          </p:nvSpPr>
          <p:spPr bwMode="auto">
            <a:xfrm>
              <a:off x="4850151" y="2117725"/>
              <a:ext cx="825453" cy="923925"/>
            </a:xfrm>
            <a:custGeom>
              <a:avLst/>
              <a:gdLst>
                <a:gd name="T0" fmla="*/ 0 w 400"/>
                <a:gd name="T1" fmla="*/ 38 h 485"/>
                <a:gd name="T2" fmla="*/ 144 w 400"/>
                <a:gd name="T3" fmla="*/ 38 h 485"/>
                <a:gd name="T4" fmla="*/ 143 w 400"/>
                <a:gd name="T5" fmla="*/ 0 h 485"/>
                <a:gd name="T6" fmla="*/ 172 w 400"/>
                <a:gd name="T7" fmla="*/ 11 h 485"/>
                <a:gd name="T8" fmla="*/ 181 w 400"/>
                <a:gd name="T9" fmla="*/ 40 h 485"/>
                <a:gd name="T10" fmla="*/ 248 w 400"/>
                <a:gd name="T11" fmla="*/ 72 h 485"/>
                <a:gd name="T12" fmla="*/ 268 w 400"/>
                <a:gd name="T13" fmla="*/ 58 h 485"/>
                <a:gd name="T14" fmla="*/ 311 w 400"/>
                <a:gd name="T15" fmla="*/ 58 h 485"/>
                <a:gd name="T16" fmla="*/ 342 w 400"/>
                <a:gd name="T17" fmla="*/ 86 h 485"/>
                <a:gd name="T18" fmla="*/ 364 w 400"/>
                <a:gd name="T19" fmla="*/ 76 h 485"/>
                <a:gd name="T20" fmla="*/ 422 w 400"/>
                <a:gd name="T21" fmla="*/ 87 h 485"/>
                <a:gd name="T22" fmla="*/ 444 w 400"/>
                <a:gd name="T23" fmla="*/ 66 h 485"/>
                <a:gd name="T24" fmla="*/ 482 w 400"/>
                <a:gd name="T25" fmla="*/ 83 h 485"/>
                <a:gd name="T26" fmla="*/ 550 w 400"/>
                <a:gd name="T27" fmla="*/ 80 h 485"/>
                <a:gd name="T28" fmla="*/ 439 w 400"/>
                <a:gd name="T29" fmla="*/ 140 h 485"/>
                <a:gd name="T30" fmla="*/ 385 w 400"/>
                <a:gd name="T31" fmla="*/ 193 h 485"/>
                <a:gd name="T32" fmla="*/ 396 w 400"/>
                <a:gd name="T33" fmla="*/ 269 h 485"/>
                <a:gd name="T34" fmla="*/ 358 w 400"/>
                <a:gd name="T35" fmla="*/ 301 h 485"/>
                <a:gd name="T36" fmla="*/ 372 w 400"/>
                <a:gd name="T37" fmla="*/ 324 h 485"/>
                <a:gd name="T38" fmla="*/ 372 w 400"/>
                <a:gd name="T39" fmla="*/ 380 h 485"/>
                <a:gd name="T40" fmla="*/ 411 w 400"/>
                <a:gd name="T41" fmla="*/ 380 h 485"/>
                <a:gd name="T42" fmla="*/ 467 w 400"/>
                <a:gd name="T43" fmla="*/ 421 h 485"/>
                <a:gd name="T44" fmla="*/ 488 w 400"/>
                <a:gd name="T45" fmla="*/ 471 h 485"/>
                <a:gd name="T46" fmla="*/ 101 w 400"/>
                <a:gd name="T47" fmla="*/ 485 h 485"/>
                <a:gd name="T48" fmla="*/ 102 w 400"/>
                <a:gd name="T49" fmla="*/ 351 h 485"/>
                <a:gd name="T50" fmla="*/ 67 w 400"/>
                <a:gd name="T51" fmla="*/ 321 h 485"/>
                <a:gd name="T52" fmla="*/ 80 w 400"/>
                <a:gd name="T53" fmla="*/ 286 h 485"/>
                <a:gd name="T54" fmla="*/ 90 w 400"/>
                <a:gd name="T55" fmla="*/ 266 h 485"/>
                <a:gd name="T56" fmla="*/ 67 w 400"/>
                <a:gd name="T57" fmla="*/ 173 h 485"/>
                <a:gd name="T58" fmla="*/ 34 w 400"/>
                <a:gd name="T59" fmla="*/ 112 h 485"/>
                <a:gd name="T60" fmla="*/ 0 w 400"/>
                <a:gd name="T61" fmla="*/ 38 h 4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0"/>
                <a:gd name="T94" fmla="*/ 0 h 485"/>
                <a:gd name="T95" fmla="*/ 400 w 400"/>
                <a:gd name="T96" fmla="*/ 485 h 4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0" h="485">
                  <a:moveTo>
                    <a:pt x="0" y="38"/>
                  </a:moveTo>
                  <a:lnTo>
                    <a:pt x="105" y="38"/>
                  </a:lnTo>
                  <a:lnTo>
                    <a:pt x="104" y="0"/>
                  </a:lnTo>
                  <a:lnTo>
                    <a:pt x="126" y="11"/>
                  </a:lnTo>
                  <a:lnTo>
                    <a:pt x="131" y="40"/>
                  </a:lnTo>
                  <a:lnTo>
                    <a:pt x="181" y="72"/>
                  </a:lnTo>
                  <a:lnTo>
                    <a:pt x="196" y="58"/>
                  </a:lnTo>
                  <a:lnTo>
                    <a:pt x="226" y="58"/>
                  </a:lnTo>
                  <a:lnTo>
                    <a:pt x="249" y="86"/>
                  </a:lnTo>
                  <a:lnTo>
                    <a:pt x="264" y="76"/>
                  </a:lnTo>
                  <a:lnTo>
                    <a:pt x="308" y="87"/>
                  </a:lnTo>
                  <a:lnTo>
                    <a:pt x="323" y="66"/>
                  </a:lnTo>
                  <a:lnTo>
                    <a:pt x="351" y="83"/>
                  </a:lnTo>
                  <a:lnTo>
                    <a:pt x="400" y="80"/>
                  </a:lnTo>
                  <a:lnTo>
                    <a:pt x="320" y="140"/>
                  </a:lnTo>
                  <a:lnTo>
                    <a:pt x="281" y="193"/>
                  </a:lnTo>
                  <a:lnTo>
                    <a:pt x="288" y="269"/>
                  </a:lnTo>
                  <a:lnTo>
                    <a:pt x="261" y="301"/>
                  </a:lnTo>
                  <a:lnTo>
                    <a:pt x="272" y="324"/>
                  </a:lnTo>
                  <a:lnTo>
                    <a:pt x="272" y="380"/>
                  </a:lnTo>
                  <a:lnTo>
                    <a:pt x="299" y="380"/>
                  </a:lnTo>
                  <a:lnTo>
                    <a:pt x="340" y="421"/>
                  </a:lnTo>
                  <a:lnTo>
                    <a:pt x="356" y="471"/>
                  </a:lnTo>
                  <a:lnTo>
                    <a:pt x="73" y="485"/>
                  </a:lnTo>
                  <a:lnTo>
                    <a:pt x="74" y="351"/>
                  </a:lnTo>
                  <a:lnTo>
                    <a:pt x="49" y="321"/>
                  </a:lnTo>
                  <a:lnTo>
                    <a:pt x="58" y="286"/>
                  </a:lnTo>
                  <a:lnTo>
                    <a:pt x="66" y="266"/>
                  </a:lnTo>
                  <a:lnTo>
                    <a:pt x="49" y="173"/>
                  </a:lnTo>
                  <a:lnTo>
                    <a:pt x="25" y="112"/>
                  </a:lnTo>
                  <a:lnTo>
                    <a:pt x="0" y="38"/>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10" name="Freeform 9">
              <a:extLst>
                <a:ext uri="{FF2B5EF4-FFF2-40B4-BE49-F238E27FC236}">
                  <a16:creationId xmlns:a16="http://schemas.microsoft.com/office/drawing/2014/main" id="{9EB14C47-F99E-47A3-96B4-6BCCB6C596C4}"/>
                </a:ext>
              </a:extLst>
            </p:cNvPr>
            <p:cNvSpPr>
              <a:spLocks/>
            </p:cNvSpPr>
            <p:nvPr/>
          </p:nvSpPr>
          <p:spPr bwMode="auto">
            <a:xfrm>
              <a:off x="5380937" y="2435225"/>
              <a:ext cx="627688" cy="728663"/>
            </a:xfrm>
            <a:custGeom>
              <a:avLst/>
              <a:gdLst>
                <a:gd name="T0" fmla="*/ 30 w 304"/>
                <a:gd name="T1" fmla="*/ 26 h 382"/>
                <a:gd name="T2" fmla="*/ 62 w 304"/>
                <a:gd name="T3" fmla="*/ 23 h 382"/>
                <a:gd name="T4" fmla="*/ 89 w 304"/>
                <a:gd name="T5" fmla="*/ 23 h 382"/>
                <a:gd name="T6" fmla="*/ 108 w 304"/>
                <a:gd name="T7" fmla="*/ 0 h 382"/>
                <a:gd name="T8" fmla="*/ 120 w 304"/>
                <a:gd name="T9" fmla="*/ 28 h 382"/>
                <a:gd name="T10" fmla="*/ 167 w 304"/>
                <a:gd name="T11" fmla="*/ 28 h 382"/>
                <a:gd name="T12" fmla="*/ 189 w 304"/>
                <a:gd name="T13" fmla="*/ 54 h 382"/>
                <a:gd name="T14" fmla="*/ 237 w 304"/>
                <a:gd name="T15" fmla="*/ 47 h 382"/>
                <a:gd name="T16" fmla="*/ 268 w 304"/>
                <a:gd name="T17" fmla="*/ 64 h 382"/>
                <a:gd name="T18" fmla="*/ 327 w 304"/>
                <a:gd name="T19" fmla="*/ 75 h 382"/>
                <a:gd name="T20" fmla="*/ 338 w 304"/>
                <a:gd name="T21" fmla="*/ 95 h 382"/>
                <a:gd name="T22" fmla="*/ 368 w 304"/>
                <a:gd name="T23" fmla="*/ 97 h 382"/>
                <a:gd name="T24" fmla="*/ 357 w 304"/>
                <a:gd name="T25" fmla="*/ 117 h 382"/>
                <a:gd name="T26" fmla="*/ 369 w 304"/>
                <a:gd name="T27" fmla="*/ 139 h 382"/>
                <a:gd name="T28" fmla="*/ 351 w 304"/>
                <a:gd name="T29" fmla="*/ 167 h 382"/>
                <a:gd name="T30" fmla="*/ 365 w 304"/>
                <a:gd name="T31" fmla="*/ 173 h 382"/>
                <a:gd name="T32" fmla="*/ 397 w 304"/>
                <a:gd name="T33" fmla="*/ 142 h 382"/>
                <a:gd name="T34" fmla="*/ 396 w 304"/>
                <a:gd name="T35" fmla="*/ 132 h 382"/>
                <a:gd name="T36" fmla="*/ 407 w 304"/>
                <a:gd name="T37" fmla="*/ 127 h 382"/>
                <a:gd name="T38" fmla="*/ 417 w 304"/>
                <a:gd name="T39" fmla="*/ 142 h 382"/>
                <a:gd name="T40" fmla="*/ 390 w 304"/>
                <a:gd name="T41" fmla="*/ 164 h 382"/>
                <a:gd name="T42" fmla="*/ 382 w 304"/>
                <a:gd name="T43" fmla="*/ 212 h 382"/>
                <a:gd name="T44" fmla="*/ 382 w 304"/>
                <a:gd name="T45" fmla="*/ 293 h 382"/>
                <a:gd name="T46" fmla="*/ 397 w 304"/>
                <a:gd name="T47" fmla="*/ 307 h 382"/>
                <a:gd name="T48" fmla="*/ 389 w 304"/>
                <a:gd name="T49" fmla="*/ 358 h 382"/>
                <a:gd name="T50" fmla="*/ 194 w 304"/>
                <a:gd name="T51" fmla="*/ 382 h 382"/>
                <a:gd name="T52" fmla="*/ 143 w 304"/>
                <a:gd name="T53" fmla="*/ 359 h 382"/>
                <a:gd name="T54" fmla="*/ 153 w 304"/>
                <a:gd name="T55" fmla="*/ 328 h 382"/>
                <a:gd name="T56" fmla="*/ 129 w 304"/>
                <a:gd name="T57" fmla="*/ 295 h 382"/>
                <a:gd name="T58" fmla="*/ 108 w 304"/>
                <a:gd name="T59" fmla="*/ 254 h 382"/>
                <a:gd name="T60" fmla="*/ 52 w 304"/>
                <a:gd name="T61" fmla="*/ 213 h 382"/>
                <a:gd name="T62" fmla="*/ 17 w 304"/>
                <a:gd name="T63" fmla="*/ 213 h 382"/>
                <a:gd name="T64" fmla="*/ 17 w 304"/>
                <a:gd name="T65" fmla="*/ 157 h 382"/>
                <a:gd name="T66" fmla="*/ 0 w 304"/>
                <a:gd name="T67" fmla="*/ 135 h 382"/>
                <a:gd name="T68" fmla="*/ 38 w 304"/>
                <a:gd name="T69" fmla="*/ 102 h 382"/>
                <a:gd name="T70" fmla="*/ 30 w 304"/>
                <a:gd name="T71" fmla="*/ 26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4"/>
                <a:gd name="T109" fmla="*/ 0 h 382"/>
                <a:gd name="T110" fmla="*/ 304 w 304"/>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4" h="382">
                  <a:moveTo>
                    <a:pt x="22" y="26"/>
                  </a:moveTo>
                  <a:lnTo>
                    <a:pt x="45" y="23"/>
                  </a:lnTo>
                  <a:lnTo>
                    <a:pt x="65" y="23"/>
                  </a:lnTo>
                  <a:lnTo>
                    <a:pt x="79" y="0"/>
                  </a:lnTo>
                  <a:lnTo>
                    <a:pt x="88" y="28"/>
                  </a:lnTo>
                  <a:lnTo>
                    <a:pt x="121" y="28"/>
                  </a:lnTo>
                  <a:lnTo>
                    <a:pt x="139" y="54"/>
                  </a:lnTo>
                  <a:lnTo>
                    <a:pt x="173" y="47"/>
                  </a:lnTo>
                  <a:lnTo>
                    <a:pt x="196" y="64"/>
                  </a:lnTo>
                  <a:lnTo>
                    <a:pt x="238" y="75"/>
                  </a:lnTo>
                  <a:lnTo>
                    <a:pt x="246" y="95"/>
                  </a:lnTo>
                  <a:lnTo>
                    <a:pt x="268" y="97"/>
                  </a:lnTo>
                  <a:lnTo>
                    <a:pt x="261" y="117"/>
                  </a:lnTo>
                  <a:lnTo>
                    <a:pt x="269" y="139"/>
                  </a:lnTo>
                  <a:lnTo>
                    <a:pt x="255" y="167"/>
                  </a:lnTo>
                  <a:lnTo>
                    <a:pt x="265" y="173"/>
                  </a:lnTo>
                  <a:lnTo>
                    <a:pt x="289" y="142"/>
                  </a:lnTo>
                  <a:lnTo>
                    <a:pt x="288" y="132"/>
                  </a:lnTo>
                  <a:lnTo>
                    <a:pt x="297" y="127"/>
                  </a:lnTo>
                  <a:lnTo>
                    <a:pt x="304" y="142"/>
                  </a:lnTo>
                  <a:lnTo>
                    <a:pt x="285" y="164"/>
                  </a:lnTo>
                  <a:lnTo>
                    <a:pt x="278" y="212"/>
                  </a:lnTo>
                  <a:lnTo>
                    <a:pt x="278" y="293"/>
                  </a:lnTo>
                  <a:lnTo>
                    <a:pt x="289" y="307"/>
                  </a:lnTo>
                  <a:lnTo>
                    <a:pt x="284" y="358"/>
                  </a:lnTo>
                  <a:lnTo>
                    <a:pt x="140" y="382"/>
                  </a:lnTo>
                  <a:lnTo>
                    <a:pt x="104" y="359"/>
                  </a:lnTo>
                  <a:lnTo>
                    <a:pt x="111" y="328"/>
                  </a:lnTo>
                  <a:lnTo>
                    <a:pt x="94" y="295"/>
                  </a:lnTo>
                  <a:lnTo>
                    <a:pt x="79" y="254"/>
                  </a:lnTo>
                  <a:lnTo>
                    <a:pt x="38" y="213"/>
                  </a:lnTo>
                  <a:lnTo>
                    <a:pt x="13" y="213"/>
                  </a:lnTo>
                  <a:lnTo>
                    <a:pt x="13" y="157"/>
                  </a:lnTo>
                  <a:lnTo>
                    <a:pt x="0" y="135"/>
                  </a:lnTo>
                  <a:lnTo>
                    <a:pt x="28" y="102"/>
                  </a:lnTo>
                  <a:lnTo>
                    <a:pt x="22" y="26"/>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11" name="Freeform 10">
              <a:extLst>
                <a:ext uri="{FF2B5EF4-FFF2-40B4-BE49-F238E27FC236}">
                  <a16:creationId xmlns:a16="http://schemas.microsoft.com/office/drawing/2014/main" id="{FEBA65BB-55DD-4ED4-8C9F-2A0782DC976B}"/>
                </a:ext>
              </a:extLst>
            </p:cNvPr>
            <p:cNvSpPr>
              <a:spLocks/>
            </p:cNvSpPr>
            <p:nvPr/>
          </p:nvSpPr>
          <p:spPr bwMode="auto">
            <a:xfrm>
              <a:off x="5627771" y="2331821"/>
              <a:ext cx="677559" cy="288925"/>
            </a:xfrm>
            <a:custGeom>
              <a:avLst/>
              <a:gdLst>
                <a:gd name="T0" fmla="*/ 0 w 327"/>
                <a:gd name="T1" fmla="*/ 84 h 152"/>
                <a:gd name="T2" fmla="*/ 101 w 327"/>
                <a:gd name="T3" fmla="*/ 0 h 152"/>
                <a:gd name="T4" fmla="*/ 84 w 327"/>
                <a:gd name="T5" fmla="*/ 34 h 152"/>
                <a:gd name="T6" fmla="*/ 98 w 327"/>
                <a:gd name="T7" fmla="*/ 45 h 152"/>
                <a:gd name="T8" fmla="*/ 129 w 327"/>
                <a:gd name="T9" fmla="*/ 31 h 152"/>
                <a:gd name="T10" fmla="*/ 198 w 327"/>
                <a:gd name="T11" fmla="*/ 52 h 152"/>
                <a:gd name="T12" fmla="*/ 229 w 327"/>
                <a:gd name="T13" fmla="*/ 34 h 152"/>
                <a:gd name="T14" fmla="*/ 325 w 327"/>
                <a:gd name="T15" fmla="*/ 25 h 152"/>
                <a:gd name="T16" fmla="*/ 342 w 327"/>
                <a:gd name="T17" fmla="*/ 46 h 152"/>
                <a:gd name="T18" fmla="*/ 377 w 327"/>
                <a:gd name="T19" fmla="*/ 41 h 152"/>
                <a:gd name="T20" fmla="*/ 451 w 327"/>
                <a:gd name="T21" fmla="*/ 64 h 152"/>
                <a:gd name="T22" fmla="*/ 454 w 327"/>
                <a:gd name="T23" fmla="*/ 80 h 152"/>
                <a:gd name="T24" fmla="*/ 376 w 327"/>
                <a:gd name="T25" fmla="*/ 94 h 152"/>
                <a:gd name="T26" fmla="*/ 355 w 327"/>
                <a:gd name="T27" fmla="*/ 84 h 152"/>
                <a:gd name="T28" fmla="*/ 315 w 327"/>
                <a:gd name="T29" fmla="*/ 87 h 152"/>
                <a:gd name="T30" fmla="*/ 270 w 327"/>
                <a:gd name="T31" fmla="*/ 108 h 152"/>
                <a:gd name="T32" fmla="*/ 248 w 327"/>
                <a:gd name="T33" fmla="*/ 109 h 152"/>
                <a:gd name="T34" fmla="*/ 230 w 327"/>
                <a:gd name="T35" fmla="*/ 94 h 152"/>
                <a:gd name="T36" fmla="*/ 206 w 327"/>
                <a:gd name="T37" fmla="*/ 151 h 152"/>
                <a:gd name="T38" fmla="*/ 177 w 327"/>
                <a:gd name="T39" fmla="*/ 152 h 152"/>
                <a:gd name="T40" fmla="*/ 164 w 327"/>
                <a:gd name="T41" fmla="*/ 129 h 152"/>
                <a:gd name="T42" fmla="*/ 102 w 327"/>
                <a:gd name="T43" fmla="*/ 119 h 152"/>
                <a:gd name="T44" fmla="*/ 75 w 327"/>
                <a:gd name="T45" fmla="*/ 102 h 152"/>
                <a:gd name="T46" fmla="*/ 26 w 327"/>
                <a:gd name="T47" fmla="*/ 108 h 152"/>
                <a:gd name="T48" fmla="*/ 0 w 327"/>
                <a:gd name="T49" fmla="*/ 84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7"/>
                <a:gd name="T76" fmla="*/ 0 h 152"/>
                <a:gd name="T77" fmla="*/ 327 w 327"/>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7" h="152">
                  <a:moveTo>
                    <a:pt x="0" y="84"/>
                  </a:moveTo>
                  <a:lnTo>
                    <a:pt x="73" y="0"/>
                  </a:lnTo>
                  <a:lnTo>
                    <a:pt x="60" y="34"/>
                  </a:lnTo>
                  <a:lnTo>
                    <a:pt x="70" y="45"/>
                  </a:lnTo>
                  <a:lnTo>
                    <a:pt x="93" y="31"/>
                  </a:lnTo>
                  <a:lnTo>
                    <a:pt x="143" y="52"/>
                  </a:lnTo>
                  <a:lnTo>
                    <a:pt x="165" y="34"/>
                  </a:lnTo>
                  <a:lnTo>
                    <a:pt x="233" y="25"/>
                  </a:lnTo>
                  <a:lnTo>
                    <a:pt x="246" y="46"/>
                  </a:lnTo>
                  <a:lnTo>
                    <a:pt x="272" y="41"/>
                  </a:lnTo>
                  <a:lnTo>
                    <a:pt x="324" y="64"/>
                  </a:lnTo>
                  <a:lnTo>
                    <a:pt x="327" y="80"/>
                  </a:lnTo>
                  <a:lnTo>
                    <a:pt x="271" y="94"/>
                  </a:lnTo>
                  <a:lnTo>
                    <a:pt x="255" y="84"/>
                  </a:lnTo>
                  <a:lnTo>
                    <a:pt x="227" y="87"/>
                  </a:lnTo>
                  <a:lnTo>
                    <a:pt x="194" y="108"/>
                  </a:lnTo>
                  <a:lnTo>
                    <a:pt x="178" y="109"/>
                  </a:lnTo>
                  <a:lnTo>
                    <a:pt x="166" y="94"/>
                  </a:lnTo>
                  <a:lnTo>
                    <a:pt x="148" y="151"/>
                  </a:lnTo>
                  <a:lnTo>
                    <a:pt x="127" y="152"/>
                  </a:lnTo>
                  <a:lnTo>
                    <a:pt x="118" y="129"/>
                  </a:lnTo>
                  <a:lnTo>
                    <a:pt x="74" y="119"/>
                  </a:lnTo>
                  <a:lnTo>
                    <a:pt x="54" y="102"/>
                  </a:lnTo>
                  <a:lnTo>
                    <a:pt x="18" y="108"/>
                  </a:lnTo>
                  <a:lnTo>
                    <a:pt x="0" y="84"/>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12" name="Freeform 11">
              <a:extLst>
                <a:ext uri="{FF2B5EF4-FFF2-40B4-BE49-F238E27FC236}">
                  <a16:creationId xmlns:a16="http://schemas.microsoft.com/office/drawing/2014/main" id="{EEC6AF57-10DE-45E2-93F6-96E58BEBC118}"/>
                </a:ext>
              </a:extLst>
            </p:cNvPr>
            <p:cNvSpPr>
              <a:spLocks/>
            </p:cNvSpPr>
            <p:nvPr/>
          </p:nvSpPr>
          <p:spPr bwMode="auto">
            <a:xfrm>
              <a:off x="6096152" y="2536825"/>
              <a:ext cx="481514" cy="649288"/>
            </a:xfrm>
            <a:custGeom>
              <a:avLst/>
              <a:gdLst>
                <a:gd name="T0" fmla="*/ 81 w 234"/>
                <a:gd name="T1" fmla="*/ 14 h 341"/>
                <a:gd name="T2" fmla="*/ 91 w 234"/>
                <a:gd name="T3" fmla="*/ 35 h 341"/>
                <a:gd name="T4" fmla="*/ 69 w 234"/>
                <a:gd name="T5" fmla="*/ 48 h 341"/>
                <a:gd name="T6" fmla="*/ 68 w 234"/>
                <a:gd name="T7" fmla="*/ 102 h 341"/>
                <a:gd name="T8" fmla="*/ 56 w 234"/>
                <a:gd name="T9" fmla="*/ 67 h 341"/>
                <a:gd name="T10" fmla="*/ 11 w 234"/>
                <a:gd name="T11" fmla="*/ 101 h 341"/>
                <a:gd name="T12" fmla="*/ 0 w 234"/>
                <a:gd name="T13" fmla="*/ 199 h 341"/>
                <a:gd name="T14" fmla="*/ 29 w 234"/>
                <a:gd name="T15" fmla="*/ 247 h 341"/>
                <a:gd name="T16" fmla="*/ 32 w 234"/>
                <a:gd name="T17" fmla="*/ 272 h 341"/>
                <a:gd name="T18" fmla="*/ 34 w 234"/>
                <a:gd name="T19" fmla="*/ 292 h 341"/>
                <a:gd name="T20" fmla="*/ 32 w 234"/>
                <a:gd name="T21" fmla="*/ 309 h 341"/>
                <a:gd name="T22" fmla="*/ 27 w 234"/>
                <a:gd name="T23" fmla="*/ 341 h 341"/>
                <a:gd name="T24" fmla="*/ 152 w 234"/>
                <a:gd name="T25" fmla="*/ 335 h 341"/>
                <a:gd name="T26" fmla="*/ 318 w 234"/>
                <a:gd name="T27" fmla="*/ 323 h 341"/>
                <a:gd name="T28" fmla="*/ 289 w 234"/>
                <a:gd name="T29" fmla="*/ 316 h 341"/>
                <a:gd name="T30" fmla="*/ 271 w 234"/>
                <a:gd name="T31" fmla="*/ 299 h 341"/>
                <a:gd name="T32" fmla="*/ 297 w 234"/>
                <a:gd name="T33" fmla="*/ 283 h 341"/>
                <a:gd name="T34" fmla="*/ 297 w 234"/>
                <a:gd name="T35" fmla="*/ 265 h 341"/>
                <a:gd name="T36" fmla="*/ 284 w 234"/>
                <a:gd name="T37" fmla="*/ 248 h 341"/>
                <a:gd name="T38" fmla="*/ 297 w 234"/>
                <a:gd name="T39" fmla="*/ 236 h 341"/>
                <a:gd name="T40" fmla="*/ 320 w 234"/>
                <a:gd name="T41" fmla="*/ 238 h 341"/>
                <a:gd name="T42" fmla="*/ 315 w 234"/>
                <a:gd name="T43" fmla="*/ 191 h 341"/>
                <a:gd name="T44" fmla="*/ 308 w 234"/>
                <a:gd name="T45" fmla="*/ 162 h 341"/>
                <a:gd name="T46" fmla="*/ 296 w 234"/>
                <a:gd name="T47" fmla="*/ 145 h 341"/>
                <a:gd name="T48" fmla="*/ 282 w 234"/>
                <a:gd name="T49" fmla="*/ 134 h 341"/>
                <a:gd name="T50" fmla="*/ 262 w 234"/>
                <a:gd name="T51" fmla="*/ 131 h 341"/>
                <a:gd name="T52" fmla="*/ 242 w 234"/>
                <a:gd name="T53" fmla="*/ 131 h 341"/>
                <a:gd name="T54" fmla="*/ 219 w 234"/>
                <a:gd name="T55" fmla="*/ 153 h 341"/>
                <a:gd name="T56" fmla="*/ 207 w 234"/>
                <a:gd name="T57" fmla="*/ 160 h 341"/>
                <a:gd name="T58" fmla="*/ 199 w 234"/>
                <a:gd name="T59" fmla="*/ 162 h 341"/>
                <a:gd name="T60" fmla="*/ 187 w 234"/>
                <a:gd name="T61" fmla="*/ 159 h 341"/>
                <a:gd name="T62" fmla="*/ 185 w 234"/>
                <a:gd name="T63" fmla="*/ 148 h 341"/>
                <a:gd name="T64" fmla="*/ 187 w 234"/>
                <a:gd name="T65" fmla="*/ 141 h 341"/>
                <a:gd name="T66" fmla="*/ 198 w 234"/>
                <a:gd name="T67" fmla="*/ 134 h 341"/>
                <a:gd name="T68" fmla="*/ 205 w 234"/>
                <a:gd name="T69" fmla="*/ 131 h 341"/>
                <a:gd name="T70" fmla="*/ 215 w 234"/>
                <a:gd name="T71" fmla="*/ 129 h 341"/>
                <a:gd name="T72" fmla="*/ 215 w 234"/>
                <a:gd name="T73" fmla="*/ 117 h 341"/>
                <a:gd name="T74" fmla="*/ 239 w 234"/>
                <a:gd name="T75" fmla="*/ 102 h 341"/>
                <a:gd name="T76" fmla="*/ 215 w 234"/>
                <a:gd name="T77" fmla="*/ 58 h 341"/>
                <a:gd name="T78" fmla="*/ 215 w 234"/>
                <a:gd name="T79" fmla="*/ 37 h 341"/>
                <a:gd name="T80" fmla="*/ 174 w 234"/>
                <a:gd name="T81" fmla="*/ 28 h 341"/>
                <a:gd name="T82" fmla="*/ 116 w 234"/>
                <a:gd name="T83" fmla="*/ 0 h 341"/>
                <a:gd name="T84" fmla="*/ 81 w 234"/>
                <a:gd name="T85" fmla="*/ 14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4"/>
                <a:gd name="T130" fmla="*/ 0 h 341"/>
                <a:gd name="T131" fmla="*/ 234 w 23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4" h="341">
                  <a:moveTo>
                    <a:pt x="59" y="14"/>
                  </a:moveTo>
                  <a:lnTo>
                    <a:pt x="67" y="35"/>
                  </a:lnTo>
                  <a:lnTo>
                    <a:pt x="51" y="48"/>
                  </a:lnTo>
                  <a:lnTo>
                    <a:pt x="50" y="102"/>
                  </a:lnTo>
                  <a:lnTo>
                    <a:pt x="41" y="67"/>
                  </a:lnTo>
                  <a:lnTo>
                    <a:pt x="7" y="101"/>
                  </a:lnTo>
                  <a:lnTo>
                    <a:pt x="0" y="199"/>
                  </a:lnTo>
                  <a:lnTo>
                    <a:pt x="21" y="247"/>
                  </a:lnTo>
                  <a:lnTo>
                    <a:pt x="24" y="272"/>
                  </a:lnTo>
                  <a:lnTo>
                    <a:pt x="25" y="292"/>
                  </a:lnTo>
                  <a:lnTo>
                    <a:pt x="24" y="309"/>
                  </a:lnTo>
                  <a:lnTo>
                    <a:pt x="19" y="341"/>
                  </a:lnTo>
                  <a:lnTo>
                    <a:pt x="111" y="335"/>
                  </a:lnTo>
                  <a:lnTo>
                    <a:pt x="233" y="323"/>
                  </a:lnTo>
                  <a:lnTo>
                    <a:pt x="211" y="316"/>
                  </a:lnTo>
                  <a:lnTo>
                    <a:pt x="199" y="299"/>
                  </a:lnTo>
                  <a:lnTo>
                    <a:pt x="217" y="283"/>
                  </a:lnTo>
                  <a:lnTo>
                    <a:pt x="217" y="265"/>
                  </a:lnTo>
                  <a:lnTo>
                    <a:pt x="208" y="248"/>
                  </a:lnTo>
                  <a:lnTo>
                    <a:pt x="217" y="236"/>
                  </a:lnTo>
                  <a:lnTo>
                    <a:pt x="234" y="238"/>
                  </a:lnTo>
                  <a:lnTo>
                    <a:pt x="230" y="191"/>
                  </a:lnTo>
                  <a:lnTo>
                    <a:pt x="226" y="162"/>
                  </a:lnTo>
                  <a:lnTo>
                    <a:pt x="216" y="145"/>
                  </a:lnTo>
                  <a:lnTo>
                    <a:pt x="206" y="134"/>
                  </a:lnTo>
                  <a:lnTo>
                    <a:pt x="191" y="131"/>
                  </a:lnTo>
                  <a:lnTo>
                    <a:pt x="177" y="131"/>
                  </a:lnTo>
                  <a:lnTo>
                    <a:pt x="161" y="153"/>
                  </a:lnTo>
                  <a:lnTo>
                    <a:pt x="152" y="160"/>
                  </a:lnTo>
                  <a:lnTo>
                    <a:pt x="145" y="162"/>
                  </a:lnTo>
                  <a:lnTo>
                    <a:pt x="137" y="159"/>
                  </a:lnTo>
                  <a:lnTo>
                    <a:pt x="135" y="148"/>
                  </a:lnTo>
                  <a:lnTo>
                    <a:pt x="137" y="141"/>
                  </a:lnTo>
                  <a:lnTo>
                    <a:pt x="144" y="134"/>
                  </a:lnTo>
                  <a:lnTo>
                    <a:pt x="151" y="131"/>
                  </a:lnTo>
                  <a:lnTo>
                    <a:pt x="157" y="129"/>
                  </a:lnTo>
                  <a:lnTo>
                    <a:pt x="157" y="117"/>
                  </a:lnTo>
                  <a:lnTo>
                    <a:pt x="175" y="102"/>
                  </a:lnTo>
                  <a:lnTo>
                    <a:pt x="157" y="58"/>
                  </a:lnTo>
                  <a:lnTo>
                    <a:pt x="157" y="37"/>
                  </a:lnTo>
                  <a:lnTo>
                    <a:pt x="128" y="28"/>
                  </a:lnTo>
                  <a:lnTo>
                    <a:pt x="85" y="0"/>
                  </a:lnTo>
                  <a:lnTo>
                    <a:pt x="59" y="14"/>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13" name="Freeform 12">
              <a:extLst>
                <a:ext uri="{FF2B5EF4-FFF2-40B4-BE49-F238E27FC236}">
                  <a16:creationId xmlns:a16="http://schemas.microsoft.com/office/drawing/2014/main" id="{6D1C84AE-24BC-40D8-943C-247D8B7BC727}"/>
                </a:ext>
              </a:extLst>
            </p:cNvPr>
            <p:cNvSpPr>
              <a:spLocks/>
            </p:cNvSpPr>
            <p:nvPr/>
          </p:nvSpPr>
          <p:spPr bwMode="auto">
            <a:xfrm>
              <a:off x="6710082" y="4090988"/>
              <a:ext cx="619090" cy="485775"/>
            </a:xfrm>
            <a:custGeom>
              <a:avLst/>
              <a:gdLst>
                <a:gd name="T0" fmla="*/ 15 w 300"/>
                <a:gd name="T1" fmla="*/ 46 h 255"/>
                <a:gd name="T2" fmla="*/ 48 w 300"/>
                <a:gd name="T3" fmla="*/ 21 h 255"/>
                <a:gd name="T4" fmla="*/ 171 w 300"/>
                <a:gd name="T5" fmla="*/ 0 h 255"/>
                <a:gd name="T6" fmla="*/ 210 w 300"/>
                <a:gd name="T7" fmla="*/ 14 h 255"/>
                <a:gd name="T8" fmla="*/ 288 w 300"/>
                <a:gd name="T9" fmla="*/ 4 h 255"/>
                <a:gd name="T10" fmla="*/ 353 w 300"/>
                <a:gd name="T11" fmla="*/ 40 h 255"/>
                <a:gd name="T12" fmla="*/ 413 w 300"/>
                <a:gd name="T13" fmla="*/ 68 h 255"/>
                <a:gd name="T14" fmla="*/ 380 w 300"/>
                <a:gd name="T15" fmla="*/ 145 h 255"/>
                <a:gd name="T16" fmla="*/ 331 w 300"/>
                <a:gd name="T17" fmla="*/ 183 h 255"/>
                <a:gd name="T18" fmla="*/ 276 w 300"/>
                <a:gd name="T19" fmla="*/ 195 h 255"/>
                <a:gd name="T20" fmla="*/ 286 w 300"/>
                <a:gd name="T21" fmla="*/ 226 h 255"/>
                <a:gd name="T22" fmla="*/ 253 w 300"/>
                <a:gd name="T23" fmla="*/ 255 h 255"/>
                <a:gd name="T24" fmla="*/ 192 w 300"/>
                <a:gd name="T25" fmla="*/ 183 h 255"/>
                <a:gd name="T26" fmla="*/ 28 w 300"/>
                <a:gd name="T27" fmla="*/ 68 h 255"/>
                <a:gd name="T28" fmla="*/ 0 w 300"/>
                <a:gd name="T29" fmla="*/ 68 h 255"/>
                <a:gd name="T30" fmla="*/ 15 w 300"/>
                <a:gd name="T31" fmla="*/ 4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255"/>
                <a:gd name="T50" fmla="*/ 300 w 300"/>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255">
                  <a:moveTo>
                    <a:pt x="11" y="46"/>
                  </a:moveTo>
                  <a:lnTo>
                    <a:pt x="35" y="21"/>
                  </a:lnTo>
                  <a:lnTo>
                    <a:pt x="125" y="0"/>
                  </a:lnTo>
                  <a:lnTo>
                    <a:pt x="152" y="14"/>
                  </a:lnTo>
                  <a:lnTo>
                    <a:pt x="210" y="4"/>
                  </a:lnTo>
                  <a:lnTo>
                    <a:pt x="257" y="40"/>
                  </a:lnTo>
                  <a:lnTo>
                    <a:pt x="300" y="68"/>
                  </a:lnTo>
                  <a:lnTo>
                    <a:pt x="276" y="145"/>
                  </a:lnTo>
                  <a:lnTo>
                    <a:pt x="240" y="183"/>
                  </a:lnTo>
                  <a:lnTo>
                    <a:pt x="200" y="195"/>
                  </a:lnTo>
                  <a:lnTo>
                    <a:pt x="208" y="226"/>
                  </a:lnTo>
                  <a:lnTo>
                    <a:pt x="184" y="255"/>
                  </a:lnTo>
                  <a:lnTo>
                    <a:pt x="138" y="183"/>
                  </a:lnTo>
                  <a:lnTo>
                    <a:pt x="20" y="68"/>
                  </a:lnTo>
                  <a:lnTo>
                    <a:pt x="0" y="68"/>
                  </a:lnTo>
                  <a:lnTo>
                    <a:pt x="11" y="46"/>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16" name="Freeform 13">
              <a:extLst>
                <a:ext uri="{FF2B5EF4-FFF2-40B4-BE49-F238E27FC236}">
                  <a16:creationId xmlns:a16="http://schemas.microsoft.com/office/drawing/2014/main" id="{96F28FED-D84E-4D4D-AB3C-7056FFD95662}"/>
                </a:ext>
              </a:extLst>
            </p:cNvPr>
            <p:cNvSpPr>
              <a:spLocks/>
            </p:cNvSpPr>
            <p:nvPr/>
          </p:nvSpPr>
          <p:spPr bwMode="auto">
            <a:xfrm>
              <a:off x="6630976" y="3375025"/>
              <a:ext cx="932074" cy="576263"/>
            </a:xfrm>
            <a:custGeom>
              <a:avLst/>
              <a:gdLst>
                <a:gd name="T0" fmla="*/ 102 w 452"/>
                <a:gd name="T1" fmla="*/ 211 h 302"/>
                <a:gd name="T2" fmla="*/ 83 w 452"/>
                <a:gd name="T3" fmla="*/ 242 h 302"/>
                <a:gd name="T4" fmla="*/ 57 w 452"/>
                <a:gd name="T5" fmla="*/ 250 h 302"/>
                <a:gd name="T6" fmla="*/ 56 w 452"/>
                <a:gd name="T7" fmla="*/ 270 h 302"/>
                <a:gd name="T8" fmla="*/ 2 w 452"/>
                <a:gd name="T9" fmla="*/ 286 h 302"/>
                <a:gd name="T10" fmla="*/ 0 w 452"/>
                <a:gd name="T11" fmla="*/ 302 h 302"/>
                <a:gd name="T12" fmla="*/ 146 w 452"/>
                <a:gd name="T13" fmla="*/ 282 h 302"/>
                <a:gd name="T14" fmla="*/ 414 w 452"/>
                <a:gd name="T15" fmla="*/ 238 h 302"/>
                <a:gd name="T16" fmla="*/ 619 w 452"/>
                <a:gd name="T17" fmla="*/ 200 h 302"/>
                <a:gd name="T18" fmla="*/ 619 w 452"/>
                <a:gd name="T19" fmla="*/ 169 h 302"/>
                <a:gd name="T20" fmla="*/ 597 w 452"/>
                <a:gd name="T21" fmla="*/ 160 h 302"/>
                <a:gd name="T22" fmla="*/ 578 w 452"/>
                <a:gd name="T23" fmla="*/ 175 h 302"/>
                <a:gd name="T24" fmla="*/ 568 w 452"/>
                <a:gd name="T25" fmla="*/ 134 h 302"/>
                <a:gd name="T26" fmla="*/ 578 w 452"/>
                <a:gd name="T27" fmla="*/ 97 h 302"/>
                <a:gd name="T28" fmla="*/ 501 w 452"/>
                <a:gd name="T29" fmla="*/ 70 h 302"/>
                <a:gd name="T30" fmla="*/ 449 w 452"/>
                <a:gd name="T31" fmla="*/ 77 h 302"/>
                <a:gd name="T32" fmla="*/ 448 w 452"/>
                <a:gd name="T33" fmla="*/ 21 h 302"/>
                <a:gd name="T34" fmla="*/ 396 w 452"/>
                <a:gd name="T35" fmla="*/ 0 h 302"/>
                <a:gd name="T36" fmla="*/ 354 w 452"/>
                <a:gd name="T37" fmla="*/ 13 h 302"/>
                <a:gd name="T38" fmla="*/ 326 w 452"/>
                <a:gd name="T39" fmla="*/ 66 h 302"/>
                <a:gd name="T40" fmla="*/ 278 w 452"/>
                <a:gd name="T41" fmla="*/ 87 h 302"/>
                <a:gd name="T42" fmla="*/ 259 w 452"/>
                <a:gd name="T43" fmla="*/ 170 h 302"/>
                <a:gd name="T44" fmla="*/ 182 w 452"/>
                <a:gd name="T45" fmla="*/ 211 h 302"/>
                <a:gd name="T46" fmla="*/ 118 w 452"/>
                <a:gd name="T47" fmla="*/ 228 h 302"/>
                <a:gd name="T48" fmla="*/ 102 w 452"/>
                <a:gd name="T49" fmla="*/ 211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2"/>
                <a:gd name="T76" fmla="*/ 0 h 302"/>
                <a:gd name="T77" fmla="*/ 452 w 452"/>
                <a:gd name="T78" fmla="*/ 302 h 30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2" h="302">
                  <a:moveTo>
                    <a:pt x="74" y="211"/>
                  </a:moveTo>
                  <a:lnTo>
                    <a:pt x="61" y="242"/>
                  </a:lnTo>
                  <a:lnTo>
                    <a:pt x="42" y="250"/>
                  </a:lnTo>
                  <a:lnTo>
                    <a:pt x="41" y="270"/>
                  </a:lnTo>
                  <a:lnTo>
                    <a:pt x="2" y="286"/>
                  </a:lnTo>
                  <a:lnTo>
                    <a:pt x="0" y="302"/>
                  </a:lnTo>
                  <a:lnTo>
                    <a:pt x="107" y="282"/>
                  </a:lnTo>
                  <a:lnTo>
                    <a:pt x="302" y="238"/>
                  </a:lnTo>
                  <a:lnTo>
                    <a:pt x="452" y="200"/>
                  </a:lnTo>
                  <a:lnTo>
                    <a:pt x="452" y="169"/>
                  </a:lnTo>
                  <a:lnTo>
                    <a:pt x="435" y="160"/>
                  </a:lnTo>
                  <a:lnTo>
                    <a:pt x="422" y="175"/>
                  </a:lnTo>
                  <a:lnTo>
                    <a:pt x="414" y="134"/>
                  </a:lnTo>
                  <a:lnTo>
                    <a:pt x="422" y="97"/>
                  </a:lnTo>
                  <a:lnTo>
                    <a:pt x="366" y="70"/>
                  </a:lnTo>
                  <a:lnTo>
                    <a:pt x="328" y="77"/>
                  </a:lnTo>
                  <a:lnTo>
                    <a:pt x="327" y="21"/>
                  </a:lnTo>
                  <a:lnTo>
                    <a:pt x="288" y="0"/>
                  </a:lnTo>
                  <a:lnTo>
                    <a:pt x="258" y="13"/>
                  </a:lnTo>
                  <a:lnTo>
                    <a:pt x="238" y="66"/>
                  </a:lnTo>
                  <a:lnTo>
                    <a:pt x="203" y="87"/>
                  </a:lnTo>
                  <a:lnTo>
                    <a:pt x="189" y="170"/>
                  </a:lnTo>
                  <a:lnTo>
                    <a:pt x="132" y="211"/>
                  </a:lnTo>
                  <a:lnTo>
                    <a:pt x="86" y="228"/>
                  </a:lnTo>
                  <a:lnTo>
                    <a:pt x="74" y="211"/>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17" name="Freeform 14">
              <a:extLst>
                <a:ext uri="{FF2B5EF4-FFF2-40B4-BE49-F238E27FC236}">
                  <a16:creationId xmlns:a16="http://schemas.microsoft.com/office/drawing/2014/main" id="{B8C44A6C-1F62-4550-9028-E5B9F11F074D}"/>
                </a:ext>
              </a:extLst>
            </p:cNvPr>
            <p:cNvSpPr>
              <a:spLocks/>
            </p:cNvSpPr>
            <p:nvPr/>
          </p:nvSpPr>
          <p:spPr bwMode="auto">
            <a:xfrm>
              <a:off x="6813264" y="2908300"/>
              <a:ext cx="715393" cy="466725"/>
            </a:xfrm>
            <a:custGeom>
              <a:avLst/>
              <a:gdLst>
                <a:gd name="T0" fmla="*/ 44 w 347"/>
                <a:gd name="T1" fmla="*/ 36 h 245"/>
                <a:gd name="T2" fmla="*/ 0 w 347"/>
                <a:gd name="T3" fmla="*/ 68 h 245"/>
                <a:gd name="T4" fmla="*/ 26 w 347"/>
                <a:gd name="T5" fmla="*/ 187 h 245"/>
                <a:gd name="T6" fmla="*/ 44 w 347"/>
                <a:gd name="T7" fmla="*/ 245 h 245"/>
                <a:gd name="T8" fmla="*/ 126 w 347"/>
                <a:gd name="T9" fmla="*/ 240 h 245"/>
                <a:gd name="T10" fmla="*/ 427 w 347"/>
                <a:gd name="T11" fmla="*/ 195 h 245"/>
                <a:gd name="T12" fmla="*/ 448 w 347"/>
                <a:gd name="T13" fmla="*/ 188 h 245"/>
                <a:gd name="T14" fmla="*/ 478 w 347"/>
                <a:gd name="T15" fmla="*/ 133 h 245"/>
                <a:gd name="T16" fmla="*/ 432 w 347"/>
                <a:gd name="T17" fmla="*/ 103 h 245"/>
                <a:gd name="T18" fmla="*/ 458 w 347"/>
                <a:gd name="T19" fmla="*/ 32 h 245"/>
                <a:gd name="T20" fmla="*/ 424 w 347"/>
                <a:gd name="T21" fmla="*/ 25 h 245"/>
                <a:gd name="T22" fmla="*/ 424 w 347"/>
                <a:gd name="T23" fmla="*/ 7 h 245"/>
                <a:gd name="T24" fmla="*/ 409 w 347"/>
                <a:gd name="T25" fmla="*/ 0 h 245"/>
                <a:gd name="T26" fmla="*/ 59 w 347"/>
                <a:gd name="T27" fmla="*/ 51 h 245"/>
                <a:gd name="T28" fmla="*/ 44 w 347"/>
                <a:gd name="T29" fmla="*/ 36 h 2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7"/>
                <a:gd name="T46" fmla="*/ 0 h 245"/>
                <a:gd name="T47" fmla="*/ 347 w 347"/>
                <a:gd name="T48" fmla="*/ 245 h 2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7" h="245">
                  <a:moveTo>
                    <a:pt x="32" y="36"/>
                  </a:moveTo>
                  <a:lnTo>
                    <a:pt x="0" y="68"/>
                  </a:lnTo>
                  <a:lnTo>
                    <a:pt x="18" y="187"/>
                  </a:lnTo>
                  <a:lnTo>
                    <a:pt x="32" y="245"/>
                  </a:lnTo>
                  <a:lnTo>
                    <a:pt x="91" y="240"/>
                  </a:lnTo>
                  <a:lnTo>
                    <a:pt x="310" y="195"/>
                  </a:lnTo>
                  <a:lnTo>
                    <a:pt x="325" y="188"/>
                  </a:lnTo>
                  <a:lnTo>
                    <a:pt x="347" y="133"/>
                  </a:lnTo>
                  <a:lnTo>
                    <a:pt x="314" y="103"/>
                  </a:lnTo>
                  <a:lnTo>
                    <a:pt x="332" y="32"/>
                  </a:lnTo>
                  <a:lnTo>
                    <a:pt x="307" y="25"/>
                  </a:lnTo>
                  <a:lnTo>
                    <a:pt x="307" y="7"/>
                  </a:lnTo>
                  <a:lnTo>
                    <a:pt x="296" y="0"/>
                  </a:lnTo>
                  <a:lnTo>
                    <a:pt x="42" y="51"/>
                  </a:lnTo>
                  <a:lnTo>
                    <a:pt x="32" y="36"/>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18" name="Freeform 15">
              <a:extLst>
                <a:ext uri="{FF2B5EF4-FFF2-40B4-BE49-F238E27FC236}">
                  <a16:creationId xmlns:a16="http://schemas.microsoft.com/office/drawing/2014/main" id="{E3FC2059-5256-44A0-880D-9ADE32851176}"/>
                </a:ext>
              </a:extLst>
            </p:cNvPr>
            <p:cNvSpPr>
              <a:spLocks/>
            </p:cNvSpPr>
            <p:nvPr/>
          </p:nvSpPr>
          <p:spPr bwMode="auto">
            <a:xfrm>
              <a:off x="6990393" y="3279775"/>
              <a:ext cx="608772" cy="249238"/>
            </a:xfrm>
            <a:custGeom>
              <a:avLst/>
              <a:gdLst>
                <a:gd name="T0" fmla="*/ 0 w 295"/>
                <a:gd name="T1" fmla="*/ 45 h 131"/>
                <a:gd name="T2" fmla="*/ 305 w 295"/>
                <a:gd name="T3" fmla="*/ 0 h 131"/>
                <a:gd name="T4" fmla="*/ 356 w 295"/>
                <a:gd name="T5" fmla="*/ 90 h 131"/>
                <a:gd name="T6" fmla="*/ 407 w 295"/>
                <a:gd name="T7" fmla="*/ 80 h 131"/>
                <a:gd name="T8" fmla="*/ 408 w 295"/>
                <a:gd name="T9" fmla="*/ 125 h 131"/>
                <a:gd name="T10" fmla="*/ 364 w 295"/>
                <a:gd name="T11" fmla="*/ 131 h 131"/>
                <a:gd name="T12" fmla="*/ 329 w 295"/>
                <a:gd name="T13" fmla="*/ 102 h 131"/>
                <a:gd name="T14" fmla="*/ 305 w 295"/>
                <a:gd name="T15" fmla="*/ 66 h 131"/>
                <a:gd name="T16" fmla="*/ 299 w 295"/>
                <a:gd name="T17" fmla="*/ 17 h 131"/>
                <a:gd name="T18" fmla="*/ 281 w 295"/>
                <a:gd name="T19" fmla="*/ 42 h 131"/>
                <a:gd name="T20" fmla="*/ 304 w 295"/>
                <a:gd name="T21" fmla="*/ 116 h 131"/>
                <a:gd name="T22" fmla="*/ 213 w 295"/>
                <a:gd name="T23" fmla="*/ 126 h 131"/>
                <a:gd name="T24" fmla="*/ 210 w 295"/>
                <a:gd name="T25" fmla="*/ 72 h 131"/>
                <a:gd name="T26" fmla="*/ 154 w 295"/>
                <a:gd name="T27" fmla="*/ 49 h 131"/>
                <a:gd name="T28" fmla="*/ 110 w 295"/>
                <a:gd name="T29" fmla="*/ 43 h 131"/>
                <a:gd name="T30" fmla="*/ 12 w 295"/>
                <a:gd name="T31" fmla="*/ 80 h 131"/>
                <a:gd name="T32" fmla="*/ 0 w 295"/>
                <a:gd name="T33" fmla="*/ 4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31"/>
                <a:gd name="T53" fmla="*/ 295 w 29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31">
                  <a:moveTo>
                    <a:pt x="0" y="45"/>
                  </a:moveTo>
                  <a:lnTo>
                    <a:pt x="220" y="0"/>
                  </a:lnTo>
                  <a:lnTo>
                    <a:pt x="256" y="90"/>
                  </a:lnTo>
                  <a:lnTo>
                    <a:pt x="294" y="80"/>
                  </a:lnTo>
                  <a:lnTo>
                    <a:pt x="295" y="125"/>
                  </a:lnTo>
                  <a:lnTo>
                    <a:pt x="264" y="131"/>
                  </a:lnTo>
                  <a:lnTo>
                    <a:pt x="237" y="102"/>
                  </a:lnTo>
                  <a:lnTo>
                    <a:pt x="220" y="66"/>
                  </a:lnTo>
                  <a:lnTo>
                    <a:pt x="216" y="17"/>
                  </a:lnTo>
                  <a:lnTo>
                    <a:pt x="203" y="42"/>
                  </a:lnTo>
                  <a:lnTo>
                    <a:pt x="219" y="116"/>
                  </a:lnTo>
                  <a:lnTo>
                    <a:pt x="154" y="126"/>
                  </a:lnTo>
                  <a:lnTo>
                    <a:pt x="152" y="72"/>
                  </a:lnTo>
                  <a:lnTo>
                    <a:pt x="112" y="49"/>
                  </a:lnTo>
                  <a:lnTo>
                    <a:pt x="79" y="43"/>
                  </a:lnTo>
                  <a:lnTo>
                    <a:pt x="8" y="80"/>
                  </a:lnTo>
                  <a:lnTo>
                    <a:pt x="0" y="45"/>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19" name="Freeform 16">
              <a:extLst>
                <a:ext uri="{FF2B5EF4-FFF2-40B4-BE49-F238E27FC236}">
                  <a16:creationId xmlns:a16="http://schemas.microsoft.com/office/drawing/2014/main" id="{D9AC98BC-DB17-448E-824D-D0C685C50F03}"/>
                </a:ext>
              </a:extLst>
            </p:cNvPr>
            <p:cNvSpPr>
              <a:spLocks/>
            </p:cNvSpPr>
            <p:nvPr/>
          </p:nvSpPr>
          <p:spPr bwMode="auto">
            <a:xfrm>
              <a:off x="2912997" y="2052638"/>
              <a:ext cx="1251937" cy="776287"/>
            </a:xfrm>
            <a:custGeom>
              <a:avLst/>
              <a:gdLst>
                <a:gd name="T0" fmla="*/ 14 w 607"/>
                <a:gd name="T1" fmla="*/ 0 h 407"/>
                <a:gd name="T2" fmla="*/ 179 w 607"/>
                <a:gd name="T3" fmla="*/ 17 h 407"/>
                <a:gd name="T4" fmla="*/ 278 w 607"/>
                <a:gd name="T5" fmla="*/ 27 h 407"/>
                <a:gd name="T6" fmla="*/ 407 w 607"/>
                <a:gd name="T7" fmla="*/ 38 h 407"/>
                <a:gd name="T8" fmla="*/ 527 w 607"/>
                <a:gd name="T9" fmla="*/ 47 h 407"/>
                <a:gd name="T10" fmla="*/ 736 w 607"/>
                <a:gd name="T11" fmla="*/ 59 h 407"/>
                <a:gd name="T12" fmla="*/ 833 w 607"/>
                <a:gd name="T13" fmla="*/ 65 h 407"/>
                <a:gd name="T14" fmla="*/ 830 w 607"/>
                <a:gd name="T15" fmla="*/ 396 h 407"/>
                <a:gd name="T16" fmla="*/ 319 w 607"/>
                <a:gd name="T17" fmla="*/ 362 h 407"/>
                <a:gd name="T18" fmla="*/ 311 w 607"/>
                <a:gd name="T19" fmla="*/ 407 h 407"/>
                <a:gd name="T20" fmla="*/ 289 w 607"/>
                <a:gd name="T21" fmla="*/ 386 h 407"/>
                <a:gd name="T22" fmla="*/ 245 w 607"/>
                <a:gd name="T23" fmla="*/ 389 h 407"/>
                <a:gd name="T24" fmla="*/ 175 w 607"/>
                <a:gd name="T25" fmla="*/ 398 h 407"/>
                <a:gd name="T26" fmla="*/ 166 w 607"/>
                <a:gd name="T27" fmla="*/ 340 h 407"/>
                <a:gd name="T28" fmla="*/ 86 w 607"/>
                <a:gd name="T29" fmla="*/ 294 h 407"/>
                <a:gd name="T30" fmla="*/ 96 w 607"/>
                <a:gd name="T31" fmla="*/ 251 h 407"/>
                <a:gd name="T32" fmla="*/ 104 w 607"/>
                <a:gd name="T33" fmla="*/ 215 h 407"/>
                <a:gd name="T34" fmla="*/ 0 w 607"/>
                <a:gd name="T35" fmla="*/ 101 h 407"/>
                <a:gd name="T36" fmla="*/ 14 w 607"/>
                <a:gd name="T37" fmla="*/ 0 h 4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407"/>
                <a:gd name="T59" fmla="*/ 607 w 607"/>
                <a:gd name="T60" fmla="*/ 407 h 4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407">
                  <a:moveTo>
                    <a:pt x="10" y="0"/>
                  </a:moveTo>
                  <a:lnTo>
                    <a:pt x="129" y="17"/>
                  </a:lnTo>
                  <a:lnTo>
                    <a:pt x="202" y="27"/>
                  </a:lnTo>
                  <a:lnTo>
                    <a:pt x="297" y="38"/>
                  </a:lnTo>
                  <a:lnTo>
                    <a:pt x="384" y="47"/>
                  </a:lnTo>
                  <a:lnTo>
                    <a:pt x="536" y="59"/>
                  </a:lnTo>
                  <a:lnTo>
                    <a:pt x="607" y="65"/>
                  </a:lnTo>
                  <a:lnTo>
                    <a:pt x="605" y="396"/>
                  </a:lnTo>
                  <a:lnTo>
                    <a:pt x="233" y="362"/>
                  </a:lnTo>
                  <a:lnTo>
                    <a:pt x="226" y="407"/>
                  </a:lnTo>
                  <a:lnTo>
                    <a:pt x="211" y="386"/>
                  </a:lnTo>
                  <a:lnTo>
                    <a:pt x="178" y="389"/>
                  </a:lnTo>
                  <a:lnTo>
                    <a:pt x="128" y="398"/>
                  </a:lnTo>
                  <a:lnTo>
                    <a:pt x="120" y="340"/>
                  </a:lnTo>
                  <a:lnTo>
                    <a:pt x="62" y="294"/>
                  </a:lnTo>
                  <a:lnTo>
                    <a:pt x="70" y="251"/>
                  </a:lnTo>
                  <a:lnTo>
                    <a:pt x="76" y="215"/>
                  </a:lnTo>
                  <a:lnTo>
                    <a:pt x="0" y="101"/>
                  </a:lnTo>
                  <a:lnTo>
                    <a:pt x="10"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0" name="Freeform 17">
              <a:extLst>
                <a:ext uri="{FF2B5EF4-FFF2-40B4-BE49-F238E27FC236}">
                  <a16:creationId xmlns:a16="http://schemas.microsoft.com/office/drawing/2014/main" id="{C26F7E2F-8201-485E-AF54-CA8250984850}"/>
                </a:ext>
              </a:extLst>
            </p:cNvPr>
            <p:cNvSpPr>
              <a:spLocks/>
            </p:cNvSpPr>
            <p:nvPr/>
          </p:nvSpPr>
          <p:spPr bwMode="auto">
            <a:xfrm>
              <a:off x="5102169" y="3459163"/>
              <a:ext cx="832332" cy="679450"/>
            </a:xfrm>
            <a:custGeom>
              <a:avLst/>
              <a:gdLst>
                <a:gd name="T0" fmla="*/ 0 w 403"/>
                <a:gd name="T1" fmla="*/ 12 h 357"/>
                <a:gd name="T2" fmla="*/ 241 w 403"/>
                <a:gd name="T3" fmla="*/ 0 h 357"/>
                <a:gd name="T4" fmla="*/ 294 w 403"/>
                <a:gd name="T5" fmla="*/ 0 h 357"/>
                <a:gd name="T6" fmla="*/ 331 w 403"/>
                <a:gd name="T7" fmla="*/ 11 h 357"/>
                <a:gd name="T8" fmla="*/ 312 w 403"/>
                <a:gd name="T9" fmla="*/ 42 h 357"/>
                <a:gd name="T10" fmla="*/ 382 w 403"/>
                <a:gd name="T11" fmla="*/ 92 h 357"/>
                <a:gd name="T12" fmla="*/ 404 w 403"/>
                <a:gd name="T13" fmla="*/ 135 h 357"/>
                <a:gd name="T14" fmla="*/ 446 w 403"/>
                <a:gd name="T15" fmla="*/ 124 h 357"/>
                <a:gd name="T16" fmla="*/ 445 w 403"/>
                <a:gd name="T17" fmla="*/ 184 h 357"/>
                <a:gd name="T18" fmla="*/ 486 w 403"/>
                <a:gd name="T19" fmla="*/ 202 h 357"/>
                <a:gd name="T20" fmla="*/ 505 w 403"/>
                <a:gd name="T21" fmla="*/ 254 h 357"/>
                <a:gd name="T22" fmla="*/ 537 w 403"/>
                <a:gd name="T23" fmla="*/ 259 h 357"/>
                <a:gd name="T24" fmla="*/ 553 w 403"/>
                <a:gd name="T25" fmla="*/ 281 h 357"/>
                <a:gd name="T26" fmla="*/ 515 w 403"/>
                <a:gd name="T27" fmla="*/ 312 h 357"/>
                <a:gd name="T28" fmla="*/ 503 w 403"/>
                <a:gd name="T29" fmla="*/ 347 h 357"/>
                <a:gd name="T30" fmla="*/ 449 w 403"/>
                <a:gd name="T31" fmla="*/ 357 h 357"/>
                <a:gd name="T32" fmla="*/ 463 w 403"/>
                <a:gd name="T33" fmla="*/ 318 h 357"/>
                <a:gd name="T34" fmla="*/ 256 w 403"/>
                <a:gd name="T35" fmla="*/ 332 h 357"/>
                <a:gd name="T36" fmla="*/ 108 w 403"/>
                <a:gd name="T37" fmla="*/ 346 h 357"/>
                <a:gd name="T38" fmla="*/ 98 w 403"/>
                <a:gd name="T39" fmla="*/ 309 h 357"/>
                <a:gd name="T40" fmla="*/ 89 w 403"/>
                <a:gd name="T41" fmla="*/ 194 h 357"/>
                <a:gd name="T42" fmla="*/ 88 w 403"/>
                <a:gd name="T43" fmla="*/ 132 h 357"/>
                <a:gd name="T44" fmla="*/ 38 w 403"/>
                <a:gd name="T45" fmla="*/ 104 h 357"/>
                <a:gd name="T46" fmla="*/ 56 w 403"/>
                <a:gd name="T47" fmla="*/ 78 h 357"/>
                <a:gd name="T48" fmla="*/ 31 w 403"/>
                <a:gd name="T49" fmla="*/ 64 h 357"/>
                <a:gd name="T50" fmla="*/ 0 w 403"/>
                <a:gd name="T51" fmla="*/ 12 h 3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3"/>
                <a:gd name="T79" fmla="*/ 0 h 357"/>
                <a:gd name="T80" fmla="*/ 403 w 403"/>
                <a:gd name="T81" fmla="*/ 357 h 3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3" h="357">
                  <a:moveTo>
                    <a:pt x="0" y="12"/>
                  </a:moveTo>
                  <a:lnTo>
                    <a:pt x="176" y="0"/>
                  </a:lnTo>
                  <a:lnTo>
                    <a:pt x="214" y="0"/>
                  </a:lnTo>
                  <a:lnTo>
                    <a:pt x="242" y="11"/>
                  </a:lnTo>
                  <a:lnTo>
                    <a:pt x="227" y="42"/>
                  </a:lnTo>
                  <a:lnTo>
                    <a:pt x="278" y="92"/>
                  </a:lnTo>
                  <a:lnTo>
                    <a:pt x="295" y="135"/>
                  </a:lnTo>
                  <a:lnTo>
                    <a:pt x="325" y="124"/>
                  </a:lnTo>
                  <a:lnTo>
                    <a:pt x="324" y="184"/>
                  </a:lnTo>
                  <a:lnTo>
                    <a:pt x="355" y="202"/>
                  </a:lnTo>
                  <a:lnTo>
                    <a:pt x="369" y="254"/>
                  </a:lnTo>
                  <a:lnTo>
                    <a:pt x="391" y="259"/>
                  </a:lnTo>
                  <a:lnTo>
                    <a:pt x="403" y="281"/>
                  </a:lnTo>
                  <a:lnTo>
                    <a:pt x="376" y="312"/>
                  </a:lnTo>
                  <a:lnTo>
                    <a:pt x="367" y="347"/>
                  </a:lnTo>
                  <a:lnTo>
                    <a:pt x="328" y="357"/>
                  </a:lnTo>
                  <a:lnTo>
                    <a:pt x="338" y="318"/>
                  </a:lnTo>
                  <a:lnTo>
                    <a:pt x="187" y="332"/>
                  </a:lnTo>
                  <a:lnTo>
                    <a:pt x="79" y="346"/>
                  </a:lnTo>
                  <a:lnTo>
                    <a:pt x="72" y="309"/>
                  </a:lnTo>
                  <a:lnTo>
                    <a:pt x="65" y="194"/>
                  </a:lnTo>
                  <a:lnTo>
                    <a:pt x="64" y="132"/>
                  </a:lnTo>
                  <a:lnTo>
                    <a:pt x="28" y="104"/>
                  </a:lnTo>
                  <a:lnTo>
                    <a:pt x="41" y="78"/>
                  </a:lnTo>
                  <a:lnTo>
                    <a:pt x="23" y="64"/>
                  </a:lnTo>
                  <a:lnTo>
                    <a:pt x="0" y="12"/>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1" name="Freeform 18">
              <a:extLst>
                <a:ext uri="{FF2B5EF4-FFF2-40B4-BE49-F238E27FC236}">
                  <a16:creationId xmlns:a16="http://schemas.microsoft.com/office/drawing/2014/main" id="{2592AE8A-2EAB-47A4-831E-C5585002B6B3}"/>
                </a:ext>
              </a:extLst>
            </p:cNvPr>
            <p:cNvSpPr>
              <a:spLocks/>
            </p:cNvSpPr>
            <p:nvPr/>
          </p:nvSpPr>
          <p:spPr bwMode="auto">
            <a:xfrm>
              <a:off x="6013606" y="3173413"/>
              <a:ext cx="405848" cy="663575"/>
            </a:xfrm>
            <a:custGeom>
              <a:avLst/>
              <a:gdLst>
                <a:gd name="T0" fmla="*/ 0 w 197"/>
                <a:gd name="T1" fmla="*/ 25 h 348"/>
                <a:gd name="T2" fmla="*/ 31 w 197"/>
                <a:gd name="T3" fmla="*/ 38 h 348"/>
                <a:gd name="T4" fmla="*/ 62 w 197"/>
                <a:gd name="T5" fmla="*/ 35 h 348"/>
                <a:gd name="T6" fmla="*/ 72 w 197"/>
                <a:gd name="T7" fmla="*/ 28 h 348"/>
                <a:gd name="T8" fmla="*/ 80 w 197"/>
                <a:gd name="T9" fmla="*/ 7 h 348"/>
                <a:gd name="T10" fmla="*/ 208 w 197"/>
                <a:gd name="T11" fmla="*/ 0 h 348"/>
                <a:gd name="T12" fmla="*/ 269 w 197"/>
                <a:gd name="T13" fmla="*/ 246 h 348"/>
                <a:gd name="T14" fmla="*/ 265 w 197"/>
                <a:gd name="T15" fmla="*/ 243 h 348"/>
                <a:gd name="T16" fmla="*/ 219 w 197"/>
                <a:gd name="T17" fmla="*/ 257 h 348"/>
                <a:gd name="T18" fmla="*/ 188 w 197"/>
                <a:gd name="T19" fmla="*/ 323 h 348"/>
                <a:gd name="T20" fmla="*/ 142 w 197"/>
                <a:gd name="T21" fmla="*/ 314 h 348"/>
                <a:gd name="T22" fmla="*/ 89 w 197"/>
                <a:gd name="T23" fmla="*/ 339 h 348"/>
                <a:gd name="T24" fmla="*/ 17 w 197"/>
                <a:gd name="T25" fmla="*/ 348 h 348"/>
                <a:gd name="T26" fmla="*/ 49 w 197"/>
                <a:gd name="T27" fmla="*/ 283 h 348"/>
                <a:gd name="T28" fmla="*/ 35 w 197"/>
                <a:gd name="T29" fmla="*/ 247 h 348"/>
                <a:gd name="T30" fmla="*/ 0 w 197"/>
                <a:gd name="T31" fmla="*/ 25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348"/>
                <a:gd name="T50" fmla="*/ 197 w 197"/>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348">
                  <a:moveTo>
                    <a:pt x="0" y="25"/>
                  </a:moveTo>
                  <a:lnTo>
                    <a:pt x="23" y="38"/>
                  </a:lnTo>
                  <a:lnTo>
                    <a:pt x="45" y="35"/>
                  </a:lnTo>
                  <a:lnTo>
                    <a:pt x="53" y="28"/>
                  </a:lnTo>
                  <a:lnTo>
                    <a:pt x="58" y="7"/>
                  </a:lnTo>
                  <a:lnTo>
                    <a:pt x="153" y="0"/>
                  </a:lnTo>
                  <a:lnTo>
                    <a:pt x="197" y="246"/>
                  </a:lnTo>
                  <a:lnTo>
                    <a:pt x="194" y="243"/>
                  </a:lnTo>
                  <a:lnTo>
                    <a:pt x="161" y="257"/>
                  </a:lnTo>
                  <a:lnTo>
                    <a:pt x="138" y="323"/>
                  </a:lnTo>
                  <a:lnTo>
                    <a:pt x="104" y="314"/>
                  </a:lnTo>
                  <a:lnTo>
                    <a:pt x="65" y="339"/>
                  </a:lnTo>
                  <a:lnTo>
                    <a:pt x="13" y="348"/>
                  </a:lnTo>
                  <a:lnTo>
                    <a:pt x="36" y="283"/>
                  </a:lnTo>
                  <a:lnTo>
                    <a:pt x="26" y="247"/>
                  </a:lnTo>
                  <a:lnTo>
                    <a:pt x="0" y="25"/>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2" name="Freeform 19">
              <a:extLst>
                <a:ext uri="{FF2B5EF4-FFF2-40B4-BE49-F238E27FC236}">
                  <a16:creationId xmlns:a16="http://schemas.microsoft.com/office/drawing/2014/main" id="{31FE521B-E629-4AFE-A9F1-4F78699CB366}"/>
                </a:ext>
              </a:extLst>
            </p:cNvPr>
            <p:cNvSpPr>
              <a:spLocks/>
            </p:cNvSpPr>
            <p:nvPr/>
          </p:nvSpPr>
          <p:spPr bwMode="auto">
            <a:xfrm>
              <a:off x="6328310" y="3038475"/>
              <a:ext cx="522787" cy="598488"/>
            </a:xfrm>
            <a:custGeom>
              <a:avLst/>
              <a:gdLst>
                <a:gd name="T0" fmla="*/ 0 w 253"/>
                <a:gd name="T1" fmla="*/ 71 h 314"/>
                <a:gd name="T2" fmla="*/ 156 w 253"/>
                <a:gd name="T3" fmla="*/ 59 h 314"/>
                <a:gd name="T4" fmla="*/ 188 w 253"/>
                <a:gd name="T5" fmla="*/ 64 h 314"/>
                <a:gd name="T6" fmla="*/ 264 w 253"/>
                <a:gd name="T7" fmla="*/ 37 h 314"/>
                <a:gd name="T8" fmla="*/ 280 w 253"/>
                <a:gd name="T9" fmla="*/ 12 h 314"/>
                <a:gd name="T10" fmla="*/ 325 w 253"/>
                <a:gd name="T11" fmla="*/ 0 h 314"/>
                <a:gd name="T12" fmla="*/ 349 w 253"/>
                <a:gd name="T13" fmla="*/ 119 h 314"/>
                <a:gd name="T14" fmla="*/ 330 w 253"/>
                <a:gd name="T15" fmla="*/ 132 h 314"/>
                <a:gd name="T16" fmla="*/ 335 w 253"/>
                <a:gd name="T17" fmla="*/ 214 h 314"/>
                <a:gd name="T18" fmla="*/ 300 w 253"/>
                <a:gd name="T19" fmla="*/ 221 h 314"/>
                <a:gd name="T20" fmla="*/ 280 w 253"/>
                <a:gd name="T21" fmla="*/ 267 h 314"/>
                <a:gd name="T22" fmla="*/ 253 w 253"/>
                <a:gd name="T23" fmla="*/ 261 h 314"/>
                <a:gd name="T24" fmla="*/ 245 w 253"/>
                <a:gd name="T25" fmla="*/ 314 h 314"/>
                <a:gd name="T26" fmla="*/ 204 w 253"/>
                <a:gd name="T27" fmla="*/ 292 h 314"/>
                <a:gd name="T28" fmla="*/ 128 w 253"/>
                <a:gd name="T29" fmla="*/ 306 h 314"/>
                <a:gd name="T30" fmla="*/ 95 w 253"/>
                <a:gd name="T31" fmla="*/ 286 h 314"/>
                <a:gd name="T32" fmla="*/ 52 w 253"/>
                <a:gd name="T33" fmla="*/ 285 h 314"/>
                <a:gd name="T34" fmla="*/ 29 w 253"/>
                <a:gd name="T35" fmla="*/ 197 h 314"/>
                <a:gd name="T36" fmla="*/ 0 w 253"/>
                <a:gd name="T37" fmla="*/ 71 h 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3"/>
                <a:gd name="T58" fmla="*/ 0 h 314"/>
                <a:gd name="T59" fmla="*/ 253 w 253"/>
                <a:gd name="T60" fmla="*/ 314 h 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3" h="314">
                  <a:moveTo>
                    <a:pt x="0" y="71"/>
                  </a:moveTo>
                  <a:lnTo>
                    <a:pt x="114" y="59"/>
                  </a:lnTo>
                  <a:lnTo>
                    <a:pt x="138" y="64"/>
                  </a:lnTo>
                  <a:lnTo>
                    <a:pt x="192" y="37"/>
                  </a:lnTo>
                  <a:lnTo>
                    <a:pt x="204" y="12"/>
                  </a:lnTo>
                  <a:lnTo>
                    <a:pt x="236" y="0"/>
                  </a:lnTo>
                  <a:lnTo>
                    <a:pt x="253" y="119"/>
                  </a:lnTo>
                  <a:lnTo>
                    <a:pt x="240" y="132"/>
                  </a:lnTo>
                  <a:lnTo>
                    <a:pt x="243" y="214"/>
                  </a:lnTo>
                  <a:lnTo>
                    <a:pt x="218" y="221"/>
                  </a:lnTo>
                  <a:lnTo>
                    <a:pt x="204" y="267"/>
                  </a:lnTo>
                  <a:lnTo>
                    <a:pt x="184" y="261"/>
                  </a:lnTo>
                  <a:lnTo>
                    <a:pt x="178" y="314"/>
                  </a:lnTo>
                  <a:lnTo>
                    <a:pt x="149" y="292"/>
                  </a:lnTo>
                  <a:lnTo>
                    <a:pt x="93" y="306"/>
                  </a:lnTo>
                  <a:lnTo>
                    <a:pt x="69" y="286"/>
                  </a:lnTo>
                  <a:lnTo>
                    <a:pt x="38" y="285"/>
                  </a:lnTo>
                  <a:lnTo>
                    <a:pt x="21" y="197"/>
                  </a:lnTo>
                  <a:lnTo>
                    <a:pt x="0" y="71"/>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3" name="Freeform 20">
              <a:extLst>
                <a:ext uri="{FF2B5EF4-FFF2-40B4-BE49-F238E27FC236}">
                  <a16:creationId xmlns:a16="http://schemas.microsoft.com/office/drawing/2014/main" id="{F8E20DED-C11D-4041-A3D4-11C887021566}"/>
                </a:ext>
              </a:extLst>
            </p:cNvPr>
            <p:cNvSpPr>
              <a:spLocks/>
            </p:cNvSpPr>
            <p:nvPr/>
          </p:nvSpPr>
          <p:spPr bwMode="auto">
            <a:xfrm>
              <a:off x="5865713" y="3579813"/>
              <a:ext cx="918317" cy="506412"/>
            </a:xfrm>
            <a:custGeom>
              <a:avLst/>
              <a:gdLst>
                <a:gd name="T0" fmla="*/ 0 w 445"/>
                <a:gd name="T1" fmla="*/ 266 h 266"/>
                <a:gd name="T2" fmla="*/ 149 w 445"/>
                <a:gd name="T3" fmla="*/ 249 h 266"/>
                <a:gd name="T4" fmla="*/ 149 w 445"/>
                <a:gd name="T5" fmla="*/ 237 h 266"/>
                <a:gd name="T6" fmla="*/ 509 w 445"/>
                <a:gd name="T7" fmla="*/ 199 h 266"/>
                <a:gd name="T8" fmla="*/ 516 w 445"/>
                <a:gd name="T9" fmla="*/ 179 h 266"/>
                <a:gd name="T10" fmla="*/ 566 w 445"/>
                <a:gd name="T11" fmla="*/ 163 h 266"/>
                <a:gd name="T12" fmla="*/ 575 w 445"/>
                <a:gd name="T13" fmla="*/ 142 h 266"/>
                <a:gd name="T14" fmla="*/ 596 w 445"/>
                <a:gd name="T15" fmla="*/ 135 h 266"/>
                <a:gd name="T16" fmla="*/ 612 w 445"/>
                <a:gd name="T17" fmla="*/ 103 h 266"/>
                <a:gd name="T18" fmla="*/ 563 w 445"/>
                <a:gd name="T19" fmla="*/ 72 h 266"/>
                <a:gd name="T20" fmla="*/ 555 w 445"/>
                <a:gd name="T21" fmla="*/ 29 h 266"/>
                <a:gd name="T22" fmla="*/ 516 w 445"/>
                <a:gd name="T23" fmla="*/ 8 h 266"/>
                <a:gd name="T24" fmla="*/ 434 w 445"/>
                <a:gd name="T25" fmla="*/ 20 h 266"/>
                <a:gd name="T26" fmla="*/ 398 w 445"/>
                <a:gd name="T27" fmla="*/ 1 h 266"/>
                <a:gd name="T28" fmla="*/ 363 w 445"/>
                <a:gd name="T29" fmla="*/ 0 h 266"/>
                <a:gd name="T30" fmla="*/ 368 w 445"/>
                <a:gd name="T31" fmla="*/ 29 h 266"/>
                <a:gd name="T32" fmla="*/ 320 w 445"/>
                <a:gd name="T33" fmla="*/ 44 h 266"/>
                <a:gd name="T34" fmla="*/ 286 w 445"/>
                <a:gd name="T35" fmla="*/ 110 h 266"/>
                <a:gd name="T36" fmla="*/ 242 w 445"/>
                <a:gd name="T37" fmla="*/ 100 h 266"/>
                <a:gd name="T38" fmla="*/ 186 w 445"/>
                <a:gd name="T39" fmla="*/ 124 h 266"/>
                <a:gd name="T40" fmla="*/ 117 w 445"/>
                <a:gd name="T41" fmla="*/ 134 h 266"/>
                <a:gd name="T42" fmla="*/ 117 w 445"/>
                <a:gd name="T43" fmla="*/ 171 h 266"/>
                <a:gd name="T44" fmla="*/ 82 w 445"/>
                <a:gd name="T45" fmla="*/ 170 h 266"/>
                <a:gd name="T46" fmla="*/ 83 w 445"/>
                <a:gd name="T47" fmla="*/ 203 h 266"/>
                <a:gd name="T48" fmla="*/ 48 w 445"/>
                <a:gd name="T49" fmla="*/ 190 h 266"/>
                <a:gd name="T50" fmla="*/ 28 w 445"/>
                <a:gd name="T51" fmla="*/ 196 h 266"/>
                <a:gd name="T52" fmla="*/ 45 w 445"/>
                <a:gd name="T53" fmla="*/ 218 h 266"/>
                <a:gd name="T54" fmla="*/ 5 w 445"/>
                <a:gd name="T55" fmla="*/ 248 h 266"/>
                <a:gd name="T56" fmla="*/ 0 w 445"/>
                <a:gd name="T57" fmla="*/ 266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266"/>
                <a:gd name="T89" fmla="*/ 445 w 445"/>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266">
                  <a:moveTo>
                    <a:pt x="0" y="266"/>
                  </a:moveTo>
                  <a:lnTo>
                    <a:pt x="108" y="249"/>
                  </a:lnTo>
                  <a:lnTo>
                    <a:pt x="108" y="237"/>
                  </a:lnTo>
                  <a:lnTo>
                    <a:pt x="370" y="199"/>
                  </a:lnTo>
                  <a:lnTo>
                    <a:pt x="374" y="179"/>
                  </a:lnTo>
                  <a:lnTo>
                    <a:pt x="412" y="163"/>
                  </a:lnTo>
                  <a:lnTo>
                    <a:pt x="417" y="142"/>
                  </a:lnTo>
                  <a:lnTo>
                    <a:pt x="433" y="135"/>
                  </a:lnTo>
                  <a:lnTo>
                    <a:pt x="445" y="103"/>
                  </a:lnTo>
                  <a:lnTo>
                    <a:pt x="409" y="72"/>
                  </a:lnTo>
                  <a:lnTo>
                    <a:pt x="403" y="29"/>
                  </a:lnTo>
                  <a:lnTo>
                    <a:pt x="374" y="8"/>
                  </a:lnTo>
                  <a:lnTo>
                    <a:pt x="316" y="20"/>
                  </a:lnTo>
                  <a:lnTo>
                    <a:pt x="289" y="1"/>
                  </a:lnTo>
                  <a:lnTo>
                    <a:pt x="263" y="0"/>
                  </a:lnTo>
                  <a:lnTo>
                    <a:pt x="268" y="29"/>
                  </a:lnTo>
                  <a:lnTo>
                    <a:pt x="232" y="44"/>
                  </a:lnTo>
                  <a:lnTo>
                    <a:pt x="208" y="110"/>
                  </a:lnTo>
                  <a:lnTo>
                    <a:pt x="175" y="100"/>
                  </a:lnTo>
                  <a:lnTo>
                    <a:pt x="136" y="124"/>
                  </a:lnTo>
                  <a:lnTo>
                    <a:pt x="85" y="134"/>
                  </a:lnTo>
                  <a:lnTo>
                    <a:pt x="85" y="171"/>
                  </a:lnTo>
                  <a:lnTo>
                    <a:pt x="60" y="170"/>
                  </a:lnTo>
                  <a:lnTo>
                    <a:pt x="61" y="203"/>
                  </a:lnTo>
                  <a:lnTo>
                    <a:pt x="35" y="190"/>
                  </a:lnTo>
                  <a:lnTo>
                    <a:pt x="20" y="196"/>
                  </a:lnTo>
                  <a:lnTo>
                    <a:pt x="33" y="218"/>
                  </a:lnTo>
                  <a:lnTo>
                    <a:pt x="5" y="248"/>
                  </a:lnTo>
                  <a:lnTo>
                    <a:pt x="0" y="266"/>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4" name="Freeform 21">
              <a:extLst>
                <a:ext uri="{FF2B5EF4-FFF2-40B4-BE49-F238E27FC236}">
                  <a16:creationId xmlns:a16="http://schemas.microsoft.com/office/drawing/2014/main" id="{B1D0E33C-E08E-430D-923C-D48AEBEC6FCC}"/>
                </a:ext>
              </a:extLst>
            </p:cNvPr>
            <p:cNvSpPr>
              <a:spLocks/>
            </p:cNvSpPr>
            <p:nvPr/>
          </p:nvSpPr>
          <p:spPr bwMode="auto">
            <a:xfrm>
              <a:off x="5802084" y="3905250"/>
              <a:ext cx="1059332" cy="384175"/>
            </a:xfrm>
            <a:custGeom>
              <a:avLst/>
              <a:gdLst>
                <a:gd name="T0" fmla="*/ 43 w 513"/>
                <a:gd name="T1" fmla="*/ 92 h 202"/>
                <a:gd name="T2" fmla="*/ 43 w 513"/>
                <a:gd name="T3" fmla="*/ 96 h 202"/>
                <a:gd name="T4" fmla="*/ 30 w 513"/>
                <a:gd name="T5" fmla="*/ 115 h 202"/>
                <a:gd name="T6" fmla="*/ 44 w 513"/>
                <a:gd name="T7" fmla="*/ 140 h 202"/>
                <a:gd name="T8" fmla="*/ 0 w 513"/>
                <a:gd name="T9" fmla="*/ 163 h 202"/>
                <a:gd name="T10" fmla="*/ 11 w 513"/>
                <a:gd name="T11" fmla="*/ 202 h 202"/>
                <a:gd name="T12" fmla="*/ 196 w 513"/>
                <a:gd name="T13" fmla="*/ 190 h 202"/>
                <a:gd name="T14" fmla="*/ 415 w 513"/>
                <a:gd name="T15" fmla="*/ 170 h 202"/>
                <a:gd name="T16" fmla="*/ 527 w 513"/>
                <a:gd name="T17" fmla="*/ 154 h 202"/>
                <a:gd name="T18" fmla="*/ 548 w 513"/>
                <a:gd name="T19" fmla="*/ 103 h 202"/>
                <a:gd name="T20" fmla="*/ 589 w 513"/>
                <a:gd name="T21" fmla="*/ 100 h 202"/>
                <a:gd name="T22" fmla="*/ 709 w 513"/>
                <a:gd name="T23" fmla="*/ 0 h 202"/>
                <a:gd name="T24" fmla="*/ 552 w 513"/>
                <a:gd name="T25" fmla="*/ 25 h 202"/>
                <a:gd name="T26" fmla="*/ 185 w 513"/>
                <a:gd name="T27" fmla="*/ 66 h 202"/>
                <a:gd name="T28" fmla="*/ 188 w 513"/>
                <a:gd name="T29" fmla="*/ 78 h 202"/>
                <a:gd name="T30" fmla="*/ 43 w 513"/>
                <a:gd name="T31" fmla="*/ 92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
                <a:gd name="T49" fmla="*/ 0 h 202"/>
                <a:gd name="T50" fmla="*/ 513 w 513"/>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 h="202">
                  <a:moveTo>
                    <a:pt x="31" y="92"/>
                  </a:moveTo>
                  <a:lnTo>
                    <a:pt x="31" y="96"/>
                  </a:lnTo>
                  <a:lnTo>
                    <a:pt x="22" y="115"/>
                  </a:lnTo>
                  <a:lnTo>
                    <a:pt x="32" y="140"/>
                  </a:lnTo>
                  <a:lnTo>
                    <a:pt x="0" y="163"/>
                  </a:lnTo>
                  <a:lnTo>
                    <a:pt x="7" y="202"/>
                  </a:lnTo>
                  <a:lnTo>
                    <a:pt x="142" y="190"/>
                  </a:lnTo>
                  <a:lnTo>
                    <a:pt x="301" y="170"/>
                  </a:lnTo>
                  <a:lnTo>
                    <a:pt x="381" y="154"/>
                  </a:lnTo>
                  <a:lnTo>
                    <a:pt x="398" y="103"/>
                  </a:lnTo>
                  <a:lnTo>
                    <a:pt x="426" y="100"/>
                  </a:lnTo>
                  <a:lnTo>
                    <a:pt x="513" y="0"/>
                  </a:lnTo>
                  <a:lnTo>
                    <a:pt x="400" y="25"/>
                  </a:lnTo>
                  <a:lnTo>
                    <a:pt x="135" y="66"/>
                  </a:lnTo>
                  <a:lnTo>
                    <a:pt x="137" y="78"/>
                  </a:lnTo>
                  <a:lnTo>
                    <a:pt x="31" y="92"/>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5" name="Freeform 22">
              <a:extLst>
                <a:ext uri="{FF2B5EF4-FFF2-40B4-BE49-F238E27FC236}">
                  <a16:creationId xmlns:a16="http://schemas.microsoft.com/office/drawing/2014/main" id="{0598434B-8DC1-4049-8FAA-E6DCA9C23549}"/>
                </a:ext>
              </a:extLst>
            </p:cNvPr>
            <p:cNvSpPr>
              <a:spLocks/>
            </p:cNvSpPr>
            <p:nvPr/>
          </p:nvSpPr>
          <p:spPr bwMode="auto">
            <a:xfrm>
              <a:off x="6269840" y="4787900"/>
              <a:ext cx="1159074" cy="777875"/>
            </a:xfrm>
            <a:custGeom>
              <a:avLst/>
              <a:gdLst>
                <a:gd name="T0" fmla="*/ 0 w 561"/>
                <a:gd name="T1" fmla="*/ 39 h 409"/>
                <a:gd name="T2" fmla="*/ 212 w 561"/>
                <a:gd name="T3" fmla="*/ 23 h 409"/>
                <a:gd name="T4" fmla="*/ 234 w 561"/>
                <a:gd name="T5" fmla="*/ 50 h 409"/>
                <a:gd name="T6" fmla="*/ 463 w 561"/>
                <a:gd name="T7" fmla="*/ 23 h 409"/>
                <a:gd name="T8" fmla="*/ 502 w 561"/>
                <a:gd name="T9" fmla="*/ 45 h 409"/>
                <a:gd name="T10" fmla="*/ 502 w 561"/>
                <a:gd name="T11" fmla="*/ 3 h 409"/>
                <a:gd name="T12" fmla="*/ 500 w 561"/>
                <a:gd name="T13" fmla="*/ 0 h 409"/>
                <a:gd name="T14" fmla="*/ 545 w 561"/>
                <a:gd name="T15" fmla="*/ 2 h 409"/>
                <a:gd name="T16" fmla="*/ 593 w 561"/>
                <a:gd name="T17" fmla="*/ 65 h 409"/>
                <a:gd name="T18" fmla="*/ 670 w 561"/>
                <a:gd name="T19" fmla="*/ 151 h 409"/>
                <a:gd name="T20" fmla="*/ 709 w 561"/>
                <a:gd name="T21" fmla="*/ 225 h 409"/>
                <a:gd name="T22" fmla="*/ 763 w 561"/>
                <a:gd name="T23" fmla="*/ 277 h 409"/>
                <a:gd name="T24" fmla="*/ 774 w 561"/>
                <a:gd name="T25" fmla="*/ 352 h 409"/>
                <a:gd name="T26" fmla="*/ 756 w 561"/>
                <a:gd name="T27" fmla="*/ 397 h 409"/>
                <a:gd name="T28" fmla="*/ 674 w 561"/>
                <a:gd name="T29" fmla="*/ 409 h 409"/>
                <a:gd name="T30" fmla="*/ 660 w 561"/>
                <a:gd name="T31" fmla="*/ 390 h 409"/>
                <a:gd name="T32" fmla="*/ 604 w 561"/>
                <a:gd name="T33" fmla="*/ 363 h 409"/>
                <a:gd name="T34" fmla="*/ 586 w 561"/>
                <a:gd name="T35" fmla="*/ 335 h 409"/>
                <a:gd name="T36" fmla="*/ 571 w 561"/>
                <a:gd name="T37" fmla="*/ 324 h 409"/>
                <a:gd name="T38" fmla="*/ 561 w 561"/>
                <a:gd name="T39" fmla="*/ 298 h 409"/>
                <a:gd name="T40" fmla="*/ 547 w 561"/>
                <a:gd name="T41" fmla="*/ 305 h 409"/>
                <a:gd name="T42" fmla="*/ 502 w 561"/>
                <a:gd name="T43" fmla="*/ 271 h 409"/>
                <a:gd name="T44" fmla="*/ 514 w 561"/>
                <a:gd name="T45" fmla="*/ 239 h 409"/>
                <a:gd name="T46" fmla="*/ 502 w 561"/>
                <a:gd name="T47" fmla="*/ 222 h 409"/>
                <a:gd name="T48" fmla="*/ 489 w 561"/>
                <a:gd name="T49" fmla="*/ 228 h 409"/>
                <a:gd name="T50" fmla="*/ 490 w 561"/>
                <a:gd name="T51" fmla="*/ 246 h 409"/>
                <a:gd name="T52" fmla="*/ 475 w 561"/>
                <a:gd name="T53" fmla="*/ 222 h 409"/>
                <a:gd name="T54" fmla="*/ 476 w 561"/>
                <a:gd name="T55" fmla="*/ 164 h 409"/>
                <a:gd name="T56" fmla="*/ 448 w 561"/>
                <a:gd name="T57" fmla="*/ 130 h 409"/>
                <a:gd name="T58" fmla="*/ 376 w 561"/>
                <a:gd name="T59" fmla="*/ 102 h 409"/>
                <a:gd name="T60" fmla="*/ 339 w 561"/>
                <a:gd name="T61" fmla="*/ 70 h 409"/>
                <a:gd name="T62" fmla="*/ 298 w 561"/>
                <a:gd name="T63" fmla="*/ 67 h 409"/>
                <a:gd name="T64" fmla="*/ 282 w 561"/>
                <a:gd name="T65" fmla="*/ 87 h 409"/>
                <a:gd name="T66" fmla="*/ 222 w 561"/>
                <a:gd name="T67" fmla="*/ 101 h 409"/>
                <a:gd name="T68" fmla="*/ 185 w 561"/>
                <a:gd name="T69" fmla="*/ 87 h 409"/>
                <a:gd name="T70" fmla="*/ 168 w 561"/>
                <a:gd name="T71" fmla="*/ 65 h 409"/>
                <a:gd name="T72" fmla="*/ 55 w 561"/>
                <a:gd name="T73" fmla="*/ 84 h 409"/>
                <a:gd name="T74" fmla="*/ 31 w 561"/>
                <a:gd name="T75" fmla="*/ 69 h 409"/>
                <a:gd name="T76" fmla="*/ 4 w 561"/>
                <a:gd name="T77" fmla="*/ 85 h 409"/>
                <a:gd name="T78" fmla="*/ 0 w 561"/>
                <a:gd name="T79" fmla="*/ 39 h 4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1"/>
                <a:gd name="T121" fmla="*/ 0 h 409"/>
                <a:gd name="T122" fmla="*/ 561 w 561"/>
                <a:gd name="T123" fmla="*/ 409 h 4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1" h="409">
                  <a:moveTo>
                    <a:pt x="0" y="39"/>
                  </a:moveTo>
                  <a:lnTo>
                    <a:pt x="154" y="23"/>
                  </a:lnTo>
                  <a:lnTo>
                    <a:pt x="170" y="50"/>
                  </a:lnTo>
                  <a:lnTo>
                    <a:pt x="336" y="23"/>
                  </a:lnTo>
                  <a:lnTo>
                    <a:pt x="364" y="45"/>
                  </a:lnTo>
                  <a:lnTo>
                    <a:pt x="364" y="3"/>
                  </a:lnTo>
                  <a:lnTo>
                    <a:pt x="362" y="0"/>
                  </a:lnTo>
                  <a:lnTo>
                    <a:pt x="395" y="2"/>
                  </a:lnTo>
                  <a:lnTo>
                    <a:pt x="430" y="65"/>
                  </a:lnTo>
                  <a:lnTo>
                    <a:pt x="485" y="151"/>
                  </a:lnTo>
                  <a:lnTo>
                    <a:pt x="513" y="225"/>
                  </a:lnTo>
                  <a:lnTo>
                    <a:pt x="554" y="277"/>
                  </a:lnTo>
                  <a:lnTo>
                    <a:pt x="561" y="352"/>
                  </a:lnTo>
                  <a:lnTo>
                    <a:pt x="548" y="397"/>
                  </a:lnTo>
                  <a:lnTo>
                    <a:pt x="489" y="409"/>
                  </a:lnTo>
                  <a:lnTo>
                    <a:pt x="479" y="390"/>
                  </a:lnTo>
                  <a:lnTo>
                    <a:pt x="437" y="363"/>
                  </a:lnTo>
                  <a:lnTo>
                    <a:pt x="424" y="335"/>
                  </a:lnTo>
                  <a:lnTo>
                    <a:pt x="413" y="324"/>
                  </a:lnTo>
                  <a:lnTo>
                    <a:pt x="407" y="298"/>
                  </a:lnTo>
                  <a:lnTo>
                    <a:pt x="397" y="305"/>
                  </a:lnTo>
                  <a:lnTo>
                    <a:pt x="364" y="271"/>
                  </a:lnTo>
                  <a:lnTo>
                    <a:pt x="372" y="239"/>
                  </a:lnTo>
                  <a:lnTo>
                    <a:pt x="364" y="222"/>
                  </a:lnTo>
                  <a:lnTo>
                    <a:pt x="354" y="228"/>
                  </a:lnTo>
                  <a:lnTo>
                    <a:pt x="355" y="246"/>
                  </a:lnTo>
                  <a:lnTo>
                    <a:pt x="344" y="222"/>
                  </a:lnTo>
                  <a:lnTo>
                    <a:pt x="345" y="164"/>
                  </a:lnTo>
                  <a:lnTo>
                    <a:pt x="325" y="130"/>
                  </a:lnTo>
                  <a:lnTo>
                    <a:pt x="272" y="102"/>
                  </a:lnTo>
                  <a:lnTo>
                    <a:pt x="246" y="70"/>
                  </a:lnTo>
                  <a:lnTo>
                    <a:pt x="216" y="67"/>
                  </a:lnTo>
                  <a:lnTo>
                    <a:pt x="204" y="87"/>
                  </a:lnTo>
                  <a:lnTo>
                    <a:pt x="161" y="101"/>
                  </a:lnTo>
                  <a:lnTo>
                    <a:pt x="135" y="87"/>
                  </a:lnTo>
                  <a:lnTo>
                    <a:pt x="122" y="65"/>
                  </a:lnTo>
                  <a:lnTo>
                    <a:pt x="40" y="84"/>
                  </a:lnTo>
                  <a:lnTo>
                    <a:pt x="23" y="69"/>
                  </a:lnTo>
                  <a:lnTo>
                    <a:pt x="4" y="85"/>
                  </a:lnTo>
                  <a:lnTo>
                    <a:pt x="0" y="39"/>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6" name="Freeform 23">
              <a:extLst>
                <a:ext uri="{FF2B5EF4-FFF2-40B4-BE49-F238E27FC236}">
                  <a16:creationId xmlns:a16="http://schemas.microsoft.com/office/drawing/2014/main" id="{72F953FE-3F68-4F3A-B005-4D0BBC04CB84}"/>
                </a:ext>
              </a:extLst>
            </p:cNvPr>
            <p:cNvSpPr>
              <a:spLocks/>
            </p:cNvSpPr>
            <p:nvPr/>
          </p:nvSpPr>
          <p:spPr bwMode="auto">
            <a:xfrm>
              <a:off x="6696324" y="3260725"/>
              <a:ext cx="529666" cy="549275"/>
            </a:xfrm>
            <a:custGeom>
              <a:avLst/>
              <a:gdLst>
                <a:gd name="T0" fmla="*/ 36 w 256"/>
                <a:gd name="T1" fmla="*/ 150 h 288"/>
                <a:gd name="T2" fmla="*/ 10 w 256"/>
                <a:gd name="T3" fmla="*/ 144 h 288"/>
                <a:gd name="T4" fmla="*/ 0 w 256"/>
                <a:gd name="T5" fmla="*/ 190 h 288"/>
                <a:gd name="T6" fmla="*/ 10 w 256"/>
                <a:gd name="T7" fmla="*/ 239 h 288"/>
                <a:gd name="T8" fmla="*/ 60 w 256"/>
                <a:gd name="T9" fmla="*/ 271 h 288"/>
                <a:gd name="T10" fmla="*/ 72 w 256"/>
                <a:gd name="T11" fmla="*/ 288 h 288"/>
                <a:gd name="T12" fmla="*/ 138 w 256"/>
                <a:gd name="T13" fmla="*/ 271 h 288"/>
                <a:gd name="T14" fmla="*/ 215 w 256"/>
                <a:gd name="T15" fmla="*/ 233 h 288"/>
                <a:gd name="T16" fmla="*/ 238 w 256"/>
                <a:gd name="T17" fmla="*/ 148 h 288"/>
                <a:gd name="T18" fmla="*/ 288 w 256"/>
                <a:gd name="T19" fmla="*/ 126 h 288"/>
                <a:gd name="T20" fmla="*/ 316 w 256"/>
                <a:gd name="T21" fmla="*/ 74 h 288"/>
                <a:gd name="T22" fmla="*/ 356 w 256"/>
                <a:gd name="T23" fmla="*/ 60 h 288"/>
                <a:gd name="T24" fmla="*/ 303 w 256"/>
                <a:gd name="T25" fmla="*/ 53 h 288"/>
                <a:gd name="T26" fmla="*/ 214 w 256"/>
                <a:gd name="T27" fmla="*/ 90 h 288"/>
                <a:gd name="T28" fmla="*/ 200 w 256"/>
                <a:gd name="T29" fmla="*/ 54 h 288"/>
                <a:gd name="T30" fmla="*/ 123 w 256"/>
                <a:gd name="T31" fmla="*/ 57 h 288"/>
                <a:gd name="T32" fmla="*/ 104 w 256"/>
                <a:gd name="T33" fmla="*/ 0 h 288"/>
                <a:gd name="T34" fmla="*/ 85 w 256"/>
                <a:gd name="T35" fmla="*/ 15 h 288"/>
                <a:gd name="T36" fmla="*/ 91 w 256"/>
                <a:gd name="T37" fmla="*/ 97 h 288"/>
                <a:gd name="T38" fmla="*/ 55 w 256"/>
                <a:gd name="T39" fmla="*/ 104 h 288"/>
                <a:gd name="T40" fmla="*/ 36 w 256"/>
                <a:gd name="T41" fmla="*/ 150 h 2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88"/>
                <a:gd name="T65" fmla="*/ 256 w 256"/>
                <a:gd name="T66" fmla="*/ 288 h 2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88">
                  <a:moveTo>
                    <a:pt x="26" y="150"/>
                  </a:moveTo>
                  <a:lnTo>
                    <a:pt x="6" y="144"/>
                  </a:lnTo>
                  <a:lnTo>
                    <a:pt x="0" y="190"/>
                  </a:lnTo>
                  <a:lnTo>
                    <a:pt x="6" y="239"/>
                  </a:lnTo>
                  <a:lnTo>
                    <a:pt x="43" y="271"/>
                  </a:lnTo>
                  <a:lnTo>
                    <a:pt x="52" y="288"/>
                  </a:lnTo>
                  <a:lnTo>
                    <a:pt x="99" y="271"/>
                  </a:lnTo>
                  <a:lnTo>
                    <a:pt x="155" y="233"/>
                  </a:lnTo>
                  <a:lnTo>
                    <a:pt x="171" y="148"/>
                  </a:lnTo>
                  <a:lnTo>
                    <a:pt x="207" y="126"/>
                  </a:lnTo>
                  <a:lnTo>
                    <a:pt x="227" y="74"/>
                  </a:lnTo>
                  <a:lnTo>
                    <a:pt x="256" y="60"/>
                  </a:lnTo>
                  <a:lnTo>
                    <a:pt x="218" y="53"/>
                  </a:lnTo>
                  <a:lnTo>
                    <a:pt x="154" y="90"/>
                  </a:lnTo>
                  <a:lnTo>
                    <a:pt x="144" y="54"/>
                  </a:lnTo>
                  <a:lnTo>
                    <a:pt x="88" y="57"/>
                  </a:lnTo>
                  <a:lnTo>
                    <a:pt x="75" y="0"/>
                  </a:lnTo>
                  <a:lnTo>
                    <a:pt x="61" y="15"/>
                  </a:lnTo>
                  <a:lnTo>
                    <a:pt x="65" y="97"/>
                  </a:lnTo>
                  <a:lnTo>
                    <a:pt x="40" y="104"/>
                  </a:lnTo>
                  <a:lnTo>
                    <a:pt x="26" y="15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7" name="Freeform 24">
              <a:extLst>
                <a:ext uri="{FF2B5EF4-FFF2-40B4-BE49-F238E27FC236}">
                  <a16:creationId xmlns:a16="http://schemas.microsoft.com/office/drawing/2014/main" id="{6EF5E097-F6CA-4844-BDD5-32B172EB9610}"/>
                </a:ext>
              </a:extLst>
            </p:cNvPr>
            <p:cNvSpPr>
              <a:spLocks/>
            </p:cNvSpPr>
            <p:nvPr/>
          </p:nvSpPr>
          <p:spPr bwMode="auto">
            <a:xfrm>
              <a:off x="7492543" y="2346325"/>
              <a:ext cx="208082" cy="384175"/>
            </a:xfrm>
            <a:custGeom>
              <a:avLst/>
              <a:gdLst>
                <a:gd name="T0" fmla="*/ 0 w 101"/>
                <a:gd name="T1" fmla="*/ 21 h 202"/>
                <a:gd name="T2" fmla="*/ 100 w 101"/>
                <a:gd name="T3" fmla="*/ 0 h 202"/>
                <a:gd name="T4" fmla="*/ 137 w 101"/>
                <a:gd name="T5" fmla="*/ 55 h 202"/>
                <a:gd name="T6" fmla="*/ 118 w 101"/>
                <a:gd name="T7" fmla="*/ 70 h 202"/>
                <a:gd name="T8" fmla="*/ 126 w 101"/>
                <a:gd name="T9" fmla="*/ 192 h 202"/>
                <a:gd name="T10" fmla="*/ 68 w 101"/>
                <a:gd name="T11" fmla="*/ 202 h 202"/>
                <a:gd name="T12" fmla="*/ 39 w 101"/>
                <a:gd name="T13" fmla="*/ 152 h 202"/>
                <a:gd name="T14" fmla="*/ 38 w 101"/>
                <a:gd name="T15" fmla="*/ 92 h 202"/>
                <a:gd name="T16" fmla="*/ 13 w 101"/>
                <a:gd name="T17" fmla="*/ 74 h 202"/>
                <a:gd name="T18" fmla="*/ 0 w 101"/>
                <a:gd name="T19" fmla="*/ 2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
                <a:gd name="T31" fmla="*/ 0 h 202"/>
                <a:gd name="T32" fmla="*/ 101 w 101"/>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 h="202">
                  <a:moveTo>
                    <a:pt x="0" y="21"/>
                  </a:moveTo>
                  <a:lnTo>
                    <a:pt x="74" y="0"/>
                  </a:lnTo>
                  <a:lnTo>
                    <a:pt x="101" y="55"/>
                  </a:lnTo>
                  <a:lnTo>
                    <a:pt x="87" y="70"/>
                  </a:lnTo>
                  <a:lnTo>
                    <a:pt x="93" y="192"/>
                  </a:lnTo>
                  <a:lnTo>
                    <a:pt x="50" y="202"/>
                  </a:lnTo>
                  <a:lnTo>
                    <a:pt x="29" y="152"/>
                  </a:lnTo>
                  <a:lnTo>
                    <a:pt x="28" y="92"/>
                  </a:lnTo>
                  <a:lnTo>
                    <a:pt x="9" y="74"/>
                  </a:lnTo>
                  <a:lnTo>
                    <a:pt x="0" y="21"/>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8" name="Freeform 25">
              <a:extLst>
                <a:ext uri="{FF2B5EF4-FFF2-40B4-BE49-F238E27FC236}">
                  <a16:creationId xmlns:a16="http://schemas.microsoft.com/office/drawing/2014/main" id="{D2A0A74E-91D7-4D20-86F1-DD0D42739559}"/>
                </a:ext>
              </a:extLst>
            </p:cNvPr>
            <p:cNvSpPr>
              <a:spLocks/>
            </p:cNvSpPr>
            <p:nvPr/>
          </p:nvSpPr>
          <p:spPr bwMode="auto">
            <a:xfrm>
              <a:off x="7592286" y="2647950"/>
              <a:ext cx="445400" cy="201613"/>
            </a:xfrm>
            <a:custGeom>
              <a:avLst/>
              <a:gdLst>
                <a:gd name="T0" fmla="*/ 0 w 216"/>
                <a:gd name="T1" fmla="*/ 42 h 106"/>
                <a:gd name="T2" fmla="*/ 152 w 216"/>
                <a:gd name="T3" fmla="*/ 13 h 106"/>
                <a:gd name="T4" fmla="*/ 169 w 216"/>
                <a:gd name="T5" fmla="*/ 14 h 106"/>
                <a:gd name="T6" fmla="*/ 187 w 216"/>
                <a:gd name="T7" fmla="*/ 0 h 106"/>
                <a:gd name="T8" fmla="*/ 203 w 216"/>
                <a:gd name="T9" fmla="*/ 7 h 106"/>
                <a:gd name="T10" fmla="*/ 184 w 216"/>
                <a:gd name="T11" fmla="*/ 37 h 106"/>
                <a:gd name="T12" fmla="*/ 216 w 216"/>
                <a:gd name="T13" fmla="*/ 35 h 106"/>
                <a:gd name="T14" fmla="*/ 234 w 216"/>
                <a:gd name="T15" fmla="*/ 59 h 106"/>
                <a:gd name="T16" fmla="*/ 257 w 216"/>
                <a:gd name="T17" fmla="*/ 61 h 106"/>
                <a:gd name="T18" fmla="*/ 271 w 216"/>
                <a:gd name="T19" fmla="*/ 57 h 106"/>
                <a:gd name="T20" fmla="*/ 271 w 216"/>
                <a:gd name="T21" fmla="*/ 44 h 106"/>
                <a:gd name="T22" fmla="*/ 245 w 216"/>
                <a:gd name="T23" fmla="*/ 28 h 106"/>
                <a:gd name="T24" fmla="*/ 264 w 216"/>
                <a:gd name="T25" fmla="*/ 27 h 106"/>
                <a:gd name="T26" fmla="*/ 297 w 216"/>
                <a:gd name="T27" fmla="*/ 62 h 106"/>
                <a:gd name="T28" fmla="*/ 265 w 216"/>
                <a:gd name="T29" fmla="*/ 83 h 106"/>
                <a:gd name="T30" fmla="*/ 230 w 216"/>
                <a:gd name="T31" fmla="*/ 73 h 106"/>
                <a:gd name="T32" fmla="*/ 209 w 216"/>
                <a:gd name="T33" fmla="*/ 98 h 106"/>
                <a:gd name="T34" fmla="*/ 164 w 216"/>
                <a:gd name="T35" fmla="*/ 73 h 106"/>
                <a:gd name="T36" fmla="*/ 13 w 216"/>
                <a:gd name="T37" fmla="*/ 106 h 106"/>
                <a:gd name="T38" fmla="*/ 0 w 216"/>
                <a:gd name="T39" fmla="*/ 42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106"/>
                <a:gd name="T62" fmla="*/ 216 w 216"/>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106">
                  <a:moveTo>
                    <a:pt x="0" y="42"/>
                  </a:moveTo>
                  <a:lnTo>
                    <a:pt x="110" y="13"/>
                  </a:lnTo>
                  <a:lnTo>
                    <a:pt x="123" y="14"/>
                  </a:lnTo>
                  <a:lnTo>
                    <a:pt x="137" y="0"/>
                  </a:lnTo>
                  <a:lnTo>
                    <a:pt x="148" y="7"/>
                  </a:lnTo>
                  <a:lnTo>
                    <a:pt x="134" y="37"/>
                  </a:lnTo>
                  <a:lnTo>
                    <a:pt x="157" y="35"/>
                  </a:lnTo>
                  <a:lnTo>
                    <a:pt x="170" y="59"/>
                  </a:lnTo>
                  <a:lnTo>
                    <a:pt x="186" y="61"/>
                  </a:lnTo>
                  <a:lnTo>
                    <a:pt x="197" y="57"/>
                  </a:lnTo>
                  <a:lnTo>
                    <a:pt x="197" y="44"/>
                  </a:lnTo>
                  <a:lnTo>
                    <a:pt x="178" y="28"/>
                  </a:lnTo>
                  <a:lnTo>
                    <a:pt x="192" y="27"/>
                  </a:lnTo>
                  <a:lnTo>
                    <a:pt x="216" y="62"/>
                  </a:lnTo>
                  <a:lnTo>
                    <a:pt x="193" y="83"/>
                  </a:lnTo>
                  <a:lnTo>
                    <a:pt x="167" y="73"/>
                  </a:lnTo>
                  <a:lnTo>
                    <a:pt x="151" y="98"/>
                  </a:lnTo>
                  <a:lnTo>
                    <a:pt x="118" y="73"/>
                  </a:lnTo>
                  <a:lnTo>
                    <a:pt x="9" y="106"/>
                  </a:lnTo>
                  <a:lnTo>
                    <a:pt x="0" y="42"/>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29" name="Freeform 26">
              <a:extLst>
                <a:ext uri="{FF2B5EF4-FFF2-40B4-BE49-F238E27FC236}">
                  <a16:creationId xmlns:a16="http://schemas.microsoft.com/office/drawing/2014/main" id="{9E18E62C-FFEE-40EB-ACBE-CD85B312D722}"/>
                </a:ext>
              </a:extLst>
            </p:cNvPr>
            <p:cNvSpPr>
              <a:spLocks/>
            </p:cNvSpPr>
            <p:nvPr/>
          </p:nvSpPr>
          <p:spPr bwMode="auto">
            <a:xfrm>
              <a:off x="7643876" y="2271713"/>
              <a:ext cx="245916" cy="434975"/>
            </a:xfrm>
            <a:custGeom>
              <a:avLst/>
              <a:gdLst>
                <a:gd name="T0" fmla="*/ 34 w 119"/>
                <a:gd name="T1" fmla="*/ 0 h 228"/>
                <a:gd name="T2" fmla="*/ 0 w 119"/>
                <a:gd name="T3" fmla="*/ 40 h 228"/>
                <a:gd name="T4" fmla="*/ 37 w 119"/>
                <a:gd name="T5" fmla="*/ 93 h 228"/>
                <a:gd name="T6" fmla="*/ 15 w 119"/>
                <a:gd name="T7" fmla="*/ 107 h 228"/>
                <a:gd name="T8" fmla="*/ 24 w 119"/>
                <a:gd name="T9" fmla="*/ 228 h 228"/>
                <a:gd name="T10" fmla="*/ 116 w 119"/>
                <a:gd name="T11" fmla="*/ 211 h 228"/>
                <a:gd name="T12" fmla="*/ 141 w 119"/>
                <a:gd name="T13" fmla="*/ 211 h 228"/>
                <a:gd name="T14" fmla="*/ 154 w 119"/>
                <a:gd name="T15" fmla="*/ 198 h 228"/>
                <a:gd name="T16" fmla="*/ 154 w 119"/>
                <a:gd name="T17" fmla="*/ 176 h 228"/>
                <a:gd name="T18" fmla="*/ 165 w 119"/>
                <a:gd name="T19" fmla="*/ 161 h 228"/>
                <a:gd name="T20" fmla="*/ 113 w 119"/>
                <a:gd name="T21" fmla="*/ 144 h 228"/>
                <a:gd name="T22" fmla="*/ 47 w 119"/>
                <a:gd name="T23" fmla="*/ 11 h 228"/>
                <a:gd name="T24" fmla="*/ 34 w 119"/>
                <a:gd name="T25" fmla="*/ 0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28"/>
                <a:gd name="T41" fmla="*/ 119 w 119"/>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28">
                  <a:moveTo>
                    <a:pt x="25" y="0"/>
                  </a:moveTo>
                  <a:lnTo>
                    <a:pt x="0" y="40"/>
                  </a:lnTo>
                  <a:lnTo>
                    <a:pt x="27" y="93"/>
                  </a:lnTo>
                  <a:lnTo>
                    <a:pt x="11" y="107"/>
                  </a:lnTo>
                  <a:lnTo>
                    <a:pt x="17" y="228"/>
                  </a:lnTo>
                  <a:lnTo>
                    <a:pt x="84" y="211"/>
                  </a:lnTo>
                  <a:lnTo>
                    <a:pt x="102" y="211"/>
                  </a:lnTo>
                  <a:lnTo>
                    <a:pt x="112" y="198"/>
                  </a:lnTo>
                  <a:lnTo>
                    <a:pt x="112" y="176"/>
                  </a:lnTo>
                  <a:lnTo>
                    <a:pt x="119" y="161"/>
                  </a:lnTo>
                  <a:lnTo>
                    <a:pt x="82" y="144"/>
                  </a:lnTo>
                  <a:lnTo>
                    <a:pt x="34" y="11"/>
                  </a:lnTo>
                  <a:lnTo>
                    <a:pt x="25"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grpSp>
          <p:nvGrpSpPr>
            <p:cNvPr id="30" name="Group 29">
              <a:extLst>
                <a:ext uri="{FF2B5EF4-FFF2-40B4-BE49-F238E27FC236}">
                  <a16:creationId xmlns:a16="http://schemas.microsoft.com/office/drawing/2014/main" id="{1366E7EF-7CDE-4DE0-9260-74B249B9B079}"/>
                </a:ext>
              </a:extLst>
            </p:cNvPr>
            <p:cNvGrpSpPr>
              <a:grpSpLocks/>
            </p:cNvGrpSpPr>
            <p:nvPr/>
          </p:nvGrpSpPr>
          <p:grpSpPr bwMode="auto">
            <a:xfrm>
              <a:off x="2199628" y="2176832"/>
              <a:ext cx="5701793" cy="2675059"/>
              <a:chOff x="1657" y="1277"/>
              <a:chExt cx="2764" cy="1404"/>
            </a:xfrm>
            <a:grpFill/>
          </p:grpSpPr>
          <p:sp>
            <p:nvSpPr>
              <p:cNvPr id="44" name="Freeform 28">
                <a:extLst>
                  <a:ext uri="{FF2B5EF4-FFF2-40B4-BE49-F238E27FC236}">
                    <a16:creationId xmlns:a16="http://schemas.microsoft.com/office/drawing/2014/main" id="{9D75BDA7-5A83-4C19-93E2-4E7BD2AF1023}"/>
                  </a:ext>
                </a:extLst>
              </p:cNvPr>
              <p:cNvSpPr>
                <a:spLocks/>
              </p:cNvSpPr>
              <p:nvPr/>
            </p:nvSpPr>
            <p:spPr bwMode="auto">
              <a:xfrm>
                <a:off x="1657" y="1722"/>
                <a:ext cx="388" cy="629"/>
              </a:xfrm>
              <a:custGeom>
                <a:avLst/>
                <a:gdLst>
                  <a:gd name="T0" fmla="*/ 50 w 388"/>
                  <a:gd name="T1" fmla="*/ 0 h 629"/>
                  <a:gd name="T2" fmla="*/ 0 w 388"/>
                  <a:gd name="T3" fmla="*/ 250 h 629"/>
                  <a:gd name="T4" fmla="*/ 264 w 388"/>
                  <a:gd name="T5" fmla="*/ 629 h 629"/>
                  <a:gd name="T6" fmla="*/ 281 w 388"/>
                  <a:gd name="T7" fmla="*/ 613 h 629"/>
                  <a:gd name="T8" fmla="*/ 279 w 388"/>
                  <a:gd name="T9" fmla="*/ 538 h 629"/>
                  <a:gd name="T10" fmla="*/ 312 w 388"/>
                  <a:gd name="T11" fmla="*/ 544 h 629"/>
                  <a:gd name="T12" fmla="*/ 346 w 388"/>
                  <a:gd name="T13" fmla="*/ 313 h 629"/>
                  <a:gd name="T14" fmla="*/ 369 w 388"/>
                  <a:gd name="T15" fmla="*/ 157 h 629"/>
                  <a:gd name="T16" fmla="*/ 376 w 388"/>
                  <a:gd name="T17" fmla="*/ 110 h 629"/>
                  <a:gd name="T18" fmla="*/ 388 w 388"/>
                  <a:gd name="T19" fmla="*/ 67 h 629"/>
                  <a:gd name="T20" fmla="*/ 214 w 388"/>
                  <a:gd name="T21" fmla="*/ 38 h 629"/>
                  <a:gd name="T22" fmla="*/ 50 w 388"/>
                  <a:gd name="T23" fmla="*/ 0 h 6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8"/>
                  <a:gd name="T37" fmla="*/ 0 h 629"/>
                  <a:gd name="T38" fmla="*/ 388 w 388"/>
                  <a:gd name="T39" fmla="*/ 629 h 6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8" h="629">
                    <a:moveTo>
                      <a:pt x="50" y="0"/>
                    </a:moveTo>
                    <a:lnTo>
                      <a:pt x="0" y="250"/>
                    </a:lnTo>
                    <a:lnTo>
                      <a:pt x="264" y="629"/>
                    </a:lnTo>
                    <a:lnTo>
                      <a:pt x="281" y="613"/>
                    </a:lnTo>
                    <a:lnTo>
                      <a:pt x="279" y="538"/>
                    </a:lnTo>
                    <a:lnTo>
                      <a:pt x="312" y="544"/>
                    </a:lnTo>
                    <a:lnTo>
                      <a:pt x="346" y="313"/>
                    </a:lnTo>
                    <a:lnTo>
                      <a:pt x="369" y="157"/>
                    </a:lnTo>
                    <a:lnTo>
                      <a:pt x="376" y="110"/>
                    </a:lnTo>
                    <a:lnTo>
                      <a:pt x="388" y="67"/>
                    </a:lnTo>
                    <a:lnTo>
                      <a:pt x="214" y="38"/>
                    </a:lnTo>
                    <a:lnTo>
                      <a:pt x="50"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5" name="Freeform 29">
                <a:extLst>
                  <a:ext uri="{FF2B5EF4-FFF2-40B4-BE49-F238E27FC236}">
                    <a16:creationId xmlns:a16="http://schemas.microsoft.com/office/drawing/2014/main" id="{053F844D-2F18-408E-8245-95FB5369ABB5}"/>
                  </a:ext>
                </a:extLst>
              </p:cNvPr>
              <p:cNvSpPr>
                <a:spLocks/>
              </p:cNvSpPr>
              <p:nvPr/>
            </p:nvSpPr>
            <p:spPr bwMode="auto">
              <a:xfrm>
                <a:off x="1978" y="1791"/>
                <a:ext cx="324" cy="449"/>
              </a:xfrm>
              <a:custGeom>
                <a:avLst/>
                <a:gdLst>
                  <a:gd name="T0" fmla="*/ 60 w 324"/>
                  <a:gd name="T1" fmla="*/ 0 h 449"/>
                  <a:gd name="T2" fmla="*/ 219 w 324"/>
                  <a:gd name="T3" fmla="*/ 23 h 449"/>
                  <a:gd name="T4" fmla="*/ 208 w 324"/>
                  <a:gd name="T5" fmla="*/ 109 h 449"/>
                  <a:gd name="T6" fmla="*/ 324 w 324"/>
                  <a:gd name="T7" fmla="*/ 121 h 449"/>
                  <a:gd name="T8" fmla="*/ 292 w 324"/>
                  <a:gd name="T9" fmla="*/ 449 h 449"/>
                  <a:gd name="T10" fmla="*/ 0 w 324"/>
                  <a:gd name="T11" fmla="*/ 415 h 449"/>
                  <a:gd name="T12" fmla="*/ 30 w 324"/>
                  <a:gd name="T13" fmla="*/ 205 h 449"/>
                  <a:gd name="T14" fmla="*/ 60 w 324"/>
                  <a:gd name="T15" fmla="*/ 0 h 449"/>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49"/>
                  <a:gd name="T26" fmla="*/ 324 w 324"/>
                  <a:gd name="T27" fmla="*/ 449 h 4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49">
                    <a:moveTo>
                      <a:pt x="60" y="0"/>
                    </a:moveTo>
                    <a:lnTo>
                      <a:pt x="219" y="23"/>
                    </a:lnTo>
                    <a:lnTo>
                      <a:pt x="208" y="109"/>
                    </a:lnTo>
                    <a:lnTo>
                      <a:pt x="324" y="121"/>
                    </a:lnTo>
                    <a:lnTo>
                      <a:pt x="292" y="449"/>
                    </a:lnTo>
                    <a:lnTo>
                      <a:pt x="0" y="415"/>
                    </a:lnTo>
                    <a:lnTo>
                      <a:pt x="30" y="205"/>
                    </a:lnTo>
                    <a:lnTo>
                      <a:pt x="60"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6" name="Freeform 30">
                <a:extLst>
                  <a:ext uri="{FF2B5EF4-FFF2-40B4-BE49-F238E27FC236}">
                    <a16:creationId xmlns:a16="http://schemas.microsoft.com/office/drawing/2014/main" id="{52FC6EAD-0A95-4201-B288-8BB043319274}"/>
                  </a:ext>
                </a:extLst>
              </p:cNvPr>
              <p:cNvSpPr>
                <a:spLocks/>
              </p:cNvSpPr>
              <p:nvPr/>
            </p:nvSpPr>
            <p:spPr bwMode="auto">
              <a:xfrm>
                <a:off x="2183" y="1571"/>
                <a:ext cx="415" cy="365"/>
              </a:xfrm>
              <a:custGeom>
                <a:avLst/>
                <a:gdLst>
                  <a:gd name="T0" fmla="*/ 40 w 415"/>
                  <a:gd name="T1" fmla="*/ 0 h 365"/>
                  <a:gd name="T2" fmla="*/ 25 w 415"/>
                  <a:gd name="T3" fmla="*/ 136 h 365"/>
                  <a:gd name="T4" fmla="*/ 0 w 415"/>
                  <a:gd name="T5" fmla="*/ 331 h 365"/>
                  <a:gd name="T6" fmla="*/ 120 w 415"/>
                  <a:gd name="T7" fmla="*/ 342 h 365"/>
                  <a:gd name="T8" fmla="*/ 401 w 415"/>
                  <a:gd name="T9" fmla="*/ 365 h 365"/>
                  <a:gd name="T10" fmla="*/ 415 w 415"/>
                  <a:gd name="T11" fmla="*/ 37 h 365"/>
                  <a:gd name="T12" fmla="*/ 40 w 415"/>
                  <a:gd name="T13" fmla="*/ 0 h 365"/>
                  <a:gd name="T14" fmla="*/ 0 60000 65536"/>
                  <a:gd name="T15" fmla="*/ 0 60000 65536"/>
                  <a:gd name="T16" fmla="*/ 0 60000 65536"/>
                  <a:gd name="T17" fmla="*/ 0 60000 65536"/>
                  <a:gd name="T18" fmla="*/ 0 60000 65536"/>
                  <a:gd name="T19" fmla="*/ 0 60000 65536"/>
                  <a:gd name="T20" fmla="*/ 0 60000 65536"/>
                  <a:gd name="T21" fmla="*/ 0 w 415"/>
                  <a:gd name="T22" fmla="*/ 0 h 365"/>
                  <a:gd name="T23" fmla="*/ 415 w 415"/>
                  <a:gd name="T24" fmla="*/ 365 h 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5" h="365">
                    <a:moveTo>
                      <a:pt x="40" y="0"/>
                    </a:moveTo>
                    <a:lnTo>
                      <a:pt x="25" y="136"/>
                    </a:lnTo>
                    <a:lnTo>
                      <a:pt x="0" y="331"/>
                    </a:lnTo>
                    <a:lnTo>
                      <a:pt x="120" y="342"/>
                    </a:lnTo>
                    <a:lnTo>
                      <a:pt x="401" y="365"/>
                    </a:lnTo>
                    <a:lnTo>
                      <a:pt x="415" y="37"/>
                    </a:lnTo>
                    <a:lnTo>
                      <a:pt x="40"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7" name="Freeform 31">
                <a:extLst>
                  <a:ext uri="{FF2B5EF4-FFF2-40B4-BE49-F238E27FC236}">
                    <a16:creationId xmlns:a16="http://schemas.microsoft.com/office/drawing/2014/main" id="{2C11F221-F283-4865-9170-ACEA1505BCEA}"/>
                  </a:ext>
                </a:extLst>
              </p:cNvPr>
              <p:cNvSpPr>
                <a:spLocks/>
              </p:cNvSpPr>
              <p:nvPr/>
            </p:nvSpPr>
            <p:spPr bwMode="auto">
              <a:xfrm>
                <a:off x="2267" y="1912"/>
                <a:ext cx="433" cy="347"/>
              </a:xfrm>
              <a:custGeom>
                <a:avLst/>
                <a:gdLst>
                  <a:gd name="T0" fmla="*/ 36 w 433"/>
                  <a:gd name="T1" fmla="*/ 0 h 347"/>
                  <a:gd name="T2" fmla="*/ 14 w 433"/>
                  <a:gd name="T3" fmla="*/ 208 h 347"/>
                  <a:gd name="T4" fmla="*/ 0 w 433"/>
                  <a:gd name="T5" fmla="*/ 328 h 347"/>
                  <a:gd name="T6" fmla="*/ 216 w 433"/>
                  <a:gd name="T7" fmla="*/ 339 h 347"/>
                  <a:gd name="T8" fmla="*/ 423 w 433"/>
                  <a:gd name="T9" fmla="*/ 347 h 347"/>
                  <a:gd name="T10" fmla="*/ 430 w 433"/>
                  <a:gd name="T11" fmla="*/ 184 h 347"/>
                  <a:gd name="T12" fmla="*/ 433 w 433"/>
                  <a:gd name="T13" fmla="*/ 26 h 347"/>
                  <a:gd name="T14" fmla="*/ 315 w 433"/>
                  <a:gd name="T15" fmla="*/ 23 h 347"/>
                  <a:gd name="T16" fmla="*/ 36 w 433"/>
                  <a:gd name="T17" fmla="*/ 0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47"/>
                  <a:gd name="T29" fmla="*/ 433 w 433"/>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47">
                    <a:moveTo>
                      <a:pt x="36" y="0"/>
                    </a:moveTo>
                    <a:lnTo>
                      <a:pt x="14" y="208"/>
                    </a:lnTo>
                    <a:lnTo>
                      <a:pt x="0" y="328"/>
                    </a:lnTo>
                    <a:lnTo>
                      <a:pt x="216" y="339"/>
                    </a:lnTo>
                    <a:lnTo>
                      <a:pt x="423" y="347"/>
                    </a:lnTo>
                    <a:lnTo>
                      <a:pt x="430" y="184"/>
                    </a:lnTo>
                    <a:lnTo>
                      <a:pt x="433" y="26"/>
                    </a:lnTo>
                    <a:lnTo>
                      <a:pt x="315" y="23"/>
                    </a:lnTo>
                    <a:lnTo>
                      <a:pt x="36"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8" name="Freeform 32">
                <a:extLst>
                  <a:ext uri="{FF2B5EF4-FFF2-40B4-BE49-F238E27FC236}">
                    <a16:creationId xmlns:a16="http://schemas.microsoft.com/office/drawing/2014/main" id="{42B27A1A-562B-46BC-8772-A95246863C5E}"/>
                  </a:ext>
                </a:extLst>
              </p:cNvPr>
              <p:cNvSpPr>
                <a:spLocks/>
              </p:cNvSpPr>
              <p:nvPr/>
            </p:nvSpPr>
            <p:spPr bwMode="auto">
              <a:xfrm>
                <a:off x="1877" y="2203"/>
                <a:ext cx="393" cy="469"/>
              </a:xfrm>
              <a:custGeom>
                <a:avLst/>
                <a:gdLst>
                  <a:gd name="T0" fmla="*/ 100 w 393"/>
                  <a:gd name="T1" fmla="*/ 0 h 469"/>
                  <a:gd name="T2" fmla="*/ 92 w 393"/>
                  <a:gd name="T3" fmla="*/ 61 h 469"/>
                  <a:gd name="T4" fmla="*/ 58 w 393"/>
                  <a:gd name="T5" fmla="*/ 54 h 469"/>
                  <a:gd name="T6" fmla="*/ 61 w 393"/>
                  <a:gd name="T7" fmla="*/ 133 h 469"/>
                  <a:gd name="T8" fmla="*/ 44 w 393"/>
                  <a:gd name="T9" fmla="*/ 148 h 469"/>
                  <a:gd name="T10" fmla="*/ 68 w 393"/>
                  <a:gd name="T11" fmla="*/ 197 h 469"/>
                  <a:gd name="T12" fmla="*/ 44 w 393"/>
                  <a:gd name="T13" fmla="*/ 218 h 469"/>
                  <a:gd name="T14" fmla="*/ 31 w 393"/>
                  <a:gd name="T15" fmla="*/ 253 h 469"/>
                  <a:gd name="T16" fmla="*/ 12 w 393"/>
                  <a:gd name="T17" fmla="*/ 287 h 469"/>
                  <a:gd name="T18" fmla="*/ 26 w 393"/>
                  <a:gd name="T19" fmla="*/ 307 h 469"/>
                  <a:gd name="T20" fmla="*/ 3 w 393"/>
                  <a:gd name="T21" fmla="*/ 315 h 469"/>
                  <a:gd name="T22" fmla="*/ 0 w 393"/>
                  <a:gd name="T23" fmla="*/ 347 h 469"/>
                  <a:gd name="T24" fmla="*/ 221 w 393"/>
                  <a:gd name="T25" fmla="*/ 467 h 469"/>
                  <a:gd name="T26" fmla="*/ 346 w 393"/>
                  <a:gd name="T27" fmla="*/ 469 h 469"/>
                  <a:gd name="T28" fmla="*/ 393 w 393"/>
                  <a:gd name="T29" fmla="*/ 37 h 469"/>
                  <a:gd name="T30" fmla="*/ 100 w 393"/>
                  <a:gd name="T31" fmla="*/ 0 h 4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469"/>
                  <a:gd name="T50" fmla="*/ 393 w 393"/>
                  <a:gd name="T51" fmla="*/ 469 h 4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469">
                    <a:moveTo>
                      <a:pt x="100" y="0"/>
                    </a:moveTo>
                    <a:lnTo>
                      <a:pt x="92" y="61"/>
                    </a:lnTo>
                    <a:lnTo>
                      <a:pt x="58" y="54"/>
                    </a:lnTo>
                    <a:lnTo>
                      <a:pt x="61" y="133"/>
                    </a:lnTo>
                    <a:lnTo>
                      <a:pt x="44" y="148"/>
                    </a:lnTo>
                    <a:lnTo>
                      <a:pt x="68" y="197"/>
                    </a:lnTo>
                    <a:lnTo>
                      <a:pt x="44" y="218"/>
                    </a:lnTo>
                    <a:lnTo>
                      <a:pt x="31" y="253"/>
                    </a:lnTo>
                    <a:lnTo>
                      <a:pt x="12" y="287"/>
                    </a:lnTo>
                    <a:lnTo>
                      <a:pt x="26" y="307"/>
                    </a:lnTo>
                    <a:lnTo>
                      <a:pt x="3" y="315"/>
                    </a:lnTo>
                    <a:lnTo>
                      <a:pt x="0" y="347"/>
                    </a:lnTo>
                    <a:lnTo>
                      <a:pt x="221" y="467"/>
                    </a:lnTo>
                    <a:lnTo>
                      <a:pt x="346" y="469"/>
                    </a:lnTo>
                    <a:lnTo>
                      <a:pt x="393" y="37"/>
                    </a:lnTo>
                    <a:lnTo>
                      <a:pt x="100"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9" name="Freeform 33">
                <a:extLst>
                  <a:ext uri="{FF2B5EF4-FFF2-40B4-BE49-F238E27FC236}">
                    <a16:creationId xmlns:a16="http://schemas.microsoft.com/office/drawing/2014/main" id="{EDDA9195-68DF-4649-8B41-661F3C03A672}"/>
                  </a:ext>
                </a:extLst>
              </p:cNvPr>
              <p:cNvSpPr>
                <a:spLocks/>
              </p:cNvSpPr>
              <p:nvPr/>
            </p:nvSpPr>
            <p:spPr bwMode="auto">
              <a:xfrm>
                <a:off x="2220" y="2236"/>
                <a:ext cx="417" cy="445"/>
              </a:xfrm>
              <a:custGeom>
                <a:avLst/>
                <a:gdLst>
                  <a:gd name="T0" fmla="*/ 50 w 417"/>
                  <a:gd name="T1" fmla="*/ 0 h 445"/>
                  <a:gd name="T2" fmla="*/ 417 w 417"/>
                  <a:gd name="T3" fmla="*/ 18 h 445"/>
                  <a:gd name="T4" fmla="*/ 399 w 417"/>
                  <a:gd name="T5" fmla="*/ 411 h 445"/>
                  <a:gd name="T6" fmla="*/ 280 w 417"/>
                  <a:gd name="T7" fmla="*/ 403 h 445"/>
                  <a:gd name="T8" fmla="*/ 168 w 417"/>
                  <a:gd name="T9" fmla="*/ 400 h 445"/>
                  <a:gd name="T10" fmla="*/ 168 w 417"/>
                  <a:gd name="T11" fmla="*/ 415 h 445"/>
                  <a:gd name="T12" fmla="*/ 75 w 417"/>
                  <a:gd name="T13" fmla="*/ 415 h 445"/>
                  <a:gd name="T14" fmla="*/ 70 w 417"/>
                  <a:gd name="T15" fmla="*/ 445 h 445"/>
                  <a:gd name="T16" fmla="*/ 0 w 417"/>
                  <a:gd name="T17" fmla="*/ 435 h 445"/>
                  <a:gd name="T18" fmla="*/ 39 w 417"/>
                  <a:gd name="T19" fmla="*/ 102 h 445"/>
                  <a:gd name="T20" fmla="*/ 50 w 417"/>
                  <a:gd name="T21" fmla="*/ 0 h 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7"/>
                  <a:gd name="T34" fmla="*/ 0 h 445"/>
                  <a:gd name="T35" fmla="*/ 417 w 417"/>
                  <a:gd name="T36" fmla="*/ 445 h 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7" h="445">
                    <a:moveTo>
                      <a:pt x="50" y="0"/>
                    </a:moveTo>
                    <a:lnTo>
                      <a:pt x="417" y="18"/>
                    </a:lnTo>
                    <a:lnTo>
                      <a:pt x="399" y="411"/>
                    </a:lnTo>
                    <a:lnTo>
                      <a:pt x="280" y="403"/>
                    </a:lnTo>
                    <a:lnTo>
                      <a:pt x="168" y="400"/>
                    </a:lnTo>
                    <a:lnTo>
                      <a:pt x="168" y="415"/>
                    </a:lnTo>
                    <a:lnTo>
                      <a:pt x="75" y="415"/>
                    </a:lnTo>
                    <a:lnTo>
                      <a:pt x="70" y="445"/>
                    </a:lnTo>
                    <a:lnTo>
                      <a:pt x="0" y="435"/>
                    </a:lnTo>
                    <a:lnTo>
                      <a:pt x="39" y="102"/>
                    </a:lnTo>
                    <a:lnTo>
                      <a:pt x="50"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0" name="Freeform 34">
                <a:extLst>
                  <a:ext uri="{FF2B5EF4-FFF2-40B4-BE49-F238E27FC236}">
                    <a16:creationId xmlns:a16="http://schemas.microsoft.com/office/drawing/2014/main" id="{EE701A10-269A-4EE5-B5FB-51BCE44CF520}"/>
                  </a:ext>
                </a:extLst>
              </p:cNvPr>
              <p:cNvSpPr>
                <a:spLocks/>
              </p:cNvSpPr>
              <p:nvPr/>
            </p:nvSpPr>
            <p:spPr bwMode="auto">
              <a:xfrm>
                <a:off x="2599" y="1277"/>
                <a:ext cx="407" cy="256"/>
              </a:xfrm>
              <a:custGeom>
                <a:avLst/>
                <a:gdLst>
                  <a:gd name="T0" fmla="*/ 1 w 407"/>
                  <a:gd name="T1" fmla="*/ 0 h 256"/>
                  <a:gd name="T2" fmla="*/ 342 w 407"/>
                  <a:gd name="T3" fmla="*/ 8 h 256"/>
                  <a:gd name="T4" fmla="*/ 367 w 407"/>
                  <a:gd name="T5" fmla="*/ 83 h 256"/>
                  <a:gd name="T6" fmla="*/ 391 w 407"/>
                  <a:gd name="T7" fmla="*/ 141 h 256"/>
                  <a:gd name="T8" fmla="*/ 407 w 407"/>
                  <a:gd name="T9" fmla="*/ 235 h 256"/>
                  <a:gd name="T10" fmla="*/ 397 w 407"/>
                  <a:gd name="T11" fmla="*/ 256 h 256"/>
                  <a:gd name="T12" fmla="*/ 272 w 407"/>
                  <a:gd name="T13" fmla="*/ 253 h 256"/>
                  <a:gd name="T14" fmla="*/ 0 w 407"/>
                  <a:gd name="T15" fmla="*/ 248 h 256"/>
                  <a:gd name="T16" fmla="*/ 1 w 407"/>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7"/>
                  <a:gd name="T28" fmla="*/ 0 h 256"/>
                  <a:gd name="T29" fmla="*/ 407 w 407"/>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7" h="256">
                    <a:moveTo>
                      <a:pt x="1" y="0"/>
                    </a:moveTo>
                    <a:lnTo>
                      <a:pt x="342" y="8"/>
                    </a:lnTo>
                    <a:lnTo>
                      <a:pt x="367" y="83"/>
                    </a:lnTo>
                    <a:lnTo>
                      <a:pt x="391" y="141"/>
                    </a:lnTo>
                    <a:lnTo>
                      <a:pt x="407" y="235"/>
                    </a:lnTo>
                    <a:lnTo>
                      <a:pt x="397" y="256"/>
                    </a:lnTo>
                    <a:lnTo>
                      <a:pt x="272" y="253"/>
                    </a:lnTo>
                    <a:lnTo>
                      <a:pt x="0" y="248"/>
                    </a:lnTo>
                    <a:lnTo>
                      <a:pt x="1"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1" name="Freeform 35">
                <a:extLst>
                  <a:ext uri="{FF2B5EF4-FFF2-40B4-BE49-F238E27FC236}">
                    <a16:creationId xmlns:a16="http://schemas.microsoft.com/office/drawing/2014/main" id="{9D4FDF83-505A-49E9-A3FD-5A71ED857110}"/>
                  </a:ext>
                </a:extLst>
              </p:cNvPr>
              <p:cNvSpPr>
                <a:spLocks/>
              </p:cNvSpPr>
              <p:nvPr/>
            </p:nvSpPr>
            <p:spPr bwMode="auto">
              <a:xfrm>
                <a:off x="2588" y="1524"/>
                <a:ext cx="428" cy="300"/>
              </a:xfrm>
              <a:custGeom>
                <a:avLst/>
                <a:gdLst>
                  <a:gd name="T0" fmla="*/ 8 w 428"/>
                  <a:gd name="T1" fmla="*/ 0 h 300"/>
                  <a:gd name="T2" fmla="*/ 7 w 428"/>
                  <a:gd name="T3" fmla="*/ 116 h 300"/>
                  <a:gd name="T4" fmla="*/ 0 w 428"/>
                  <a:gd name="T5" fmla="*/ 252 h 300"/>
                  <a:gd name="T6" fmla="*/ 311 w 428"/>
                  <a:gd name="T7" fmla="*/ 257 h 300"/>
                  <a:gd name="T8" fmla="*/ 344 w 428"/>
                  <a:gd name="T9" fmla="*/ 276 h 300"/>
                  <a:gd name="T10" fmla="*/ 367 w 428"/>
                  <a:gd name="T11" fmla="*/ 250 h 300"/>
                  <a:gd name="T12" fmla="*/ 428 w 428"/>
                  <a:gd name="T13" fmla="*/ 300 h 300"/>
                  <a:gd name="T14" fmla="*/ 419 w 428"/>
                  <a:gd name="T15" fmla="*/ 248 h 300"/>
                  <a:gd name="T16" fmla="*/ 425 w 428"/>
                  <a:gd name="T17" fmla="*/ 208 h 300"/>
                  <a:gd name="T18" fmla="*/ 428 w 428"/>
                  <a:gd name="T19" fmla="*/ 71 h 300"/>
                  <a:gd name="T20" fmla="*/ 401 w 428"/>
                  <a:gd name="T21" fmla="*/ 42 h 300"/>
                  <a:gd name="T22" fmla="*/ 412 w 428"/>
                  <a:gd name="T23" fmla="*/ 4 h 300"/>
                  <a:gd name="T24" fmla="*/ 208 w 428"/>
                  <a:gd name="T25" fmla="*/ 3 h 300"/>
                  <a:gd name="T26" fmla="*/ 8 w 428"/>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8"/>
                  <a:gd name="T43" fmla="*/ 0 h 300"/>
                  <a:gd name="T44" fmla="*/ 428 w 428"/>
                  <a:gd name="T45" fmla="*/ 300 h 3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8" h="300">
                    <a:moveTo>
                      <a:pt x="8" y="0"/>
                    </a:moveTo>
                    <a:lnTo>
                      <a:pt x="7" y="116"/>
                    </a:lnTo>
                    <a:lnTo>
                      <a:pt x="0" y="252"/>
                    </a:lnTo>
                    <a:lnTo>
                      <a:pt x="311" y="257"/>
                    </a:lnTo>
                    <a:lnTo>
                      <a:pt x="344" y="276"/>
                    </a:lnTo>
                    <a:lnTo>
                      <a:pt x="367" y="250"/>
                    </a:lnTo>
                    <a:lnTo>
                      <a:pt x="428" y="300"/>
                    </a:lnTo>
                    <a:lnTo>
                      <a:pt x="419" y="248"/>
                    </a:lnTo>
                    <a:lnTo>
                      <a:pt x="425" y="208"/>
                    </a:lnTo>
                    <a:lnTo>
                      <a:pt x="428" y="71"/>
                    </a:lnTo>
                    <a:lnTo>
                      <a:pt x="401" y="42"/>
                    </a:lnTo>
                    <a:lnTo>
                      <a:pt x="412" y="4"/>
                    </a:lnTo>
                    <a:lnTo>
                      <a:pt x="208" y="3"/>
                    </a:lnTo>
                    <a:lnTo>
                      <a:pt x="8"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2" name="Freeform 36">
                <a:extLst>
                  <a:ext uri="{FF2B5EF4-FFF2-40B4-BE49-F238E27FC236}">
                    <a16:creationId xmlns:a16="http://schemas.microsoft.com/office/drawing/2014/main" id="{2070092D-D5C0-4F31-8F0E-F3FE8B45E1B2}"/>
                  </a:ext>
                </a:extLst>
              </p:cNvPr>
              <p:cNvSpPr>
                <a:spLocks/>
              </p:cNvSpPr>
              <p:nvPr/>
            </p:nvSpPr>
            <p:spPr bwMode="auto">
              <a:xfrm>
                <a:off x="2582" y="1773"/>
                <a:ext cx="510" cy="247"/>
              </a:xfrm>
              <a:custGeom>
                <a:avLst/>
                <a:gdLst>
                  <a:gd name="T0" fmla="*/ 5 w 510"/>
                  <a:gd name="T1" fmla="*/ 0 h 247"/>
                  <a:gd name="T2" fmla="*/ 0 w 510"/>
                  <a:gd name="T3" fmla="*/ 163 h 247"/>
                  <a:gd name="T4" fmla="*/ 115 w 510"/>
                  <a:gd name="T5" fmla="*/ 167 h 247"/>
                  <a:gd name="T6" fmla="*/ 114 w 510"/>
                  <a:gd name="T7" fmla="*/ 247 h 247"/>
                  <a:gd name="T8" fmla="*/ 269 w 510"/>
                  <a:gd name="T9" fmla="*/ 245 h 247"/>
                  <a:gd name="T10" fmla="*/ 408 w 510"/>
                  <a:gd name="T11" fmla="*/ 242 h 247"/>
                  <a:gd name="T12" fmla="*/ 510 w 510"/>
                  <a:gd name="T13" fmla="*/ 245 h 247"/>
                  <a:gd name="T14" fmla="*/ 478 w 510"/>
                  <a:gd name="T15" fmla="*/ 175 h 247"/>
                  <a:gd name="T16" fmla="*/ 456 w 510"/>
                  <a:gd name="T17" fmla="*/ 110 h 247"/>
                  <a:gd name="T18" fmla="*/ 432 w 510"/>
                  <a:gd name="T19" fmla="*/ 43 h 247"/>
                  <a:gd name="T20" fmla="*/ 374 w 510"/>
                  <a:gd name="T21" fmla="*/ 1 h 247"/>
                  <a:gd name="T22" fmla="*/ 348 w 510"/>
                  <a:gd name="T23" fmla="*/ 26 h 247"/>
                  <a:gd name="T24" fmla="*/ 316 w 510"/>
                  <a:gd name="T25" fmla="*/ 8 h 247"/>
                  <a:gd name="T26" fmla="*/ 177 w 510"/>
                  <a:gd name="T27" fmla="*/ 3 h 247"/>
                  <a:gd name="T28" fmla="*/ 5 w 510"/>
                  <a:gd name="T29" fmla="*/ 0 h 2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0"/>
                  <a:gd name="T46" fmla="*/ 0 h 247"/>
                  <a:gd name="T47" fmla="*/ 510 w 510"/>
                  <a:gd name="T48" fmla="*/ 247 h 2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0" h="247">
                    <a:moveTo>
                      <a:pt x="5" y="0"/>
                    </a:moveTo>
                    <a:lnTo>
                      <a:pt x="0" y="163"/>
                    </a:lnTo>
                    <a:lnTo>
                      <a:pt x="115" y="167"/>
                    </a:lnTo>
                    <a:lnTo>
                      <a:pt x="114" y="247"/>
                    </a:lnTo>
                    <a:lnTo>
                      <a:pt x="269" y="245"/>
                    </a:lnTo>
                    <a:lnTo>
                      <a:pt x="408" y="242"/>
                    </a:lnTo>
                    <a:lnTo>
                      <a:pt x="510" y="245"/>
                    </a:lnTo>
                    <a:lnTo>
                      <a:pt x="478" y="175"/>
                    </a:lnTo>
                    <a:lnTo>
                      <a:pt x="456" y="110"/>
                    </a:lnTo>
                    <a:lnTo>
                      <a:pt x="432" y="43"/>
                    </a:lnTo>
                    <a:lnTo>
                      <a:pt x="374" y="1"/>
                    </a:lnTo>
                    <a:lnTo>
                      <a:pt x="348" y="26"/>
                    </a:lnTo>
                    <a:lnTo>
                      <a:pt x="316" y="8"/>
                    </a:lnTo>
                    <a:lnTo>
                      <a:pt x="177" y="3"/>
                    </a:lnTo>
                    <a:lnTo>
                      <a:pt x="5"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3" name="Freeform 37">
                <a:extLst>
                  <a:ext uri="{FF2B5EF4-FFF2-40B4-BE49-F238E27FC236}">
                    <a16:creationId xmlns:a16="http://schemas.microsoft.com/office/drawing/2014/main" id="{E1EB0082-2BF0-4D9B-A0F0-8DB65D08CA45}"/>
                  </a:ext>
                </a:extLst>
              </p:cNvPr>
              <p:cNvSpPr>
                <a:spLocks/>
              </p:cNvSpPr>
              <p:nvPr/>
            </p:nvSpPr>
            <p:spPr bwMode="auto">
              <a:xfrm>
                <a:off x="2690" y="2014"/>
                <a:ext cx="449" cy="246"/>
              </a:xfrm>
              <a:custGeom>
                <a:avLst/>
                <a:gdLst>
                  <a:gd name="T0" fmla="*/ 5 w 449"/>
                  <a:gd name="T1" fmla="*/ 2 h 246"/>
                  <a:gd name="T2" fmla="*/ 3 w 449"/>
                  <a:gd name="T3" fmla="*/ 143 h 246"/>
                  <a:gd name="T4" fmla="*/ 0 w 449"/>
                  <a:gd name="T5" fmla="*/ 243 h 246"/>
                  <a:gd name="T6" fmla="*/ 449 w 449"/>
                  <a:gd name="T7" fmla="*/ 246 h 246"/>
                  <a:gd name="T8" fmla="*/ 440 w 449"/>
                  <a:gd name="T9" fmla="*/ 118 h 246"/>
                  <a:gd name="T10" fmla="*/ 440 w 449"/>
                  <a:gd name="T11" fmla="*/ 69 h 246"/>
                  <a:gd name="T12" fmla="*/ 404 w 449"/>
                  <a:gd name="T13" fmla="*/ 40 h 246"/>
                  <a:gd name="T14" fmla="*/ 415 w 449"/>
                  <a:gd name="T15" fmla="*/ 14 h 246"/>
                  <a:gd name="T16" fmla="*/ 399 w 449"/>
                  <a:gd name="T17" fmla="*/ 0 h 246"/>
                  <a:gd name="T18" fmla="*/ 196 w 449"/>
                  <a:gd name="T19" fmla="*/ 2 h 246"/>
                  <a:gd name="T20" fmla="*/ 5 w 449"/>
                  <a:gd name="T21" fmla="*/ 2 h 2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
                  <a:gd name="T34" fmla="*/ 0 h 246"/>
                  <a:gd name="T35" fmla="*/ 449 w 449"/>
                  <a:gd name="T36" fmla="*/ 246 h 2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 h="246">
                    <a:moveTo>
                      <a:pt x="5" y="2"/>
                    </a:moveTo>
                    <a:lnTo>
                      <a:pt x="3" y="143"/>
                    </a:lnTo>
                    <a:lnTo>
                      <a:pt x="0" y="243"/>
                    </a:lnTo>
                    <a:lnTo>
                      <a:pt x="449" y="246"/>
                    </a:lnTo>
                    <a:lnTo>
                      <a:pt x="440" y="118"/>
                    </a:lnTo>
                    <a:lnTo>
                      <a:pt x="440" y="69"/>
                    </a:lnTo>
                    <a:lnTo>
                      <a:pt x="404" y="40"/>
                    </a:lnTo>
                    <a:lnTo>
                      <a:pt x="415" y="14"/>
                    </a:lnTo>
                    <a:lnTo>
                      <a:pt x="399" y="0"/>
                    </a:lnTo>
                    <a:lnTo>
                      <a:pt x="196" y="2"/>
                    </a:lnTo>
                    <a:lnTo>
                      <a:pt x="5" y="2"/>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4" name="Freeform 38">
                <a:extLst>
                  <a:ext uri="{FF2B5EF4-FFF2-40B4-BE49-F238E27FC236}">
                    <a16:creationId xmlns:a16="http://schemas.microsoft.com/office/drawing/2014/main" id="{26934ECF-B65A-4F99-98F9-9362158C2EDC}"/>
                  </a:ext>
                </a:extLst>
              </p:cNvPr>
              <p:cNvSpPr>
                <a:spLocks/>
              </p:cNvSpPr>
              <p:nvPr/>
            </p:nvSpPr>
            <p:spPr bwMode="auto">
              <a:xfrm>
                <a:off x="2630" y="2254"/>
                <a:ext cx="523" cy="270"/>
              </a:xfrm>
              <a:custGeom>
                <a:avLst/>
                <a:gdLst>
                  <a:gd name="T0" fmla="*/ 3 w 523"/>
                  <a:gd name="T1" fmla="*/ 0 h 270"/>
                  <a:gd name="T2" fmla="*/ 0 w 523"/>
                  <a:gd name="T3" fmla="*/ 48 h 270"/>
                  <a:gd name="T4" fmla="*/ 186 w 523"/>
                  <a:gd name="T5" fmla="*/ 55 h 270"/>
                  <a:gd name="T6" fmla="*/ 187 w 523"/>
                  <a:gd name="T7" fmla="*/ 209 h 270"/>
                  <a:gd name="T8" fmla="*/ 282 w 523"/>
                  <a:gd name="T9" fmla="*/ 251 h 270"/>
                  <a:gd name="T10" fmla="*/ 308 w 523"/>
                  <a:gd name="T11" fmla="*/ 236 h 270"/>
                  <a:gd name="T12" fmla="*/ 369 w 523"/>
                  <a:gd name="T13" fmla="*/ 270 h 270"/>
                  <a:gd name="T14" fmla="*/ 408 w 523"/>
                  <a:gd name="T15" fmla="*/ 269 h 270"/>
                  <a:gd name="T16" fmla="*/ 480 w 523"/>
                  <a:gd name="T17" fmla="*/ 236 h 270"/>
                  <a:gd name="T18" fmla="*/ 523 w 523"/>
                  <a:gd name="T19" fmla="*/ 268 h 270"/>
                  <a:gd name="T20" fmla="*/ 523 w 523"/>
                  <a:gd name="T21" fmla="*/ 101 h 270"/>
                  <a:gd name="T22" fmla="*/ 510 w 523"/>
                  <a:gd name="T23" fmla="*/ 3 h 270"/>
                  <a:gd name="T24" fmla="*/ 3 w 523"/>
                  <a:gd name="T25" fmla="*/ 0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3"/>
                  <a:gd name="T40" fmla="*/ 0 h 270"/>
                  <a:gd name="T41" fmla="*/ 523 w 523"/>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3" h="270">
                    <a:moveTo>
                      <a:pt x="3" y="0"/>
                    </a:moveTo>
                    <a:lnTo>
                      <a:pt x="0" y="48"/>
                    </a:lnTo>
                    <a:lnTo>
                      <a:pt x="186" y="55"/>
                    </a:lnTo>
                    <a:lnTo>
                      <a:pt x="187" y="209"/>
                    </a:lnTo>
                    <a:lnTo>
                      <a:pt x="282" y="251"/>
                    </a:lnTo>
                    <a:lnTo>
                      <a:pt x="308" y="236"/>
                    </a:lnTo>
                    <a:lnTo>
                      <a:pt x="369" y="270"/>
                    </a:lnTo>
                    <a:lnTo>
                      <a:pt x="408" y="269"/>
                    </a:lnTo>
                    <a:lnTo>
                      <a:pt x="480" y="236"/>
                    </a:lnTo>
                    <a:lnTo>
                      <a:pt x="523" y="268"/>
                    </a:lnTo>
                    <a:lnTo>
                      <a:pt x="523" y="101"/>
                    </a:lnTo>
                    <a:lnTo>
                      <a:pt x="510" y="3"/>
                    </a:lnTo>
                    <a:lnTo>
                      <a:pt x="3"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5" name="Freeform 39">
                <a:extLst>
                  <a:ext uri="{FF2B5EF4-FFF2-40B4-BE49-F238E27FC236}">
                    <a16:creationId xmlns:a16="http://schemas.microsoft.com/office/drawing/2014/main" id="{D737A285-5E46-4B78-B77A-B5A782B901F7}"/>
                  </a:ext>
                </a:extLst>
              </p:cNvPr>
              <p:cNvSpPr>
                <a:spLocks/>
              </p:cNvSpPr>
              <p:nvPr/>
            </p:nvSpPr>
            <p:spPr bwMode="auto">
              <a:xfrm>
                <a:off x="3006" y="1715"/>
                <a:ext cx="354" cy="247"/>
              </a:xfrm>
              <a:custGeom>
                <a:avLst/>
                <a:gdLst>
                  <a:gd name="T0" fmla="*/ 6 w 354"/>
                  <a:gd name="T1" fmla="*/ 13 h 247"/>
                  <a:gd name="T2" fmla="*/ 0 w 354"/>
                  <a:gd name="T3" fmla="*/ 57 h 247"/>
                  <a:gd name="T4" fmla="*/ 8 w 354"/>
                  <a:gd name="T5" fmla="*/ 103 h 247"/>
                  <a:gd name="T6" fmla="*/ 41 w 354"/>
                  <a:gd name="T7" fmla="*/ 197 h 247"/>
                  <a:gd name="T8" fmla="*/ 59 w 354"/>
                  <a:gd name="T9" fmla="*/ 247 h 247"/>
                  <a:gd name="T10" fmla="*/ 267 w 354"/>
                  <a:gd name="T11" fmla="*/ 235 h 247"/>
                  <a:gd name="T12" fmla="*/ 301 w 354"/>
                  <a:gd name="T13" fmla="*/ 247 h 247"/>
                  <a:gd name="T14" fmla="*/ 322 w 354"/>
                  <a:gd name="T15" fmla="*/ 199 h 247"/>
                  <a:gd name="T16" fmla="*/ 314 w 354"/>
                  <a:gd name="T17" fmla="*/ 165 h 247"/>
                  <a:gd name="T18" fmla="*/ 349 w 354"/>
                  <a:gd name="T19" fmla="*/ 158 h 247"/>
                  <a:gd name="T20" fmla="*/ 354 w 354"/>
                  <a:gd name="T21" fmla="*/ 104 h 247"/>
                  <a:gd name="T22" fmla="*/ 333 w 354"/>
                  <a:gd name="T23" fmla="*/ 80 h 247"/>
                  <a:gd name="T24" fmla="*/ 297 w 354"/>
                  <a:gd name="T25" fmla="*/ 57 h 247"/>
                  <a:gd name="T26" fmla="*/ 304 w 354"/>
                  <a:gd name="T27" fmla="*/ 24 h 247"/>
                  <a:gd name="T28" fmla="*/ 289 w 354"/>
                  <a:gd name="T29" fmla="*/ 0 h 247"/>
                  <a:gd name="T30" fmla="*/ 211 w 354"/>
                  <a:gd name="T31" fmla="*/ 4 h 247"/>
                  <a:gd name="T32" fmla="*/ 133 w 354"/>
                  <a:gd name="T33" fmla="*/ 7 h 247"/>
                  <a:gd name="T34" fmla="*/ 6 w 354"/>
                  <a:gd name="T35" fmla="*/ 13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47"/>
                  <a:gd name="T56" fmla="*/ 354 w 354"/>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47">
                    <a:moveTo>
                      <a:pt x="6" y="13"/>
                    </a:moveTo>
                    <a:lnTo>
                      <a:pt x="0" y="57"/>
                    </a:lnTo>
                    <a:lnTo>
                      <a:pt x="8" y="103"/>
                    </a:lnTo>
                    <a:lnTo>
                      <a:pt x="41" y="197"/>
                    </a:lnTo>
                    <a:lnTo>
                      <a:pt x="59" y="247"/>
                    </a:lnTo>
                    <a:lnTo>
                      <a:pt x="267" y="235"/>
                    </a:lnTo>
                    <a:lnTo>
                      <a:pt x="301" y="247"/>
                    </a:lnTo>
                    <a:lnTo>
                      <a:pt x="322" y="199"/>
                    </a:lnTo>
                    <a:lnTo>
                      <a:pt x="314" y="165"/>
                    </a:lnTo>
                    <a:lnTo>
                      <a:pt x="349" y="158"/>
                    </a:lnTo>
                    <a:lnTo>
                      <a:pt x="354" y="104"/>
                    </a:lnTo>
                    <a:lnTo>
                      <a:pt x="333" y="80"/>
                    </a:lnTo>
                    <a:lnTo>
                      <a:pt x="297" y="57"/>
                    </a:lnTo>
                    <a:lnTo>
                      <a:pt x="304" y="24"/>
                    </a:lnTo>
                    <a:lnTo>
                      <a:pt x="289" y="0"/>
                    </a:lnTo>
                    <a:lnTo>
                      <a:pt x="211" y="4"/>
                    </a:lnTo>
                    <a:lnTo>
                      <a:pt x="133" y="7"/>
                    </a:lnTo>
                    <a:lnTo>
                      <a:pt x="6" y="13"/>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6" name="Freeform 40">
                <a:extLst>
                  <a:ext uri="{FF2B5EF4-FFF2-40B4-BE49-F238E27FC236}">
                    <a16:creationId xmlns:a16="http://schemas.microsoft.com/office/drawing/2014/main" id="{E1A3CFA2-E893-438C-8CE1-A3037AE6A030}"/>
                  </a:ext>
                </a:extLst>
              </p:cNvPr>
              <p:cNvSpPr>
                <a:spLocks/>
              </p:cNvSpPr>
              <p:nvPr/>
            </p:nvSpPr>
            <p:spPr bwMode="auto">
              <a:xfrm>
                <a:off x="3290" y="1768"/>
                <a:ext cx="253" cy="451"/>
              </a:xfrm>
              <a:custGeom>
                <a:avLst/>
                <a:gdLst>
                  <a:gd name="T0" fmla="*/ 47 w 253"/>
                  <a:gd name="T1" fmla="*/ 26 h 451"/>
                  <a:gd name="T2" fmla="*/ 192 w 253"/>
                  <a:gd name="T3" fmla="*/ 0 h 451"/>
                  <a:gd name="T4" fmla="*/ 215 w 253"/>
                  <a:gd name="T5" fmla="*/ 56 h 451"/>
                  <a:gd name="T6" fmla="*/ 245 w 253"/>
                  <a:gd name="T7" fmla="*/ 286 h 451"/>
                  <a:gd name="T8" fmla="*/ 253 w 253"/>
                  <a:gd name="T9" fmla="*/ 317 h 451"/>
                  <a:gd name="T10" fmla="*/ 230 w 253"/>
                  <a:gd name="T11" fmla="*/ 378 h 451"/>
                  <a:gd name="T12" fmla="*/ 230 w 253"/>
                  <a:gd name="T13" fmla="*/ 420 h 451"/>
                  <a:gd name="T14" fmla="*/ 204 w 253"/>
                  <a:gd name="T15" fmla="*/ 415 h 451"/>
                  <a:gd name="T16" fmla="*/ 205 w 253"/>
                  <a:gd name="T17" fmla="*/ 451 h 451"/>
                  <a:gd name="T18" fmla="*/ 178 w 253"/>
                  <a:gd name="T19" fmla="*/ 436 h 451"/>
                  <a:gd name="T20" fmla="*/ 164 w 253"/>
                  <a:gd name="T21" fmla="*/ 441 h 451"/>
                  <a:gd name="T22" fmla="*/ 143 w 253"/>
                  <a:gd name="T23" fmla="*/ 438 h 451"/>
                  <a:gd name="T24" fmla="*/ 128 w 253"/>
                  <a:gd name="T25" fmla="*/ 384 h 451"/>
                  <a:gd name="T26" fmla="*/ 98 w 253"/>
                  <a:gd name="T27" fmla="*/ 367 h 451"/>
                  <a:gd name="T28" fmla="*/ 98 w 253"/>
                  <a:gd name="T29" fmla="*/ 309 h 451"/>
                  <a:gd name="T30" fmla="*/ 69 w 253"/>
                  <a:gd name="T31" fmla="*/ 317 h 451"/>
                  <a:gd name="T32" fmla="*/ 52 w 253"/>
                  <a:gd name="T33" fmla="*/ 274 h 451"/>
                  <a:gd name="T34" fmla="*/ 0 w 253"/>
                  <a:gd name="T35" fmla="*/ 225 h 451"/>
                  <a:gd name="T36" fmla="*/ 38 w 253"/>
                  <a:gd name="T37" fmla="*/ 147 h 451"/>
                  <a:gd name="T38" fmla="*/ 27 w 253"/>
                  <a:gd name="T39" fmla="*/ 111 h 451"/>
                  <a:gd name="T40" fmla="*/ 65 w 253"/>
                  <a:gd name="T41" fmla="*/ 104 h 451"/>
                  <a:gd name="T42" fmla="*/ 69 w 253"/>
                  <a:gd name="T43" fmla="*/ 53 h 451"/>
                  <a:gd name="T44" fmla="*/ 47 w 253"/>
                  <a:gd name="T45" fmla="*/ 26 h 4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
                  <a:gd name="T70" fmla="*/ 0 h 451"/>
                  <a:gd name="T71" fmla="*/ 253 w 253"/>
                  <a:gd name="T72" fmla="*/ 451 h 4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 h="451">
                    <a:moveTo>
                      <a:pt x="47" y="26"/>
                    </a:moveTo>
                    <a:lnTo>
                      <a:pt x="192" y="0"/>
                    </a:lnTo>
                    <a:lnTo>
                      <a:pt x="215" y="56"/>
                    </a:lnTo>
                    <a:lnTo>
                      <a:pt x="245" y="286"/>
                    </a:lnTo>
                    <a:lnTo>
                      <a:pt x="253" y="317"/>
                    </a:lnTo>
                    <a:lnTo>
                      <a:pt x="230" y="378"/>
                    </a:lnTo>
                    <a:lnTo>
                      <a:pt x="230" y="420"/>
                    </a:lnTo>
                    <a:lnTo>
                      <a:pt x="204" y="415"/>
                    </a:lnTo>
                    <a:lnTo>
                      <a:pt x="205" y="451"/>
                    </a:lnTo>
                    <a:lnTo>
                      <a:pt x="178" y="436"/>
                    </a:lnTo>
                    <a:lnTo>
                      <a:pt x="164" y="441"/>
                    </a:lnTo>
                    <a:lnTo>
                      <a:pt x="143" y="438"/>
                    </a:lnTo>
                    <a:lnTo>
                      <a:pt x="128" y="384"/>
                    </a:lnTo>
                    <a:lnTo>
                      <a:pt x="98" y="367"/>
                    </a:lnTo>
                    <a:lnTo>
                      <a:pt x="98" y="309"/>
                    </a:lnTo>
                    <a:lnTo>
                      <a:pt x="69" y="317"/>
                    </a:lnTo>
                    <a:lnTo>
                      <a:pt x="52" y="274"/>
                    </a:lnTo>
                    <a:lnTo>
                      <a:pt x="0" y="225"/>
                    </a:lnTo>
                    <a:lnTo>
                      <a:pt x="38" y="147"/>
                    </a:lnTo>
                    <a:lnTo>
                      <a:pt x="27" y="111"/>
                    </a:lnTo>
                    <a:lnTo>
                      <a:pt x="65" y="104"/>
                    </a:lnTo>
                    <a:lnTo>
                      <a:pt x="69" y="53"/>
                    </a:lnTo>
                    <a:lnTo>
                      <a:pt x="47" y="26"/>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7" name="Freeform 41">
                <a:extLst>
                  <a:ext uri="{FF2B5EF4-FFF2-40B4-BE49-F238E27FC236}">
                    <a16:creationId xmlns:a16="http://schemas.microsoft.com/office/drawing/2014/main" id="{E31AE2D7-C441-465F-A6E6-2B61AE6477BA}"/>
                  </a:ext>
                </a:extLst>
              </p:cNvPr>
              <p:cNvSpPr>
                <a:spLocks/>
              </p:cNvSpPr>
              <p:nvPr/>
            </p:nvSpPr>
            <p:spPr bwMode="auto">
              <a:xfrm>
                <a:off x="4206" y="1689"/>
                <a:ext cx="92" cy="196"/>
              </a:xfrm>
              <a:custGeom>
                <a:avLst/>
                <a:gdLst>
                  <a:gd name="T0" fmla="*/ 17 w 92"/>
                  <a:gd name="T1" fmla="*/ 2 h 196"/>
                  <a:gd name="T2" fmla="*/ 39 w 92"/>
                  <a:gd name="T3" fmla="*/ 0 h 196"/>
                  <a:gd name="T4" fmla="*/ 82 w 92"/>
                  <a:gd name="T5" fmla="*/ 30 h 196"/>
                  <a:gd name="T6" fmla="*/ 76 w 92"/>
                  <a:gd name="T7" fmla="*/ 53 h 196"/>
                  <a:gd name="T8" fmla="*/ 91 w 92"/>
                  <a:gd name="T9" fmla="*/ 69 h 196"/>
                  <a:gd name="T10" fmla="*/ 92 w 92"/>
                  <a:gd name="T11" fmla="*/ 160 h 196"/>
                  <a:gd name="T12" fmla="*/ 77 w 92"/>
                  <a:gd name="T13" fmla="*/ 196 h 196"/>
                  <a:gd name="T14" fmla="*/ 59 w 92"/>
                  <a:gd name="T15" fmla="*/ 183 h 196"/>
                  <a:gd name="T16" fmla="*/ 41 w 92"/>
                  <a:gd name="T17" fmla="*/ 182 h 196"/>
                  <a:gd name="T18" fmla="*/ 9 w 92"/>
                  <a:gd name="T19" fmla="*/ 163 h 196"/>
                  <a:gd name="T20" fmla="*/ 33 w 92"/>
                  <a:gd name="T21" fmla="*/ 105 h 196"/>
                  <a:gd name="T22" fmla="*/ 0 w 92"/>
                  <a:gd name="T23" fmla="*/ 75 h 196"/>
                  <a:gd name="T24" fmla="*/ 17 w 92"/>
                  <a:gd name="T25" fmla="*/ 2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96"/>
                  <a:gd name="T41" fmla="*/ 92 w 92"/>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96">
                    <a:moveTo>
                      <a:pt x="17" y="2"/>
                    </a:moveTo>
                    <a:lnTo>
                      <a:pt x="39" y="0"/>
                    </a:lnTo>
                    <a:lnTo>
                      <a:pt x="82" y="30"/>
                    </a:lnTo>
                    <a:lnTo>
                      <a:pt x="76" y="53"/>
                    </a:lnTo>
                    <a:lnTo>
                      <a:pt x="91" y="69"/>
                    </a:lnTo>
                    <a:lnTo>
                      <a:pt x="92" y="160"/>
                    </a:lnTo>
                    <a:lnTo>
                      <a:pt x="77" y="196"/>
                    </a:lnTo>
                    <a:lnTo>
                      <a:pt x="59" y="183"/>
                    </a:lnTo>
                    <a:lnTo>
                      <a:pt x="41" y="182"/>
                    </a:lnTo>
                    <a:lnTo>
                      <a:pt x="9" y="163"/>
                    </a:lnTo>
                    <a:lnTo>
                      <a:pt x="33" y="105"/>
                    </a:lnTo>
                    <a:lnTo>
                      <a:pt x="0" y="75"/>
                    </a:lnTo>
                    <a:lnTo>
                      <a:pt x="17" y="2"/>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8" name="Freeform 42">
                <a:extLst>
                  <a:ext uri="{FF2B5EF4-FFF2-40B4-BE49-F238E27FC236}">
                    <a16:creationId xmlns:a16="http://schemas.microsoft.com/office/drawing/2014/main" id="{00000453-7A9F-4A08-8FC2-45EE87F8674C}"/>
                  </a:ext>
                </a:extLst>
              </p:cNvPr>
              <p:cNvSpPr>
                <a:spLocks/>
              </p:cNvSpPr>
              <p:nvPr/>
            </p:nvSpPr>
            <p:spPr bwMode="auto">
              <a:xfrm>
                <a:off x="4277" y="1604"/>
                <a:ext cx="113" cy="93"/>
              </a:xfrm>
              <a:custGeom>
                <a:avLst/>
                <a:gdLst>
                  <a:gd name="T0" fmla="*/ 0 w 113"/>
                  <a:gd name="T1" fmla="*/ 23 h 93"/>
                  <a:gd name="T2" fmla="*/ 87 w 113"/>
                  <a:gd name="T3" fmla="*/ 0 h 93"/>
                  <a:gd name="T4" fmla="*/ 113 w 113"/>
                  <a:gd name="T5" fmla="*/ 42 h 93"/>
                  <a:gd name="T6" fmla="*/ 98 w 113"/>
                  <a:gd name="T7" fmla="*/ 61 h 93"/>
                  <a:gd name="T8" fmla="*/ 70 w 113"/>
                  <a:gd name="T9" fmla="*/ 54 h 93"/>
                  <a:gd name="T10" fmla="*/ 28 w 113"/>
                  <a:gd name="T11" fmla="*/ 93 h 93"/>
                  <a:gd name="T12" fmla="*/ 5 w 113"/>
                  <a:gd name="T13" fmla="*/ 73 h 93"/>
                  <a:gd name="T14" fmla="*/ 0 w 113"/>
                  <a:gd name="T15" fmla="*/ 23 h 93"/>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93"/>
                  <a:gd name="T26" fmla="*/ 113 w 11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93">
                    <a:moveTo>
                      <a:pt x="0" y="23"/>
                    </a:moveTo>
                    <a:lnTo>
                      <a:pt x="87" y="0"/>
                    </a:lnTo>
                    <a:lnTo>
                      <a:pt x="113" y="42"/>
                    </a:lnTo>
                    <a:lnTo>
                      <a:pt x="98" y="61"/>
                    </a:lnTo>
                    <a:lnTo>
                      <a:pt x="70" y="54"/>
                    </a:lnTo>
                    <a:lnTo>
                      <a:pt x="28" y="93"/>
                    </a:lnTo>
                    <a:lnTo>
                      <a:pt x="5" y="73"/>
                    </a:lnTo>
                    <a:lnTo>
                      <a:pt x="0" y="23"/>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59" name="Freeform 43">
                <a:extLst>
                  <a:ext uri="{FF2B5EF4-FFF2-40B4-BE49-F238E27FC236}">
                    <a16:creationId xmlns:a16="http://schemas.microsoft.com/office/drawing/2014/main" id="{7FF2E43F-92ED-4A99-BECB-35FA8F5659FD}"/>
                  </a:ext>
                </a:extLst>
              </p:cNvPr>
              <p:cNvSpPr>
                <a:spLocks/>
              </p:cNvSpPr>
              <p:nvPr/>
            </p:nvSpPr>
            <p:spPr bwMode="auto">
              <a:xfrm>
                <a:off x="4364" y="1595"/>
                <a:ext cx="57" cy="51"/>
              </a:xfrm>
              <a:custGeom>
                <a:avLst/>
                <a:gdLst>
                  <a:gd name="T0" fmla="*/ 0 w 57"/>
                  <a:gd name="T1" fmla="*/ 9 h 51"/>
                  <a:gd name="T2" fmla="*/ 24 w 57"/>
                  <a:gd name="T3" fmla="*/ 0 h 51"/>
                  <a:gd name="T4" fmla="*/ 57 w 57"/>
                  <a:gd name="T5" fmla="*/ 26 h 51"/>
                  <a:gd name="T6" fmla="*/ 50 w 57"/>
                  <a:gd name="T7" fmla="*/ 33 h 51"/>
                  <a:gd name="T8" fmla="*/ 34 w 57"/>
                  <a:gd name="T9" fmla="*/ 33 h 51"/>
                  <a:gd name="T10" fmla="*/ 26 w 57"/>
                  <a:gd name="T11" fmla="*/ 51 h 51"/>
                  <a:gd name="T12" fmla="*/ 0 w 57"/>
                  <a:gd name="T13" fmla="*/ 9 h 51"/>
                  <a:gd name="T14" fmla="*/ 0 60000 65536"/>
                  <a:gd name="T15" fmla="*/ 0 60000 65536"/>
                  <a:gd name="T16" fmla="*/ 0 60000 65536"/>
                  <a:gd name="T17" fmla="*/ 0 60000 65536"/>
                  <a:gd name="T18" fmla="*/ 0 60000 65536"/>
                  <a:gd name="T19" fmla="*/ 0 60000 65536"/>
                  <a:gd name="T20" fmla="*/ 0 60000 65536"/>
                  <a:gd name="T21" fmla="*/ 0 w 57"/>
                  <a:gd name="T22" fmla="*/ 0 h 51"/>
                  <a:gd name="T23" fmla="*/ 57 w 57"/>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51">
                    <a:moveTo>
                      <a:pt x="0" y="9"/>
                    </a:moveTo>
                    <a:lnTo>
                      <a:pt x="24" y="0"/>
                    </a:lnTo>
                    <a:lnTo>
                      <a:pt x="57" y="26"/>
                    </a:lnTo>
                    <a:lnTo>
                      <a:pt x="50" y="33"/>
                    </a:lnTo>
                    <a:lnTo>
                      <a:pt x="34" y="33"/>
                    </a:lnTo>
                    <a:lnTo>
                      <a:pt x="26" y="51"/>
                    </a:lnTo>
                    <a:lnTo>
                      <a:pt x="0" y="9"/>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grpSp>
        <p:sp>
          <p:nvSpPr>
            <p:cNvPr id="31" name="Freeform 44">
              <a:extLst>
                <a:ext uri="{FF2B5EF4-FFF2-40B4-BE49-F238E27FC236}">
                  <a16:creationId xmlns:a16="http://schemas.microsoft.com/office/drawing/2014/main" id="{442B8ABC-B6E9-495F-94BC-225F7C2E55BE}"/>
                </a:ext>
              </a:extLst>
            </p:cNvPr>
            <p:cNvSpPr>
              <a:spLocks/>
            </p:cNvSpPr>
            <p:nvPr/>
          </p:nvSpPr>
          <p:spPr bwMode="auto">
            <a:xfrm>
              <a:off x="2030795" y="1914525"/>
              <a:ext cx="801377" cy="584200"/>
            </a:xfrm>
            <a:custGeom>
              <a:avLst/>
              <a:gdLst>
                <a:gd name="T0" fmla="*/ 134 w 389"/>
                <a:gd name="T1" fmla="*/ 0 h 307"/>
                <a:gd name="T2" fmla="*/ 245 w 389"/>
                <a:gd name="T3" fmla="*/ 24 h 307"/>
                <a:gd name="T4" fmla="*/ 328 w 389"/>
                <a:gd name="T5" fmla="*/ 39 h 307"/>
                <a:gd name="T6" fmla="*/ 369 w 389"/>
                <a:gd name="T7" fmla="*/ 46 h 307"/>
                <a:gd name="T8" fmla="*/ 411 w 389"/>
                <a:gd name="T9" fmla="*/ 51 h 307"/>
                <a:gd name="T10" fmla="*/ 466 w 389"/>
                <a:gd name="T11" fmla="*/ 59 h 307"/>
                <a:gd name="T12" fmla="*/ 535 w 389"/>
                <a:gd name="T13" fmla="*/ 68 h 307"/>
                <a:gd name="T14" fmla="*/ 489 w 389"/>
                <a:gd name="T15" fmla="*/ 307 h 307"/>
                <a:gd name="T16" fmla="*/ 282 w 389"/>
                <a:gd name="T17" fmla="*/ 273 h 307"/>
                <a:gd name="T18" fmla="*/ 255 w 389"/>
                <a:gd name="T19" fmla="*/ 288 h 307"/>
                <a:gd name="T20" fmla="*/ 216 w 389"/>
                <a:gd name="T21" fmla="*/ 265 h 307"/>
                <a:gd name="T22" fmla="*/ 184 w 389"/>
                <a:gd name="T23" fmla="*/ 288 h 307"/>
                <a:gd name="T24" fmla="*/ 154 w 389"/>
                <a:gd name="T25" fmla="*/ 268 h 307"/>
                <a:gd name="T26" fmla="*/ 68 w 389"/>
                <a:gd name="T27" fmla="*/ 265 h 307"/>
                <a:gd name="T28" fmla="*/ 81 w 389"/>
                <a:gd name="T29" fmla="*/ 226 h 307"/>
                <a:gd name="T30" fmla="*/ 18 w 389"/>
                <a:gd name="T31" fmla="*/ 222 h 307"/>
                <a:gd name="T32" fmla="*/ 13 w 389"/>
                <a:gd name="T33" fmla="*/ 200 h 307"/>
                <a:gd name="T34" fmla="*/ 25 w 389"/>
                <a:gd name="T35" fmla="*/ 177 h 307"/>
                <a:gd name="T36" fmla="*/ 11 w 389"/>
                <a:gd name="T37" fmla="*/ 155 h 307"/>
                <a:gd name="T38" fmla="*/ 12 w 389"/>
                <a:gd name="T39" fmla="*/ 96 h 307"/>
                <a:gd name="T40" fmla="*/ 0 w 389"/>
                <a:gd name="T41" fmla="*/ 50 h 307"/>
                <a:gd name="T42" fmla="*/ 5 w 389"/>
                <a:gd name="T43" fmla="*/ 32 h 307"/>
                <a:gd name="T44" fmla="*/ 34 w 389"/>
                <a:gd name="T45" fmla="*/ 39 h 307"/>
                <a:gd name="T46" fmla="*/ 63 w 389"/>
                <a:gd name="T47" fmla="*/ 66 h 307"/>
                <a:gd name="T48" fmla="*/ 115 w 389"/>
                <a:gd name="T49" fmla="*/ 72 h 307"/>
                <a:gd name="T50" fmla="*/ 129 w 389"/>
                <a:gd name="T51" fmla="*/ 94 h 307"/>
                <a:gd name="T52" fmla="*/ 103 w 389"/>
                <a:gd name="T53" fmla="*/ 94 h 307"/>
                <a:gd name="T54" fmla="*/ 100 w 389"/>
                <a:gd name="T55" fmla="*/ 113 h 307"/>
                <a:gd name="T56" fmla="*/ 115 w 389"/>
                <a:gd name="T57" fmla="*/ 115 h 307"/>
                <a:gd name="T58" fmla="*/ 120 w 389"/>
                <a:gd name="T59" fmla="*/ 134 h 307"/>
                <a:gd name="T60" fmla="*/ 89 w 389"/>
                <a:gd name="T61" fmla="*/ 148 h 307"/>
                <a:gd name="T62" fmla="*/ 89 w 389"/>
                <a:gd name="T63" fmla="*/ 161 h 307"/>
                <a:gd name="T64" fmla="*/ 124 w 389"/>
                <a:gd name="T65" fmla="*/ 161 h 307"/>
                <a:gd name="T66" fmla="*/ 134 w 389"/>
                <a:gd name="T67" fmla="*/ 128 h 307"/>
                <a:gd name="T68" fmla="*/ 162 w 389"/>
                <a:gd name="T69" fmla="*/ 108 h 307"/>
                <a:gd name="T70" fmla="*/ 129 w 389"/>
                <a:gd name="T71" fmla="*/ 57 h 307"/>
                <a:gd name="T72" fmla="*/ 150 w 389"/>
                <a:gd name="T73" fmla="*/ 40 h 307"/>
                <a:gd name="T74" fmla="*/ 134 w 389"/>
                <a:gd name="T75" fmla="*/ 0 h 3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9"/>
                <a:gd name="T115" fmla="*/ 0 h 307"/>
                <a:gd name="T116" fmla="*/ 389 w 389"/>
                <a:gd name="T117" fmla="*/ 307 h 3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9" h="307">
                  <a:moveTo>
                    <a:pt x="98" y="0"/>
                  </a:moveTo>
                  <a:lnTo>
                    <a:pt x="178" y="24"/>
                  </a:lnTo>
                  <a:lnTo>
                    <a:pt x="239" y="39"/>
                  </a:lnTo>
                  <a:lnTo>
                    <a:pt x="269" y="46"/>
                  </a:lnTo>
                  <a:lnTo>
                    <a:pt x="299" y="51"/>
                  </a:lnTo>
                  <a:lnTo>
                    <a:pt x="340" y="59"/>
                  </a:lnTo>
                  <a:lnTo>
                    <a:pt x="389" y="68"/>
                  </a:lnTo>
                  <a:lnTo>
                    <a:pt x="357" y="307"/>
                  </a:lnTo>
                  <a:lnTo>
                    <a:pt x="206" y="273"/>
                  </a:lnTo>
                  <a:lnTo>
                    <a:pt x="186" y="288"/>
                  </a:lnTo>
                  <a:lnTo>
                    <a:pt x="158" y="265"/>
                  </a:lnTo>
                  <a:lnTo>
                    <a:pt x="134" y="288"/>
                  </a:lnTo>
                  <a:lnTo>
                    <a:pt x="112" y="268"/>
                  </a:lnTo>
                  <a:lnTo>
                    <a:pt x="50" y="265"/>
                  </a:lnTo>
                  <a:lnTo>
                    <a:pt x="59" y="226"/>
                  </a:lnTo>
                  <a:lnTo>
                    <a:pt x="14" y="222"/>
                  </a:lnTo>
                  <a:lnTo>
                    <a:pt x="9" y="200"/>
                  </a:lnTo>
                  <a:lnTo>
                    <a:pt x="18" y="177"/>
                  </a:lnTo>
                  <a:lnTo>
                    <a:pt x="7" y="155"/>
                  </a:lnTo>
                  <a:lnTo>
                    <a:pt x="8" y="96"/>
                  </a:lnTo>
                  <a:lnTo>
                    <a:pt x="0" y="50"/>
                  </a:lnTo>
                  <a:lnTo>
                    <a:pt x="5" y="32"/>
                  </a:lnTo>
                  <a:lnTo>
                    <a:pt x="25" y="39"/>
                  </a:lnTo>
                  <a:lnTo>
                    <a:pt x="46" y="66"/>
                  </a:lnTo>
                  <a:lnTo>
                    <a:pt x="84" y="72"/>
                  </a:lnTo>
                  <a:lnTo>
                    <a:pt x="94" y="94"/>
                  </a:lnTo>
                  <a:lnTo>
                    <a:pt x="75" y="94"/>
                  </a:lnTo>
                  <a:lnTo>
                    <a:pt x="73" y="113"/>
                  </a:lnTo>
                  <a:lnTo>
                    <a:pt x="84" y="115"/>
                  </a:lnTo>
                  <a:lnTo>
                    <a:pt x="88" y="134"/>
                  </a:lnTo>
                  <a:lnTo>
                    <a:pt x="65" y="148"/>
                  </a:lnTo>
                  <a:lnTo>
                    <a:pt x="65" y="161"/>
                  </a:lnTo>
                  <a:lnTo>
                    <a:pt x="91" y="161"/>
                  </a:lnTo>
                  <a:lnTo>
                    <a:pt x="98" y="128"/>
                  </a:lnTo>
                  <a:lnTo>
                    <a:pt x="118" y="108"/>
                  </a:lnTo>
                  <a:lnTo>
                    <a:pt x="94" y="57"/>
                  </a:lnTo>
                  <a:lnTo>
                    <a:pt x="109" y="40"/>
                  </a:lnTo>
                  <a:lnTo>
                    <a:pt x="98"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32" name="Freeform 45">
              <a:extLst>
                <a:ext uri="{FF2B5EF4-FFF2-40B4-BE49-F238E27FC236}">
                  <a16:creationId xmlns:a16="http://schemas.microsoft.com/office/drawing/2014/main" id="{120EE865-432D-43B1-B243-8A95B5920700}"/>
                </a:ext>
              </a:extLst>
            </p:cNvPr>
            <p:cNvSpPr>
              <a:spLocks/>
            </p:cNvSpPr>
            <p:nvPr/>
          </p:nvSpPr>
          <p:spPr bwMode="auto">
            <a:xfrm>
              <a:off x="1839908" y="2336800"/>
              <a:ext cx="1002582" cy="760413"/>
            </a:xfrm>
            <a:custGeom>
              <a:avLst/>
              <a:gdLst>
                <a:gd name="T0" fmla="*/ 147 w 485"/>
                <a:gd name="T1" fmla="*/ 0 h 399"/>
                <a:gd name="T2" fmla="*/ 127 w 485"/>
                <a:gd name="T3" fmla="*/ 9 h 399"/>
                <a:gd name="T4" fmla="*/ 115 w 485"/>
                <a:gd name="T5" fmla="*/ 44 h 399"/>
                <a:gd name="T6" fmla="*/ 102 w 485"/>
                <a:gd name="T7" fmla="*/ 73 h 399"/>
                <a:gd name="T8" fmla="*/ 94 w 485"/>
                <a:gd name="T9" fmla="*/ 97 h 399"/>
                <a:gd name="T10" fmla="*/ 81 w 485"/>
                <a:gd name="T11" fmla="*/ 123 h 399"/>
                <a:gd name="T12" fmla="*/ 67 w 485"/>
                <a:gd name="T13" fmla="*/ 149 h 399"/>
                <a:gd name="T14" fmla="*/ 50 w 485"/>
                <a:gd name="T15" fmla="*/ 177 h 399"/>
                <a:gd name="T16" fmla="*/ 26 w 485"/>
                <a:gd name="T17" fmla="*/ 210 h 399"/>
                <a:gd name="T18" fmla="*/ 0 w 485"/>
                <a:gd name="T19" fmla="*/ 241 h 399"/>
                <a:gd name="T20" fmla="*/ 0 w 485"/>
                <a:gd name="T21" fmla="*/ 311 h 399"/>
                <a:gd name="T22" fmla="*/ 376 w 485"/>
                <a:gd name="T23" fmla="*/ 371 h 399"/>
                <a:gd name="T24" fmla="*/ 552 w 485"/>
                <a:gd name="T25" fmla="*/ 399 h 399"/>
                <a:gd name="T26" fmla="*/ 587 w 485"/>
                <a:gd name="T27" fmla="*/ 260 h 399"/>
                <a:gd name="T28" fmla="*/ 610 w 485"/>
                <a:gd name="T29" fmla="*/ 249 h 399"/>
                <a:gd name="T30" fmla="*/ 588 w 485"/>
                <a:gd name="T31" fmla="*/ 218 h 399"/>
                <a:gd name="T32" fmla="*/ 600 w 485"/>
                <a:gd name="T33" fmla="*/ 186 h 399"/>
                <a:gd name="T34" fmla="*/ 670 w 485"/>
                <a:gd name="T35" fmla="*/ 133 h 399"/>
                <a:gd name="T36" fmla="*/ 621 w 485"/>
                <a:gd name="T37" fmla="*/ 85 h 399"/>
                <a:gd name="T38" fmla="*/ 412 w 485"/>
                <a:gd name="T39" fmla="*/ 51 h 399"/>
                <a:gd name="T40" fmla="*/ 386 w 485"/>
                <a:gd name="T41" fmla="*/ 65 h 399"/>
                <a:gd name="T42" fmla="*/ 346 w 485"/>
                <a:gd name="T43" fmla="*/ 42 h 399"/>
                <a:gd name="T44" fmla="*/ 312 w 485"/>
                <a:gd name="T45" fmla="*/ 66 h 399"/>
                <a:gd name="T46" fmla="*/ 281 w 485"/>
                <a:gd name="T47" fmla="*/ 42 h 399"/>
                <a:gd name="T48" fmla="*/ 197 w 485"/>
                <a:gd name="T49" fmla="*/ 43 h 399"/>
                <a:gd name="T50" fmla="*/ 209 w 485"/>
                <a:gd name="T51" fmla="*/ 4 h 399"/>
                <a:gd name="T52" fmla="*/ 147 w 485"/>
                <a:gd name="T53" fmla="*/ 0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399"/>
                <a:gd name="T83" fmla="*/ 485 w 485"/>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399">
                  <a:moveTo>
                    <a:pt x="106" y="0"/>
                  </a:moveTo>
                  <a:lnTo>
                    <a:pt x="92" y="9"/>
                  </a:lnTo>
                  <a:lnTo>
                    <a:pt x="83" y="44"/>
                  </a:lnTo>
                  <a:lnTo>
                    <a:pt x="74" y="73"/>
                  </a:lnTo>
                  <a:lnTo>
                    <a:pt x="68" y="97"/>
                  </a:lnTo>
                  <a:lnTo>
                    <a:pt x="59" y="123"/>
                  </a:lnTo>
                  <a:lnTo>
                    <a:pt x="49" y="149"/>
                  </a:lnTo>
                  <a:lnTo>
                    <a:pt x="36" y="177"/>
                  </a:lnTo>
                  <a:lnTo>
                    <a:pt x="18" y="210"/>
                  </a:lnTo>
                  <a:lnTo>
                    <a:pt x="0" y="241"/>
                  </a:lnTo>
                  <a:lnTo>
                    <a:pt x="0" y="311"/>
                  </a:lnTo>
                  <a:lnTo>
                    <a:pt x="272" y="371"/>
                  </a:lnTo>
                  <a:lnTo>
                    <a:pt x="398" y="399"/>
                  </a:lnTo>
                  <a:lnTo>
                    <a:pt x="424" y="260"/>
                  </a:lnTo>
                  <a:lnTo>
                    <a:pt x="441" y="249"/>
                  </a:lnTo>
                  <a:lnTo>
                    <a:pt x="425" y="218"/>
                  </a:lnTo>
                  <a:lnTo>
                    <a:pt x="433" y="186"/>
                  </a:lnTo>
                  <a:lnTo>
                    <a:pt x="485" y="133"/>
                  </a:lnTo>
                  <a:lnTo>
                    <a:pt x="449" y="85"/>
                  </a:lnTo>
                  <a:lnTo>
                    <a:pt x="298" y="51"/>
                  </a:lnTo>
                  <a:lnTo>
                    <a:pt x="278" y="65"/>
                  </a:lnTo>
                  <a:lnTo>
                    <a:pt x="250" y="42"/>
                  </a:lnTo>
                  <a:lnTo>
                    <a:pt x="226" y="66"/>
                  </a:lnTo>
                  <a:lnTo>
                    <a:pt x="203" y="42"/>
                  </a:lnTo>
                  <a:lnTo>
                    <a:pt x="143" y="43"/>
                  </a:lnTo>
                  <a:lnTo>
                    <a:pt x="151" y="4"/>
                  </a:lnTo>
                  <a:lnTo>
                    <a:pt x="106"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33" name="Freeform 46">
              <a:extLst>
                <a:ext uri="{FF2B5EF4-FFF2-40B4-BE49-F238E27FC236}">
                  <a16:creationId xmlns:a16="http://schemas.microsoft.com/office/drawing/2014/main" id="{D8772527-92BC-4CEC-BE0D-CE17009D2CF1}"/>
                </a:ext>
              </a:extLst>
            </p:cNvPr>
            <p:cNvSpPr>
              <a:spLocks/>
            </p:cNvSpPr>
            <p:nvPr/>
          </p:nvSpPr>
          <p:spPr bwMode="auto">
            <a:xfrm>
              <a:off x="1757363" y="2925763"/>
              <a:ext cx="1057612" cy="1619250"/>
            </a:xfrm>
            <a:custGeom>
              <a:avLst/>
              <a:gdLst>
                <a:gd name="T0" fmla="*/ 55 w 512"/>
                <a:gd name="T1" fmla="*/ 0 h 850"/>
                <a:gd name="T2" fmla="*/ 379 w 512"/>
                <a:gd name="T3" fmla="*/ 50 h 850"/>
                <a:gd name="T4" fmla="*/ 308 w 512"/>
                <a:gd name="T5" fmla="*/ 300 h 850"/>
                <a:gd name="T6" fmla="*/ 673 w 512"/>
                <a:gd name="T7" fmla="*/ 681 h 850"/>
                <a:gd name="T8" fmla="*/ 708 w 512"/>
                <a:gd name="T9" fmla="*/ 730 h 850"/>
                <a:gd name="T10" fmla="*/ 672 w 512"/>
                <a:gd name="T11" fmla="*/ 753 h 850"/>
                <a:gd name="T12" fmla="*/ 651 w 512"/>
                <a:gd name="T13" fmla="*/ 795 h 850"/>
                <a:gd name="T14" fmla="*/ 628 w 512"/>
                <a:gd name="T15" fmla="*/ 820 h 850"/>
                <a:gd name="T16" fmla="*/ 653 w 512"/>
                <a:gd name="T17" fmla="*/ 842 h 850"/>
                <a:gd name="T18" fmla="*/ 612 w 512"/>
                <a:gd name="T19" fmla="*/ 850 h 850"/>
                <a:gd name="T20" fmla="*/ 398 w 512"/>
                <a:gd name="T21" fmla="*/ 844 h 850"/>
                <a:gd name="T22" fmla="*/ 384 w 512"/>
                <a:gd name="T23" fmla="*/ 794 h 850"/>
                <a:gd name="T24" fmla="*/ 348 w 512"/>
                <a:gd name="T25" fmla="*/ 758 h 850"/>
                <a:gd name="T26" fmla="*/ 320 w 512"/>
                <a:gd name="T27" fmla="*/ 745 h 850"/>
                <a:gd name="T28" fmla="*/ 313 w 512"/>
                <a:gd name="T29" fmla="*/ 719 h 850"/>
                <a:gd name="T30" fmla="*/ 291 w 512"/>
                <a:gd name="T31" fmla="*/ 705 h 850"/>
                <a:gd name="T32" fmla="*/ 268 w 512"/>
                <a:gd name="T33" fmla="*/ 687 h 850"/>
                <a:gd name="T34" fmla="*/ 260 w 512"/>
                <a:gd name="T35" fmla="*/ 667 h 850"/>
                <a:gd name="T36" fmla="*/ 240 w 512"/>
                <a:gd name="T37" fmla="*/ 654 h 850"/>
                <a:gd name="T38" fmla="*/ 207 w 512"/>
                <a:gd name="T39" fmla="*/ 661 h 850"/>
                <a:gd name="T40" fmla="*/ 168 w 512"/>
                <a:gd name="T41" fmla="*/ 651 h 850"/>
                <a:gd name="T42" fmla="*/ 168 w 512"/>
                <a:gd name="T43" fmla="*/ 640 h 850"/>
                <a:gd name="T44" fmla="*/ 167 w 512"/>
                <a:gd name="T45" fmla="*/ 617 h 850"/>
                <a:gd name="T46" fmla="*/ 152 w 512"/>
                <a:gd name="T47" fmla="*/ 591 h 850"/>
                <a:gd name="T48" fmla="*/ 151 w 512"/>
                <a:gd name="T49" fmla="*/ 570 h 850"/>
                <a:gd name="T50" fmla="*/ 134 w 512"/>
                <a:gd name="T51" fmla="*/ 551 h 850"/>
                <a:gd name="T52" fmla="*/ 138 w 512"/>
                <a:gd name="T53" fmla="*/ 533 h 850"/>
                <a:gd name="T54" fmla="*/ 92 w 512"/>
                <a:gd name="T55" fmla="*/ 490 h 850"/>
                <a:gd name="T56" fmla="*/ 92 w 512"/>
                <a:gd name="T57" fmla="*/ 465 h 850"/>
                <a:gd name="T58" fmla="*/ 115 w 512"/>
                <a:gd name="T59" fmla="*/ 456 h 850"/>
                <a:gd name="T60" fmla="*/ 115 w 512"/>
                <a:gd name="T61" fmla="*/ 440 h 850"/>
                <a:gd name="T62" fmla="*/ 92 w 512"/>
                <a:gd name="T63" fmla="*/ 436 h 850"/>
                <a:gd name="T64" fmla="*/ 80 w 512"/>
                <a:gd name="T65" fmla="*/ 412 h 850"/>
                <a:gd name="T66" fmla="*/ 69 w 512"/>
                <a:gd name="T67" fmla="*/ 371 h 850"/>
                <a:gd name="T68" fmla="*/ 103 w 512"/>
                <a:gd name="T69" fmla="*/ 393 h 850"/>
                <a:gd name="T70" fmla="*/ 89 w 512"/>
                <a:gd name="T71" fmla="*/ 364 h 850"/>
                <a:gd name="T72" fmla="*/ 115 w 512"/>
                <a:gd name="T73" fmla="*/ 364 h 850"/>
                <a:gd name="T74" fmla="*/ 115 w 512"/>
                <a:gd name="T75" fmla="*/ 343 h 850"/>
                <a:gd name="T76" fmla="*/ 89 w 512"/>
                <a:gd name="T77" fmla="*/ 329 h 850"/>
                <a:gd name="T78" fmla="*/ 78 w 512"/>
                <a:gd name="T79" fmla="*/ 349 h 850"/>
                <a:gd name="T80" fmla="*/ 55 w 512"/>
                <a:gd name="T81" fmla="*/ 342 h 850"/>
                <a:gd name="T82" fmla="*/ 11 w 512"/>
                <a:gd name="T83" fmla="*/ 246 h 850"/>
                <a:gd name="T84" fmla="*/ 22 w 512"/>
                <a:gd name="T85" fmla="*/ 178 h 850"/>
                <a:gd name="T86" fmla="*/ 0 w 512"/>
                <a:gd name="T87" fmla="*/ 139 h 850"/>
                <a:gd name="T88" fmla="*/ 12 w 512"/>
                <a:gd name="T89" fmla="*/ 110 h 850"/>
                <a:gd name="T90" fmla="*/ 33 w 512"/>
                <a:gd name="T91" fmla="*/ 104 h 850"/>
                <a:gd name="T92" fmla="*/ 55 w 512"/>
                <a:gd name="T93" fmla="*/ 57 h 850"/>
                <a:gd name="T94" fmla="*/ 55 w 512"/>
                <a:gd name="T95" fmla="*/ 0 h 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2"/>
                <a:gd name="T145" fmla="*/ 0 h 850"/>
                <a:gd name="T146" fmla="*/ 512 w 512"/>
                <a:gd name="T147" fmla="*/ 850 h 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2" h="850">
                  <a:moveTo>
                    <a:pt x="40" y="0"/>
                  </a:moveTo>
                  <a:lnTo>
                    <a:pt x="275" y="50"/>
                  </a:lnTo>
                  <a:lnTo>
                    <a:pt x="223" y="300"/>
                  </a:lnTo>
                  <a:lnTo>
                    <a:pt x="488" y="681"/>
                  </a:lnTo>
                  <a:lnTo>
                    <a:pt x="512" y="730"/>
                  </a:lnTo>
                  <a:lnTo>
                    <a:pt x="487" y="753"/>
                  </a:lnTo>
                  <a:lnTo>
                    <a:pt x="471" y="795"/>
                  </a:lnTo>
                  <a:lnTo>
                    <a:pt x="455" y="820"/>
                  </a:lnTo>
                  <a:lnTo>
                    <a:pt x="472" y="842"/>
                  </a:lnTo>
                  <a:lnTo>
                    <a:pt x="444" y="850"/>
                  </a:lnTo>
                  <a:lnTo>
                    <a:pt x="289" y="844"/>
                  </a:lnTo>
                  <a:lnTo>
                    <a:pt x="279" y="794"/>
                  </a:lnTo>
                  <a:lnTo>
                    <a:pt x="252" y="758"/>
                  </a:lnTo>
                  <a:lnTo>
                    <a:pt x="232" y="745"/>
                  </a:lnTo>
                  <a:lnTo>
                    <a:pt x="227" y="719"/>
                  </a:lnTo>
                  <a:lnTo>
                    <a:pt x="210" y="705"/>
                  </a:lnTo>
                  <a:lnTo>
                    <a:pt x="194" y="687"/>
                  </a:lnTo>
                  <a:lnTo>
                    <a:pt x="188" y="667"/>
                  </a:lnTo>
                  <a:lnTo>
                    <a:pt x="173" y="654"/>
                  </a:lnTo>
                  <a:lnTo>
                    <a:pt x="149" y="661"/>
                  </a:lnTo>
                  <a:lnTo>
                    <a:pt x="122" y="651"/>
                  </a:lnTo>
                  <a:lnTo>
                    <a:pt x="122" y="640"/>
                  </a:lnTo>
                  <a:lnTo>
                    <a:pt x="121" y="617"/>
                  </a:lnTo>
                  <a:lnTo>
                    <a:pt x="110" y="591"/>
                  </a:lnTo>
                  <a:lnTo>
                    <a:pt x="109" y="570"/>
                  </a:lnTo>
                  <a:lnTo>
                    <a:pt x="97" y="551"/>
                  </a:lnTo>
                  <a:lnTo>
                    <a:pt x="100" y="533"/>
                  </a:lnTo>
                  <a:lnTo>
                    <a:pt x="66" y="490"/>
                  </a:lnTo>
                  <a:lnTo>
                    <a:pt x="66" y="465"/>
                  </a:lnTo>
                  <a:lnTo>
                    <a:pt x="83" y="456"/>
                  </a:lnTo>
                  <a:lnTo>
                    <a:pt x="83" y="440"/>
                  </a:lnTo>
                  <a:lnTo>
                    <a:pt x="66" y="436"/>
                  </a:lnTo>
                  <a:lnTo>
                    <a:pt x="58" y="412"/>
                  </a:lnTo>
                  <a:lnTo>
                    <a:pt x="50" y="371"/>
                  </a:lnTo>
                  <a:lnTo>
                    <a:pt x="75" y="393"/>
                  </a:lnTo>
                  <a:lnTo>
                    <a:pt x="65" y="364"/>
                  </a:lnTo>
                  <a:lnTo>
                    <a:pt x="83" y="364"/>
                  </a:lnTo>
                  <a:lnTo>
                    <a:pt x="83" y="343"/>
                  </a:lnTo>
                  <a:lnTo>
                    <a:pt x="65" y="329"/>
                  </a:lnTo>
                  <a:lnTo>
                    <a:pt x="56" y="349"/>
                  </a:lnTo>
                  <a:lnTo>
                    <a:pt x="40" y="342"/>
                  </a:lnTo>
                  <a:lnTo>
                    <a:pt x="7" y="246"/>
                  </a:lnTo>
                  <a:lnTo>
                    <a:pt x="16" y="178"/>
                  </a:lnTo>
                  <a:lnTo>
                    <a:pt x="0" y="139"/>
                  </a:lnTo>
                  <a:lnTo>
                    <a:pt x="8" y="110"/>
                  </a:lnTo>
                  <a:lnTo>
                    <a:pt x="24" y="104"/>
                  </a:lnTo>
                  <a:lnTo>
                    <a:pt x="40" y="57"/>
                  </a:lnTo>
                  <a:lnTo>
                    <a:pt x="40"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34" name="Freeform 47">
              <a:extLst>
                <a:ext uri="{FF2B5EF4-FFF2-40B4-BE49-F238E27FC236}">
                  <a16:creationId xmlns:a16="http://schemas.microsoft.com/office/drawing/2014/main" id="{C2BE81C8-9672-45DA-87F4-C088CACB5C85}"/>
                </a:ext>
              </a:extLst>
            </p:cNvPr>
            <p:cNvSpPr>
              <a:spLocks/>
            </p:cNvSpPr>
            <p:nvPr/>
          </p:nvSpPr>
          <p:spPr bwMode="auto">
            <a:xfrm>
              <a:off x="2658483" y="2041525"/>
              <a:ext cx="722272" cy="1158875"/>
            </a:xfrm>
            <a:custGeom>
              <a:avLst/>
              <a:gdLst>
                <a:gd name="T0" fmla="*/ 117 w 349"/>
                <a:gd name="T1" fmla="*/ 0 h 608"/>
                <a:gd name="T2" fmla="*/ 72 w 349"/>
                <a:gd name="T3" fmla="*/ 238 h 608"/>
                <a:gd name="T4" fmla="*/ 118 w 349"/>
                <a:gd name="T5" fmla="*/ 288 h 608"/>
                <a:gd name="T6" fmla="*/ 47 w 349"/>
                <a:gd name="T7" fmla="*/ 341 h 608"/>
                <a:gd name="T8" fmla="*/ 37 w 349"/>
                <a:gd name="T9" fmla="*/ 378 h 608"/>
                <a:gd name="T10" fmla="*/ 58 w 349"/>
                <a:gd name="T11" fmla="*/ 404 h 608"/>
                <a:gd name="T12" fmla="*/ 37 w 349"/>
                <a:gd name="T13" fmla="*/ 416 h 608"/>
                <a:gd name="T14" fmla="*/ 0 w 349"/>
                <a:gd name="T15" fmla="*/ 554 h 608"/>
                <a:gd name="T16" fmla="*/ 230 w 349"/>
                <a:gd name="T17" fmla="*/ 586 h 608"/>
                <a:gd name="T18" fmla="*/ 451 w 349"/>
                <a:gd name="T19" fmla="*/ 608 h 608"/>
                <a:gd name="T20" fmla="*/ 472 w 349"/>
                <a:gd name="T21" fmla="*/ 482 h 608"/>
                <a:gd name="T22" fmla="*/ 485 w 349"/>
                <a:gd name="T23" fmla="*/ 413 h 608"/>
                <a:gd name="T24" fmla="*/ 464 w 349"/>
                <a:gd name="T25" fmla="*/ 388 h 608"/>
                <a:gd name="T26" fmla="*/ 414 w 349"/>
                <a:gd name="T27" fmla="*/ 395 h 608"/>
                <a:gd name="T28" fmla="*/ 346 w 349"/>
                <a:gd name="T29" fmla="*/ 401 h 608"/>
                <a:gd name="T30" fmla="*/ 338 w 349"/>
                <a:gd name="T31" fmla="*/ 345 h 608"/>
                <a:gd name="T32" fmla="*/ 257 w 349"/>
                <a:gd name="T33" fmla="*/ 299 h 608"/>
                <a:gd name="T34" fmla="*/ 268 w 349"/>
                <a:gd name="T35" fmla="*/ 270 h 608"/>
                <a:gd name="T36" fmla="*/ 275 w 349"/>
                <a:gd name="T37" fmla="*/ 218 h 608"/>
                <a:gd name="T38" fmla="*/ 175 w 349"/>
                <a:gd name="T39" fmla="*/ 106 h 608"/>
                <a:gd name="T40" fmla="*/ 188 w 349"/>
                <a:gd name="T41" fmla="*/ 7 h 608"/>
                <a:gd name="T42" fmla="*/ 117 w 349"/>
                <a:gd name="T43" fmla="*/ 0 h 6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9"/>
                <a:gd name="T67" fmla="*/ 0 h 608"/>
                <a:gd name="T68" fmla="*/ 349 w 349"/>
                <a:gd name="T69" fmla="*/ 608 h 6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9" h="608">
                  <a:moveTo>
                    <a:pt x="84" y="0"/>
                  </a:moveTo>
                  <a:lnTo>
                    <a:pt x="52" y="238"/>
                  </a:lnTo>
                  <a:lnTo>
                    <a:pt x="85" y="288"/>
                  </a:lnTo>
                  <a:lnTo>
                    <a:pt x="34" y="341"/>
                  </a:lnTo>
                  <a:lnTo>
                    <a:pt x="27" y="378"/>
                  </a:lnTo>
                  <a:lnTo>
                    <a:pt x="41" y="404"/>
                  </a:lnTo>
                  <a:lnTo>
                    <a:pt x="27" y="416"/>
                  </a:lnTo>
                  <a:lnTo>
                    <a:pt x="0" y="554"/>
                  </a:lnTo>
                  <a:lnTo>
                    <a:pt x="166" y="586"/>
                  </a:lnTo>
                  <a:lnTo>
                    <a:pt x="324" y="608"/>
                  </a:lnTo>
                  <a:lnTo>
                    <a:pt x="340" y="482"/>
                  </a:lnTo>
                  <a:lnTo>
                    <a:pt x="349" y="413"/>
                  </a:lnTo>
                  <a:lnTo>
                    <a:pt x="333" y="388"/>
                  </a:lnTo>
                  <a:lnTo>
                    <a:pt x="297" y="395"/>
                  </a:lnTo>
                  <a:lnTo>
                    <a:pt x="250" y="401"/>
                  </a:lnTo>
                  <a:lnTo>
                    <a:pt x="242" y="345"/>
                  </a:lnTo>
                  <a:lnTo>
                    <a:pt x="185" y="299"/>
                  </a:lnTo>
                  <a:lnTo>
                    <a:pt x="192" y="270"/>
                  </a:lnTo>
                  <a:lnTo>
                    <a:pt x="198" y="218"/>
                  </a:lnTo>
                  <a:lnTo>
                    <a:pt x="125" y="106"/>
                  </a:lnTo>
                  <a:lnTo>
                    <a:pt x="134" y="7"/>
                  </a:lnTo>
                  <a:lnTo>
                    <a:pt x="84"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35" name="Freeform 48">
              <a:extLst>
                <a:ext uri="{FF2B5EF4-FFF2-40B4-BE49-F238E27FC236}">
                  <a16:creationId xmlns:a16="http://schemas.microsoft.com/office/drawing/2014/main" id="{5DE191FF-194F-4363-BFE9-A1559DFA5420}"/>
                </a:ext>
              </a:extLst>
            </p:cNvPr>
            <p:cNvSpPr>
              <a:spLocks/>
            </p:cNvSpPr>
            <p:nvPr/>
          </p:nvSpPr>
          <p:spPr bwMode="auto">
            <a:xfrm>
              <a:off x="5698902" y="4259263"/>
              <a:ext cx="433363" cy="750887"/>
            </a:xfrm>
            <a:custGeom>
              <a:avLst/>
              <a:gdLst>
                <a:gd name="T0" fmla="*/ 81 w 210"/>
                <a:gd name="T1" fmla="*/ 13 h 394"/>
                <a:gd name="T2" fmla="*/ 37 w 210"/>
                <a:gd name="T3" fmla="*/ 80 h 394"/>
                <a:gd name="T4" fmla="*/ 0 w 210"/>
                <a:gd name="T5" fmla="*/ 124 h 394"/>
                <a:gd name="T6" fmla="*/ 13 w 210"/>
                <a:gd name="T7" fmla="*/ 175 h 394"/>
                <a:gd name="T8" fmla="*/ 57 w 210"/>
                <a:gd name="T9" fmla="*/ 246 h 394"/>
                <a:gd name="T10" fmla="*/ 23 w 210"/>
                <a:gd name="T11" fmla="*/ 318 h 394"/>
                <a:gd name="T12" fmla="*/ 6 w 210"/>
                <a:gd name="T13" fmla="*/ 355 h 394"/>
                <a:gd name="T14" fmla="*/ 174 w 210"/>
                <a:gd name="T15" fmla="*/ 340 h 394"/>
                <a:gd name="T16" fmla="*/ 184 w 210"/>
                <a:gd name="T17" fmla="*/ 388 h 394"/>
                <a:gd name="T18" fmla="*/ 217 w 210"/>
                <a:gd name="T19" fmla="*/ 394 h 394"/>
                <a:gd name="T20" fmla="*/ 225 w 210"/>
                <a:gd name="T21" fmla="*/ 369 h 394"/>
                <a:gd name="T22" fmla="*/ 286 w 210"/>
                <a:gd name="T23" fmla="*/ 362 h 394"/>
                <a:gd name="T24" fmla="*/ 272 w 210"/>
                <a:gd name="T25" fmla="*/ 282 h 394"/>
                <a:gd name="T26" fmla="*/ 270 w 210"/>
                <a:gd name="T27" fmla="*/ 0 h 394"/>
                <a:gd name="T28" fmla="*/ 81 w 210"/>
                <a:gd name="T29" fmla="*/ 13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394"/>
                <a:gd name="T47" fmla="*/ 210 w 210"/>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394">
                  <a:moveTo>
                    <a:pt x="59" y="13"/>
                  </a:moveTo>
                  <a:lnTo>
                    <a:pt x="27" y="80"/>
                  </a:lnTo>
                  <a:lnTo>
                    <a:pt x="0" y="124"/>
                  </a:lnTo>
                  <a:lnTo>
                    <a:pt x="9" y="175"/>
                  </a:lnTo>
                  <a:lnTo>
                    <a:pt x="42" y="246"/>
                  </a:lnTo>
                  <a:lnTo>
                    <a:pt x="17" y="318"/>
                  </a:lnTo>
                  <a:lnTo>
                    <a:pt x="6" y="355"/>
                  </a:lnTo>
                  <a:lnTo>
                    <a:pt x="128" y="340"/>
                  </a:lnTo>
                  <a:lnTo>
                    <a:pt x="134" y="388"/>
                  </a:lnTo>
                  <a:lnTo>
                    <a:pt x="159" y="394"/>
                  </a:lnTo>
                  <a:lnTo>
                    <a:pt x="165" y="369"/>
                  </a:lnTo>
                  <a:lnTo>
                    <a:pt x="210" y="362"/>
                  </a:lnTo>
                  <a:lnTo>
                    <a:pt x="200" y="282"/>
                  </a:lnTo>
                  <a:lnTo>
                    <a:pt x="198" y="0"/>
                  </a:lnTo>
                  <a:lnTo>
                    <a:pt x="59" y="13"/>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36" name="Freeform 49">
              <a:extLst>
                <a:ext uri="{FF2B5EF4-FFF2-40B4-BE49-F238E27FC236}">
                  <a16:creationId xmlns:a16="http://schemas.microsoft.com/office/drawing/2014/main" id="{80B6F277-45F4-4D57-847D-8756FE015EFD}"/>
                </a:ext>
              </a:extLst>
            </p:cNvPr>
            <p:cNvSpPr>
              <a:spLocks/>
            </p:cNvSpPr>
            <p:nvPr/>
          </p:nvSpPr>
          <p:spPr bwMode="auto">
            <a:xfrm>
              <a:off x="6104750" y="4222750"/>
              <a:ext cx="490113" cy="758825"/>
            </a:xfrm>
            <a:custGeom>
              <a:avLst/>
              <a:gdLst>
                <a:gd name="T0" fmla="*/ 0 w 237"/>
                <a:gd name="T1" fmla="*/ 20 h 398"/>
                <a:gd name="T2" fmla="*/ 213 w 237"/>
                <a:gd name="T3" fmla="*/ 0 h 398"/>
                <a:gd name="T4" fmla="*/ 281 w 237"/>
                <a:gd name="T5" fmla="*/ 184 h 398"/>
                <a:gd name="T6" fmla="*/ 329 w 237"/>
                <a:gd name="T7" fmla="*/ 213 h 398"/>
                <a:gd name="T8" fmla="*/ 291 w 237"/>
                <a:gd name="T9" fmla="*/ 267 h 398"/>
                <a:gd name="T10" fmla="*/ 326 w 237"/>
                <a:gd name="T11" fmla="*/ 319 h 398"/>
                <a:gd name="T12" fmla="*/ 110 w 237"/>
                <a:gd name="T13" fmla="*/ 338 h 398"/>
                <a:gd name="T14" fmla="*/ 117 w 237"/>
                <a:gd name="T15" fmla="*/ 383 h 398"/>
                <a:gd name="T16" fmla="*/ 86 w 237"/>
                <a:gd name="T17" fmla="*/ 398 h 398"/>
                <a:gd name="T18" fmla="*/ 61 w 237"/>
                <a:gd name="T19" fmla="*/ 341 h 398"/>
                <a:gd name="T20" fmla="*/ 46 w 237"/>
                <a:gd name="T21" fmla="*/ 387 h 398"/>
                <a:gd name="T22" fmla="*/ 17 w 237"/>
                <a:gd name="T23" fmla="*/ 383 h 398"/>
                <a:gd name="T24" fmla="*/ 11 w 237"/>
                <a:gd name="T25" fmla="*/ 337 h 398"/>
                <a:gd name="T26" fmla="*/ 1 w 237"/>
                <a:gd name="T27" fmla="*/ 297 h 398"/>
                <a:gd name="T28" fmla="*/ 0 w 237"/>
                <a:gd name="T29" fmla="*/ 20 h 3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7"/>
                <a:gd name="T46" fmla="*/ 0 h 398"/>
                <a:gd name="T47" fmla="*/ 237 w 237"/>
                <a:gd name="T48" fmla="*/ 398 h 3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7" h="398">
                  <a:moveTo>
                    <a:pt x="0" y="20"/>
                  </a:moveTo>
                  <a:lnTo>
                    <a:pt x="154" y="0"/>
                  </a:lnTo>
                  <a:lnTo>
                    <a:pt x="203" y="184"/>
                  </a:lnTo>
                  <a:lnTo>
                    <a:pt x="237" y="213"/>
                  </a:lnTo>
                  <a:lnTo>
                    <a:pt x="210" y="267"/>
                  </a:lnTo>
                  <a:lnTo>
                    <a:pt x="236" y="319"/>
                  </a:lnTo>
                  <a:lnTo>
                    <a:pt x="79" y="338"/>
                  </a:lnTo>
                  <a:lnTo>
                    <a:pt x="85" y="383"/>
                  </a:lnTo>
                  <a:lnTo>
                    <a:pt x="62" y="398"/>
                  </a:lnTo>
                  <a:lnTo>
                    <a:pt x="44" y="341"/>
                  </a:lnTo>
                  <a:lnTo>
                    <a:pt x="33" y="387"/>
                  </a:lnTo>
                  <a:lnTo>
                    <a:pt x="13" y="383"/>
                  </a:lnTo>
                  <a:lnTo>
                    <a:pt x="7" y="337"/>
                  </a:lnTo>
                  <a:lnTo>
                    <a:pt x="1" y="297"/>
                  </a:lnTo>
                  <a:lnTo>
                    <a:pt x="0" y="2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37" name="Freeform 50">
              <a:extLst>
                <a:ext uri="{FF2B5EF4-FFF2-40B4-BE49-F238E27FC236}">
                  <a16:creationId xmlns:a16="http://schemas.microsoft.com/office/drawing/2014/main" id="{73220F68-016F-49B5-B97D-4EB04D899674}"/>
                </a:ext>
              </a:extLst>
            </p:cNvPr>
            <p:cNvSpPr>
              <a:spLocks/>
            </p:cNvSpPr>
            <p:nvPr/>
          </p:nvSpPr>
          <p:spPr bwMode="auto">
            <a:xfrm>
              <a:off x="6422894" y="4184650"/>
              <a:ext cx="679279" cy="698500"/>
            </a:xfrm>
            <a:custGeom>
              <a:avLst/>
              <a:gdLst>
                <a:gd name="T0" fmla="*/ 0 w 328"/>
                <a:gd name="T1" fmla="*/ 23 h 366"/>
                <a:gd name="T2" fmla="*/ 4 w 328"/>
                <a:gd name="T3" fmla="*/ 23 h 366"/>
                <a:gd name="T4" fmla="*/ 111 w 328"/>
                <a:gd name="T5" fmla="*/ 7 h 366"/>
                <a:gd name="T6" fmla="*/ 206 w 328"/>
                <a:gd name="T7" fmla="*/ 0 h 366"/>
                <a:gd name="T8" fmla="*/ 192 w 328"/>
                <a:gd name="T9" fmla="*/ 19 h 366"/>
                <a:gd name="T10" fmla="*/ 221 w 328"/>
                <a:gd name="T11" fmla="*/ 19 h 366"/>
                <a:gd name="T12" fmla="*/ 384 w 328"/>
                <a:gd name="T13" fmla="*/ 132 h 366"/>
                <a:gd name="T14" fmla="*/ 446 w 328"/>
                <a:gd name="T15" fmla="*/ 205 h 366"/>
                <a:gd name="T16" fmla="*/ 455 w 328"/>
                <a:gd name="T17" fmla="*/ 254 h 366"/>
                <a:gd name="T18" fmla="*/ 434 w 328"/>
                <a:gd name="T19" fmla="*/ 266 h 366"/>
                <a:gd name="T20" fmla="*/ 446 w 328"/>
                <a:gd name="T21" fmla="*/ 316 h 366"/>
                <a:gd name="T22" fmla="*/ 402 w 328"/>
                <a:gd name="T23" fmla="*/ 318 h 366"/>
                <a:gd name="T24" fmla="*/ 402 w 328"/>
                <a:gd name="T25" fmla="*/ 360 h 366"/>
                <a:gd name="T26" fmla="*/ 364 w 328"/>
                <a:gd name="T27" fmla="*/ 339 h 366"/>
                <a:gd name="T28" fmla="*/ 130 w 328"/>
                <a:gd name="T29" fmla="*/ 366 h 366"/>
                <a:gd name="T30" fmla="*/ 78 w 328"/>
                <a:gd name="T31" fmla="*/ 287 h 366"/>
                <a:gd name="T32" fmla="*/ 115 w 328"/>
                <a:gd name="T33" fmla="*/ 233 h 366"/>
                <a:gd name="T34" fmla="*/ 65 w 328"/>
                <a:gd name="T35" fmla="*/ 206 h 366"/>
                <a:gd name="T36" fmla="*/ 0 w 328"/>
                <a:gd name="T37" fmla="*/ 23 h 3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8"/>
                <a:gd name="T58" fmla="*/ 0 h 366"/>
                <a:gd name="T59" fmla="*/ 328 w 328"/>
                <a:gd name="T60" fmla="*/ 366 h 3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8" h="366">
                  <a:moveTo>
                    <a:pt x="0" y="23"/>
                  </a:moveTo>
                  <a:lnTo>
                    <a:pt x="4" y="23"/>
                  </a:lnTo>
                  <a:lnTo>
                    <a:pt x="80" y="7"/>
                  </a:lnTo>
                  <a:lnTo>
                    <a:pt x="148" y="0"/>
                  </a:lnTo>
                  <a:lnTo>
                    <a:pt x="138" y="19"/>
                  </a:lnTo>
                  <a:lnTo>
                    <a:pt x="159" y="19"/>
                  </a:lnTo>
                  <a:lnTo>
                    <a:pt x="276" y="132"/>
                  </a:lnTo>
                  <a:lnTo>
                    <a:pt x="322" y="205"/>
                  </a:lnTo>
                  <a:lnTo>
                    <a:pt x="328" y="254"/>
                  </a:lnTo>
                  <a:lnTo>
                    <a:pt x="313" y="266"/>
                  </a:lnTo>
                  <a:lnTo>
                    <a:pt x="322" y="316"/>
                  </a:lnTo>
                  <a:lnTo>
                    <a:pt x="289" y="318"/>
                  </a:lnTo>
                  <a:lnTo>
                    <a:pt x="289" y="360"/>
                  </a:lnTo>
                  <a:lnTo>
                    <a:pt x="263" y="339"/>
                  </a:lnTo>
                  <a:lnTo>
                    <a:pt x="94" y="366"/>
                  </a:lnTo>
                  <a:lnTo>
                    <a:pt x="56" y="287"/>
                  </a:lnTo>
                  <a:lnTo>
                    <a:pt x="83" y="233"/>
                  </a:lnTo>
                  <a:lnTo>
                    <a:pt x="47" y="206"/>
                  </a:lnTo>
                  <a:lnTo>
                    <a:pt x="0" y="23"/>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38" name="Freeform 51">
              <a:extLst>
                <a:ext uri="{FF2B5EF4-FFF2-40B4-BE49-F238E27FC236}">
                  <a16:creationId xmlns:a16="http://schemas.microsoft.com/office/drawing/2014/main" id="{2F6C4EA2-2E1D-4EB3-BC03-0B86EC5BCFA3}"/>
                </a:ext>
              </a:extLst>
            </p:cNvPr>
            <p:cNvSpPr>
              <a:spLocks/>
            </p:cNvSpPr>
            <p:nvPr/>
          </p:nvSpPr>
          <p:spPr bwMode="auto">
            <a:xfrm>
              <a:off x="6587984" y="3757613"/>
              <a:ext cx="1064490" cy="463550"/>
            </a:xfrm>
            <a:custGeom>
              <a:avLst/>
              <a:gdLst>
                <a:gd name="T0" fmla="*/ 25 w 516"/>
                <a:gd name="T1" fmla="*/ 180 h 243"/>
                <a:gd name="T2" fmla="*/ 0 w 516"/>
                <a:gd name="T3" fmla="*/ 231 h 243"/>
                <a:gd name="T4" fmla="*/ 93 w 516"/>
                <a:gd name="T5" fmla="*/ 224 h 243"/>
                <a:gd name="T6" fmla="*/ 128 w 516"/>
                <a:gd name="T7" fmla="*/ 201 h 243"/>
                <a:gd name="T8" fmla="*/ 253 w 516"/>
                <a:gd name="T9" fmla="*/ 175 h 243"/>
                <a:gd name="T10" fmla="*/ 287 w 516"/>
                <a:gd name="T11" fmla="*/ 189 h 243"/>
                <a:gd name="T12" fmla="*/ 369 w 516"/>
                <a:gd name="T13" fmla="*/ 180 h 243"/>
                <a:gd name="T14" fmla="*/ 369 w 516"/>
                <a:gd name="T15" fmla="*/ 183 h 243"/>
                <a:gd name="T16" fmla="*/ 494 w 516"/>
                <a:gd name="T17" fmla="*/ 243 h 243"/>
                <a:gd name="T18" fmla="*/ 565 w 516"/>
                <a:gd name="T19" fmla="*/ 226 h 243"/>
                <a:gd name="T20" fmla="*/ 608 w 516"/>
                <a:gd name="T21" fmla="*/ 159 h 243"/>
                <a:gd name="T22" fmla="*/ 677 w 516"/>
                <a:gd name="T23" fmla="*/ 140 h 243"/>
                <a:gd name="T24" fmla="*/ 711 w 516"/>
                <a:gd name="T25" fmla="*/ 90 h 243"/>
                <a:gd name="T26" fmla="*/ 708 w 516"/>
                <a:gd name="T27" fmla="*/ 30 h 243"/>
                <a:gd name="T28" fmla="*/ 701 w 516"/>
                <a:gd name="T29" fmla="*/ 80 h 243"/>
                <a:gd name="T30" fmla="*/ 661 w 516"/>
                <a:gd name="T31" fmla="*/ 122 h 243"/>
                <a:gd name="T32" fmla="*/ 646 w 516"/>
                <a:gd name="T33" fmla="*/ 119 h 243"/>
                <a:gd name="T34" fmla="*/ 594 w 516"/>
                <a:gd name="T35" fmla="*/ 130 h 243"/>
                <a:gd name="T36" fmla="*/ 594 w 516"/>
                <a:gd name="T37" fmla="*/ 116 h 243"/>
                <a:gd name="T38" fmla="*/ 646 w 516"/>
                <a:gd name="T39" fmla="*/ 102 h 243"/>
                <a:gd name="T40" fmla="*/ 597 w 516"/>
                <a:gd name="T41" fmla="*/ 97 h 243"/>
                <a:gd name="T42" fmla="*/ 652 w 516"/>
                <a:gd name="T43" fmla="*/ 85 h 243"/>
                <a:gd name="T44" fmla="*/ 674 w 516"/>
                <a:gd name="T45" fmla="*/ 92 h 243"/>
                <a:gd name="T46" fmla="*/ 685 w 516"/>
                <a:gd name="T47" fmla="*/ 45 h 243"/>
                <a:gd name="T48" fmla="*/ 672 w 516"/>
                <a:gd name="T49" fmla="*/ 34 h 243"/>
                <a:gd name="T50" fmla="*/ 607 w 516"/>
                <a:gd name="T51" fmla="*/ 53 h 243"/>
                <a:gd name="T52" fmla="*/ 608 w 516"/>
                <a:gd name="T53" fmla="*/ 25 h 243"/>
                <a:gd name="T54" fmla="*/ 635 w 516"/>
                <a:gd name="T55" fmla="*/ 32 h 243"/>
                <a:gd name="T56" fmla="*/ 672 w 516"/>
                <a:gd name="T57" fmla="*/ 10 h 243"/>
                <a:gd name="T58" fmla="*/ 651 w 516"/>
                <a:gd name="T59" fmla="*/ 0 h 243"/>
                <a:gd name="T60" fmla="*/ 438 w 516"/>
                <a:gd name="T61" fmla="*/ 37 h 243"/>
                <a:gd name="T62" fmla="*/ 179 w 516"/>
                <a:gd name="T63" fmla="*/ 79 h 243"/>
                <a:gd name="T64" fmla="*/ 60 w 516"/>
                <a:gd name="T65" fmla="*/ 179 h 243"/>
                <a:gd name="T66" fmla="*/ 25 w 516"/>
                <a:gd name="T67" fmla="*/ 18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6"/>
                <a:gd name="T103" fmla="*/ 0 h 243"/>
                <a:gd name="T104" fmla="*/ 516 w 5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6" h="243">
                  <a:moveTo>
                    <a:pt x="18" y="180"/>
                  </a:moveTo>
                  <a:lnTo>
                    <a:pt x="0" y="231"/>
                  </a:lnTo>
                  <a:lnTo>
                    <a:pt x="67" y="224"/>
                  </a:lnTo>
                  <a:lnTo>
                    <a:pt x="93" y="201"/>
                  </a:lnTo>
                  <a:lnTo>
                    <a:pt x="184" y="175"/>
                  </a:lnTo>
                  <a:lnTo>
                    <a:pt x="209" y="189"/>
                  </a:lnTo>
                  <a:lnTo>
                    <a:pt x="269" y="180"/>
                  </a:lnTo>
                  <a:lnTo>
                    <a:pt x="269" y="183"/>
                  </a:lnTo>
                  <a:lnTo>
                    <a:pt x="359" y="243"/>
                  </a:lnTo>
                  <a:lnTo>
                    <a:pt x="411" y="226"/>
                  </a:lnTo>
                  <a:lnTo>
                    <a:pt x="441" y="159"/>
                  </a:lnTo>
                  <a:lnTo>
                    <a:pt x="492" y="140"/>
                  </a:lnTo>
                  <a:lnTo>
                    <a:pt x="516" y="90"/>
                  </a:lnTo>
                  <a:lnTo>
                    <a:pt x="515" y="30"/>
                  </a:lnTo>
                  <a:lnTo>
                    <a:pt x="509" y="80"/>
                  </a:lnTo>
                  <a:lnTo>
                    <a:pt x="480" y="122"/>
                  </a:lnTo>
                  <a:lnTo>
                    <a:pt x="469" y="119"/>
                  </a:lnTo>
                  <a:lnTo>
                    <a:pt x="431" y="130"/>
                  </a:lnTo>
                  <a:lnTo>
                    <a:pt x="431" y="116"/>
                  </a:lnTo>
                  <a:lnTo>
                    <a:pt x="469" y="102"/>
                  </a:lnTo>
                  <a:lnTo>
                    <a:pt x="434" y="97"/>
                  </a:lnTo>
                  <a:lnTo>
                    <a:pt x="474" y="85"/>
                  </a:lnTo>
                  <a:lnTo>
                    <a:pt x="489" y="92"/>
                  </a:lnTo>
                  <a:lnTo>
                    <a:pt x="497" y="45"/>
                  </a:lnTo>
                  <a:lnTo>
                    <a:pt x="487" y="34"/>
                  </a:lnTo>
                  <a:lnTo>
                    <a:pt x="440" y="53"/>
                  </a:lnTo>
                  <a:lnTo>
                    <a:pt x="441" y="25"/>
                  </a:lnTo>
                  <a:lnTo>
                    <a:pt x="461" y="32"/>
                  </a:lnTo>
                  <a:lnTo>
                    <a:pt x="487" y="10"/>
                  </a:lnTo>
                  <a:lnTo>
                    <a:pt x="473" y="0"/>
                  </a:lnTo>
                  <a:lnTo>
                    <a:pt x="318" y="37"/>
                  </a:lnTo>
                  <a:lnTo>
                    <a:pt x="129" y="79"/>
                  </a:lnTo>
                  <a:lnTo>
                    <a:pt x="43" y="179"/>
                  </a:lnTo>
                  <a:lnTo>
                    <a:pt x="18" y="18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39" name="Freeform 52">
              <a:extLst>
                <a:ext uri="{FF2B5EF4-FFF2-40B4-BE49-F238E27FC236}">
                  <a16:creationId xmlns:a16="http://schemas.microsoft.com/office/drawing/2014/main" id="{2AFF1AE2-F51D-416E-8146-D5FB1E0206BD}"/>
                </a:ext>
              </a:extLst>
            </p:cNvPr>
            <p:cNvSpPr>
              <a:spLocks/>
            </p:cNvSpPr>
            <p:nvPr/>
          </p:nvSpPr>
          <p:spPr bwMode="auto">
            <a:xfrm>
              <a:off x="7449550" y="3270250"/>
              <a:ext cx="147894" cy="182563"/>
            </a:xfrm>
            <a:custGeom>
              <a:avLst/>
              <a:gdLst>
                <a:gd name="T0" fmla="*/ 0 w 72"/>
                <a:gd name="T1" fmla="*/ 5 h 96"/>
                <a:gd name="T2" fmla="*/ 20 w 72"/>
                <a:gd name="T3" fmla="*/ 0 h 96"/>
                <a:gd name="T4" fmla="*/ 66 w 72"/>
                <a:gd name="T5" fmla="*/ 21 h 96"/>
                <a:gd name="T6" fmla="*/ 66 w 72"/>
                <a:gd name="T7" fmla="*/ 42 h 96"/>
                <a:gd name="T8" fmla="*/ 97 w 72"/>
                <a:gd name="T9" fmla="*/ 57 h 96"/>
                <a:gd name="T10" fmla="*/ 99 w 72"/>
                <a:gd name="T11" fmla="*/ 85 h 96"/>
                <a:gd name="T12" fmla="*/ 48 w 72"/>
                <a:gd name="T13" fmla="*/ 96 h 96"/>
                <a:gd name="T14" fmla="*/ 0 w 72"/>
                <a:gd name="T15" fmla="*/ 5 h 96"/>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6"/>
                <a:gd name="T26" fmla="*/ 72 w 72"/>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6">
                  <a:moveTo>
                    <a:pt x="0" y="5"/>
                  </a:moveTo>
                  <a:lnTo>
                    <a:pt x="15" y="0"/>
                  </a:lnTo>
                  <a:lnTo>
                    <a:pt x="48" y="21"/>
                  </a:lnTo>
                  <a:lnTo>
                    <a:pt x="48" y="42"/>
                  </a:lnTo>
                  <a:lnTo>
                    <a:pt x="71" y="57"/>
                  </a:lnTo>
                  <a:lnTo>
                    <a:pt x="72" y="85"/>
                  </a:lnTo>
                  <a:lnTo>
                    <a:pt x="35" y="96"/>
                  </a:lnTo>
                  <a:lnTo>
                    <a:pt x="0" y="5"/>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0" name="Freeform 53">
              <a:extLst>
                <a:ext uri="{FF2B5EF4-FFF2-40B4-BE49-F238E27FC236}">
                  <a16:creationId xmlns:a16="http://schemas.microsoft.com/office/drawing/2014/main" id="{F49C6F81-C55F-48BE-BDF3-DB293B7006F6}"/>
                </a:ext>
              </a:extLst>
            </p:cNvPr>
            <p:cNvSpPr>
              <a:spLocks/>
            </p:cNvSpPr>
            <p:nvPr/>
          </p:nvSpPr>
          <p:spPr bwMode="auto">
            <a:xfrm>
              <a:off x="6873453" y="2382838"/>
              <a:ext cx="792778" cy="639762"/>
            </a:xfrm>
            <a:custGeom>
              <a:avLst/>
              <a:gdLst>
                <a:gd name="T0" fmla="*/ 40 w 384"/>
                <a:gd name="T1" fmla="*/ 226 h 336"/>
                <a:gd name="T2" fmla="*/ 92 w 384"/>
                <a:gd name="T3" fmla="*/ 206 h 336"/>
                <a:gd name="T4" fmla="*/ 158 w 384"/>
                <a:gd name="T5" fmla="*/ 201 h 336"/>
                <a:gd name="T6" fmla="*/ 177 w 384"/>
                <a:gd name="T7" fmla="*/ 183 h 336"/>
                <a:gd name="T8" fmla="*/ 198 w 384"/>
                <a:gd name="T9" fmla="*/ 181 h 336"/>
                <a:gd name="T10" fmla="*/ 212 w 384"/>
                <a:gd name="T11" fmla="*/ 162 h 336"/>
                <a:gd name="T12" fmla="*/ 235 w 384"/>
                <a:gd name="T13" fmla="*/ 155 h 336"/>
                <a:gd name="T14" fmla="*/ 225 w 384"/>
                <a:gd name="T15" fmla="*/ 120 h 336"/>
                <a:gd name="T16" fmla="*/ 211 w 384"/>
                <a:gd name="T17" fmla="*/ 111 h 336"/>
                <a:gd name="T18" fmla="*/ 240 w 384"/>
                <a:gd name="T19" fmla="*/ 82 h 336"/>
                <a:gd name="T20" fmla="*/ 258 w 384"/>
                <a:gd name="T21" fmla="*/ 82 h 336"/>
                <a:gd name="T22" fmla="*/ 320 w 384"/>
                <a:gd name="T23" fmla="*/ 22 h 336"/>
                <a:gd name="T24" fmla="*/ 414 w 384"/>
                <a:gd name="T25" fmla="*/ 0 h 336"/>
                <a:gd name="T26" fmla="*/ 425 w 384"/>
                <a:gd name="T27" fmla="*/ 56 h 336"/>
                <a:gd name="T28" fmla="*/ 430 w 384"/>
                <a:gd name="T29" fmla="*/ 54 h 336"/>
                <a:gd name="T30" fmla="*/ 452 w 384"/>
                <a:gd name="T31" fmla="*/ 74 h 336"/>
                <a:gd name="T32" fmla="*/ 453 w 384"/>
                <a:gd name="T33" fmla="*/ 132 h 336"/>
                <a:gd name="T34" fmla="*/ 482 w 384"/>
                <a:gd name="T35" fmla="*/ 179 h 336"/>
                <a:gd name="T36" fmla="*/ 493 w 384"/>
                <a:gd name="T37" fmla="*/ 240 h 336"/>
                <a:gd name="T38" fmla="*/ 495 w 384"/>
                <a:gd name="T39" fmla="*/ 293 h 336"/>
                <a:gd name="T40" fmla="*/ 530 w 384"/>
                <a:gd name="T41" fmla="*/ 310 h 336"/>
                <a:gd name="T42" fmla="*/ 505 w 384"/>
                <a:gd name="T43" fmla="*/ 336 h 336"/>
                <a:gd name="T44" fmla="*/ 444 w 384"/>
                <a:gd name="T45" fmla="*/ 306 h 336"/>
                <a:gd name="T46" fmla="*/ 412 w 384"/>
                <a:gd name="T47" fmla="*/ 308 h 336"/>
                <a:gd name="T48" fmla="*/ 380 w 384"/>
                <a:gd name="T49" fmla="*/ 301 h 336"/>
                <a:gd name="T50" fmla="*/ 381 w 384"/>
                <a:gd name="T51" fmla="*/ 283 h 336"/>
                <a:gd name="T52" fmla="*/ 362 w 384"/>
                <a:gd name="T53" fmla="*/ 277 h 336"/>
                <a:gd name="T54" fmla="*/ 15 w 384"/>
                <a:gd name="T55" fmla="*/ 329 h 336"/>
                <a:gd name="T56" fmla="*/ 0 w 384"/>
                <a:gd name="T57" fmla="*/ 314 h 336"/>
                <a:gd name="T58" fmla="*/ 52 w 384"/>
                <a:gd name="T59" fmla="*/ 254 h 336"/>
                <a:gd name="T60" fmla="*/ 40 w 384"/>
                <a:gd name="T61" fmla="*/ 226 h 3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4"/>
                <a:gd name="T94" fmla="*/ 0 h 336"/>
                <a:gd name="T95" fmla="*/ 384 w 384"/>
                <a:gd name="T96" fmla="*/ 336 h 3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4" h="336">
                  <a:moveTo>
                    <a:pt x="29" y="226"/>
                  </a:moveTo>
                  <a:lnTo>
                    <a:pt x="66" y="206"/>
                  </a:lnTo>
                  <a:lnTo>
                    <a:pt x="115" y="201"/>
                  </a:lnTo>
                  <a:lnTo>
                    <a:pt x="127" y="183"/>
                  </a:lnTo>
                  <a:lnTo>
                    <a:pt x="144" y="181"/>
                  </a:lnTo>
                  <a:lnTo>
                    <a:pt x="154" y="162"/>
                  </a:lnTo>
                  <a:lnTo>
                    <a:pt x="171" y="155"/>
                  </a:lnTo>
                  <a:lnTo>
                    <a:pt x="163" y="120"/>
                  </a:lnTo>
                  <a:lnTo>
                    <a:pt x="153" y="111"/>
                  </a:lnTo>
                  <a:lnTo>
                    <a:pt x="174" y="82"/>
                  </a:lnTo>
                  <a:lnTo>
                    <a:pt x="187" y="82"/>
                  </a:lnTo>
                  <a:lnTo>
                    <a:pt x="232" y="22"/>
                  </a:lnTo>
                  <a:lnTo>
                    <a:pt x="301" y="0"/>
                  </a:lnTo>
                  <a:lnTo>
                    <a:pt x="308" y="56"/>
                  </a:lnTo>
                  <a:lnTo>
                    <a:pt x="312" y="54"/>
                  </a:lnTo>
                  <a:lnTo>
                    <a:pt x="328" y="74"/>
                  </a:lnTo>
                  <a:lnTo>
                    <a:pt x="329" y="132"/>
                  </a:lnTo>
                  <a:lnTo>
                    <a:pt x="350" y="179"/>
                  </a:lnTo>
                  <a:lnTo>
                    <a:pt x="358" y="240"/>
                  </a:lnTo>
                  <a:lnTo>
                    <a:pt x="360" y="293"/>
                  </a:lnTo>
                  <a:lnTo>
                    <a:pt x="384" y="310"/>
                  </a:lnTo>
                  <a:lnTo>
                    <a:pt x="366" y="336"/>
                  </a:lnTo>
                  <a:lnTo>
                    <a:pt x="322" y="306"/>
                  </a:lnTo>
                  <a:lnTo>
                    <a:pt x="299" y="308"/>
                  </a:lnTo>
                  <a:lnTo>
                    <a:pt x="276" y="301"/>
                  </a:lnTo>
                  <a:lnTo>
                    <a:pt x="277" y="283"/>
                  </a:lnTo>
                  <a:lnTo>
                    <a:pt x="262" y="277"/>
                  </a:lnTo>
                  <a:lnTo>
                    <a:pt x="11" y="329"/>
                  </a:lnTo>
                  <a:lnTo>
                    <a:pt x="0" y="314"/>
                  </a:lnTo>
                  <a:lnTo>
                    <a:pt x="38" y="254"/>
                  </a:lnTo>
                  <a:lnTo>
                    <a:pt x="29" y="226"/>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1" name="Freeform 54">
              <a:extLst>
                <a:ext uri="{FF2B5EF4-FFF2-40B4-BE49-F238E27FC236}">
                  <a16:creationId xmlns:a16="http://schemas.microsoft.com/office/drawing/2014/main" id="{36BBFDC9-F535-4D1B-BBDB-5236FC3A8C38}"/>
                </a:ext>
              </a:extLst>
            </p:cNvPr>
            <p:cNvSpPr>
              <a:spLocks/>
            </p:cNvSpPr>
            <p:nvPr/>
          </p:nvSpPr>
          <p:spPr bwMode="auto">
            <a:xfrm>
              <a:off x="7647316" y="2919413"/>
              <a:ext cx="230439" cy="138112"/>
            </a:xfrm>
            <a:custGeom>
              <a:avLst/>
              <a:gdLst>
                <a:gd name="T0" fmla="*/ 0 w 112"/>
                <a:gd name="T1" fmla="*/ 53 h 72"/>
                <a:gd name="T2" fmla="*/ 63 w 112"/>
                <a:gd name="T3" fmla="*/ 30 h 72"/>
                <a:gd name="T4" fmla="*/ 124 w 112"/>
                <a:gd name="T5" fmla="*/ 0 h 72"/>
                <a:gd name="T6" fmla="*/ 135 w 112"/>
                <a:gd name="T7" fmla="*/ 1 h 72"/>
                <a:gd name="T8" fmla="*/ 153 w 112"/>
                <a:gd name="T9" fmla="*/ 3 h 72"/>
                <a:gd name="T10" fmla="*/ 92 w 112"/>
                <a:gd name="T11" fmla="*/ 40 h 72"/>
                <a:gd name="T12" fmla="*/ 17 w 112"/>
                <a:gd name="T13" fmla="*/ 72 h 72"/>
                <a:gd name="T14" fmla="*/ 0 w 112"/>
                <a:gd name="T15" fmla="*/ 53 h 7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72"/>
                <a:gd name="T26" fmla="*/ 112 w 11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72">
                  <a:moveTo>
                    <a:pt x="0" y="53"/>
                  </a:moveTo>
                  <a:lnTo>
                    <a:pt x="46" y="30"/>
                  </a:lnTo>
                  <a:lnTo>
                    <a:pt x="91" y="0"/>
                  </a:lnTo>
                  <a:lnTo>
                    <a:pt x="99" y="1"/>
                  </a:lnTo>
                  <a:lnTo>
                    <a:pt x="112" y="3"/>
                  </a:lnTo>
                  <a:lnTo>
                    <a:pt x="68" y="40"/>
                  </a:lnTo>
                  <a:lnTo>
                    <a:pt x="13" y="72"/>
                  </a:lnTo>
                  <a:lnTo>
                    <a:pt x="0" y="53"/>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2" name="Freeform 55">
              <a:extLst>
                <a:ext uri="{FF2B5EF4-FFF2-40B4-BE49-F238E27FC236}">
                  <a16:creationId xmlns:a16="http://schemas.microsoft.com/office/drawing/2014/main" id="{BD841423-1244-4055-9F44-D74FC02AE1E9}"/>
                </a:ext>
              </a:extLst>
            </p:cNvPr>
            <p:cNvSpPr>
              <a:spLocks/>
            </p:cNvSpPr>
            <p:nvPr/>
          </p:nvSpPr>
          <p:spPr bwMode="auto">
            <a:xfrm>
              <a:off x="7535535" y="3517900"/>
              <a:ext cx="63629" cy="109538"/>
            </a:xfrm>
            <a:custGeom>
              <a:avLst/>
              <a:gdLst>
                <a:gd name="T0" fmla="*/ 0 w 31"/>
                <a:gd name="T1" fmla="*/ 5 h 57"/>
                <a:gd name="T2" fmla="*/ 45 w 31"/>
                <a:gd name="T3" fmla="*/ 0 h 57"/>
                <a:gd name="T4" fmla="*/ 20 w 31"/>
                <a:gd name="T5" fmla="*/ 57 h 57"/>
                <a:gd name="T6" fmla="*/ 2 w 31"/>
                <a:gd name="T7" fmla="*/ 55 h 57"/>
                <a:gd name="T8" fmla="*/ 0 w 31"/>
                <a:gd name="T9" fmla="*/ 5 h 57"/>
                <a:gd name="T10" fmla="*/ 0 60000 65536"/>
                <a:gd name="T11" fmla="*/ 0 60000 65536"/>
                <a:gd name="T12" fmla="*/ 0 60000 65536"/>
                <a:gd name="T13" fmla="*/ 0 60000 65536"/>
                <a:gd name="T14" fmla="*/ 0 60000 65536"/>
                <a:gd name="T15" fmla="*/ 0 w 31"/>
                <a:gd name="T16" fmla="*/ 0 h 57"/>
                <a:gd name="T17" fmla="*/ 31 w 31"/>
                <a:gd name="T18" fmla="*/ 57 h 57"/>
              </a:gdLst>
              <a:ahLst/>
              <a:cxnLst>
                <a:cxn ang="T10">
                  <a:pos x="T0" y="T1"/>
                </a:cxn>
                <a:cxn ang="T11">
                  <a:pos x="T2" y="T3"/>
                </a:cxn>
                <a:cxn ang="T12">
                  <a:pos x="T4" y="T5"/>
                </a:cxn>
                <a:cxn ang="T13">
                  <a:pos x="T6" y="T7"/>
                </a:cxn>
                <a:cxn ang="T14">
                  <a:pos x="T8" y="T9"/>
                </a:cxn>
              </a:cxnLst>
              <a:rect l="T15" t="T16" r="T17" b="T18"/>
              <a:pathLst>
                <a:path w="31" h="57">
                  <a:moveTo>
                    <a:pt x="0" y="5"/>
                  </a:moveTo>
                  <a:lnTo>
                    <a:pt x="31" y="0"/>
                  </a:lnTo>
                  <a:lnTo>
                    <a:pt x="14" y="57"/>
                  </a:lnTo>
                  <a:lnTo>
                    <a:pt x="2" y="55"/>
                  </a:lnTo>
                  <a:lnTo>
                    <a:pt x="0" y="5"/>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43" name="Freeform 5">
              <a:extLst>
                <a:ext uri="{FF2B5EF4-FFF2-40B4-BE49-F238E27FC236}">
                  <a16:creationId xmlns:a16="http://schemas.microsoft.com/office/drawing/2014/main" id="{51E08425-1167-4E8F-BD25-59F4B19A9110}"/>
                </a:ext>
              </a:extLst>
            </p:cNvPr>
            <p:cNvSpPr>
              <a:spLocks/>
            </p:cNvSpPr>
            <p:nvPr/>
          </p:nvSpPr>
          <p:spPr bwMode="auto">
            <a:xfrm>
              <a:off x="3699626" y="4129088"/>
              <a:ext cx="1745489" cy="1604962"/>
            </a:xfrm>
            <a:custGeom>
              <a:avLst/>
              <a:gdLst>
                <a:gd name="T0" fmla="*/ 337 w 846"/>
                <a:gd name="T1" fmla="*/ 0 h 842"/>
                <a:gd name="T2" fmla="*/ 594 w 846"/>
                <a:gd name="T3" fmla="*/ 7 h 842"/>
                <a:gd name="T4" fmla="*/ 594 w 846"/>
                <a:gd name="T5" fmla="*/ 160 h 842"/>
                <a:gd name="T6" fmla="*/ 724 w 846"/>
                <a:gd name="T7" fmla="*/ 202 h 842"/>
                <a:gd name="T8" fmla="*/ 761 w 846"/>
                <a:gd name="T9" fmla="*/ 188 h 842"/>
                <a:gd name="T10" fmla="*/ 847 w 846"/>
                <a:gd name="T11" fmla="*/ 221 h 842"/>
                <a:gd name="T12" fmla="*/ 897 w 846"/>
                <a:gd name="T13" fmla="*/ 219 h 842"/>
                <a:gd name="T14" fmla="*/ 996 w 846"/>
                <a:gd name="T15" fmla="*/ 186 h 842"/>
                <a:gd name="T16" fmla="*/ 1054 w 846"/>
                <a:gd name="T17" fmla="*/ 218 h 842"/>
                <a:gd name="T18" fmla="*/ 1103 w 846"/>
                <a:gd name="T19" fmla="*/ 226 h 842"/>
                <a:gd name="T20" fmla="*/ 1103 w 846"/>
                <a:gd name="T21" fmla="*/ 350 h 842"/>
                <a:gd name="T22" fmla="*/ 1163 w 846"/>
                <a:gd name="T23" fmla="*/ 428 h 842"/>
                <a:gd name="T24" fmla="*/ 1149 w 846"/>
                <a:gd name="T25" fmla="*/ 534 h 842"/>
                <a:gd name="T26" fmla="*/ 1086 w 846"/>
                <a:gd name="T27" fmla="*/ 576 h 842"/>
                <a:gd name="T28" fmla="*/ 1073 w 846"/>
                <a:gd name="T29" fmla="*/ 537 h 842"/>
                <a:gd name="T30" fmla="*/ 1054 w 846"/>
                <a:gd name="T31" fmla="*/ 555 h 842"/>
                <a:gd name="T32" fmla="*/ 1068 w 846"/>
                <a:gd name="T33" fmla="*/ 580 h 842"/>
                <a:gd name="T34" fmla="*/ 955 w 846"/>
                <a:gd name="T35" fmla="*/ 643 h 842"/>
                <a:gd name="T36" fmla="*/ 927 w 846"/>
                <a:gd name="T37" fmla="*/ 647 h 842"/>
                <a:gd name="T38" fmla="*/ 868 w 846"/>
                <a:gd name="T39" fmla="*/ 678 h 842"/>
                <a:gd name="T40" fmla="*/ 868 w 846"/>
                <a:gd name="T41" fmla="*/ 696 h 842"/>
                <a:gd name="T42" fmla="*/ 850 w 846"/>
                <a:gd name="T43" fmla="*/ 700 h 842"/>
                <a:gd name="T44" fmla="*/ 864 w 846"/>
                <a:gd name="T45" fmla="*/ 721 h 842"/>
                <a:gd name="T46" fmla="*/ 833 w 846"/>
                <a:gd name="T47" fmla="*/ 752 h 842"/>
                <a:gd name="T48" fmla="*/ 850 w 846"/>
                <a:gd name="T49" fmla="*/ 798 h 842"/>
                <a:gd name="T50" fmla="*/ 868 w 846"/>
                <a:gd name="T51" fmla="*/ 814 h 842"/>
                <a:gd name="T52" fmla="*/ 864 w 846"/>
                <a:gd name="T53" fmla="*/ 842 h 842"/>
                <a:gd name="T54" fmla="*/ 819 w 846"/>
                <a:gd name="T55" fmla="*/ 842 h 842"/>
                <a:gd name="T56" fmla="*/ 780 w 846"/>
                <a:gd name="T57" fmla="*/ 828 h 842"/>
                <a:gd name="T58" fmla="*/ 751 w 846"/>
                <a:gd name="T59" fmla="*/ 831 h 842"/>
                <a:gd name="T60" fmla="*/ 662 w 846"/>
                <a:gd name="T61" fmla="*/ 807 h 842"/>
                <a:gd name="T62" fmla="*/ 620 w 846"/>
                <a:gd name="T63" fmla="*/ 710 h 842"/>
                <a:gd name="T64" fmla="*/ 558 w 846"/>
                <a:gd name="T65" fmla="*/ 664 h 842"/>
                <a:gd name="T66" fmla="*/ 501 w 846"/>
                <a:gd name="T67" fmla="*/ 580 h 842"/>
                <a:gd name="T68" fmla="*/ 477 w 846"/>
                <a:gd name="T69" fmla="*/ 571 h 842"/>
                <a:gd name="T70" fmla="*/ 447 w 846"/>
                <a:gd name="T71" fmla="*/ 550 h 842"/>
                <a:gd name="T72" fmla="*/ 417 w 846"/>
                <a:gd name="T73" fmla="*/ 550 h 842"/>
                <a:gd name="T74" fmla="*/ 374 w 846"/>
                <a:gd name="T75" fmla="*/ 543 h 842"/>
                <a:gd name="T76" fmla="*/ 341 w 846"/>
                <a:gd name="T77" fmla="*/ 550 h 842"/>
                <a:gd name="T78" fmla="*/ 319 w 846"/>
                <a:gd name="T79" fmla="*/ 593 h 842"/>
                <a:gd name="T80" fmla="*/ 285 w 846"/>
                <a:gd name="T81" fmla="*/ 600 h 842"/>
                <a:gd name="T82" fmla="*/ 211 w 846"/>
                <a:gd name="T83" fmla="*/ 567 h 842"/>
                <a:gd name="T84" fmla="*/ 167 w 846"/>
                <a:gd name="T85" fmla="*/ 527 h 842"/>
                <a:gd name="T86" fmla="*/ 159 w 846"/>
                <a:gd name="T87" fmla="*/ 479 h 842"/>
                <a:gd name="T88" fmla="*/ 128 w 846"/>
                <a:gd name="T89" fmla="*/ 446 h 842"/>
                <a:gd name="T90" fmla="*/ 53 w 846"/>
                <a:gd name="T91" fmla="*/ 400 h 842"/>
                <a:gd name="T92" fmla="*/ 0 w 846"/>
                <a:gd name="T93" fmla="*/ 352 h 842"/>
                <a:gd name="T94" fmla="*/ 0 w 846"/>
                <a:gd name="T95" fmla="*/ 332 h 842"/>
                <a:gd name="T96" fmla="*/ 176 w 846"/>
                <a:gd name="T97" fmla="*/ 333 h 842"/>
                <a:gd name="T98" fmla="*/ 319 w 846"/>
                <a:gd name="T99" fmla="*/ 342 h 842"/>
                <a:gd name="T100" fmla="*/ 337 w 846"/>
                <a:gd name="T101" fmla="*/ 0 h 8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46"/>
                <a:gd name="T154" fmla="*/ 0 h 842"/>
                <a:gd name="T155" fmla="*/ 846 w 846"/>
                <a:gd name="T156" fmla="*/ 842 h 8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46" h="842">
                  <a:moveTo>
                    <a:pt x="245" y="0"/>
                  </a:moveTo>
                  <a:lnTo>
                    <a:pt x="432" y="7"/>
                  </a:lnTo>
                  <a:lnTo>
                    <a:pt x="432" y="160"/>
                  </a:lnTo>
                  <a:lnTo>
                    <a:pt x="527" y="202"/>
                  </a:lnTo>
                  <a:lnTo>
                    <a:pt x="553" y="188"/>
                  </a:lnTo>
                  <a:lnTo>
                    <a:pt x="616" y="221"/>
                  </a:lnTo>
                  <a:lnTo>
                    <a:pt x="653" y="219"/>
                  </a:lnTo>
                  <a:lnTo>
                    <a:pt x="725" y="186"/>
                  </a:lnTo>
                  <a:lnTo>
                    <a:pt x="767" y="218"/>
                  </a:lnTo>
                  <a:lnTo>
                    <a:pt x="803" y="226"/>
                  </a:lnTo>
                  <a:lnTo>
                    <a:pt x="803" y="350"/>
                  </a:lnTo>
                  <a:lnTo>
                    <a:pt x="846" y="428"/>
                  </a:lnTo>
                  <a:lnTo>
                    <a:pt x="836" y="534"/>
                  </a:lnTo>
                  <a:lnTo>
                    <a:pt x="790" y="576"/>
                  </a:lnTo>
                  <a:lnTo>
                    <a:pt x="780" y="537"/>
                  </a:lnTo>
                  <a:lnTo>
                    <a:pt x="767" y="555"/>
                  </a:lnTo>
                  <a:lnTo>
                    <a:pt x="777" y="580"/>
                  </a:lnTo>
                  <a:lnTo>
                    <a:pt x="695" y="643"/>
                  </a:lnTo>
                  <a:lnTo>
                    <a:pt x="675" y="647"/>
                  </a:lnTo>
                  <a:lnTo>
                    <a:pt x="632" y="678"/>
                  </a:lnTo>
                  <a:lnTo>
                    <a:pt x="632" y="696"/>
                  </a:lnTo>
                  <a:lnTo>
                    <a:pt x="619" y="700"/>
                  </a:lnTo>
                  <a:lnTo>
                    <a:pt x="629" y="721"/>
                  </a:lnTo>
                  <a:lnTo>
                    <a:pt x="606" y="752"/>
                  </a:lnTo>
                  <a:lnTo>
                    <a:pt x="619" y="798"/>
                  </a:lnTo>
                  <a:lnTo>
                    <a:pt x="632" y="814"/>
                  </a:lnTo>
                  <a:lnTo>
                    <a:pt x="629" y="842"/>
                  </a:lnTo>
                  <a:lnTo>
                    <a:pt x="596" y="842"/>
                  </a:lnTo>
                  <a:lnTo>
                    <a:pt x="567" y="828"/>
                  </a:lnTo>
                  <a:lnTo>
                    <a:pt x="547" y="831"/>
                  </a:lnTo>
                  <a:lnTo>
                    <a:pt x="481" y="807"/>
                  </a:lnTo>
                  <a:lnTo>
                    <a:pt x="452" y="710"/>
                  </a:lnTo>
                  <a:lnTo>
                    <a:pt x="406" y="664"/>
                  </a:lnTo>
                  <a:lnTo>
                    <a:pt x="365" y="580"/>
                  </a:lnTo>
                  <a:lnTo>
                    <a:pt x="347" y="571"/>
                  </a:lnTo>
                  <a:lnTo>
                    <a:pt x="325" y="550"/>
                  </a:lnTo>
                  <a:lnTo>
                    <a:pt x="304" y="550"/>
                  </a:lnTo>
                  <a:lnTo>
                    <a:pt x="272" y="543"/>
                  </a:lnTo>
                  <a:lnTo>
                    <a:pt x="248" y="550"/>
                  </a:lnTo>
                  <a:lnTo>
                    <a:pt x="232" y="593"/>
                  </a:lnTo>
                  <a:lnTo>
                    <a:pt x="207" y="600"/>
                  </a:lnTo>
                  <a:lnTo>
                    <a:pt x="153" y="567"/>
                  </a:lnTo>
                  <a:lnTo>
                    <a:pt x="121" y="527"/>
                  </a:lnTo>
                  <a:lnTo>
                    <a:pt x="116" y="479"/>
                  </a:lnTo>
                  <a:lnTo>
                    <a:pt x="93" y="446"/>
                  </a:lnTo>
                  <a:lnTo>
                    <a:pt x="39" y="400"/>
                  </a:lnTo>
                  <a:lnTo>
                    <a:pt x="0" y="352"/>
                  </a:lnTo>
                  <a:lnTo>
                    <a:pt x="0" y="332"/>
                  </a:lnTo>
                  <a:lnTo>
                    <a:pt x="128" y="333"/>
                  </a:lnTo>
                  <a:lnTo>
                    <a:pt x="232" y="342"/>
                  </a:lnTo>
                  <a:lnTo>
                    <a:pt x="245" y="0"/>
                  </a:lnTo>
                  <a:close/>
                </a:path>
              </a:pathLst>
            </a:custGeom>
            <a:grpFill/>
            <a:ln w="6350">
              <a:solidFill>
                <a:schemeClr val="bg1"/>
              </a:solidFill>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メイリオ"/>
                <a:cs typeface="+mn-cs"/>
              </a:endParaRPr>
            </a:p>
          </p:txBody>
        </p:sp>
      </p:grpSp>
      <p:sp>
        <p:nvSpPr>
          <p:cNvPr id="64" name="Text Placeholder 63">
            <a:extLst>
              <a:ext uri="{FF2B5EF4-FFF2-40B4-BE49-F238E27FC236}">
                <a16:creationId xmlns:a16="http://schemas.microsoft.com/office/drawing/2014/main" id="{6A78AED2-D80F-486D-9A5F-7BE35FD8D646}"/>
              </a:ext>
            </a:extLst>
          </p:cNvPr>
          <p:cNvSpPr>
            <a:spLocks noGrp="1"/>
          </p:cNvSpPr>
          <p:nvPr>
            <p:ph type="body" sz="quarter" idx="14" hasCustomPrompt="1"/>
          </p:nvPr>
        </p:nvSpPr>
        <p:spPr>
          <a:xfrm>
            <a:off x="8387759" y="2363006"/>
            <a:ext cx="407089" cy="491402"/>
          </a:xfrm>
          <a:custGeom>
            <a:avLst/>
            <a:gdLst>
              <a:gd name="connsiteX0" fmla="*/ 197521 w 395043"/>
              <a:gd name="connsiteY0" fmla="*/ 127878 h 476860"/>
              <a:gd name="connsiteX1" fmla="*/ 134426 w 395043"/>
              <a:gd name="connsiteY1" fmla="*/ 190974 h 476860"/>
              <a:gd name="connsiteX2" fmla="*/ 197521 w 395043"/>
              <a:gd name="connsiteY2" fmla="*/ 254069 h 476860"/>
              <a:gd name="connsiteX3" fmla="*/ 260616 w 395043"/>
              <a:gd name="connsiteY3" fmla="*/ 190974 h 476860"/>
              <a:gd name="connsiteX4" fmla="*/ 197521 w 395043"/>
              <a:gd name="connsiteY4" fmla="*/ 127878 h 476860"/>
              <a:gd name="connsiteX5" fmla="*/ 197522 w 395043"/>
              <a:gd name="connsiteY5" fmla="*/ 0 h 476860"/>
              <a:gd name="connsiteX6" fmla="*/ 337191 w 395043"/>
              <a:gd name="connsiteY6" fmla="*/ 57853 h 476860"/>
              <a:gd name="connsiteX7" fmla="*/ 337191 w 395043"/>
              <a:gd name="connsiteY7" fmla="*/ 57854 h 476860"/>
              <a:gd name="connsiteX8" fmla="*/ 337191 w 395043"/>
              <a:gd name="connsiteY8" fmla="*/ 337192 h 476860"/>
              <a:gd name="connsiteX9" fmla="*/ 197522 w 395043"/>
              <a:gd name="connsiteY9" fmla="*/ 476860 h 476860"/>
              <a:gd name="connsiteX10" fmla="*/ 57853 w 395043"/>
              <a:gd name="connsiteY10" fmla="*/ 337191 h 476860"/>
              <a:gd name="connsiteX11" fmla="*/ 57853 w 395043"/>
              <a:gd name="connsiteY11" fmla="*/ 57853 h 476860"/>
              <a:gd name="connsiteX12" fmla="*/ 197522 w 395043"/>
              <a:gd name="connsiteY12" fmla="*/ 0 h 4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043" h="476860">
                <a:moveTo>
                  <a:pt x="197521" y="127878"/>
                </a:moveTo>
                <a:cubicBezTo>
                  <a:pt x="162675" y="127878"/>
                  <a:pt x="134426" y="156127"/>
                  <a:pt x="134426" y="190974"/>
                </a:cubicBezTo>
                <a:cubicBezTo>
                  <a:pt x="134427" y="225819"/>
                  <a:pt x="162676" y="254068"/>
                  <a:pt x="197521" y="254069"/>
                </a:cubicBezTo>
                <a:cubicBezTo>
                  <a:pt x="232368" y="254069"/>
                  <a:pt x="260616" y="225820"/>
                  <a:pt x="260616" y="190974"/>
                </a:cubicBezTo>
                <a:cubicBezTo>
                  <a:pt x="260616" y="156127"/>
                  <a:pt x="232368" y="127878"/>
                  <a:pt x="197521" y="127878"/>
                </a:cubicBezTo>
                <a:close/>
                <a:moveTo>
                  <a:pt x="197522" y="0"/>
                </a:moveTo>
                <a:cubicBezTo>
                  <a:pt x="248073" y="0"/>
                  <a:pt x="298623" y="19285"/>
                  <a:pt x="337191" y="57853"/>
                </a:cubicBezTo>
                <a:lnTo>
                  <a:pt x="337191" y="57854"/>
                </a:lnTo>
                <a:cubicBezTo>
                  <a:pt x="414327" y="134991"/>
                  <a:pt x="414327" y="260055"/>
                  <a:pt x="337191" y="337192"/>
                </a:cubicBezTo>
                <a:lnTo>
                  <a:pt x="197522" y="476860"/>
                </a:lnTo>
                <a:lnTo>
                  <a:pt x="57853" y="337191"/>
                </a:lnTo>
                <a:cubicBezTo>
                  <a:pt x="-19284" y="260054"/>
                  <a:pt x="-19284" y="134990"/>
                  <a:pt x="57853" y="57853"/>
                </a:cubicBezTo>
                <a:cubicBezTo>
                  <a:pt x="96421" y="19285"/>
                  <a:pt x="146971" y="0"/>
                  <a:pt x="197522" y="0"/>
                </a:cubicBezTo>
                <a:close/>
              </a:path>
            </a:pathLst>
          </a:custGeom>
          <a:solidFill>
            <a:schemeClr val="accent1"/>
          </a:solidFill>
        </p:spPr>
        <p:txBody>
          <a:bodyPr wrap="none" lIns="0" rIns="731520" anchor="ctr" anchorCtr="0">
            <a:noAutofit/>
          </a:bodyPr>
          <a:lstStyle>
            <a:lvl1pPr algn="r">
              <a:defRPr sz="2400" b="1"/>
            </a:lvl1pPr>
          </a:lstStyle>
          <a:p>
            <a:pPr lvl="0"/>
            <a:r>
              <a:rPr lang="en-US" dirty="0"/>
              <a:t>New York HQ</a:t>
            </a:r>
          </a:p>
        </p:txBody>
      </p:sp>
      <p:sp>
        <p:nvSpPr>
          <p:cNvPr id="3" name="Title 2">
            <a:extLst>
              <a:ext uri="{FF2B5EF4-FFF2-40B4-BE49-F238E27FC236}">
                <a16:creationId xmlns:a16="http://schemas.microsoft.com/office/drawing/2014/main" id="{0120C356-CC85-4EB7-916E-AEFBD416DC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88555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ld Map">
    <p:bg>
      <p:bgPr>
        <a:solidFill>
          <a:schemeClr val="bg1"/>
        </a:solidFill>
        <a:effectLst/>
      </p:bgPr>
    </p:bg>
    <p:spTree>
      <p:nvGrpSpPr>
        <p:cNvPr id="1" name=""/>
        <p:cNvGrpSpPr/>
        <p:nvPr/>
      </p:nvGrpSpPr>
      <p:grpSpPr>
        <a:xfrm>
          <a:off x="0" y="0"/>
          <a:ext cx="0" cy="0"/>
          <a:chOff x="0" y="0"/>
          <a:chExt cx="0" cy="0"/>
        </a:xfrm>
      </p:grpSpPr>
      <p:grpSp>
        <p:nvGrpSpPr>
          <p:cNvPr id="202" name="Group 201">
            <a:extLst>
              <a:ext uri="{FF2B5EF4-FFF2-40B4-BE49-F238E27FC236}">
                <a16:creationId xmlns:a16="http://schemas.microsoft.com/office/drawing/2014/main" id="{2DDE1C8B-2964-4902-841B-E8E86E5D5DFB}"/>
              </a:ext>
            </a:extLst>
          </p:cNvPr>
          <p:cNvGrpSpPr>
            <a:grpSpLocks noChangeAspect="1"/>
          </p:cNvGrpSpPr>
          <p:nvPr userDrawn="1"/>
        </p:nvGrpSpPr>
        <p:grpSpPr>
          <a:xfrm>
            <a:off x="751231" y="1258518"/>
            <a:ext cx="10363229" cy="5111535"/>
            <a:chOff x="2235200" y="1676289"/>
            <a:chExt cx="8248805" cy="4068623"/>
          </a:xfrm>
          <a:solidFill>
            <a:schemeClr val="bg2"/>
          </a:solidFill>
        </p:grpSpPr>
        <p:sp>
          <p:nvSpPr>
            <p:cNvPr id="203" name="Freeform 107">
              <a:extLst>
                <a:ext uri="{FF2B5EF4-FFF2-40B4-BE49-F238E27FC236}">
                  <a16:creationId xmlns:a16="http://schemas.microsoft.com/office/drawing/2014/main" id="{8BE6A7DE-2B2A-4DE3-859A-595256080918}"/>
                </a:ext>
              </a:extLst>
            </p:cNvPr>
            <p:cNvSpPr>
              <a:spLocks/>
            </p:cNvSpPr>
            <p:nvPr userDrawn="1"/>
          </p:nvSpPr>
          <p:spPr bwMode="auto">
            <a:xfrm>
              <a:off x="4398108" y="4184703"/>
              <a:ext cx="914123" cy="931166"/>
            </a:xfrm>
            <a:custGeom>
              <a:avLst/>
              <a:gdLst>
                <a:gd name="T0" fmla="*/ 181 w 321"/>
                <a:gd name="T1" fmla="*/ 304 h 327"/>
                <a:gd name="T2" fmla="*/ 186 w 321"/>
                <a:gd name="T3" fmla="*/ 305 h 327"/>
                <a:gd name="T4" fmla="*/ 206 w 321"/>
                <a:gd name="T5" fmla="*/ 269 h 327"/>
                <a:gd name="T6" fmla="*/ 219 w 321"/>
                <a:gd name="T7" fmla="*/ 244 h 327"/>
                <a:gd name="T8" fmla="*/ 240 w 321"/>
                <a:gd name="T9" fmla="*/ 232 h 327"/>
                <a:gd name="T10" fmla="*/ 265 w 321"/>
                <a:gd name="T11" fmla="*/ 225 h 327"/>
                <a:gd name="T12" fmla="*/ 275 w 321"/>
                <a:gd name="T13" fmla="*/ 206 h 327"/>
                <a:gd name="T14" fmla="*/ 284 w 321"/>
                <a:gd name="T15" fmla="*/ 187 h 327"/>
                <a:gd name="T16" fmla="*/ 286 w 321"/>
                <a:gd name="T17" fmla="*/ 150 h 327"/>
                <a:gd name="T18" fmla="*/ 292 w 321"/>
                <a:gd name="T19" fmla="*/ 146 h 327"/>
                <a:gd name="T20" fmla="*/ 318 w 321"/>
                <a:gd name="T21" fmla="*/ 112 h 327"/>
                <a:gd name="T22" fmla="*/ 290 w 321"/>
                <a:gd name="T23" fmla="*/ 73 h 327"/>
                <a:gd name="T24" fmla="*/ 240 w 321"/>
                <a:gd name="T25" fmla="*/ 68 h 327"/>
                <a:gd name="T26" fmla="*/ 211 w 321"/>
                <a:gd name="T27" fmla="*/ 52 h 327"/>
                <a:gd name="T28" fmla="*/ 208 w 321"/>
                <a:gd name="T29" fmla="*/ 47 h 327"/>
                <a:gd name="T30" fmla="*/ 189 w 321"/>
                <a:gd name="T31" fmla="*/ 42 h 327"/>
                <a:gd name="T32" fmla="*/ 184 w 321"/>
                <a:gd name="T33" fmla="*/ 8 h 327"/>
                <a:gd name="T34" fmla="*/ 158 w 321"/>
                <a:gd name="T35" fmla="*/ 22 h 327"/>
                <a:gd name="T36" fmla="*/ 136 w 321"/>
                <a:gd name="T37" fmla="*/ 27 h 327"/>
                <a:gd name="T38" fmla="*/ 118 w 321"/>
                <a:gd name="T39" fmla="*/ 28 h 327"/>
                <a:gd name="T40" fmla="*/ 112 w 321"/>
                <a:gd name="T41" fmla="*/ 0 h 327"/>
                <a:gd name="T42" fmla="*/ 92 w 321"/>
                <a:gd name="T43" fmla="*/ 12 h 327"/>
                <a:gd name="T44" fmla="*/ 76 w 321"/>
                <a:gd name="T45" fmla="*/ 10 h 327"/>
                <a:gd name="T46" fmla="*/ 86 w 321"/>
                <a:gd name="T47" fmla="*/ 22 h 327"/>
                <a:gd name="T48" fmla="*/ 75 w 321"/>
                <a:gd name="T49" fmla="*/ 32 h 327"/>
                <a:gd name="T50" fmla="*/ 60 w 321"/>
                <a:gd name="T51" fmla="*/ 34 h 327"/>
                <a:gd name="T52" fmla="*/ 34 w 321"/>
                <a:gd name="T53" fmla="*/ 29 h 327"/>
                <a:gd name="T54" fmla="*/ 32 w 321"/>
                <a:gd name="T55" fmla="*/ 41 h 327"/>
                <a:gd name="T56" fmla="*/ 33 w 321"/>
                <a:gd name="T57" fmla="*/ 76 h 327"/>
                <a:gd name="T58" fmla="*/ 9 w 321"/>
                <a:gd name="T59" fmla="*/ 85 h 327"/>
                <a:gd name="T60" fmla="*/ 2 w 321"/>
                <a:gd name="T61" fmla="*/ 102 h 327"/>
                <a:gd name="T62" fmla="*/ 11 w 321"/>
                <a:gd name="T63" fmla="*/ 119 h 327"/>
                <a:gd name="T64" fmla="*/ 28 w 321"/>
                <a:gd name="T65" fmla="*/ 122 h 327"/>
                <a:gd name="T66" fmla="*/ 47 w 321"/>
                <a:gd name="T67" fmla="*/ 131 h 327"/>
                <a:gd name="T68" fmla="*/ 71 w 321"/>
                <a:gd name="T69" fmla="*/ 123 h 327"/>
                <a:gd name="T70" fmla="*/ 89 w 321"/>
                <a:gd name="T71" fmla="*/ 146 h 327"/>
                <a:gd name="T72" fmla="*/ 107 w 321"/>
                <a:gd name="T73" fmla="*/ 154 h 327"/>
                <a:gd name="T74" fmla="*/ 113 w 321"/>
                <a:gd name="T75" fmla="*/ 172 h 327"/>
                <a:gd name="T76" fmla="*/ 133 w 321"/>
                <a:gd name="T77" fmla="*/ 188 h 327"/>
                <a:gd name="T78" fmla="*/ 130 w 321"/>
                <a:gd name="T79" fmla="*/ 208 h 327"/>
                <a:gd name="T80" fmla="*/ 142 w 321"/>
                <a:gd name="T81" fmla="*/ 225 h 327"/>
                <a:gd name="T82" fmla="*/ 159 w 321"/>
                <a:gd name="T83" fmla="*/ 240 h 327"/>
                <a:gd name="T84" fmla="*/ 165 w 321"/>
                <a:gd name="T85" fmla="*/ 267 h 327"/>
                <a:gd name="T86" fmla="*/ 134 w 321"/>
                <a:gd name="T87" fmla="*/ 295 h 327"/>
                <a:gd name="T88" fmla="*/ 147 w 321"/>
                <a:gd name="T89" fmla="*/ 303 h 327"/>
                <a:gd name="T90" fmla="*/ 166 w 321"/>
                <a:gd name="T91" fmla="*/ 3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7">
                  <a:moveTo>
                    <a:pt x="170" y="324"/>
                  </a:moveTo>
                  <a:cubicBezTo>
                    <a:pt x="175" y="320"/>
                    <a:pt x="174" y="318"/>
                    <a:pt x="176" y="314"/>
                  </a:cubicBezTo>
                  <a:cubicBezTo>
                    <a:pt x="179" y="309"/>
                    <a:pt x="177" y="307"/>
                    <a:pt x="181" y="304"/>
                  </a:cubicBezTo>
                  <a:cubicBezTo>
                    <a:pt x="185" y="300"/>
                    <a:pt x="180" y="297"/>
                    <a:pt x="185" y="295"/>
                  </a:cubicBezTo>
                  <a:cubicBezTo>
                    <a:pt x="190" y="293"/>
                    <a:pt x="189" y="297"/>
                    <a:pt x="185" y="302"/>
                  </a:cubicBezTo>
                  <a:cubicBezTo>
                    <a:pt x="181" y="308"/>
                    <a:pt x="180" y="309"/>
                    <a:pt x="186" y="305"/>
                  </a:cubicBezTo>
                  <a:cubicBezTo>
                    <a:pt x="191" y="301"/>
                    <a:pt x="193" y="296"/>
                    <a:pt x="196" y="289"/>
                  </a:cubicBezTo>
                  <a:cubicBezTo>
                    <a:pt x="199" y="283"/>
                    <a:pt x="201" y="281"/>
                    <a:pt x="204" y="281"/>
                  </a:cubicBezTo>
                  <a:cubicBezTo>
                    <a:pt x="207" y="281"/>
                    <a:pt x="207" y="274"/>
                    <a:pt x="206" y="269"/>
                  </a:cubicBezTo>
                  <a:cubicBezTo>
                    <a:pt x="206" y="265"/>
                    <a:pt x="204" y="260"/>
                    <a:pt x="206" y="257"/>
                  </a:cubicBezTo>
                  <a:cubicBezTo>
                    <a:pt x="208" y="254"/>
                    <a:pt x="206" y="251"/>
                    <a:pt x="209" y="251"/>
                  </a:cubicBezTo>
                  <a:cubicBezTo>
                    <a:pt x="211" y="251"/>
                    <a:pt x="215" y="248"/>
                    <a:pt x="219" y="244"/>
                  </a:cubicBezTo>
                  <a:cubicBezTo>
                    <a:pt x="223" y="240"/>
                    <a:pt x="226" y="240"/>
                    <a:pt x="230" y="239"/>
                  </a:cubicBezTo>
                  <a:cubicBezTo>
                    <a:pt x="234" y="239"/>
                    <a:pt x="231" y="237"/>
                    <a:pt x="234" y="237"/>
                  </a:cubicBezTo>
                  <a:cubicBezTo>
                    <a:pt x="237" y="236"/>
                    <a:pt x="239" y="233"/>
                    <a:pt x="240" y="232"/>
                  </a:cubicBezTo>
                  <a:cubicBezTo>
                    <a:pt x="242" y="230"/>
                    <a:pt x="249" y="232"/>
                    <a:pt x="254" y="232"/>
                  </a:cubicBezTo>
                  <a:cubicBezTo>
                    <a:pt x="258" y="232"/>
                    <a:pt x="261" y="232"/>
                    <a:pt x="261" y="230"/>
                  </a:cubicBezTo>
                  <a:cubicBezTo>
                    <a:pt x="261" y="227"/>
                    <a:pt x="263" y="225"/>
                    <a:pt x="265" y="225"/>
                  </a:cubicBezTo>
                  <a:cubicBezTo>
                    <a:pt x="268" y="225"/>
                    <a:pt x="269" y="224"/>
                    <a:pt x="269" y="221"/>
                  </a:cubicBezTo>
                  <a:cubicBezTo>
                    <a:pt x="269" y="217"/>
                    <a:pt x="270" y="215"/>
                    <a:pt x="272" y="213"/>
                  </a:cubicBezTo>
                  <a:cubicBezTo>
                    <a:pt x="274" y="212"/>
                    <a:pt x="275" y="208"/>
                    <a:pt x="275" y="206"/>
                  </a:cubicBezTo>
                  <a:cubicBezTo>
                    <a:pt x="276" y="203"/>
                    <a:pt x="278" y="205"/>
                    <a:pt x="278" y="202"/>
                  </a:cubicBezTo>
                  <a:cubicBezTo>
                    <a:pt x="278" y="198"/>
                    <a:pt x="280" y="194"/>
                    <a:pt x="280" y="192"/>
                  </a:cubicBezTo>
                  <a:cubicBezTo>
                    <a:pt x="280" y="189"/>
                    <a:pt x="282" y="189"/>
                    <a:pt x="284" y="187"/>
                  </a:cubicBezTo>
                  <a:cubicBezTo>
                    <a:pt x="285" y="185"/>
                    <a:pt x="283" y="183"/>
                    <a:pt x="285" y="177"/>
                  </a:cubicBezTo>
                  <a:cubicBezTo>
                    <a:pt x="287" y="172"/>
                    <a:pt x="285" y="167"/>
                    <a:pt x="285" y="162"/>
                  </a:cubicBezTo>
                  <a:cubicBezTo>
                    <a:pt x="285" y="157"/>
                    <a:pt x="285" y="152"/>
                    <a:pt x="286" y="150"/>
                  </a:cubicBezTo>
                  <a:cubicBezTo>
                    <a:pt x="288" y="148"/>
                    <a:pt x="287" y="147"/>
                    <a:pt x="286" y="147"/>
                  </a:cubicBezTo>
                  <a:cubicBezTo>
                    <a:pt x="284" y="146"/>
                    <a:pt x="286" y="144"/>
                    <a:pt x="287" y="144"/>
                  </a:cubicBezTo>
                  <a:cubicBezTo>
                    <a:pt x="288" y="145"/>
                    <a:pt x="290" y="147"/>
                    <a:pt x="292" y="146"/>
                  </a:cubicBezTo>
                  <a:cubicBezTo>
                    <a:pt x="295" y="145"/>
                    <a:pt x="297" y="139"/>
                    <a:pt x="299" y="134"/>
                  </a:cubicBezTo>
                  <a:cubicBezTo>
                    <a:pt x="301" y="129"/>
                    <a:pt x="304" y="129"/>
                    <a:pt x="306" y="128"/>
                  </a:cubicBezTo>
                  <a:cubicBezTo>
                    <a:pt x="309" y="127"/>
                    <a:pt x="314" y="121"/>
                    <a:pt x="318" y="112"/>
                  </a:cubicBezTo>
                  <a:cubicBezTo>
                    <a:pt x="321" y="103"/>
                    <a:pt x="317" y="95"/>
                    <a:pt x="316" y="88"/>
                  </a:cubicBezTo>
                  <a:cubicBezTo>
                    <a:pt x="315" y="82"/>
                    <a:pt x="313" y="84"/>
                    <a:pt x="309" y="84"/>
                  </a:cubicBezTo>
                  <a:cubicBezTo>
                    <a:pt x="305" y="84"/>
                    <a:pt x="299" y="83"/>
                    <a:pt x="290" y="73"/>
                  </a:cubicBezTo>
                  <a:cubicBezTo>
                    <a:pt x="281" y="64"/>
                    <a:pt x="272" y="65"/>
                    <a:pt x="266" y="66"/>
                  </a:cubicBezTo>
                  <a:cubicBezTo>
                    <a:pt x="260" y="68"/>
                    <a:pt x="254" y="63"/>
                    <a:pt x="250" y="62"/>
                  </a:cubicBezTo>
                  <a:cubicBezTo>
                    <a:pt x="246" y="62"/>
                    <a:pt x="243" y="67"/>
                    <a:pt x="240" y="68"/>
                  </a:cubicBezTo>
                  <a:cubicBezTo>
                    <a:pt x="237" y="69"/>
                    <a:pt x="241" y="63"/>
                    <a:pt x="241" y="60"/>
                  </a:cubicBezTo>
                  <a:cubicBezTo>
                    <a:pt x="242" y="57"/>
                    <a:pt x="231" y="52"/>
                    <a:pt x="222" y="48"/>
                  </a:cubicBezTo>
                  <a:cubicBezTo>
                    <a:pt x="214" y="45"/>
                    <a:pt x="211" y="47"/>
                    <a:pt x="211" y="52"/>
                  </a:cubicBezTo>
                  <a:cubicBezTo>
                    <a:pt x="211" y="57"/>
                    <a:pt x="208" y="50"/>
                    <a:pt x="205" y="56"/>
                  </a:cubicBezTo>
                  <a:cubicBezTo>
                    <a:pt x="203" y="62"/>
                    <a:pt x="198" y="58"/>
                    <a:pt x="201" y="56"/>
                  </a:cubicBezTo>
                  <a:cubicBezTo>
                    <a:pt x="204" y="54"/>
                    <a:pt x="207" y="50"/>
                    <a:pt x="208" y="47"/>
                  </a:cubicBezTo>
                  <a:cubicBezTo>
                    <a:pt x="209" y="43"/>
                    <a:pt x="196" y="41"/>
                    <a:pt x="192" y="43"/>
                  </a:cubicBezTo>
                  <a:cubicBezTo>
                    <a:pt x="187" y="44"/>
                    <a:pt x="190" y="51"/>
                    <a:pt x="186" y="49"/>
                  </a:cubicBezTo>
                  <a:cubicBezTo>
                    <a:pt x="183" y="47"/>
                    <a:pt x="186" y="42"/>
                    <a:pt x="189" y="42"/>
                  </a:cubicBezTo>
                  <a:cubicBezTo>
                    <a:pt x="191" y="42"/>
                    <a:pt x="195" y="37"/>
                    <a:pt x="197" y="32"/>
                  </a:cubicBezTo>
                  <a:cubicBezTo>
                    <a:pt x="199" y="28"/>
                    <a:pt x="193" y="27"/>
                    <a:pt x="190" y="24"/>
                  </a:cubicBezTo>
                  <a:cubicBezTo>
                    <a:pt x="187" y="20"/>
                    <a:pt x="188" y="10"/>
                    <a:pt x="184" y="8"/>
                  </a:cubicBezTo>
                  <a:cubicBezTo>
                    <a:pt x="181" y="12"/>
                    <a:pt x="176" y="17"/>
                    <a:pt x="175" y="21"/>
                  </a:cubicBezTo>
                  <a:cubicBezTo>
                    <a:pt x="173" y="26"/>
                    <a:pt x="171" y="23"/>
                    <a:pt x="166" y="25"/>
                  </a:cubicBezTo>
                  <a:cubicBezTo>
                    <a:pt x="162" y="26"/>
                    <a:pt x="160" y="24"/>
                    <a:pt x="158" y="22"/>
                  </a:cubicBezTo>
                  <a:cubicBezTo>
                    <a:pt x="157" y="20"/>
                    <a:pt x="153" y="22"/>
                    <a:pt x="149" y="22"/>
                  </a:cubicBezTo>
                  <a:cubicBezTo>
                    <a:pt x="146" y="22"/>
                    <a:pt x="148" y="26"/>
                    <a:pt x="146" y="27"/>
                  </a:cubicBezTo>
                  <a:cubicBezTo>
                    <a:pt x="144" y="28"/>
                    <a:pt x="138" y="25"/>
                    <a:pt x="136" y="27"/>
                  </a:cubicBezTo>
                  <a:cubicBezTo>
                    <a:pt x="134" y="29"/>
                    <a:pt x="133" y="27"/>
                    <a:pt x="132" y="29"/>
                  </a:cubicBezTo>
                  <a:cubicBezTo>
                    <a:pt x="131" y="31"/>
                    <a:pt x="128" y="30"/>
                    <a:pt x="127" y="31"/>
                  </a:cubicBezTo>
                  <a:cubicBezTo>
                    <a:pt x="126" y="32"/>
                    <a:pt x="123" y="33"/>
                    <a:pt x="118" y="28"/>
                  </a:cubicBezTo>
                  <a:cubicBezTo>
                    <a:pt x="114" y="23"/>
                    <a:pt x="115" y="15"/>
                    <a:pt x="117" y="14"/>
                  </a:cubicBezTo>
                  <a:cubicBezTo>
                    <a:pt x="119" y="12"/>
                    <a:pt x="119" y="8"/>
                    <a:pt x="116" y="7"/>
                  </a:cubicBezTo>
                  <a:cubicBezTo>
                    <a:pt x="113" y="6"/>
                    <a:pt x="116" y="1"/>
                    <a:pt x="112" y="0"/>
                  </a:cubicBezTo>
                  <a:cubicBezTo>
                    <a:pt x="109" y="0"/>
                    <a:pt x="110" y="4"/>
                    <a:pt x="107" y="5"/>
                  </a:cubicBezTo>
                  <a:cubicBezTo>
                    <a:pt x="105" y="5"/>
                    <a:pt x="100" y="9"/>
                    <a:pt x="97" y="9"/>
                  </a:cubicBezTo>
                  <a:cubicBezTo>
                    <a:pt x="95" y="8"/>
                    <a:pt x="92" y="9"/>
                    <a:pt x="92" y="12"/>
                  </a:cubicBezTo>
                  <a:cubicBezTo>
                    <a:pt x="92" y="14"/>
                    <a:pt x="89" y="14"/>
                    <a:pt x="89" y="11"/>
                  </a:cubicBezTo>
                  <a:cubicBezTo>
                    <a:pt x="88" y="9"/>
                    <a:pt x="83" y="10"/>
                    <a:pt x="82" y="9"/>
                  </a:cubicBezTo>
                  <a:cubicBezTo>
                    <a:pt x="80" y="8"/>
                    <a:pt x="74" y="8"/>
                    <a:pt x="76" y="10"/>
                  </a:cubicBezTo>
                  <a:cubicBezTo>
                    <a:pt x="79" y="12"/>
                    <a:pt x="80" y="13"/>
                    <a:pt x="80" y="16"/>
                  </a:cubicBezTo>
                  <a:cubicBezTo>
                    <a:pt x="80" y="19"/>
                    <a:pt x="82" y="18"/>
                    <a:pt x="82" y="21"/>
                  </a:cubicBezTo>
                  <a:cubicBezTo>
                    <a:pt x="82" y="24"/>
                    <a:pt x="84" y="22"/>
                    <a:pt x="86" y="22"/>
                  </a:cubicBezTo>
                  <a:cubicBezTo>
                    <a:pt x="88" y="22"/>
                    <a:pt x="88" y="25"/>
                    <a:pt x="85" y="25"/>
                  </a:cubicBezTo>
                  <a:cubicBezTo>
                    <a:pt x="82" y="26"/>
                    <a:pt x="81" y="27"/>
                    <a:pt x="80" y="30"/>
                  </a:cubicBezTo>
                  <a:cubicBezTo>
                    <a:pt x="80" y="32"/>
                    <a:pt x="77" y="30"/>
                    <a:pt x="75" y="32"/>
                  </a:cubicBezTo>
                  <a:cubicBezTo>
                    <a:pt x="73" y="34"/>
                    <a:pt x="71" y="36"/>
                    <a:pt x="69" y="35"/>
                  </a:cubicBezTo>
                  <a:cubicBezTo>
                    <a:pt x="68" y="34"/>
                    <a:pt x="67" y="35"/>
                    <a:pt x="65" y="36"/>
                  </a:cubicBezTo>
                  <a:cubicBezTo>
                    <a:pt x="63" y="37"/>
                    <a:pt x="63" y="36"/>
                    <a:pt x="60" y="34"/>
                  </a:cubicBezTo>
                  <a:cubicBezTo>
                    <a:pt x="59" y="33"/>
                    <a:pt x="57" y="29"/>
                    <a:pt x="54" y="26"/>
                  </a:cubicBezTo>
                  <a:cubicBezTo>
                    <a:pt x="52" y="27"/>
                    <a:pt x="48" y="28"/>
                    <a:pt x="46" y="28"/>
                  </a:cubicBezTo>
                  <a:cubicBezTo>
                    <a:pt x="43" y="28"/>
                    <a:pt x="35" y="28"/>
                    <a:pt x="34" y="29"/>
                  </a:cubicBezTo>
                  <a:cubicBezTo>
                    <a:pt x="34" y="31"/>
                    <a:pt x="35" y="33"/>
                    <a:pt x="36" y="34"/>
                  </a:cubicBezTo>
                  <a:cubicBezTo>
                    <a:pt x="38" y="34"/>
                    <a:pt x="41" y="35"/>
                    <a:pt x="38" y="37"/>
                  </a:cubicBezTo>
                  <a:cubicBezTo>
                    <a:pt x="35" y="39"/>
                    <a:pt x="32" y="36"/>
                    <a:pt x="32" y="41"/>
                  </a:cubicBezTo>
                  <a:cubicBezTo>
                    <a:pt x="32" y="46"/>
                    <a:pt x="39" y="50"/>
                    <a:pt x="38" y="54"/>
                  </a:cubicBezTo>
                  <a:cubicBezTo>
                    <a:pt x="37" y="57"/>
                    <a:pt x="36" y="63"/>
                    <a:pt x="36" y="65"/>
                  </a:cubicBezTo>
                  <a:cubicBezTo>
                    <a:pt x="36" y="68"/>
                    <a:pt x="35" y="76"/>
                    <a:pt x="33" y="76"/>
                  </a:cubicBezTo>
                  <a:cubicBezTo>
                    <a:pt x="31" y="77"/>
                    <a:pt x="29" y="74"/>
                    <a:pt x="26" y="77"/>
                  </a:cubicBezTo>
                  <a:cubicBezTo>
                    <a:pt x="23" y="79"/>
                    <a:pt x="19" y="78"/>
                    <a:pt x="16" y="80"/>
                  </a:cubicBezTo>
                  <a:cubicBezTo>
                    <a:pt x="13" y="83"/>
                    <a:pt x="9" y="82"/>
                    <a:pt x="9" y="85"/>
                  </a:cubicBezTo>
                  <a:cubicBezTo>
                    <a:pt x="9" y="88"/>
                    <a:pt x="6" y="90"/>
                    <a:pt x="6" y="93"/>
                  </a:cubicBezTo>
                  <a:cubicBezTo>
                    <a:pt x="7" y="95"/>
                    <a:pt x="5" y="95"/>
                    <a:pt x="3" y="97"/>
                  </a:cubicBezTo>
                  <a:cubicBezTo>
                    <a:pt x="1" y="99"/>
                    <a:pt x="3" y="100"/>
                    <a:pt x="2" y="102"/>
                  </a:cubicBezTo>
                  <a:cubicBezTo>
                    <a:pt x="0" y="104"/>
                    <a:pt x="2" y="106"/>
                    <a:pt x="4" y="109"/>
                  </a:cubicBezTo>
                  <a:cubicBezTo>
                    <a:pt x="5" y="112"/>
                    <a:pt x="7" y="114"/>
                    <a:pt x="7" y="116"/>
                  </a:cubicBezTo>
                  <a:cubicBezTo>
                    <a:pt x="7" y="118"/>
                    <a:pt x="9" y="119"/>
                    <a:pt x="11" y="119"/>
                  </a:cubicBezTo>
                  <a:cubicBezTo>
                    <a:pt x="14" y="119"/>
                    <a:pt x="12" y="124"/>
                    <a:pt x="15" y="124"/>
                  </a:cubicBezTo>
                  <a:cubicBezTo>
                    <a:pt x="19" y="124"/>
                    <a:pt x="23" y="124"/>
                    <a:pt x="24" y="122"/>
                  </a:cubicBezTo>
                  <a:cubicBezTo>
                    <a:pt x="25" y="120"/>
                    <a:pt x="28" y="119"/>
                    <a:pt x="28" y="122"/>
                  </a:cubicBezTo>
                  <a:cubicBezTo>
                    <a:pt x="28" y="125"/>
                    <a:pt x="27" y="133"/>
                    <a:pt x="29" y="132"/>
                  </a:cubicBezTo>
                  <a:cubicBezTo>
                    <a:pt x="32" y="131"/>
                    <a:pt x="37" y="131"/>
                    <a:pt x="40" y="132"/>
                  </a:cubicBezTo>
                  <a:cubicBezTo>
                    <a:pt x="43" y="133"/>
                    <a:pt x="45" y="132"/>
                    <a:pt x="47" y="131"/>
                  </a:cubicBezTo>
                  <a:cubicBezTo>
                    <a:pt x="48" y="129"/>
                    <a:pt x="50" y="129"/>
                    <a:pt x="54" y="127"/>
                  </a:cubicBezTo>
                  <a:cubicBezTo>
                    <a:pt x="57" y="125"/>
                    <a:pt x="60" y="123"/>
                    <a:pt x="63" y="123"/>
                  </a:cubicBezTo>
                  <a:cubicBezTo>
                    <a:pt x="66" y="123"/>
                    <a:pt x="72" y="121"/>
                    <a:pt x="71" y="123"/>
                  </a:cubicBezTo>
                  <a:cubicBezTo>
                    <a:pt x="70" y="126"/>
                    <a:pt x="70" y="134"/>
                    <a:pt x="73" y="139"/>
                  </a:cubicBezTo>
                  <a:cubicBezTo>
                    <a:pt x="77" y="143"/>
                    <a:pt x="79" y="145"/>
                    <a:pt x="83" y="145"/>
                  </a:cubicBezTo>
                  <a:cubicBezTo>
                    <a:pt x="87" y="144"/>
                    <a:pt x="86" y="146"/>
                    <a:pt x="89" y="146"/>
                  </a:cubicBezTo>
                  <a:cubicBezTo>
                    <a:pt x="91" y="146"/>
                    <a:pt x="90" y="149"/>
                    <a:pt x="92" y="149"/>
                  </a:cubicBezTo>
                  <a:cubicBezTo>
                    <a:pt x="94" y="149"/>
                    <a:pt x="99" y="149"/>
                    <a:pt x="99" y="152"/>
                  </a:cubicBezTo>
                  <a:cubicBezTo>
                    <a:pt x="99" y="154"/>
                    <a:pt x="106" y="152"/>
                    <a:pt x="107" y="154"/>
                  </a:cubicBezTo>
                  <a:cubicBezTo>
                    <a:pt x="109" y="155"/>
                    <a:pt x="111" y="156"/>
                    <a:pt x="111" y="159"/>
                  </a:cubicBezTo>
                  <a:cubicBezTo>
                    <a:pt x="110" y="162"/>
                    <a:pt x="114" y="164"/>
                    <a:pt x="112" y="165"/>
                  </a:cubicBezTo>
                  <a:cubicBezTo>
                    <a:pt x="109" y="167"/>
                    <a:pt x="112" y="169"/>
                    <a:pt x="113" y="172"/>
                  </a:cubicBezTo>
                  <a:cubicBezTo>
                    <a:pt x="113" y="175"/>
                    <a:pt x="116" y="176"/>
                    <a:pt x="121" y="176"/>
                  </a:cubicBezTo>
                  <a:cubicBezTo>
                    <a:pt x="127" y="176"/>
                    <a:pt x="128" y="176"/>
                    <a:pt x="128" y="180"/>
                  </a:cubicBezTo>
                  <a:cubicBezTo>
                    <a:pt x="128" y="184"/>
                    <a:pt x="132" y="184"/>
                    <a:pt x="133" y="188"/>
                  </a:cubicBezTo>
                  <a:cubicBezTo>
                    <a:pt x="134" y="192"/>
                    <a:pt x="131" y="196"/>
                    <a:pt x="132" y="198"/>
                  </a:cubicBezTo>
                  <a:cubicBezTo>
                    <a:pt x="132" y="201"/>
                    <a:pt x="131" y="203"/>
                    <a:pt x="130" y="204"/>
                  </a:cubicBezTo>
                  <a:cubicBezTo>
                    <a:pt x="131" y="206"/>
                    <a:pt x="131" y="207"/>
                    <a:pt x="130" y="208"/>
                  </a:cubicBezTo>
                  <a:cubicBezTo>
                    <a:pt x="128" y="209"/>
                    <a:pt x="133" y="213"/>
                    <a:pt x="131" y="218"/>
                  </a:cubicBezTo>
                  <a:cubicBezTo>
                    <a:pt x="130" y="223"/>
                    <a:pt x="130" y="224"/>
                    <a:pt x="135" y="225"/>
                  </a:cubicBezTo>
                  <a:cubicBezTo>
                    <a:pt x="141" y="225"/>
                    <a:pt x="140" y="227"/>
                    <a:pt x="142" y="225"/>
                  </a:cubicBezTo>
                  <a:cubicBezTo>
                    <a:pt x="144" y="224"/>
                    <a:pt x="147" y="229"/>
                    <a:pt x="148" y="232"/>
                  </a:cubicBezTo>
                  <a:cubicBezTo>
                    <a:pt x="149" y="235"/>
                    <a:pt x="151" y="241"/>
                    <a:pt x="152" y="241"/>
                  </a:cubicBezTo>
                  <a:cubicBezTo>
                    <a:pt x="153" y="241"/>
                    <a:pt x="156" y="238"/>
                    <a:pt x="159" y="240"/>
                  </a:cubicBezTo>
                  <a:cubicBezTo>
                    <a:pt x="161" y="241"/>
                    <a:pt x="158" y="250"/>
                    <a:pt x="158" y="254"/>
                  </a:cubicBezTo>
                  <a:cubicBezTo>
                    <a:pt x="160" y="254"/>
                    <a:pt x="162" y="254"/>
                    <a:pt x="163" y="254"/>
                  </a:cubicBezTo>
                  <a:cubicBezTo>
                    <a:pt x="165" y="255"/>
                    <a:pt x="165" y="265"/>
                    <a:pt x="165" y="267"/>
                  </a:cubicBezTo>
                  <a:cubicBezTo>
                    <a:pt x="164" y="268"/>
                    <a:pt x="158" y="270"/>
                    <a:pt x="155" y="272"/>
                  </a:cubicBezTo>
                  <a:cubicBezTo>
                    <a:pt x="152" y="274"/>
                    <a:pt x="144" y="281"/>
                    <a:pt x="141" y="287"/>
                  </a:cubicBezTo>
                  <a:cubicBezTo>
                    <a:pt x="139" y="290"/>
                    <a:pt x="136" y="293"/>
                    <a:pt x="134" y="295"/>
                  </a:cubicBezTo>
                  <a:cubicBezTo>
                    <a:pt x="135" y="295"/>
                    <a:pt x="136" y="295"/>
                    <a:pt x="136" y="295"/>
                  </a:cubicBezTo>
                  <a:cubicBezTo>
                    <a:pt x="138" y="294"/>
                    <a:pt x="140" y="294"/>
                    <a:pt x="143" y="297"/>
                  </a:cubicBezTo>
                  <a:cubicBezTo>
                    <a:pt x="146" y="301"/>
                    <a:pt x="146" y="303"/>
                    <a:pt x="147" y="303"/>
                  </a:cubicBezTo>
                  <a:cubicBezTo>
                    <a:pt x="148" y="303"/>
                    <a:pt x="149" y="299"/>
                    <a:pt x="151" y="302"/>
                  </a:cubicBezTo>
                  <a:cubicBezTo>
                    <a:pt x="153" y="305"/>
                    <a:pt x="159" y="307"/>
                    <a:pt x="160" y="309"/>
                  </a:cubicBezTo>
                  <a:cubicBezTo>
                    <a:pt x="161" y="310"/>
                    <a:pt x="166" y="311"/>
                    <a:pt x="166" y="315"/>
                  </a:cubicBezTo>
                  <a:cubicBezTo>
                    <a:pt x="166" y="318"/>
                    <a:pt x="164" y="323"/>
                    <a:pt x="166" y="327"/>
                  </a:cubicBezTo>
                  <a:cubicBezTo>
                    <a:pt x="168" y="326"/>
                    <a:pt x="169" y="325"/>
                    <a:pt x="170" y="32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05" name="Freeform 126">
              <a:extLst>
                <a:ext uri="{FF2B5EF4-FFF2-40B4-BE49-F238E27FC236}">
                  <a16:creationId xmlns:a16="http://schemas.microsoft.com/office/drawing/2014/main" id="{848972A3-EB5C-4BEF-B7CA-8E392D2607A4}"/>
                </a:ext>
              </a:extLst>
            </p:cNvPr>
            <p:cNvSpPr>
              <a:spLocks noEditPoints="1"/>
            </p:cNvSpPr>
            <p:nvPr userDrawn="1"/>
          </p:nvSpPr>
          <p:spPr bwMode="auto">
            <a:xfrm>
              <a:off x="2856495" y="1693331"/>
              <a:ext cx="2040510" cy="1572602"/>
            </a:xfrm>
            <a:custGeom>
              <a:avLst/>
              <a:gdLst>
                <a:gd name="T0" fmla="*/ 147 w 717"/>
                <a:gd name="T1" fmla="*/ 487 h 552"/>
                <a:gd name="T2" fmla="*/ 135 w 717"/>
                <a:gd name="T3" fmla="*/ 162 h 552"/>
                <a:gd name="T4" fmla="*/ 276 w 717"/>
                <a:gd name="T5" fmla="*/ 179 h 552"/>
                <a:gd name="T6" fmla="*/ 183 w 717"/>
                <a:gd name="T7" fmla="*/ 192 h 552"/>
                <a:gd name="T8" fmla="*/ 276 w 717"/>
                <a:gd name="T9" fmla="*/ 239 h 552"/>
                <a:gd name="T10" fmla="*/ 169 w 717"/>
                <a:gd name="T11" fmla="*/ 138 h 552"/>
                <a:gd name="T12" fmla="*/ 149 w 717"/>
                <a:gd name="T13" fmla="*/ 132 h 552"/>
                <a:gd name="T14" fmla="*/ 264 w 717"/>
                <a:gd name="T15" fmla="*/ 152 h 552"/>
                <a:gd name="T16" fmla="*/ 212 w 717"/>
                <a:gd name="T17" fmla="*/ 103 h 552"/>
                <a:gd name="T18" fmla="*/ 295 w 717"/>
                <a:gd name="T19" fmla="*/ 85 h 552"/>
                <a:gd name="T20" fmla="*/ 297 w 717"/>
                <a:gd name="T21" fmla="*/ 115 h 552"/>
                <a:gd name="T22" fmla="*/ 300 w 717"/>
                <a:gd name="T23" fmla="*/ 132 h 552"/>
                <a:gd name="T24" fmla="*/ 387 w 717"/>
                <a:gd name="T25" fmla="*/ 105 h 552"/>
                <a:gd name="T26" fmla="*/ 351 w 717"/>
                <a:gd name="T27" fmla="*/ 166 h 552"/>
                <a:gd name="T28" fmla="*/ 490 w 717"/>
                <a:gd name="T29" fmla="*/ 157 h 552"/>
                <a:gd name="T30" fmla="*/ 414 w 717"/>
                <a:gd name="T31" fmla="*/ 108 h 552"/>
                <a:gd name="T32" fmla="*/ 427 w 717"/>
                <a:gd name="T33" fmla="*/ 60 h 552"/>
                <a:gd name="T34" fmla="*/ 419 w 717"/>
                <a:gd name="T35" fmla="*/ 47 h 552"/>
                <a:gd name="T36" fmla="*/ 453 w 717"/>
                <a:gd name="T37" fmla="*/ 86 h 552"/>
                <a:gd name="T38" fmla="*/ 498 w 717"/>
                <a:gd name="T39" fmla="*/ 129 h 552"/>
                <a:gd name="T40" fmla="*/ 567 w 717"/>
                <a:gd name="T41" fmla="*/ 62 h 552"/>
                <a:gd name="T42" fmla="*/ 542 w 717"/>
                <a:gd name="T43" fmla="*/ 7 h 552"/>
                <a:gd name="T44" fmla="*/ 406 w 717"/>
                <a:gd name="T45" fmla="*/ 33 h 552"/>
                <a:gd name="T46" fmla="*/ 445 w 717"/>
                <a:gd name="T47" fmla="*/ 314 h 552"/>
                <a:gd name="T48" fmla="*/ 590 w 717"/>
                <a:gd name="T49" fmla="*/ 243 h 552"/>
                <a:gd name="T50" fmla="*/ 532 w 717"/>
                <a:gd name="T51" fmla="*/ 194 h 552"/>
                <a:gd name="T52" fmla="*/ 445 w 717"/>
                <a:gd name="T53" fmla="*/ 179 h 552"/>
                <a:gd name="T54" fmla="*/ 503 w 717"/>
                <a:gd name="T55" fmla="*/ 220 h 552"/>
                <a:gd name="T56" fmla="*/ 525 w 717"/>
                <a:gd name="T57" fmla="*/ 292 h 552"/>
                <a:gd name="T58" fmla="*/ 606 w 717"/>
                <a:gd name="T59" fmla="*/ 299 h 552"/>
                <a:gd name="T60" fmla="*/ 487 w 717"/>
                <a:gd name="T61" fmla="*/ 172 h 552"/>
                <a:gd name="T62" fmla="*/ 687 w 717"/>
                <a:gd name="T63" fmla="*/ 458 h 552"/>
                <a:gd name="T64" fmla="*/ 79 w 717"/>
                <a:gd name="T65" fmla="*/ 449 h 552"/>
                <a:gd name="T66" fmla="*/ 586 w 717"/>
                <a:gd name="T67" fmla="*/ 490 h 552"/>
                <a:gd name="T68" fmla="*/ 687 w 717"/>
                <a:gd name="T69" fmla="*/ 434 h 552"/>
                <a:gd name="T70" fmla="*/ 639 w 717"/>
                <a:gd name="T71" fmla="*/ 400 h 552"/>
                <a:gd name="T72" fmla="*/ 602 w 717"/>
                <a:gd name="T73" fmla="*/ 377 h 552"/>
                <a:gd name="T74" fmla="*/ 544 w 717"/>
                <a:gd name="T75" fmla="*/ 330 h 552"/>
                <a:gd name="T76" fmla="*/ 519 w 717"/>
                <a:gd name="T77" fmla="*/ 387 h 552"/>
                <a:gd name="T78" fmla="*/ 475 w 717"/>
                <a:gd name="T79" fmla="*/ 441 h 552"/>
                <a:gd name="T80" fmla="*/ 384 w 717"/>
                <a:gd name="T81" fmla="*/ 375 h 552"/>
                <a:gd name="T82" fmla="*/ 413 w 717"/>
                <a:gd name="T83" fmla="*/ 307 h 552"/>
                <a:gd name="T84" fmla="*/ 463 w 717"/>
                <a:gd name="T85" fmla="*/ 276 h 552"/>
                <a:gd name="T86" fmla="*/ 454 w 717"/>
                <a:gd name="T87" fmla="*/ 242 h 552"/>
                <a:gd name="T88" fmla="*/ 414 w 717"/>
                <a:gd name="T89" fmla="*/ 245 h 552"/>
                <a:gd name="T90" fmla="*/ 383 w 717"/>
                <a:gd name="T91" fmla="*/ 194 h 552"/>
                <a:gd name="T92" fmla="*/ 369 w 717"/>
                <a:gd name="T93" fmla="*/ 208 h 552"/>
                <a:gd name="T94" fmla="*/ 362 w 717"/>
                <a:gd name="T95" fmla="*/ 260 h 552"/>
                <a:gd name="T96" fmla="*/ 351 w 717"/>
                <a:gd name="T97" fmla="*/ 249 h 552"/>
                <a:gd name="T98" fmla="*/ 285 w 717"/>
                <a:gd name="T99" fmla="*/ 249 h 552"/>
                <a:gd name="T100" fmla="*/ 191 w 717"/>
                <a:gd name="T101" fmla="*/ 242 h 552"/>
                <a:gd name="T102" fmla="*/ 69 w 717"/>
                <a:gd name="T103" fmla="*/ 243 h 552"/>
                <a:gd name="T104" fmla="*/ 34 w 717"/>
                <a:gd name="T105" fmla="*/ 243 h 552"/>
                <a:gd name="T106" fmla="*/ 91 w 717"/>
                <a:gd name="T107" fmla="*/ 420 h 552"/>
                <a:gd name="T108" fmla="*/ 130 w 717"/>
                <a:gd name="T109" fmla="*/ 470 h 552"/>
                <a:gd name="T110" fmla="*/ 444 w 717"/>
                <a:gd name="T111" fmla="*/ 492 h 552"/>
                <a:gd name="T112" fmla="*/ 500 w 717"/>
                <a:gd name="T113" fmla="*/ 546 h 552"/>
                <a:gd name="T114" fmla="*/ 618 w 717"/>
                <a:gd name="T115" fmla="*/ 515 h 552"/>
                <a:gd name="T116" fmla="*/ 173 w 717"/>
                <a:gd name="T117" fmla="*/ 290 h 552"/>
                <a:gd name="T118" fmla="*/ 172 w 717"/>
                <a:gd name="T119" fmla="*/ 280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2" y="484"/>
                  </a:moveTo>
                  <a:cubicBezTo>
                    <a:pt x="139" y="482"/>
                    <a:pt x="133" y="482"/>
                    <a:pt x="132" y="480"/>
                  </a:cubicBezTo>
                  <a:cubicBezTo>
                    <a:pt x="131" y="478"/>
                    <a:pt x="126" y="469"/>
                    <a:pt x="123" y="469"/>
                  </a:cubicBezTo>
                  <a:cubicBezTo>
                    <a:pt x="120" y="470"/>
                    <a:pt x="116" y="470"/>
                    <a:pt x="112" y="467"/>
                  </a:cubicBezTo>
                  <a:cubicBezTo>
                    <a:pt x="109" y="464"/>
                    <a:pt x="106" y="464"/>
                    <a:pt x="104" y="466"/>
                  </a:cubicBezTo>
                  <a:cubicBezTo>
                    <a:pt x="101" y="467"/>
                    <a:pt x="107" y="468"/>
                    <a:pt x="106" y="470"/>
                  </a:cubicBezTo>
                  <a:cubicBezTo>
                    <a:pt x="106" y="471"/>
                    <a:pt x="108" y="472"/>
                    <a:pt x="110" y="472"/>
                  </a:cubicBezTo>
                  <a:cubicBezTo>
                    <a:pt x="112" y="472"/>
                    <a:pt x="114" y="476"/>
                    <a:pt x="116" y="476"/>
                  </a:cubicBezTo>
                  <a:cubicBezTo>
                    <a:pt x="118" y="477"/>
                    <a:pt x="119" y="480"/>
                    <a:pt x="121" y="480"/>
                  </a:cubicBezTo>
                  <a:cubicBezTo>
                    <a:pt x="124" y="480"/>
                    <a:pt x="124" y="483"/>
                    <a:pt x="125" y="484"/>
                  </a:cubicBezTo>
                  <a:cubicBezTo>
                    <a:pt x="127" y="486"/>
                    <a:pt x="129" y="485"/>
                    <a:pt x="129" y="486"/>
                  </a:cubicBezTo>
                  <a:cubicBezTo>
                    <a:pt x="129" y="488"/>
                    <a:pt x="132" y="489"/>
                    <a:pt x="133" y="491"/>
                  </a:cubicBezTo>
                  <a:cubicBezTo>
                    <a:pt x="138" y="491"/>
                    <a:pt x="142" y="492"/>
                    <a:pt x="146" y="491"/>
                  </a:cubicBezTo>
                  <a:cubicBezTo>
                    <a:pt x="146" y="490"/>
                    <a:pt x="146" y="488"/>
                    <a:pt x="147" y="487"/>
                  </a:cubicBezTo>
                  <a:cubicBezTo>
                    <a:pt x="148" y="485"/>
                    <a:pt x="144" y="487"/>
                    <a:pt x="142" y="484"/>
                  </a:cubicBezTo>
                  <a:close/>
                  <a:moveTo>
                    <a:pt x="135" y="201"/>
                  </a:moveTo>
                  <a:cubicBezTo>
                    <a:pt x="142" y="202"/>
                    <a:pt x="143" y="214"/>
                    <a:pt x="147" y="214"/>
                  </a:cubicBezTo>
                  <a:cubicBezTo>
                    <a:pt x="150" y="214"/>
                    <a:pt x="148" y="210"/>
                    <a:pt x="152" y="210"/>
                  </a:cubicBezTo>
                  <a:cubicBezTo>
                    <a:pt x="157" y="210"/>
                    <a:pt x="156" y="208"/>
                    <a:pt x="160" y="208"/>
                  </a:cubicBezTo>
                  <a:cubicBezTo>
                    <a:pt x="164" y="208"/>
                    <a:pt x="168" y="207"/>
                    <a:pt x="168" y="202"/>
                  </a:cubicBezTo>
                  <a:cubicBezTo>
                    <a:pt x="168" y="197"/>
                    <a:pt x="171" y="195"/>
                    <a:pt x="175" y="194"/>
                  </a:cubicBezTo>
                  <a:cubicBezTo>
                    <a:pt x="180" y="193"/>
                    <a:pt x="176" y="188"/>
                    <a:pt x="182" y="186"/>
                  </a:cubicBezTo>
                  <a:cubicBezTo>
                    <a:pt x="188" y="185"/>
                    <a:pt x="205" y="178"/>
                    <a:pt x="208" y="176"/>
                  </a:cubicBezTo>
                  <a:cubicBezTo>
                    <a:pt x="210" y="173"/>
                    <a:pt x="204" y="171"/>
                    <a:pt x="198" y="167"/>
                  </a:cubicBezTo>
                  <a:cubicBezTo>
                    <a:pt x="191" y="163"/>
                    <a:pt x="186" y="162"/>
                    <a:pt x="181" y="165"/>
                  </a:cubicBezTo>
                  <a:cubicBezTo>
                    <a:pt x="176" y="168"/>
                    <a:pt x="180" y="161"/>
                    <a:pt x="176" y="163"/>
                  </a:cubicBezTo>
                  <a:cubicBezTo>
                    <a:pt x="172" y="165"/>
                    <a:pt x="162" y="160"/>
                    <a:pt x="160" y="158"/>
                  </a:cubicBezTo>
                  <a:cubicBezTo>
                    <a:pt x="159" y="157"/>
                    <a:pt x="139" y="162"/>
                    <a:pt x="135" y="162"/>
                  </a:cubicBezTo>
                  <a:cubicBezTo>
                    <a:pt x="130" y="162"/>
                    <a:pt x="135" y="167"/>
                    <a:pt x="138" y="170"/>
                  </a:cubicBezTo>
                  <a:cubicBezTo>
                    <a:pt x="142" y="172"/>
                    <a:pt x="130" y="180"/>
                    <a:pt x="133" y="182"/>
                  </a:cubicBezTo>
                  <a:cubicBezTo>
                    <a:pt x="135" y="184"/>
                    <a:pt x="130" y="188"/>
                    <a:pt x="125" y="194"/>
                  </a:cubicBezTo>
                  <a:cubicBezTo>
                    <a:pt x="120" y="200"/>
                    <a:pt x="129" y="199"/>
                    <a:pt x="135" y="201"/>
                  </a:cubicBezTo>
                  <a:close/>
                  <a:moveTo>
                    <a:pt x="314" y="230"/>
                  </a:moveTo>
                  <a:cubicBezTo>
                    <a:pt x="316" y="228"/>
                    <a:pt x="325" y="235"/>
                    <a:pt x="325" y="230"/>
                  </a:cubicBezTo>
                  <a:cubicBezTo>
                    <a:pt x="326" y="224"/>
                    <a:pt x="315" y="222"/>
                    <a:pt x="311" y="219"/>
                  </a:cubicBezTo>
                  <a:cubicBezTo>
                    <a:pt x="307" y="216"/>
                    <a:pt x="305" y="218"/>
                    <a:pt x="298" y="213"/>
                  </a:cubicBezTo>
                  <a:cubicBezTo>
                    <a:pt x="291" y="208"/>
                    <a:pt x="300" y="205"/>
                    <a:pt x="295" y="201"/>
                  </a:cubicBezTo>
                  <a:cubicBezTo>
                    <a:pt x="290" y="197"/>
                    <a:pt x="288" y="187"/>
                    <a:pt x="292" y="183"/>
                  </a:cubicBezTo>
                  <a:cubicBezTo>
                    <a:pt x="295" y="179"/>
                    <a:pt x="299" y="174"/>
                    <a:pt x="293" y="172"/>
                  </a:cubicBezTo>
                  <a:cubicBezTo>
                    <a:pt x="286" y="169"/>
                    <a:pt x="276" y="174"/>
                    <a:pt x="277" y="175"/>
                  </a:cubicBezTo>
                  <a:cubicBezTo>
                    <a:pt x="278" y="177"/>
                    <a:pt x="287" y="182"/>
                    <a:pt x="287" y="184"/>
                  </a:cubicBezTo>
                  <a:cubicBezTo>
                    <a:pt x="287" y="186"/>
                    <a:pt x="279" y="178"/>
                    <a:pt x="276" y="179"/>
                  </a:cubicBezTo>
                  <a:cubicBezTo>
                    <a:pt x="273" y="181"/>
                    <a:pt x="270" y="176"/>
                    <a:pt x="267" y="179"/>
                  </a:cubicBezTo>
                  <a:cubicBezTo>
                    <a:pt x="265" y="183"/>
                    <a:pt x="271" y="195"/>
                    <a:pt x="273" y="199"/>
                  </a:cubicBezTo>
                  <a:cubicBezTo>
                    <a:pt x="275" y="203"/>
                    <a:pt x="271" y="203"/>
                    <a:pt x="268" y="203"/>
                  </a:cubicBezTo>
                  <a:cubicBezTo>
                    <a:pt x="265" y="204"/>
                    <a:pt x="265" y="193"/>
                    <a:pt x="262" y="189"/>
                  </a:cubicBezTo>
                  <a:cubicBezTo>
                    <a:pt x="259" y="185"/>
                    <a:pt x="247" y="181"/>
                    <a:pt x="247" y="184"/>
                  </a:cubicBezTo>
                  <a:cubicBezTo>
                    <a:pt x="246" y="187"/>
                    <a:pt x="254" y="187"/>
                    <a:pt x="253" y="190"/>
                  </a:cubicBezTo>
                  <a:cubicBezTo>
                    <a:pt x="252" y="194"/>
                    <a:pt x="247" y="188"/>
                    <a:pt x="244" y="191"/>
                  </a:cubicBezTo>
                  <a:cubicBezTo>
                    <a:pt x="240" y="194"/>
                    <a:pt x="240" y="192"/>
                    <a:pt x="241" y="189"/>
                  </a:cubicBezTo>
                  <a:cubicBezTo>
                    <a:pt x="242" y="186"/>
                    <a:pt x="235" y="182"/>
                    <a:pt x="228" y="183"/>
                  </a:cubicBezTo>
                  <a:cubicBezTo>
                    <a:pt x="221" y="184"/>
                    <a:pt x="225" y="189"/>
                    <a:pt x="223" y="190"/>
                  </a:cubicBezTo>
                  <a:cubicBezTo>
                    <a:pt x="221" y="192"/>
                    <a:pt x="210" y="189"/>
                    <a:pt x="217" y="188"/>
                  </a:cubicBezTo>
                  <a:cubicBezTo>
                    <a:pt x="224" y="187"/>
                    <a:pt x="221" y="183"/>
                    <a:pt x="218" y="179"/>
                  </a:cubicBezTo>
                  <a:cubicBezTo>
                    <a:pt x="216" y="175"/>
                    <a:pt x="209" y="179"/>
                    <a:pt x="198" y="183"/>
                  </a:cubicBezTo>
                  <a:cubicBezTo>
                    <a:pt x="187" y="187"/>
                    <a:pt x="182" y="192"/>
                    <a:pt x="183" y="192"/>
                  </a:cubicBezTo>
                  <a:cubicBezTo>
                    <a:pt x="185" y="192"/>
                    <a:pt x="185" y="194"/>
                    <a:pt x="181" y="198"/>
                  </a:cubicBezTo>
                  <a:cubicBezTo>
                    <a:pt x="176" y="201"/>
                    <a:pt x="181" y="204"/>
                    <a:pt x="185" y="204"/>
                  </a:cubicBezTo>
                  <a:cubicBezTo>
                    <a:pt x="189" y="204"/>
                    <a:pt x="185" y="208"/>
                    <a:pt x="188" y="208"/>
                  </a:cubicBezTo>
                  <a:cubicBezTo>
                    <a:pt x="190" y="209"/>
                    <a:pt x="203" y="203"/>
                    <a:pt x="207" y="206"/>
                  </a:cubicBezTo>
                  <a:cubicBezTo>
                    <a:pt x="210" y="208"/>
                    <a:pt x="186" y="210"/>
                    <a:pt x="186" y="214"/>
                  </a:cubicBezTo>
                  <a:cubicBezTo>
                    <a:pt x="186" y="218"/>
                    <a:pt x="199" y="221"/>
                    <a:pt x="209" y="219"/>
                  </a:cubicBezTo>
                  <a:cubicBezTo>
                    <a:pt x="219" y="217"/>
                    <a:pt x="237" y="220"/>
                    <a:pt x="237" y="223"/>
                  </a:cubicBezTo>
                  <a:cubicBezTo>
                    <a:pt x="237" y="225"/>
                    <a:pt x="225" y="225"/>
                    <a:pt x="216" y="224"/>
                  </a:cubicBezTo>
                  <a:cubicBezTo>
                    <a:pt x="207" y="224"/>
                    <a:pt x="192" y="227"/>
                    <a:pt x="193" y="230"/>
                  </a:cubicBezTo>
                  <a:cubicBezTo>
                    <a:pt x="193" y="233"/>
                    <a:pt x="194" y="233"/>
                    <a:pt x="204" y="237"/>
                  </a:cubicBezTo>
                  <a:cubicBezTo>
                    <a:pt x="213" y="241"/>
                    <a:pt x="222" y="235"/>
                    <a:pt x="222" y="241"/>
                  </a:cubicBezTo>
                  <a:cubicBezTo>
                    <a:pt x="222" y="247"/>
                    <a:pt x="227" y="249"/>
                    <a:pt x="240" y="249"/>
                  </a:cubicBezTo>
                  <a:cubicBezTo>
                    <a:pt x="252" y="249"/>
                    <a:pt x="258" y="243"/>
                    <a:pt x="264" y="244"/>
                  </a:cubicBezTo>
                  <a:cubicBezTo>
                    <a:pt x="270" y="244"/>
                    <a:pt x="273" y="243"/>
                    <a:pt x="276" y="239"/>
                  </a:cubicBezTo>
                  <a:cubicBezTo>
                    <a:pt x="278" y="234"/>
                    <a:pt x="281" y="237"/>
                    <a:pt x="282" y="239"/>
                  </a:cubicBezTo>
                  <a:cubicBezTo>
                    <a:pt x="282" y="241"/>
                    <a:pt x="290" y="241"/>
                    <a:pt x="292" y="243"/>
                  </a:cubicBezTo>
                  <a:cubicBezTo>
                    <a:pt x="297" y="247"/>
                    <a:pt x="312" y="246"/>
                    <a:pt x="317" y="243"/>
                  </a:cubicBezTo>
                  <a:cubicBezTo>
                    <a:pt x="323" y="240"/>
                    <a:pt x="315" y="232"/>
                    <a:pt x="312" y="236"/>
                  </a:cubicBezTo>
                  <a:cubicBezTo>
                    <a:pt x="309" y="239"/>
                    <a:pt x="307" y="237"/>
                    <a:pt x="306" y="235"/>
                  </a:cubicBezTo>
                  <a:cubicBezTo>
                    <a:pt x="305" y="234"/>
                    <a:pt x="312" y="233"/>
                    <a:pt x="314" y="230"/>
                  </a:cubicBezTo>
                  <a:close/>
                  <a:moveTo>
                    <a:pt x="178" y="142"/>
                  </a:moveTo>
                  <a:cubicBezTo>
                    <a:pt x="185" y="143"/>
                    <a:pt x="191" y="137"/>
                    <a:pt x="191" y="134"/>
                  </a:cubicBezTo>
                  <a:cubicBezTo>
                    <a:pt x="190" y="131"/>
                    <a:pt x="175" y="142"/>
                    <a:pt x="178" y="142"/>
                  </a:cubicBezTo>
                  <a:close/>
                  <a:moveTo>
                    <a:pt x="149" y="132"/>
                  </a:moveTo>
                  <a:cubicBezTo>
                    <a:pt x="151" y="133"/>
                    <a:pt x="149" y="138"/>
                    <a:pt x="152" y="137"/>
                  </a:cubicBezTo>
                  <a:cubicBezTo>
                    <a:pt x="154" y="136"/>
                    <a:pt x="155" y="135"/>
                    <a:pt x="157" y="136"/>
                  </a:cubicBezTo>
                  <a:cubicBezTo>
                    <a:pt x="161" y="137"/>
                    <a:pt x="162" y="134"/>
                    <a:pt x="164" y="132"/>
                  </a:cubicBezTo>
                  <a:cubicBezTo>
                    <a:pt x="165" y="130"/>
                    <a:pt x="165" y="138"/>
                    <a:pt x="169" y="138"/>
                  </a:cubicBezTo>
                  <a:cubicBezTo>
                    <a:pt x="173" y="138"/>
                    <a:pt x="173" y="130"/>
                    <a:pt x="176" y="132"/>
                  </a:cubicBezTo>
                  <a:cubicBezTo>
                    <a:pt x="180" y="135"/>
                    <a:pt x="181" y="131"/>
                    <a:pt x="181" y="129"/>
                  </a:cubicBezTo>
                  <a:cubicBezTo>
                    <a:pt x="182" y="126"/>
                    <a:pt x="182" y="122"/>
                    <a:pt x="186" y="121"/>
                  </a:cubicBezTo>
                  <a:cubicBezTo>
                    <a:pt x="190" y="121"/>
                    <a:pt x="187" y="125"/>
                    <a:pt x="189" y="128"/>
                  </a:cubicBezTo>
                  <a:cubicBezTo>
                    <a:pt x="191" y="133"/>
                    <a:pt x="196" y="129"/>
                    <a:pt x="196" y="127"/>
                  </a:cubicBezTo>
                  <a:cubicBezTo>
                    <a:pt x="196" y="124"/>
                    <a:pt x="203" y="126"/>
                    <a:pt x="203" y="123"/>
                  </a:cubicBezTo>
                  <a:cubicBezTo>
                    <a:pt x="202" y="121"/>
                    <a:pt x="204" y="120"/>
                    <a:pt x="203" y="117"/>
                  </a:cubicBezTo>
                  <a:cubicBezTo>
                    <a:pt x="201" y="115"/>
                    <a:pt x="205" y="115"/>
                    <a:pt x="208" y="113"/>
                  </a:cubicBezTo>
                  <a:cubicBezTo>
                    <a:pt x="210" y="111"/>
                    <a:pt x="205" y="113"/>
                    <a:pt x="201" y="110"/>
                  </a:cubicBezTo>
                  <a:cubicBezTo>
                    <a:pt x="198" y="106"/>
                    <a:pt x="196" y="111"/>
                    <a:pt x="196" y="113"/>
                  </a:cubicBezTo>
                  <a:cubicBezTo>
                    <a:pt x="196" y="115"/>
                    <a:pt x="189" y="113"/>
                    <a:pt x="185" y="112"/>
                  </a:cubicBezTo>
                  <a:cubicBezTo>
                    <a:pt x="181" y="110"/>
                    <a:pt x="176" y="116"/>
                    <a:pt x="171" y="119"/>
                  </a:cubicBezTo>
                  <a:cubicBezTo>
                    <a:pt x="165" y="122"/>
                    <a:pt x="165" y="127"/>
                    <a:pt x="159" y="127"/>
                  </a:cubicBezTo>
                  <a:cubicBezTo>
                    <a:pt x="154" y="126"/>
                    <a:pt x="146" y="131"/>
                    <a:pt x="149" y="132"/>
                  </a:cubicBezTo>
                  <a:close/>
                  <a:moveTo>
                    <a:pt x="204" y="131"/>
                  </a:moveTo>
                  <a:cubicBezTo>
                    <a:pt x="199" y="131"/>
                    <a:pt x="200" y="136"/>
                    <a:pt x="205" y="136"/>
                  </a:cubicBezTo>
                  <a:cubicBezTo>
                    <a:pt x="211" y="136"/>
                    <a:pt x="213" y="138"/>
                    <a:pt x="205" y="137"/>
                  </a:cubicBezTo>
                  <a:cubicBezTo>
                    <a:pt x="196" y="137"/>
                    <a:pt x="193" y="144"/>
                    <a:pt x="199" y="143"/>
                  </a:cubicBezTo>
                  <a:cubicBezTo>
                    <a:pt x="204" y="141"/>
                    <a:pt x="211" y="141"/>
                    <a:pt x="207" y="143"/>
                  </a:cubicBezTo>
                  <a:cubicBezTo>
                    <a:pt x="203" y="144"/>
                    <a:pt x="191" y="145"/>
                    <a:pt x="193" y="147"/>
                  </a:cubicBezTo>
                  <a:cubicBezTo>
                    <a:pt x="194" y="149"/>
                    <a:pt x="198" y="148"/>
                    <a:pt x="203" y="150"/>
                  </a:cubicBezTo>
                  <a:cubicBezTo>
                    <a:pt x="208" y="152"/>
                    <a:pt x="210" y="153"/>
                    <a:pt x="214" y="149"/>
                  </a:cubicBezTo>
                  <a:cubicBezTo>
                    <a:pt x="218" y="145"/>
                    <a:pt x="222" y="141"/>
                    <a:pt x="220" y="147"/>
                  </a:cubicBezTo>
                  <a:cubicBezTo>
                    <a:pt x="219" y="152"/>
                    <a:pt x="226" y="148"/>
                    <a:pt x="236" y="148"/>
                  </a:cubicBezTo>
                  <a:cubicBezTo>
                    <a:pt x="245" y="147"/>
                    <a:pt x="234" y="153"/>
                    <a:pt x="224" y="154"/>
                  </a:cubicBezTo>
                  <a:cubicBezTo>
                    <a:pt x="214" y="155"/>
                    <a:pt x="216" y="160"/>
                    <a:pt x="224" y="162"/>
                  </a:cubicBezTo>
                  <a:cubicBezTo>
                    <a:pt x="231" y="163"/>
                    <a:pt x="248" y="157"/>
                    <a:pt x="252" y="153"/>
                  </a:cubicBezTo>
                  <a:cubicBezTo>
                    <a:pt x="256" y="149"/>
                    <a:pt x="260" y="155"/>
                    <a:pt x="264" y="152"/>
                  </a:cubicBezTo>
                  <a:cubicBezTo>
                    <a:pt x="267" y="149"/>
                    <a:pt x="275" y="152"/>
                    <a:pt x="282" y="151"/>
                  </a:cubicBezTo>
                  <a:cubicBezTo>
                    <a:pt x="288" y="149"/>
                    <a:pt x="290" y="137"/>
                    <a:pt x="285" y="134"/>
                  </a:cubicBezTo>
                  <a:cubicBezTo>
                    <a:pt x="280" y="132"/>
                    <a:pt x="280" y="137"/>
                    <a:pt x="276" y="138"/>
                  </a:cubicBezTo>
                  <a:cubicBezTo>
                    <a:pt x="272" y="138"/>
                    <a:pt x="270" y="133"/>
                    <a:pt x="266" y="130"/>
                  </a:cubicBezTo>
                  <a:cubicBezTo>
                    <a:pt x="263" y="127"/>
                    <a:pt x="265" y="121"/>
                    <a:pt x="261" y="122"/>
                  </a:cubicBezTo>
                  <a:cubicBezTo>
                    <a:pt x="256" y="122"/>
                    <a:pt x="246" y="130"/>
                    <a:pt x="252" y="131"/>
                  </a:cubicBezTo>
                  <a:cubicBezTo>
                    <a:pt x="258" y="131"/>
                    <a:pt x="256" y="134"/>
                    <a:pt x="253" y="136"/>
                  </a:cubicBezTo>
                  <a:cubicBezTo>
                    <a:pt x="250" y="137"/>
                    <a:pt x="260" y="140"/>
                    <a:pt x="259" y="142"/>
                  </a:cubicBezTo>
                  <a:cubicBezTo>
                    <a:pt x="257" y="144"/>
                    <a:pt x="241" y="142"/>
                    <a:pt x="240" y="139"/>
                  </a:cubicBezTo>
                  <a:cubicBezTo>
                    <a:pt x="240" y="135"/>
                    <a:pt x="227" y="129"/>
                    <a:pt x="221" y="130"/>
                  </a:cubicBezTo>
                  <a:cubicBezTo>
                    <a:pt x="216" y="132"/>
                    <a:pt x="218" y="126"/>
                    <a:pt x="213" y="126"/>
                  </a:cubicBezTo>
                  <a:cubicBezTo>
                    <a:pt x="208" y="125"/>
                    <a:pt x="209" y="130"/>
                    <a:pt x="204" y="131"/>
                  </a:cubicBezTo>
                  <a:close/>
                  <a:moveTo>
                    <a:pt x="223" y="105"/>
                  </a:moveTo>
                  <a:cubicBezTo>
                    <a:pt x="225" y="101"/>
                    <a:pt x="211" y="101"/>
                    <a:pt x="212" y="103"/>
                  </a:cubicBezTo>
                  <a:cubicBezTo>
                    <a:pt x="215" y="106"/>
                    <a:pt x="221" y="109"/>
                    <a:pt x="223" y="105"/>
                  </a:cubicBezTo>
                  <a:close/>
                  <a:moveTo>
                    <a:pt x="252" y="103"/>
                  </a:moveTo>
                  <a:cubicBezTo>
                    <a:pt x="257" y="102"/>
                    <a:pt x="255" y="99"/>
                    <a:pt x="247" y="100"/>
                  </a:cubicBezTo>
                  <a:cubicBezTo>
                    <a:pt x="240" y="101"/>
                    <a:pt x="227" y="101"/>
                    <a:pt x="227" y="106"/>
                  </a:cubicBezTo>
                  <a:cubicBezTo>
                    <a:pt x="227" y="111"/>
                    <a:pt x="230" y="113"/>
                    <a:pt x="238" y="113"/>
                  </a:cubicBezTo>
                  <a:cubicBezTo>
                    <a:pt x="246" y="114"/>
                    <a:pt x="253" y="106"/>
                    <a:pt x="249" y="106"/>
                  </a:cubicBezTo>
                  <a:cubicBezTo>
                    <a:pt x="245" y="106"/>
                    <a:pt x="248" y="104"/>
                    <a:pt x="252" y="103"/>
                  </a:cubicBezTo>
                  <a:close/>
                  <a:moveTo>
                    <a:pt x="235" y="96"/>
                  </a:moveTo>
                  <a:cubicBezTo>
                    <a:pt x="239" y="98"/>
                    <a:pt x="242" y="93"/>
                    <a:pt x="245" y="95"/>
                  </a:cubicBezTo>
                  <a:cubicBezTo>
                    <a:pt x="247" y="97"/>
                    <a:pt x="258" y="99"/>
                    <a:pt x="258" y="93"/>
                  </a:cubicBezTo>
                  <a:cubicBezTo>
                    <a:pt x="258" y="88"/>
                    <a:pt x="244" y="87"/>
                    <a:pt x="241" y="89"/>
                  </a:cubicBezTo>
                  <a:cubicBezTo>
                    <a:pt x="237" y="91"/>
                    <a:pt x="221" y="92"/>
                    <a:pt x="225" y="96"/>
                  </a:cubicBezTo>
                  <a:cubicBezTo>
                    <a:pt x="228" y="98"/>
                    <a:pt x="231" y="95"/>
                    <a:pt x="235" y="96"/>
                  </a:cubicBezTo>
                  <a:close/>
                  <a:moveTo>
                    <a:pt x="295" y="85"/>
                  </a:moveTo>
                  <a:cubicBezTo>
                    <a:pt x="299" y="82"/>
                    <a:pt x="307" y="87"/>
                    <a:pt x="305" y="90"/>
                  </a:cubicBezTo>
                  <a:cubicBezTo>
                    <a:pt x="304" y="93"/>
                    <a:pt x="291" y="90"/>
                    <a:pt x="292" y="92"/>
                  </a:cubicBezTo>
                  <a:cubicBezTo>
                    <a:pt x="293" y="93"/>
                    <a:pt x="294" y="98"/>
                    <a:pt x="303" y="95"/>
                  </a:cubicBezTo>
                  <a:cubicBezTo>
                    <a:pt x="311" y="93"/>
                    <a:pt x="318" y="95"/>
                    <a:pt x="324" y="99"/>
                  </a:cubicBezTo>
                  <a:cubicBezTo>
                    <a:pt x="330" y="104"/>
                    <a:pt x="335" y="106"/>
                    <a:pt x="339" y="101"/>
                  </a:cubicBezTo>
                  <a:cubicBezTo>
                    <a:pt x="343" y="96"/>
                    <a:pt x="334" y="96"/>
                    <a:pt x="336" y="92"/>
                  </a:cubicBezTo>
                  <a:cubicBezTo>
                    <a:pt x="338" y="88"/>
                    <a:pt x="330" y="86"/>
                    <a:pt x="326" y="86"/>
                  </a:cubicBezTo>
                  <a:cubicBezTo>
                    <a:pt x="322" y="86"/>
                    <a:pt x="321" y="79"/>
                    <a:pt x="318" y="81"/>
                  </a:cubicBezTo>
                  <a:cubicBezTo>
                    <a:pt x="315" y="82"/>
                    <a:pt x="312" y="85"/>
                    <a:pt x="312" y="80"/>
                  </a:cubicBezTo>
                  <a:cubicBezTo>
                    <a:pt x="312" y="75"/>
                    <a:pt x="294" y="75"/>
                    <a:pt x="289" y="77"/>
                  </a:cubicBezTo>
                  <a:cubicBezTo>
                    <a:pt x="285" y="78"/>
                    <a:pt x="290" y="88"/>
                    <a:pt x="295" y="85"/>
                  </a:cubicBezTo>
                  <a:close/>
                  <a:moveTo>
                    <a:pt x="297" y="115"/>
                  </a:moveTo>
                  <a:cubicBezTo>
                    <a:pt x="300" y="112"/>
                    <a:pt x="286" y="100"/>
                    <a:pt x="285" y="106"/>
                  </a:cubicBezTo>
                  <a:cubicBezTo>
                    <a:pt x="284" y="111"/>
                    <a:pt x="294" y="119"/>
                    <a:pt x="297" y="115"/>
                  </a:cubicBezTo>
                  <a:close/>
                  <a:moveTo>
                    <a:pt x="343" y="68"/>
                  </a:moveTo>
                  <a:cubicBezTo>
                    <a:pt x="346" y="64"/>
                    <a:pt x="328" y="61"/>
                    <a:pt x="333" y="65"/>
                  </a:cubicBezTo>
                  <a:cubicBezTo>
                    <a:pt x="335" y="67"/>
                    <a:pt x="341" y="73"/>
                    <a:pt x="343" y="68"/>
                  </a:cubicBezTo>
                  <a:close/>
                  <a:moveTo>
                    <a:pt x="303" y="149"/>
                  </a:moveTo>
                  <a:cubicBezTo>
                    <a:pt x="306" y="147"/>
                    <a:pt x="298" y="141"/>
                    <a:pt x="296" y="146"/>
                  </a:cubicBezTo>
                  <a:cubicBezTo>
                    <a:pt x="293" y="151"/>
                    <a:pt x="301" y="152"/>
                    <a:pt x="303" y="149"/>
                  </a:cubicBezTo>
                  <a:close/>
                  <a:moveTo>
                    <a:pt x="343" y="124"/>
                  </a:moveTo>
                  <a:cubicBezTo>
                    <a:pt x="343" y="128"/>
                    <a:pt x="335" y="124"/>
                    <a:pt x="328" y="121"/>
                  </a:cubicBezTo>
                  <a:cubicBezTo>
                    <a:pt x="322" y="119"/>
                    <a:pt x="326" y="126"/>
                    <a:pt x="331" y="131"/>
                  </a:cubicBezTo>
                  <a:cubicBezTo>
                    <a:pt x="336" y="135"/>
                    <a:pt x="328" y="133"/>
                    <a:pt x="322" y="128"/>
                  </a:cubicBezTo>
                  <a:cubicBezTo>
                    <a:pt x="315" y="123"/>
                    <a:pt x="316" y="131"/>
                    <a:pt x="319" y="134"/>
                  </a:cubicBezTo>
                  <a:cubicBezTo>
                    <a:pt x="322" y="136"/>
                    <a:pt x="318" y="140"/>
                    <a:pt x="314" y="134"/>
                  </a:cubicBezTo>
                  <a:cubicBezTo>
                    <a:pt x="310" y="128"/>
                    <a:pt x="307" y="122"/>
                    <a:pt x="301" y="122"/>
                  </a:cubicBezTo>
                  <a:cubicBezTo>
                    <a:pt x="294" y="122"/>
                    <a:pt x="297" y="129"/>
                    <a:pt x="300" y="132"/>
                  </a:cubicBezTo>
                  <a:cubicBezTo>
                    <a:pt x="303" y="137"/>
                    <a:pt x="307" y="138"/>
                    <a:pt x="312" y="141"/>
                  </a:cubicBezTo>
                  <a:cubicBezTo>
                    <a:pt x="318" y="144"/>
                    <a:pt x="327" y="139"/>
                    <a:pt x="332" y="141"/>
                  </a:cubicBezTo>
                  <a:cubicBezTo>
                    <a:pt x="336" y="142"/>
                    <a:pt x="327" y="147"/>
                    <a:pt x="330" y="151"/>
                  </a:cubicBezTo>
                  <a:cubicBezTo>
                    <a:pt x="333" y="154"/>
                    <a:pt x="341" y="152"/>
                    <a:pt x="347" y="151"/>
                  </a:cubicBezTo>
                  <a:cubicBezTo>
                    <a:pt x="353" y="151"/>
                    <a:pt x="350" y="147"/>
                    <a:pt x="353" y="145"/>
                  </a:cubicBezTo>
                  <a:cubicBezTo>
                    <a:pt x="357" y="142"/>
                    <a:pt x="350" y="143"/>
                    <a:pt x="353" y="137"/>
                  </a:cubicBezTo>
                  <a:cubicBezTo>
                    <a:pt x="356" y="131"/>
                    <a:pt x="344" y="121"/>
                    <a:pt x="343" y="124"/>
                  </a:cubicBezTo>
                  <a:close/>
                  <a:moveTo>
                    <a:pt x="358" y="103"/>
                  </a:moveTo>
                  <a:cubicBezTo>
                    <a:pt x="364" y="103"/>
                    <a:pt x="368" y="103"/>
                    <a:pt x="373" y="101"/>
                  </a:cubicBezTo>
                  <a:cubicBezTo>
                    <a:pt x="377" y="99"/>
                    <a:pt x="370" y="99"/>
                    <a:pt x="373" y="95"/>
                  </a:cubicBezTo>
                  <a:cubicBezTo>
                    <a:pt x="377" y="91"/>
                    <a:pt x="366" y="90"/>
                    <a:pt x="365" y="92"/>
                  </a:cubicBezTo>
                  <a:cubicBezTo>
                    <a:pt x="364" y="93"/>
                    <a:pt x="350" y="83"/>
                    <a:pt x="348" y="86"/>
                  </a:cubicBezTo>
                  <a:cubicBezTo>
                    <a:pt x="346" y="90"/>
                    <a:pt x="353" y="103"/>
                    <a:pt x="358" y="103"/>
                  </a:cubicBezTo>
                  <a:close/>
                  <a:moveTo>
                    <a:pt x="387" y="105"/>
                  </a:moveTo>
                  <a:cubicBezTo>
                    <a:pt x="387" y="103"/>
                    <a:pt x="360" y="106"/>
                    <a:pt x="364" y="110"/>
                  </a:cubicBezTo>
                  <a:cubicBezTo>
                    <a:pt x="371" y="115"/>
                    <a:pt x="388" y="107"/>
                    <a:pt x="387" y="105"/>
                  </a:cubicBezTo>
                  <a:close/>
                  <a:moveTo>
                    <a:pt x="383" y="157"/>
                  </a:moveTo>
                  <a:cubicBezTo>
                    <a:pt x="390" y="157"/>
                    <a:pt x="387" y="149"/>
                    <a:pt x="379" y="144"/>
                  </a:cubicBezTo>
                  <a:cubicBezTo>
                    <a:pt x="372" y="138"/>
                    <a:pt x="356" y="149"/>
                    <a:pt x="359" y="152"/>
                  </a:cubicBezTo>
                  <a:cubicBezTo>
                    <a:pt x="362" y="154"/>
                    <a:pt x="377" y="158"/>
                    <a:pt x="383" y="157"/>
                  </a:cubicBezTo>
                  <a:close/>
                  <a:moveTo>
                    <a:pt x="338" y="207"/>
                  </a:moveTo>
                  <a:cubicBezTo>
                    <a:pt x="346" y="213"/>
                    <a:pt x="343" y="203"/>
                    <a:pt x="352" y="203"/>
                  </a:cubicBezTo>
                  <a:cubicBezTo>
                    <a:pt x="361" y="204"/>
                    <a:pt x="361" y="189"/>
                    <a:pt x="363" y="184"/>
                  </a:cubicBezTo>
                  <a:cubicBezTo>
                    <a:pt x="364" y="178"/>
                    <a:pt x="356" y="179"/>
                    <a:pt x="358" y="183"/>
                  </a:cubicBezTo>
                  <a:cubicBezTo>
                    <a:pt x="360" y="187"/>
                    <a:pt x="357" y="190"/>
                    <a:pt x="357" y="186"/>
                  </a:cubicBezTo>
                  <a:cubicBezTo>
                    <a:pt x="356" y="181"/>
                    <a:pt x="349" y="185"/>
                    <a:pt x="347" y="182"/>
                  </a:cubicBezTo>
                  <a:cubicBezTo>
                    <a:pt x="344" y="178"/>
                    <a:pt x="354" y="178"/>
                    <a:pt x="357" y="173"/>
                  </a:cubicBezTo>
                  <a:cubicBezTo>
                    <a:pt x="359" y="169"/>
                    <a:pt x="349" y="169"/>
                    <a:pt x="351" y="166"/>
                  </a:cubicBezTo>
                  <a:cubicBezTo>
                    <a:pt x="354" y="162"/>
                    <a:pt x="336" y="166"/>
                    <a:pt x="341" y="168"/>
                  </a:cubicBezTo>
                  <a:cubicBezTo>
                    <a:pt x="346" y="171"/>
                    <a:pt x="341" y="173"/>
                    <a:pt x="336" y="170"/>
                  </a:cubicBezTo>
                  <a:cubicBezTo>
                    <a:pt x="331" y="166"/>
                    <a:pt x="317" y="172"/>
                    <a:pt x="322" y="176"/>
                  </a:cubicBezTo>
                  <a:cubicBezTo>
                    <a:pt x="326" y="179"/>
                    <a:pt x="338" y="174"/>
                    <a:pt x="331" y="183"/>
                  </a:cubicBezTo>
                  <a:cubicBezTo>
                    <a:pt x="325" y="193"/>
                    <a:pt x="322" y="181"/>
                    <a:pt x="315" y="182"/>
                  </a:cubicBezTo>
                  <a:cubicBezTo>
                    <a:pt x="309" y="183"/>
                    <a:pt x="312" y="191"/>
                    <a:pt x="321" y="194"/>
                  </a:cubicBezTo>
                  <a:cubicBezTo>
                    <a:pt x="331" y="197"/>
                    <a:pt x="330" y="202"/>
                    <a:pt x="338" y="207"/>
                  </a:cubicBezTo>
                  <a:close/>
                  <a:moveTo>
                    <a:pt x="396" y="150"/>
                  </a:moveTo>
                  <a:cubicBezTo>
                    <a:pt x="398" y="157"/>
                    <a:pt x="401" y="152"/>
                    <a:pt x="405" y="155"/>
                  </a:cubicBezTo>
                  <a:cubicBezTo>
                    <a:pt x="409" y="158"/>
                    <a:pt x="415" y="160"/>
                    <a:pt x="418" y="157"/>
                  </a:cubicBezTo>
                  <a:cubicBezTo>
                    <a:pt x="422" y="154"/>
                    <a:pt x="423" y="152"/>
                    <a:pt x="424" y="154"/>
                  </a:cubicBezTo>
                  <a:cubicBezTo>
                    <a:pt x="426" y="159"/>
                    <a:pt x="434" y="159"/>
                    <a:pt x="451" y="159"/>
                  </a:cubicBezTo>
                  <a:cubicBezTo>
                    <a:pt x="468" y="160"/>
                    <a:pt x="464" y="152"/>
                    <a:pt x="469" y="155"/>
                  </a:cubicBezTo>
                  <a:cubicBezTo>
                    <a:pt x="474" y="158"/>
                    <a:pt x="485" y="158"/>
                    <a:pt x="490" y="157"/>
                  </a:cubicBezTo>
                  <a:cubicBezTo>
                    <a:pt x="495" y="156"/>
                    <a:pt x="498" y="148"/>
                    <a:pt x="497" y="144"/>
                  </a:cubicBezTo>
                  <a:cubicBezTo>
                    <a:pt x="497" y="140"/>
                    <a:pt x="459" y="137"/>
                    <a:pt x="452" y="141"/>
                  </a:cubicBezTo>
                  <a:cubicBezTo>
                    <a:pt x="445" y="145"/>
                    <a:pt x="434" y="139"/>
                    <a:pt x="429" y="142"/>
                  </a:cubicBezTo>
                  <a:cubicBezTo>
                    <a:pt x="424" y="145"/>
                    <a:pt x="425" y="138"/>
                    <a:pt x="416" y="138"/>
                  </a:cubicBezTo>
                  <a:cubicBezTo>
                    <a:pt x="406" y="138"/>
                    <a:pt x="417" y="133"/>
                    <a:pt x="418" y="131"/>
                  </a:cubicBezTo>
                  <a:cubicBezTo>
                    <a:pt x="420" y="128"/>
                    <a:pt x="404" y="123"/>
                    <a:pt x="397" y="124"/>
                  </a:cubicBezTo>
                  <a:cubicBezTo>
                    <a:pt x="390" y="126"/>
                    <a:pt x="386" y="122"/>
                    <a:pt x="380" y="119"/>
                  </a:cubicBezTo>
                  <a:cubicBezTo>
                    <a:pt x="373" y="116"/>
                    <a:pt x="356" y="117"/>
                    <a:pt x="359" y="122"/>
                  </a:cubicBezTo>
                  <a:cubicBezTo>
                    <a:pt x="362" y="126"/>
                    <a:pt x="383" y="133"/>
                    <a:pt x="385" y="129"/>
                  </a:cubicBezTo>
                  <a:cubicBezTo>
                    <a:pt x="387" y="126"/>
                    <a:pt x="392" y="134"/>
                    <a:pt x="395" y="138"/>
                  </a:cubicBezTo>
                  <a:cubicBezTo>
                    <a:pt x="399" y="142"/>
                    <a:pt x="393" y="143"/>
                    <a:pt x="396" y="150"/>
                  </a:cubicBezTo>
                  <a:close/>
                  <a:moveTo>
                    <a:pt x="414" y="108"/>
                  </a:moveTo>
                  <a:cubicBezTo>
                    <a:pt x="408" y="105"/>
                    <a:pt x="400" y="112"/>
                    <a:pt x="406" y="114"/>
                  </a:cubicBezTo>
                  <a:cubicBezTo>
                    <a:pt x="412" y="116"/>
                    <a:pt x="420" y="111"/>
                    <a:pt x="414" y="108"/>
                  </a:cubicBezTo>
                  <a:close/>
                  <a:moveTo>
                    <a:pt x="363" y="68"/>
                  </a:moveTo>
                  <a:cubicBezTo>
                    <a:pt x="368" y="71"/>
                    <a:pt x="365" y="74"/>
                    <a:pt x="371" y="77"/>
                  </a:cubicBezTo>
                  <a:cubicBezTo>
                    <a:pt x="376" y="79"/>
                    <a:pt x="393" y="73"/>
                    <a:pt x="394" y="77"/>
                  </a:cubicBezTo>
                  <a:cubicBezTo>
                    <a:pt x="395" y="81"/>
                    <a:pt x="377" y="82"/>
                    <a:pt x="380" y="84"/>
                  </a:cubicBezTo>
                  <a:cubicBezTo>
                    <a:pt x="382" y="87"/>
                    <a:pt x="393" y="91"/>
                    <a:pt x="391" y="93"/>
                  </a:cubicBezTo>
                  <a:cubicBezTo>
                    <a:pt x="390" y="95"/>
                    <a:pt x="408" y="101"/>
                    <a:pt x="410" y="98"/>
                  </a:cubicBezTo>
                  <a:cubicBezTo>
                    <a:pt x="412" y="95"/>
                    <a:pt x="417" y="96"/>
                    <a:pt x="422" y="98"/>
                  </a:cubicBezTo>
                  <a:cubicBezTo>
                    <a:pt x="426" y="100"/>
                    <a:pt x="427" y="87"/>
                    <a:pt x="430" y="89"/>
                  </a:cubicBezTo>
                  <a:cubicBezTo>
                    <a:pt x="433" y="91"/>
                    <a:pt x="433" y="84"/>
                    <a:pt x="438" y="82"/>
                  </a:cubicBezTo>
                  <a:cubicBezTo>
                    <a:pt x="443" y="80"/>
                    <a:pt x="451" y="80"/>
                    <a:pt x="451" y="77"/>
                  </a:cubicBezTo>
                  <a:cubicBezTo>
                    <a:pt x="452" y="76"/>
                    <a:pt x="450" y="73"/>
                    <a:pt x="444" y="74"/>
                  </a:cubicBezTo>
                  <a:cubicBezTo>
                    <a:pt x="437" y="75"/>
                    <a:pt x="433" y="72"/>
                    <a:pt x="436" y="68"/>
                  </a:cubicBezTo>
                  <a:cubicBezTo>
                    <a:pt x="439" y="65"/>
                    <a:pt x="429" y="64"/>
                    <a:pt x="432" y="61"/>
                  </a:cubicBezTo>
                  <a:cubicBezTo>
                    <a:pt x="436" y="58"/>
                    <a:pt x="425" y="55"/>
                    <a:pt x="427" y="60"/>
                  </a:cubicBezTo>
                  <a:cubicBezTo>
                    <a:pt x="428" y="64"/>
                    <a:pt x="420" y="60"/>
                    <a:pt x="419" y="56"/>
                  </a:cubicBezTo>
                  <a:cubicBezTo>
                    <a:pt x="418" y="52"/>
                    <a:pt x="403" y="51"/>
                    <a:pt x="394" y="42"/>
                  </a:cubicBezTo>
                  <a:cubicBezTo>
                    <a:pt x="384" y="34"/>
                    <a:pt x="374" y="39"/>
                    <a:pt x="380" y="40"/>
                  </a:cubicBezTo>
                  <a:cubicBezTo>
                    <a:pt x="386" y="41"/>
                    <a:pt x="385" y="44"/>
                    <a:pt x="381" y="44"/>
                  </a:cubicBezTo>
                  <a:cubicBezTo>
                    <a:pt x="376" y="44"/>
                    <a:pt x="368" y="44"/>
                    <a:pt x="375" y="47"/>
                  </a:cubicBezTo>
                  <a:cubicBezTo>
                    <a:pt x="383" y="50"/>
                    <a:pt x="374" y="51"/>
                    <a:pt x="368" y="51"/>
                  </a:cubicBezTo>
                  <a:cubicBezTo>
                    <a:pt x="362" y="51"/>
                    <a:pt x="362" y="59"/>
                    <a:pt x="370" y="60"/>
                  </a:cubicBezTo>
                  <a:cubicBezTo>
                    <a:pt x="378" y="61"/>
                    <a:pt x="372" y="66"/>
                    <a:pt x="366" y="64"/>
                  </a:cubicBezTo>
                  <a:cubicBezTo>
                    <a:pt x="359" y="62"/>
                    <a:pt x="357" y="65"/>
                    <a:pt x="363" y="68"/>
                  </a:cubicBezTo>
                  <a:close/>
                  <a:moveTo>
                    <a:pt x="406" y="33"/>
                  </a:moveTo>
                  <a:cubicBezTo>
                    <a:pt x="411" y="30"/>
                    <a:pt x="415" y="32"/>
                    <a:pt x="410" y="34"/>
                  </a:cubicBezTo>
                  <a:cubicBezTo>
                    <a:pt x="406" y="36"/>
                    <a:pt x="408" y="37"/>
                    <a:pt x="414" y="37"/>
                  </a:cubicBezTo>
                  <a:cubicBezTo>
                    <a:pt x="420" y="37"/>
                    <a:pt x="411" y="39"/>
                    <a:pt x="411" y="42"/>
                  </a:cubicBezTo>
                  <a:cubicBezTo>
                    <a:pt x="411" y="46"/>
                    <a:pt x="418" y="44"/>
                    <a:pt x="419" y="47"/>
                  </a:cubicBezTo>
                  <a:cubicBezTo>
                    <a:pt x="419" y="51"/>
                    <a:pt x="434" y="52"/>
                    <a:pt x="439" y="48"/>
                  </a:cubicBezTo>
                  <a:cubicBezTo>
                    <a:pt x="444" y="44"/>
                    <a:pt x="442" y="49"/>
                    <a:pt x="442" y="52"/>
                  </a:cubicBezTo>
                  <a:cubicBezTo>
                    <a:pt x="441" y="55"/>
                    <a:pt x="463" y="57"/>
                    <a:pt x="464" y="54"/>
                  </a:cubicBezTo>
                  <a:cubicBezTo>
                    <a:pt x="465" y="50"/>
                    <a:pt x="469" y="52"/>
                    <a:pt x="473" y="53"/>
                  </a:cubicBezTo>
                  <a:cubicBezTo>
                    <a:pt x="477" y="54"/>
                    <a:pt x="498" y="49"/>
                    <a:pt x="499" y="45"/>
                  </a:cubicBezTo>
                  <a:cubicBezTo>
                    <a:pt x="499" y="40"/>
                    <a:pt x="505" y="47"/>
                    <a:pt x="499" y="51"/>
                  </a:cubicBezTo>
                  <a:cubicBezTo>
                    <a:pt x="492" y="56"/>
                    <a:pt x="478" y="55"/>
                    <a:pt x="472" y="57"/>
                  </a:cubicBezTo>
                  <a:cubicBezTo>
                    <a:pt x="466" y="59"/>
                    <a:pt x="476" y="63"/>
                    <a:pt x="482" y="68"/>
                  </a:cubicBezTo>
                  <a:cubicBezTo>
                    <a:pt x="488" y="72"/>
                    <a:pt x="474" y="70"/>
                    <a:pt x="469" y="64"/>
                  </a:cubicBezTo>
                  <a:cubicBezTo>
                    <a:pt x="463" y="58"/>
                    <a:pt x="450" y="58"/>
                    <a:pt x="443" y="58"/>
                  </a:cubicBezTo>
                  <a:cubicBezTo>
                    <a:pt x="437" y="59"/>
                    <a:pt x="439" y="71"/>
                    <a:pt x="444" y="71"/>
                  </a:cubicBezTo>
                  <a:cubicBezTo>
                    <a:pt x="449" y="71"/>
                    <a:pt x="454" y="73"/>
                    <a:pt x="459" y="81"/>
                  </a:cubicBezTo>
                  <a:cubicBezTo>
                    <a:pt x="464" y="88"/>
                    <a:pt x="474" y="87"/>
                    <a:pt x="474" y="90"/>
                  </a:cubicBezTo>
                  <a:cubicBezTo>
                    <a:pt x="474" y="94"/>
                    <a:pt x="460" y="87"/>
                    <a:pt x="453" y="86"/>
                  </a:cubicBezTo>
                  <a:cubicBezTo>
                    <a:pt x="445" y="85"/>
                    <a:pt x="432" y="90"/>
                    <a:pt x="432" y="95"/>
                  </a:cubicBezTo>
                  <a:cubicBezTo>
                    <a:pt x="432" y="101"/>
                    <a:pt x="443" y="100"/>
                    <a:pt x="451" y="96"/>
                  </a:cubicBezTo>
                  <a:cubicBezTo>
                    <a:pt x="459" y="91"/>
                    <a:pt x="453" y="97"/>
                    <a:pt x="449" y="101"/>
                  </a:cubicBezTo>
                  <a:cubicBezTo>
                    <a:pt x="445" y="104"/>
                    <a:pt x="459" y="107"/>
                    <a:pt x="459" y="111"/>
                  </a:cubicBezTo>
                  <a:cubicBezTo>
                    <a:pt x="459" y="116"/>
                    <a:pt x="449" y="114"/>
                    <a:pt x="448" y="110"/>
                  </a:cubicBezTo>
                  <a:cubicBezTo>
                    <a:pt x="447" y="106"/>
                    <a:pt x="443" y="102"/>
                    <a:pt x="434" y="103"/>
                  </a:cubicBezTo>
                  <a:cubicBezTo>
                    <a:pt x="425" y="104"/>
                    <a:pt x="427" y="110"/>
                    <a:pt x="433" y="111"/>
                  </a:cubicBezTo>
                  <a:cubicBezTo>
                    <a:pt x="439" y="112"/>
                    <a:pt x="439" y="116"/>
                    <a:pt x="433" y="116"/>
                  </a:cubicBezTo>
                  <a:cubicBezTo>
                    <a:pt x="426" y="116"/>
                    <a:pt x="412" y="120"/>
                    <a:pt x="416" y="124"/>
                  </a:cubicBezTo>
                  <a:cubicBezTo>
                    <a:pt x="421" y="129"/>
                    <a:pt x="439" y="124"/>
                    <a:pt x="443" y="127"/>
                  </a:cubicBezTo>
                  <a:cubicBezTo>
                    <a:pt x="446" y="130"/>
                    <a:pt x="455" y="131"/>
                    <a:pt x="457" y="128"/>
                  </a:cubicBezTo>
                  <a:cubicBezTo>
                    <a:pt x="459" y="124"/>
                    <a:pt x="466" y="126"/>
                    <a:pt x="473" y="126"/>
                  </a:cubicBezTo>
                  <a:cubicBezTo>
                    <a:pt x="480" y="126"/>
                    <a:pt x="482" y="127"/>
                    <a:pt x="485" y="130"/>
                  </a:cubicBezTo>
                  <a:cubicBezTo>
                    <a:pt x="489" y="133"/>
                    <a:pt x="494" y="132"/>
                    <a:pt x="498" y="129"/>
                  </a:cubicBezTo>
                  <a:cubicBezTo>
                    <a:pt x="502" y="126"/>
                    <a:pt x="502" y="126"/>
                    <a:pt x="507" y="126"/>
                  </a:cubicBezTo>
                  <a:cubicBezTo>
                    <a:pt x="512" y="126"/>
                    <a:pt x="513" y="123"/>
                    <a:pt x="511" y="119"/>
                  </a:cubicBezTo>
                  <a:cubicBezTo>
                    <a:pt x="508" y="115"/>
                    <a:pt x="502" y="122"/>
                    <a:pt x="501" y="119"/>
                  </a:cubicBezTo>
                  <a:cubicBezTo>
                    <a:pt x="500" y="115"/>
                    <a:pt x="494" y="114"/>
                    <a:pt x="484" y="116"/>
                  </a:cubicBezTo>
                  <a:cubicBezTo>
                    <a:pt x="474" y="117"/>
                    <a:pt x="479" y="109"/>
                    <a:pt x="485" y="111"/>
                  </a:cubicBezTo>
                  <a:cubicBezTo>
                    <a:pt x="491" y="113"/>
                    <a:pt x="499" y="112"/>
                    <a:pt x="506" y="110"/>
                  </a:cubicBezTo>
                  <a:cubicBezTo>
                    <a:pt x="512" y="108"/>
                    <a:pt x="507" y="105"/>
                    <a:pt x="507" y="102"/>
                  </a:cubicBezTo>
                  <a:cubicBezTo>
                    <a:pt x="507" y="100"/>
                    <a:pt x="516" y="101"/>
                    <a:pt x="522" y="101"/>
                  </a:cubicBezTo>
                  <a:cubicBezTo>
                    <a:pt x="529" y="101"/>
                    <a:pt x="538" y="91"/>
                    <a:pt x="538" y="85"/>
                  </a:cubicBezTo>
                  <a:cubicBezTo>
                    <a:pt x="539" y="79"/>
                    <a:pt x="524" y="80"/>
                    <a:pt x="517" y="80"/>
                  </a:cubicBezTo>
                  <a:cubicBezTo>
                    <a:pt x="510" y="80"/>
                    <a:pt x="521" y="75"/>
                    <a:pt x="535" y="76"/>
                  </a:cubicBezTo>
                  <a:cubicBezTo>
                    <a:pt x="549" y="76"/>
                    <a:pt x="542" y="70"/>
                    <a:pt x="545" y="68"/>
                  </a:cubicBezTo>
                  <a:cubicBezTo>
                    <a:pt x="547" y="66"/>
                    <a:pt x="554" y="71"/>
                    <a:pt x="561" y="69"/>
                  </a:cubicBezTo>
                  <a:cubicBezTo>
                    <a:pt x="567" y="68"/>
                    <a:pt x="563" y="62"/>
                    <a:pt x="567" y="62"/>
                  </a:cubicBezTo>
                  <a:cubicBezTo>
                    <a:pt x="571" y="62"/>
                    <a:pt x="578" y="57"/>
                    <a:pt x="593" y="49"/>
                  </a:cubicBezTo>
                  <a:cubicBezTo>
                    <a:pt x="607" y="41"/>
                    <a:pt x="619" y="42"/>
                    <a:pt x="619" y="37"/>
                  </a:cubicBezTo>
                  <a:cubicBezTo>
                    <a:pt x="620" y="33"/>
                    <a:pt x="599" y="37"/>
                    <a:pt x="596" y="36"/>
                  </a:cubicBezTo>
                  <a:cubicBezTo>
                    <a:pt x="592" y="35"/>
                    <a:pt x="610" y="31"/>
                    <a:pt x="615" y="32"/>
                  </a:cubicBezTo>
                  <a:cubicBezTo>
                    <a:pt x="619" y="33"/>
                    <a:pt x="624" y="32"/>
                    <a:pt x="639" y="25"/>
                  </a:cubicBezTo>
                  <a:cubicBezTo>
                    <a:pt x="654" y="17"/>
                    <a:pt x="647" y="16"/>
                    <a:pt x="641" y="17"/>
                  </a:cubicBezTo>
                  <a:cubicBezTo>
                    <a:pt x="635" y="18"/>
                    <a:pt x="628" y="16"/>
                    <a:pt x="629" y="12"/>
                  </a:cubicBezTo>
                  <a:cubicBezTo>
                    <a:pt x="629" y="8"/>
                    <a:pt x="620" y="11"/>
                    <a:pt x="619" y="9"/>
                  </a:cubicBezTo>
                  <a:cubicBezTo>
                    <a:pt x="619" y="7"/>
                    <a:pt x="611" y="8"/>
                    <a:pt x="601" y="12"/>
                  </a:cubicBezTo>
                  <a:cubicBezTo>
                    <a:pt x="592" y="15"/>
                    <a:pt x="601" y="8"/>
                    <a:pt x="605" y="7"/>
                  </a:cubicBezTo>
                  <a:cubicBezTo>
                    <a:pt x="608" y="5"/>
                    <a:pt x="581" y="7"/>
                    <a:pt x="576" y="4"/>
                  </a:cubicBezTo>
                  <a:cubicBezTo>
                    <a:pt x="572" y="0"/>
                    <a:pt x="566" y="9"/>
                    <a:pt x="562" y="5"/>
                  </a:cubicBezTo>
                  <a:cubicBezTo>
                    <a:pt x="558" y="0"/>
                    <a:pt x="547" y="4"/>
                    <a:pt x="548" y="7"/>
                  </a:cubicBezTo>
                  <a:cubicBezTo>
                    <a:pt x="550" y="10"/>
                    <a:pt x="546" y="10"/>
                    <a:pt x="542" y="7"/>
                  </a:cubicBezTo>
                  <a:cubicBezTo>
                    <a:pt x="538" y="3"/>
                    <a:pt x="530" y="7"/>
                    <a:pt x="522" y="6"/>
                  </a:cubicBezTo>
                  <a:cubicBezTo>
                    <a:pt x="515" y="5"/>
                    <a:pt x="518" y="12"/>
                    <a:pt x="510" y="9"/>
                  </a:cubicBezTo>
                  <a:cubicBezTo>
                    <a:pt x="501" y="5"/>
                    <a:pt x="493" y="7"/>
                    <a:pt x="495" y="8"/>
                  </a:cubicBezTo>
                  <a:cubicBezTo>
                    <a:pt x="498" y="9"/>
                    <a:pt x="494" y="11"/>
                    <a:pt x="491" y="10"/>
                  </a:cubicBezTo>
                  <a:cubicBezTo>
                    <a:pt x="487" y="9"/>
                    <a:pt x="484" y="10"/>
                    <a:pt x="486" y="14"/>
                  </a:cubicBezTo>
                  <a:cubicBezTo>
                    <a:pt x="488" y="17"/>
                    <a:pt x="473" y="13"/>
                    <a:pt x="473" y="17"/>
                  </a:cubicBezTo>
                  <a:cubicBezTo>
                    <a:pt x="473" y="21"/>
                    <a:pt x="467" y="23"/>
                    <a:pt x="463" y="19"/>
                  </a:cubicBezTo>
                  <a:cubicBezTo>
                    <a:pt x="459" y="16"/>
                    <a:pt x="445" y="15"/>
                    <a:pt x="449" y="18"/>
                  </a:cubicBezTo>
                  <a:cubicBezTo>
                    <a:pt x="453" y="21"/>
                    <a:pt x="437" y="19"/>
                    <a:pt x="441" y="22"/>
                  </a:cubicBezTo>
                  <a:cubicBezTo>
                    <a:pt x="445" y="26"/>
                    <a:pt x="436" y="28"/>
                    <a:pt x="436" y="26"/>
                  </a:cubicBezTo>
                  <a:cubicBezTo>
                    <a:pt x="436" y="25"/>
                    <a:pt x="427" y="21"/>
                    <a:pt x="423" y="25"/>
                  </a:cubicBezTo>
                  <a:cubicBezTo>
                    <a:pt x="420" y="28"/>
                    <a:pt x="419" y="32"/>
                    <a:pt x="417" y="30"/>
                  </a:cubicBezTo>
                  <a:cubicBezTo>
                    <a:pt x="415" y="27"/>
                    <a:pt x="407" y="28"/>
                    <a:pt x="400" y="31"/>
                  </a:cubicBezTo>
                  <a:cubicBezTo>
                    <a:pt x="392" y="34"/>
                    <a:pt x="401" y="36"/>
                    <a:pt x="406" y="33"/>
                  </a:cubicBezTo>
                  <a:close/>
                  <a:moveTo>
                    <a:pt x="496" y="341"/>
                  </a:moveTo>
                  <a:cubicBezTo>
                    <a:pt x="498" y="340"/>
                    <a:pt x="503" y="331"/>
                    <a:pt x="497" y="332"/>
                  </a:cubicBezTo>
                  <a:cubicBezTo>
                    <a:pt x="490" y="332"/>
                    <a:pt x="492" y="341"/>
                    <a:pt x="496" y="341"/>
                  </a:cubicBezTo>
                  <a:close/>
                  <a:moveTo>
                    <a:pt x="464" y="333"/>
                  </a:moveTo>
                  <a:cubicBezTo>
                    <a:pt x="470" y="336"/>
                    <a:pt x="479" y="327"/>
                    <a:pt x="478" y="324"/>
                  </a:cubicBezTo>
                  <a:cubicBezTo>
                    <a:pt x="477" y="321"/>
                    <a:pt x="457" y="329"/>
                    <a:pt x="464" y="333"/>
                  </a:cubicBezTo>
                  <a:close/>
                  <a:moveTo>
                    <a:pt x="490" y="313"/>
                  </a:moveTo>
                  <a:cubicBezTo>
                    <a:pt x="491" y="310"/>
                    <a:pt x="478" y="308"/>
                    <a:pt x="479" y="304"/>
                  </a:cubicBezTo>
                  <a:cubicBezTo>
                    <a:pt x="480" y="300"/>
                    <a:pt x="467" y="297"/>
                    <a:pt x="463" y="295"/>
                  </a:cubicBezTo>
                  <a:cubicBezTo>
                    <a:pt x="459" y="293"/>
                    <a:pt x="453" y="292"/>
                    <a:pt x="453" y="288"/>
                  </a:cubicBezTo>
                  <a:cubicBezTo>
                    <a:pt x="453" y="283"/>
                    <a:pt x="445" y="286"/>
                    <a:pt x="444" y="293"/>
                  </a:cubicBezTo>
                  <a:cubicBezTo>
                    <a:pt x="444" y="299"/>
                    <a:pt x="440" y="298"/>
                    <a:pt x="442" y="304"/>
                  </a:cubicBezTo>
                  <a:cubicBezTo>
                    <a:pt x="444" y="310"/>
                    <a:pt x="434" y="311"/>
                    <a:pt x="435" y="315"/>
                  </a:cubicBezTo>
                  <a:cubicBezTo>
                    <a:pt x="437" y="318"/>
                    <a:pt x="441" y="314"/>
                    <a:pt x="445" y="314"/>
                  </a:cubicBezTo>
                  <a:cubicBezTo>
                    <a:pt x="450" y="314"/>
                    <a:pt x="444" y="320"/>
                    <a:pt x="450" y="321"/>
                  </a:cubicBezTo>
                  <a:cubicBezTo>
                    <a:pt x="454" y="321"/>
                    <a:pt x="461" y="316"/>
                    <a:pt x="463" y="313"/>
                  </a:cubicBezTo>
                  <a:cubicBezTo>
                    <a:pt x="465" y="310"/>
                    <a:pt x="469" y="309"/>
                    <a:pt x="474" y="313"/>
                  </a:cubicBezTo>
                  <a:cubicBezTo>
                    <a:pt x="479" y="316"/>
                    <a:pt x="489" y="317"/>
                    <a:pt x="490" y="313"/>
                  </a:cubicBezTo>
                  <a:close/>
                  <a:moveTo>
                    <a:pt x="607" y="282"/>
                  </a:moveTo>
                  <a:cubicBezTo>
                    <a:pt x="611" y="282"/>
                    <a:pt x="612" y="288"/>
                    <a:pt x="618" y="293"/>
                  </a:cubicBezTo>
                  <a:cubicBezTo>
                    <a:pt x="625" y="299"/>
                    <a:pt x="626" y="295"/>
                    <a:pt x="627" y="291"/>
                  </a:cubicBezTo>
                  <a:cubicBezTo>
                    <a:pt x="628" y="287"/>
                    <a:pt x="636" y="290"/>
                    <a:pt x="635" y="286"/>
                  </a:cubicBezTo>
                  <a:cubicBezTo>
                    <a:pt x="635" y="283"/>
                    <a:pt x="641" y="278"/>
                    <a:pt x="646" y="276"/>
                  </a:cubicBezTo>
                  <a:cubicBezTo>
                    <a:pt x="650" y="274"/>
                    <a:pt x="642" y="270"/>
                    <a:pt x="636" y="270"/>
                  </a:cubicBezTo>
                  <a:cubicBezTo>
                    <a:pt x="631" y="271"/>
                    <a:pt x="629" y="267"/>
                    <a:pt x="629" y="264"/>
                  </a:cubicBezTo>
                  <a:cubicBezTo>
                    <a:pt x="629" y="262"/>
                    <a:pt x="619" y="256"/>
                    <a:pt x="615" y="257"/>
                  </a:cubicBezTo>
                  <a:cubicBezTo>
                    <a:pt x="612" y="258"/>
                    <a:pt x="606" y="252"/>
                    <a:pt x="601" y="252"/>
                  </a:cubicBezTo>
                  <a:cubicBezTo>
                    <a:pt x="596" y="251"/>
                    <a:pt x="590" y="248"/>
                    <a:pt x="590" y="243"/>
                  </a:cubicBezTo>
                  <a:cubicBezTo>
                    <a:pt x="591" y="238"/>
                    <a:pt x="600" y="244"/>
                    <a:pt x="601" y="240"/>
                  </a:cubicBezTo>
                  <a:cubicBezTo>
                    <a:pt x="603" y="237"/>
                    <a:pt x="592" y="239"/>
                    <a:pt x="592" y="236"/>
                  </a:cubicBezTo>
                  <a:cubicBezTo>
                    <a:pt x="592" y="233"/>
                    <a:pt x="595" y="234"/>
                    <a:pt x="597" y="232"/>
                  </a:cubicBezTo>
                  <a:cubicBezTo>
                    <a:pt x="599" y="230"/>
                    <a:pt x="595" y="227"/>
                    <a:pt x="592" y="225"/>
                  </a:cubicBezTo>
                  <a:cubicBezTo>
                    <a:pt x="590" y="224"/>
                    <a:pt x="589" y="228"/>
                    <a:pt x="587" y="228"/>
                  </a:cubicBezTo>
                  <a:cubicBezTo>
                    <a:pt x="584" y="228"/>
                    <a:pt x="586" y="224"/>
                    <a:pt x="588" y="222"/>
                  </a:cubicBezTo>
                  <a:cubicBezTo>
                    <a:pt x="590" y="219"/>
                    <a:pt x="580" y="217"/>
                    <a:pt x="576" y="218"/>
                  </a:cubicBezTo>
                  <a:cubicBezTo>
                    <a:pt x="571" y="219"/>
                    <a:pt x="570" y="217"/>
                    <a:pt x="570" y="214"/>
                  </a:cubicBezTo>
                  <a:cubicBezTo>
                    <a:pt x="570" y="211"/>
                    <a:pt x="562" y="214"/>
                    <a:pt x="560" y="216"/>
                  </a:cubicBezTo>
                  <a:cubicBezTo>
                    <a:pt x="557" y="218"/>
                    <a:pt x="553" y="214"/>
                    <a:pt x="557" y="214"/>
                  </a:cubicBezTo>
                  <a:cubicBezTo>
                    <a:pt x="560" y="213"/>
                    <a:pt x="565" y="210"/>
                    <a:pt x="563" y="207"/>
                  </a:cubicBezTo>
                  <a:cubicBezTo>
                    <a:pt x="562" y="204"/>
                    <a:pt x="553" y="204"/>
                    <a:pt x="551" y="208"/>
                  </a:cubicBezTo>
                  <a:cubicBezTo>
                    <a:pt x="550" y="212"/>
                    <a:pt x="542" y="203"/>
                    <a:pt x="542" y="200"/>
                  </a:cubicBezTo>
                  <a:cubicBezTo>
                    <a:pt x="542" y="197"/>
                    <a:pt x="531" y="200"/>
                    <a:pt x="532" y="194"/>
                  </a:cubicBezTo>
                  <a:cubicBezTo>
                    <a:pt x="534" y="189"/>
                    <a:pt x="519" y="188"/>
                    <a:pt x="515" y="188"/>
                  </a:cubicBezTo>
                  <a:cubicBezTo>
                    <a:pt x="511" y="188"/>
                    <a:pt x="505" y="191"/>
                    <a:pt x="506" y="194"/>
                  </a:cubicBezTo>
                  <a:cubicBezTo>
                    <a:pt x="507" y="198"/>
                    <a:pt x="502" y="197"/>
                    <a:pt x="501" y="193"/>
                  </a:cubicBezTo>
                  <a:cubicBezTo>
                    <a:pt x="500" y="189"/>
                    <a:pt x="491" y="197"/>
                    <a:pt x="488" y="197"/>
                  </a:cubicBezTo>
                  <a:cubicBezTo>
                    <a:pt x="485" y="197"/>
                    <a:pt x="490" y="187"/>
                    <a:pt x="488" y="183"/>
                  </a:cubicBezTo>
                  <a:cubicBezTo>
                    <a:pt x="487" y="180"/>
                    <a:pt x="485" y="179"/>
                    <a:pt x="483" y="174"/>
                  </a:cubicBezTo>
                  <a:cubicBezTo>
                    <a:pt x="480" y="168"/>
                    <a:pt x="470" y="171"/>
                    <a:pt x="467" y="174"/>
                  </a:cubicBezTo>
                  <a:cubicBezTo>
                    <a:pt x="464" y="177"/>
                    <a:pt x="455" y="176"/>
                    <a:pt x="450" y="180"/>
                  </a:cubicBezTo>
                  <a:cubicBezTo>
                    <a:pt x="445" y="185"/>
                    <a:pt x="450" y="190"/>
                    <a:pt x="452" y="192"/>
                  </a:cubicBezTo>
                  <a:cubicBezTo>
                    <a:pt x="454" y="194"/>
                    <a:pt x="445" y="197"/>
                    <a:pt x="448" y="200"/>
                  </a:cubicBezTo>
                  <a:cubicBezTo>
                    <a:pt x="451" y="203"/>
                    <a:pt x="456" y="201"/>
                    <a:pt x="456" y="206"/>
                  </a:cubicBezTo>
                  <a:cubicBezTo>
                    <a:pt x="457" y="210"/>
                    <a:pt x="445" y="204"/>
                    <a:pt x="443" y="200"/>
                  </a:cubicBezTo>
                  <a:cubicBezTo>
                    <a:pt x="441" y="197"/>
                    <a:pt x="444" y="193"/>
                    <a:pt x="441" y="190"/>
                  </a:cubicBezTo>
                  <a:cubicBezTo>
                    <a:pt x="439" y="187"/>
                    <a:pt x="441" y="184"/>
                    <a:pt x="445" y="179"/>
                  </a:cubicBezTo>
                  <a:cubicBezTo>
                    <a:pt x="450" y="174"/>
                    <a:pt x="454" y="174"/>
                    <a:pt x="454" y="172"/>
                  </a:cubicBezTo>
                  <a:cubicBezTo>
                    <a:pt x="454" y="169"/>
                    <a:pt x="434" y="169"/>
                    <a:pt x="422" y="179"/>
                  </a:cubicBezTo>
                  <a:cubicBezTo>
                    <a:pt x="410" y="190"/>
                    <a:pt x="414" y="204"/>
                    <a:pt x="414" y="207"/>
                  </a:cubicBezTo>
                  <a:cubicBezTo>
                    <a:pt x="415" y="210"/>
                    <a:pt x="425" y="209"/>
                    <a:pt x="432" y="210"/>
                  </a:cubicBezTo>
                  <a:cubicBezTo>
                    <a:pt x="438" y="212"/>
                    <a:pt x="434" y="215"/>
                    <a:pt x="430" y="214"/>
                  </a:cubicBezTo>
                  <a:cubicBezTo>
                    <a:pt x="425" y="213"/>
                    <a:pt x="417" y="212"/>
                    <a:pt x="418" y="215"/>
                  </a:cubicBezTo>
                  <a:cubicBezTo>
                    <a:pt x="418" y="218"/>
                    <a:pt x="428" y="224"/>
                    <a:pt x="433" y="223"/>
                  </a:cubicBezTo>
                  <a:cubicBezTo>
                    <a:pt x="439" y="222"/>
                    <a:pt x="439" y="222"/>
                    <a:pt x="442" y="225"/>
                  </a:cubicBezTo>
                  <a:cubicBezTo>
                    <a:pt x="444" y="228"/>
                    <a:pt x="451" y="227"/>
                    <a:pt x="458" y="227"/>
                  </a:cubicBezTo>
                  <a:cubicBezTo>
                    <a:pt x="464" y="228"/>
                    <a:pt x="472" y="230"/>
                    <a:pt x="475" y="230"/>
                  </a:cubicBezTo>
                  <a:cubicBezTo>
                    <a:pt x="479" y="231"/>
                    <a:pt x="483" y="229"/>
                    <a:pt x="484" y="227"/>
                  </a:cubicBezTo>
                  <a:cubicBezTo>
                    <a:pt x="485" y="225"/>
                    <a:pt x="498" y="230"/>
                    <a:pt x="502" y="229"/>
                  </a:cubicBezTo>
                  <a:cubicBezTo>
                    <a:pt x="506" y="229"/>
                    <a:pt x="503" y="225"/>
                    <a:pt x="501" y="224"/>
                  </a:cubicBezTo>
                  <a:cubicBezTo>
                    <a:pt x="498" y="223"/>
                    <a:pt x="499" y="219"/>
                    <a:pt x="503" y="220"/>
                  </a:cubicBezTo>
                  <a:cubicBezTo>
                    <a:pt x="506" y="222"/>
                    <a:pt x="511" y="223"/>
                    <a:pt x="512" y="227"/>
                  </a:cubicBezTo>
                  <a:cubicBezTo>
                    <a:pt x="513" y="229"/>
                    <a:pt x="516" y="228"/>
                    <a:pt x="516" y="230"/>
                  </a:cubicBezTo>
                  <a:cubicBezTo>
                    <a:pt x="517" y="233"/>
                    <a:pt x="528" y="236"/>
                    <a:pt x="529" y="239"/>
                  </a:cubicBezTo>
                  <a:cubicBezTo>
                    <a:pt x="529" y="241"/>
                    <a:pt x="517" y="243"/>
                    <a:pt x="521" y="245"/>
                  </a:cubicBezTo>
                  <a:cubicBezTo>
                    <a:pt x="524" y="248"/>
                    <a:pt x="529" y="242"/>
                    <a:pt x="533" y="242"/>
                  </a:cubicBezTo>
                  <a:cubicBezTo>
                    <a:pt x="537" y="241"/>
                    <a:pt x="537" y="251"/>
                    <a:pt x="541" y="250"/>
                  </a:cubicBezTo>
                  <a:cubicBezTo>
                    <a:pt x="545" y="248"/>
                    <a:pt x="549" y="251"/>
                    <a:pt x="553" y="258"/>
                  </a:cubicBezTo>
                  <a:cubicBezTo>
                    <a:pt x="557" y="264"/>
                    <a:pt x="552" y="269"/>
                    <a:pt x="553" y="271"/>
                  </a:cubicBezTo>
                  <a:cubicBezTo>
                    <a:pt x="553" y="274"/>
                    <a:pt x="561" y="273"/>
                    <a:pt x="566" y="270"/>
                  </a:cubicBezTo>
                  <a:cubicBezTo>
                    <a:pt x="571" y="268"/>
                    <a:pt x="575" y="273"/>
                    <a:pt x="578" y="276"/>
                  </a:cubicBezTo>
                  <a:cubicBezTo>
                    <a:pt x="582" y="280"/>
                    <a:pt x="565" y="285"/>
                    <a:pt x="567" y="282"/>
                  </a:cubicBezTo>
                  <a:cubicBezTo>
                    <a:pt x="568" y="279"/>
                    <a:pt x="557" y="271"/>
                    <a:pt x="546" y="275"/>
                  </a:cubicBezTo>
                  <a:cubicBezTo>
                    <a:pt x="536" y="279"/>
                    <a:pt x="543" y="285"/>
                    <a:pt x="544" y="288"/>
                  </a:cubicBezTo>
                  <a:cubicBezTo>
                    <a:pt x="545" y="292"/>
                    <a:pt x="535" y="295"/>
                    <a:pt x="525" y="292"/>
                  </a:cubicBezTo>
                  <a:cubicBezTo>
                    <a:pt x="516" y="289"/>
                    <a:pt x="519" y="294"/>
                    <a:pt x="515" y="294"/>
                  </a:cubicBezTo>
                  <a:cubicBezTo>
                    <a:pt x="511" y="294"/>
                    <a:pt x="506" y="300"/>
                    <a:pt x="510" y="304"/>
                  </a:cubicBezTo>
                  <a:cubicBezTo>
                    <a:pt x="514" y="308"/>
                    <a:pt x="521" y="305"/>
                    <a:pt x="528" y="305"/>
                  </a:cubicBezTo>
                  <a:cubicBezTo>
                    <a:pt x="534" y="305"/>
                    <a:pt x="535" y="307"/>
                    <a:pt x="536" y="304"/>
                  </a:cubicBezTo>
                  <a:cubicBezTo>
                    <a:pt x="536" y="300"/>
                    <a:pt x="543" y="302"/>
                    <a:pt x="548" y="303"/>
                  </a:cubicBezTo>
                  <a:cubicBezTo>
                    <a:pt x="552" y="304"/>
                    <a:pt x="551" y="310"/>
                    <a:pt x="557" y="311"/>
                  </a:cubicBezTo>
                  <a:cubicBezTo>
                    <a:pt x="563" y="312"/>
                    <a:pt x="558" y="317"/>
                    <a:pt x="562" y="321"/>
                  </a:cubicBezTo>
                  <a:cubicBezTo>
                    <a:pt x="565" y="325"/>
                    <a:pt x="577" y="323"/>
                    <a:pt x="581" y="327"/>
                  </a:cubicBezTo>
                  <a:cubicBezTo>
                    <a:pt x="585" y="332"/>
                    <a:pt x="603" y="340"/>
                    <a:pt x="606" y="337"/>
                  </a:cubicBezTo>
                  <a:cubicBezTo>
                    <a:pt x="609" y="334"/>
                    <a:pt x="590" y="317"/>
                    <a:pt x="585" y="316"/>
                  </a:cubicBezTo>
                  <a:cubicBezTo>
                    <a:pt x="580" y="314"/>
                    <a:pt x="590" y="312"/>
                    <a:pt x="597" y="318"/>
                  </a:cubicBezTo>
                  <a:cubicBezTo>
                    <a:pt x="604" y="323"/>
                    <a:pt x="614" y="326"/>
                    <a:pt x="619" y="319"/>
                  </a:cubicBezTo>
                  <a:cubicBezTo>
                    <a:pt x="624" y="313"/>
                    <a:pt x="615" y="315"/>
                    <a:pt x="615" y="310"/>
                  </a:cubicBezTo>
                  <a:cubicBezTo>
                    <a:pt x="615" y="305"/>
                    <a:pt x="611" y="299"/>
                    <a:pt x="606" y="299"/>
                  </a:cubicBezTo>
                  <a:cubicBezTo>
                    <a:pt x="601" y="299"/>
                    <a:pt x="588" y="289"/>
                    <a:pt x="593" y="287"/>
                  </a:cubicBezTo>
                  <a:cubicBezTo>
                    <a:pt x="598" y="285"/>
                    <a:pt x="592" y="282"/>
                    <a:pt x="595" y="278"/>
                  </a:cubicBezTo>
                  <a:cubicBezTo>
                    <a:pt x="599" y="274"/>
                    <a:pt x="602" y="281"/>
                    <a:pt x="607" y="282"/>
                  </a:cubicBezTo>
                  <a:close/>
                  <a:moveTo>
                    <a:pt x="531" y="265"/>
                  </a:moveTo>
                  <a:cubicBezTo>
                    <a:pt x="536" y="264"/>
                    <a:pt x="535" y="257"/>
                    <a:pt x="532" y="254"/>
                  </a:cubicBezTo>
                  <a:cubicBezTo>
                    <a:pt x="531" y="251"/>
                    <a:pt x="526" y="251"/>
                    <a:pt x="522" y="251"/>
                  </a:cubicBezTo>
                  <a:cubicBezTo>
                    <a:pt x="518" y="252"/>
                    <a:pt x="511" y="258"/>
                    <a:pt x="515" y="264"/>
                  </a:cubicBezTo>
                  <a:cubicBezTo>
                    <a:pt x="519" y="270"/>
                    <a:pt x="527" y="265"/>
                    <a:pt x="531" y="265"/>
                  </a:cubicBezTo>
                  <a:close/>
                  <a:moveTo>
                    <a:pt x="487" y="172"/>
                  </a:moveTo>
                  <a:cubicBezTo>
                    <a:pt x="485" y="177"/>
                    <a:pt x="491" y="177"/>
                    <a:pt x="492" y="182"/>
                  </a:cubicBezTo>
                  <a:cubicBezTo>
                    <a:pt x="492" y="187"/>
                    <a:pt x="499" y="189"/>
                    <a:pt x="504" y="186"/>
                  </a:cubicBezTo>
                  <a:cubicBezTo>
                    <a:pt x="509" y="183"/>
                    <a:pt x="523" y="187"/>
                    <a:pt x="523" y="183"/>
                  </a:cubicBezTo>
                  <a:cubicBezTo>
                    <a:pt x="523" y="179"/>
                    <a:pt x="508" y="172"/>
                    <a:pt x="503" y="173"/>
                  </a:cubicBezTo>
                  <a:cubicBezTo>
                    <a:pt x="498" y="174"/>
                    <a:pt x="489" y="167"/>
                    <a:pt x="487" y="172"/>
                  </a:cubicBezTo>
                  <a:close/>
                  <a:moveTo>
                    <a:pt x="621" y="475"/>
                  </a:moveTo>
                  <a:cubicBezTo>
                    <a:pt x="621" y="478"/>
                    <a:pt x="642" y="487"/>
                    <a:pt x="643" y="483"/>
                  </a:cubicBezTo>
                  <a:cubicBezTo>
                    <a:pt x="643" y="479"/>
                    <a:pt x="620" y="473"/>
                    <a:pt x="621" y="475"/>
                  </a:cubicBezTo>
                  <a:close/>
                  <a:moveTo>
                    <a:pt x="711" y="497"/>
                  </a:moveTo>
                  <a:cubicBezTo>
                    <a:pt x="710" y="499"/>
                    <a:pt x="707" y="495"/>
                    <a:pt x="711" y="492"/>
                  </a:cubicBezTo>
                  <a:cubicBezTo>
                    <a:pt x="714" y="490"/>
                    <a:pt x="710" y="489"/>
                    <a:pt x="707" y="491"/>
                  </a:cubicBezTo>
                  <a:cubicBezTo>
                    <a:pt x="704" y="492"/>
                    <a:pt x="705" y="484"/>
                    <a:pt x="708" y="483"/>
                  </a:cubicBezTo>
                  <a:cubicBezTo>
                    <a:pt x="710" y="481"/>
                    <a:pt x="701" y="478"/>
                    <a:pt x="701" y="481"/>
                  </a:cubicBezTo>
                  <a:cubicBezTo>
                    <a:pt x="701" y="484"/>
                    <a:pt x="695" y="482"/>
                    <a:pt x="694" y="480"/>
                  </a:cubicBezTo>
                  <a:cubicBezTo>
                    <a:pt x="693" y="477"/>
                    <a:pt x="689" y="477"/>
                    <a:pt x="691" y="475"/>
                  </a:cubicBezTo>
                  <a:cubicBezTo>
                    <a:pt x="692" y="473"/>
                    <a:pt x="685" y="472"/>
                    <a:pt x="684" y="475"/>
                  </a:cubicBezTo>
                  <a:cubicBezTo>
                    <a:pt x="684" y="478"/>
                    <a:pt x="682" y="473"/>
                    <a:pt x="685" y="469"/>
                  </a:cubicBezTo>
                  <a:cubicBezTo>
                    <a:pt x="689" y="466"/>
                    <a:pt x="688" y="462"/>
                    <a:pt x="691" y="460"/>
                  </a:cubicBezTo>
                  <a:cubicBezTo>
                    <a:pt x="694" y="458"/>
                    <a:pt x="691" y="456"/>
                    <a:pt x="687" y="458"/>
                  </a:cubicBezTo>
                  <a:cubicBezTo>
                    <a:pt x="683" y="459"/>
                    <a:pt x="674" y="472"/>
                    <a:pt x="674" y="476"/>
                  </a:cubicBezTo>
                  <a:cubicBezTo>
                    <a:pt x="674" y="479"/>
                    <a:pt x="674" y="484"/>
                    <a:pt x="670" y="483"/>
                  </a:cubicBezTo>
                  <a:cubicBezTo>
                    <a:pt x="667" y="483"/>
                    <a:pt x="663" y="486"/>
                    <a:pt x="666" y="488"/>
                  </a:cubicBezTo>
                  <a:cubicBezTo>
                    <a:pt x="668" y="490"/>
                    <a:pt x="659" y="496"/>
                    <a:pt x="663" y="498"/>
                  </a:cubicBezTo>
                  <a:cubicBezTo>
                    <a:pt x="667" y="500"/>
                    <a:pt x="672" y="497"/>
                    <a:pt x="676" y="498"/>
                  </a:cubicBezTo>
                  <a:cubicBezTo>
                    <a:pt x="680" y="498"/>
                    <a:pt x="684" y="498"/>
                    <a:pt x="687" y="496"/>
                  </a:cubicBezTo>
                  <a:cubicBezTo>
                    <a:pt x="691" y="493"/>
                    <a:pt x="691" y="498"/>
                    <a:pt x="695" y="498"/>
                  </a:cubicBezTo>
                  <a:cubicBezTo>
                    <a:pt x="698" y="497"/>
                    <a:pt x="693" y="501"/>
                    <a:pt x="693" y="503"/>
                  </a:cubicBezTo>
                  <a:cubicBezTo>
                    <a:pt x="693" y="506"/>
                    <a:pt x="697" y="502"/>
                    <a:pt x="700" y="501"/>
                  </a:cubicBezTo>
                  <a:cubicBezTo>
                    <a:pt x="702" y="499"/>
                    <a:pt x="706" y="501"/>
                    <a:pt x="705" y="503"/>
                  </a:cubicBezTo>
                  <a:cubicBezTo>
                    <a:pt x="703" y="505"/>
                    <a:pt x="712" y="508"/>
                    <a:pt x="715" y="504"/>
                  </a:cubicBezTo>
                  <a:cubicBezTo>
                    <a:pt x="717" y="500"/>
                    <a:pt x="712" y="494"/>
                    <a:pt x="711" y="497"/>
                  </a:cubicBezTo>
                  <a:close/>
                  <a:moveTo>
                    <a:pt x="66" y="431"/>
                  </a:moveTo>
                  <a:cubicBezTo>
                    <a:pt x="60" y="435"/>
                    <a:pt x="75" y="451"/>
                    <a:pt x="79" y="449"/>
                  </a:cubicBezTo>
                  <a:cubicBezTo>
                    <a:pt x="81" y="447"/>
                    <a:pt x="75" y="441"/>
                    <a:pt x="75" y="436"/>
                  </a:cubicBezTo>
                  <a:cubicBezTo>
                    <a:pt x="75" y="432"/>
                    <a:pt x="73" y="428"/>
                    <a:pt x="66" y="431"/>
                  </a:cubicBezTo>
                  <a:close/>
                  <a:moveTo>
                    <a:pt x="654" y="513"/>
                  </a:moveTo>
                  <a:cubicBezTo>
                    <a:pt x="652" y="513"/>
                    <a:pt x="654" y="509"/>
                    <a:pt x="654" y="507"/>
                  </a:cubicBezTo>
                  <a:cubicBezTo>
                    <a:pt x="654" y="505"/>
                    <a:pt x="649" y="508"/>
                    <a:pt x="648" y="510"/>
                  </a:cubicBezTo>
                  <a:cubicBezTo>
                    <a:pt x="648" y="513"/>
                    <a:pt x="644" y="513"/>
                    <a:pt x="644" y="515"/>
                  </a:cubicBezTo>
                  <a:cubicBezTo>
                    <a:pt x="644" y="519"/>
                    <a:pt x="644" y="517"/>
                    <a:pt x="641" y="518"/>
                  </a:cubicBezTo>
                  <a:cubicBezTo>
                    <a:pt x="638" y="520"/>
                    <a:pt x="627" y="518"/>
                    <a:pt x="627" y="516"/>
                  </a:cubicBezTo>
                  <a:cubicBezTo>
                    <a:pt x="626" y="513"/>
                    <a:pt x="618" y="512"/>
                    <a:pt x="618" y="509"/>
                  </a:cubicBezTo>
                  <a:cubicBezTo>
                    <a:pt x="618" y="505"/>
                    <a:pt x="614" y="504"/>
                    <a:pt x="617" y="500"/>
                  </a:cubicBezTo>
                  <a:cubicBezTo>
                    <a:pt x="620" y="497"/>
                    <a:pt x="616" y="495"/>
                    <a:pt x="613" y="498"/>
                  </a:cubicBezTo>
                  <a:cubicBezTo>
                    <a:pt x="610" y="501"/>
                    <a:pt x="608" y="496"/>
                    <a:pt x="613" y="495"/>
                  </a:cubicBezTo>
                  <a:cubicBezTo>
                    <a:pt x="617" y="493"/>
                    <a:pt x="624" y="491"/>
                    <a:pt x="620" y="484"/>
                  </a:cubicBezTo>
                  <a:cubicBezTo>
                    <a:pt x="616" y="477"/>
                    <a:pt x="592" y="486"/>
                    <a:pt x="586" y="490"/>
                  </a:cubicBezTo>
                  <a:cubicBezTo>
                    <a:pt x="579" y="494"/>
                    <a:pt x="572" y="505"/>
                    <a:pt x="568" y="505"/>
                  </a:cubicBezTo>
                  <a:cubicBezTo>
                    <a:pt x="565" y="505"/>
                    <a:pt x="574" y="499"/>
                    <a:pt x="575" y="497"/>
                  </a:cubicBezTo>
                  <a:cubicBezTo>
                    <a:pt x="577" y="494"/>
                    <a:pt x="575" y="492"/>
                    <a:pt x="577" y="493"/>
                  </a:cubicBezTo>
                  <a:cubicBezTo>
                    <a:pt x="579" y="494"/>
                    <a:pt x="585" y="485"/>
                    <a:pt x="588" y="482"/>
                  </a:cubicBezTo>
                  <a:cubicBezTo>
                    <a:pt x="592" y="479"/>
                    <a:pt x="596" y="482"/>
                    <a:pt x="597" y="480"/>
                  </a:cubicBezTo>
                  <a:cubicBezTo>
                    <a:pt x="597" y="477"/>
                    <a:pt x="599" y="476"/>
                    <a:pt x="603" y="473"/>
                  </a:cubicBezTo>
                  <a:cubicBezTo>
                    <a:pt x="606" y="469"/>
                    <a:pt x="649" y="470"/>
                    <a:pt x="653" y="470"/>
                  </a:cubicBezTo>
                  <a:cubicBezTo>
                    <a:pt x="657" y="470"/>
                    <a:pt x="665" y="465"/>
                    <a:pt x="667" y="461"/>
                  </a:cubicBezTo>
                  <a:cubicBezTo>
                    <a:pt x="670" y="458"/>
                    <a:pt x="673" y="458"/>
                    <a:pt x="678" y="458"/>
                  </a:cubicBezTo>
                  <a:cubicBezTo>
                    <a:pt x="684" y="458"/>
                    <a:pt x="687" y="453"/>
                    <a:pt x="690" y="451"/>
                  </a:cubicBezTo>
                  <a:cubicBezTo>
                    <a:pt x="692" y="449"/>
                    <a:pt x="691" y="448"/>
                    <a:pt x="689" y="448"/>
                  </a:cubicBezTo>
                  <a:cubicBezTo>
                    <a:pt x="686" y="447"/>
                    <a:pt x="684" y="446"/>
                    <a:pt x="687" y="446"/>
                  </a:cubicBezTo>
                  <a:cubicBezTo>
                    <a:pt x="689" y="445"/>
                    <a:pt x="690" y="444"/>
                    <a:pt x="691" y="441"/>
                  </a:cubicBezTo>
                  <a:cubicBezTo>
                    <a:pt x="692" y="437"/>
                    <a:pt x="690" y="439"/>
                    <a:pt x="687" y="434"/>
                  </a:cubicBezTo>
                  <a:cubicBezTo>
                    <a:pt x="684" y="430"/>
                    <a:pt x="682" y="436"/>
                    <a:pt x="679" y="436"/>
                  </a:cubicBezTo>
                  <a:cubicBezTo>
                    <a:pt x="675" y="435"/>
                    <a:pt x="681" y="431"/>
                    <a:pt x="678" y="429"/>
                  </a:cubicBezTo>
                  <a:cubicBezTo>
                    <a:pt x="675" y="427"/>
                    <a:pt x="670" y="429"/>
                    <a:pt x="666" y="432"/>
                  </a:cubicBezTo>
                  <a:cubicBezTo>
                    <a:pt x="661" y="436"/>
                    <a:pt x="662" y="432"/>
                    <a:pt x="658" y="436"/>
                  </a:cubicBezTo>
                  <a:cubicBezTo>
                    <a:pt x="654" y="439"/>
                    <a:pt x="654" y="434"/>
                    <a:pt x="656" y="432"/>
                  </a:cubicBezTo>
                  <a:cubicBezTo>
                    <a:pt x="658" y="431"/>
                    <a:pt x="659" y="433"/>
                    <a:pt x="661" y="430"/>
                  </a:cubicBezTo>
                  <a:cubicBezTo>
                    <a:pt x="662" y="428"/>
                    <a:pt x="664" y="430"/>
                    <a:pt x="668" y="428"/>
                  </a:cubicBezTo>
                  <a:cubicBezTo>
                    <a:pt x="672" y="425"/>
                    <a:pt x="675" y="426"/>
                    <a:pt x="677" y="424"/>
                  </a:cubicBezTo>
                  <a:cubicBezTo>
                    <a:pt x="678" y="422"/>
                    <a:pt x="675" y="420"/>
                    <a:pt x="671" y="421"/>
                  </a:cubicBezTo>
                  <a:cubicBezTo>
                    <a:pt x="667" y="421"/>
                    <a:pt x="664" y="415"/>
                    <a:pt x="662" y="417"/>
                  </a:cubicBezTo>
                  <a:cubicBezTo>
                    <a:pt x="659" y="419"/>
                    <a:pt x="660" y="414"/>
                    <a:pt x="657" y="416"/>
                  </a:cubicBezTo>
                  <a:cubicBezTo>
                    <a:pt x="654" y="418"/>
                    <a:pt x="652" y="416"/>
                    <a:pt x="651" y="412"/>
                  </a:cubicBezTo>
                  <a:cubicBezTo>
                    <a:pt x="650" y="409"/>
                    <a:pt x="642" y="403"/>
                    <a:pt x="638" y="402"/>
                  </a:cubicBezTo>
                  <a:cubicBezTo>
                    <a:pt x="633" y="400"/>
                    <a:pt x="636" y="398"/>
                    <a:pt x="639" y="400"/>
                  </a:cubicBezTo>
                  <a:cubicBezTo>
                    <a:pt x="641" y="401"/>
                    <a:pt x="644" y="398"/>
                    <a:pt x="645" y="396"/>
                  </a:cubicBezTo>
                  <a:cubicBezTo>
                    <a:pt x="646" y="394"/>
                    <a:pt x="643" y="393"/>
                    <a:pt x="642" y="393"/>
                  </a:cubicBezTo>
                  <a:cubicBezTo>
                    <a:pt x="640" y="392"/>
                    <a:pt x="640" y="390"/>
                    <a:pt x="641" y="388"/>
                  </a:cubicBezTo>
                  <a:cubicBezTo>
                    <a:pt x="641" y="386"/>
                    <a:pt x="636" y="384"/>
                    <a:pt x="636" y="382"/>
                  </a:cubicBezTo>
                  <a:cubicBezTo>
                    <a:pt x="635" y="381"/>
                    <a:pt x="632" y="379"/>
                    <a:pt x="633" y="378"/>
                  </a:cubicBezTo>
                  <a:cubicBezTo>
                    <a:pt x="633" y="376"/>
                    <a:pt x="629" y="374"/>
                    <a:pt x="629" y="372"/>
                  </a:cubicBezTo>
                  <a:cubicBezTo>
                    <a:pt x="629" y="370"/>
                    <a:pt x="624" y="365"/>
                    <a:pt x="624" y="363"/>
                  </a:cubicBezTo>
                  <a:cubicBezTo>
                    <a:pt x="624" y="360"/>
                    <a:pt x="621" y="358"/>
                    <a:pt x="620" y="355"/>
                  </a:cubicBezTo>
                  <a:cubicBezTo>
                    <a:pt x="619" y="352"/>
                    <a:pt x="617" y="354"/>
                    <a:pt x="616" y="358"/>
                  </a:cubicBezTo>
                  <a:cubicBezTo>
                    <a:pt x="615" y="362"/>
                    <a:pt x="611" y="362"/>
                    <a:pt x="613" y="364"/>
                  </a:cubicBezTo>
                  <a:cubicBezTo>
                    <a:pt x="615" y="367"/>
                    <a:pt x="613" y="367"/>
                    <a:pt x="611" y="368"/>
                  </a:cubicBezTo>
                  <a:cubicBezTo>
                    <a:pt x="610" y="370"/>
                    <a:pt x="613" y="373"/>
                    <a:pt x="610" y="373"/>
                  </a:cubicBezTo>
                  <a:cubicBezTo>
                    <a:pt x="607" y="373"/>
                    <a:pt x="608" y="378"/>
                    <a:pt x="607" y="376"/>
                  </a:cubicBezTo>
                  <a:cubicBezTo>
                    <a:pt x="606" y="373"/>
                    <a:pt x="602" y="374"/>
                    <a:pt x="602" y="377"/>
                  </a:cubicBezTo>
                  <a:cubicBezTo>
                    <a:pt x="602" y="379"/>
                    <a:pt x="596" y="381"/>
                    <a:pt x="594" y="381"/>
                  </a:cubicBezTo>
                  <a:cubicBezTo>
                    <a:pt x="592" y="381"/>
                    <a:pt x="592" y="376"/>
                    <a:pt x="590" y="378"/>
                  </a:cubicBezTo>
                  <a:cubicBezTo>
                    <a:pt x="588" y="379"/>
                    <a:pt x="588" y="374"/>
                    <a:pt x="585" y="374"/>
                  </a:cubicBezTo>
                  <a:cubicBezTo>
                    <a:pt x="582" y="374"/>
                    <a:pt x="580" y="374"/>
                    <a:pt x="581" y="371"/>
                  </a:cubicBezTo>
                  <a:cubicBezTo>
                    <a:pt x="582" y="368"/>
                    <a:pt x="576" y="367"/>
                    <a:pt x="578" y="365"/>
                  </a:cubicBezTo>
                  <a:cubicBezTo>
                    <a:pt x="580" y="364"/>
                    <a:pt x="577" y="361"/>
                    <a:pt x="577" y="356"/>
                  </a:cubicBezTo>
                  <a:cubicBezTo>
                    <a:pt x="577" y="352"/>
                    <a:pt x="580" y="351"/>
                    <a:pt x="580" y="350"/>
                  </a:cubicBezTo>
                  <a:cubicBezTo>
                    <a:pt x="580" y="348"/>
                    <a:pt x="577" y="348"/>
                    <a:pt x="575" y="349"/>
                  </a:cubicBezTo>
                  <a:cubicBezTo>
                    <a:pt x="573" y="351"/>
                    <a:pt x="573" y="347"/>
                    <a:pt x="571" y="347"/>
                  </a:cubicBezTo>
                  <a:cubicBezTo>
                    <a:pt x="568" y="348"/>
                    <a:pt x="562" y="347"/>
                    <a:pt x="561" y="344"/>
                  </a:cubicBezTo>
                  <a:cubicBezTo>
                    <a:pt x="561" y="341"/>
                    <a:pt x="559" y="342"/>
                    <a:pt x="557" y="339"/>
                  </a:cubicBezTo>
                  <a:cubicBezTo>
                    <a:pt x="556" y="336"/>
                    <a:pt x="554" y="339"/>
                    <a:pt x="554" y="337"/>
                  </a:cubicBezTo>
                  <a:cubicBezTo>
                    <a:pt x="554" y="334"/>
                    <a:pt x="552" y="334"/>
                    <a:pt x="550" y="333"/>
                  </a:cubicBezTo>
                  <a:cubicBezTo>
                    <a:pt x="548" y="333"/>
                    <a:pt x="547" y="331"/>
                    <a:pt x="544" y="330"/>
                  </a:cubicBezTo>
                  <a:cubicBezTo>
                    <a:pt x="542" y="330"/>
                    <a:pt x="538" y="332"/>
                    <a:pt x="536" y="333"/>
                  </a:cubicBezTo>
                  <a:cubicBezTo>
                    <a:pt x="535" y="334"/>
                    <a:pt x="531" y="331"/>
                    <a:pt x="529" y="332"/>
                  </a:cubicBezTo>
                  <a:cubicBezTo>
                    <a:pt x="527" y="333"/>
                    <a:pt x="527" y="331"/>
                    <a:pt x="523" y="330"/>
                  </a:cubicBezTo>
                  <a:cubicBezTo>
                    <a:pt x="518" y="329"/>
                    <a:pt x="512" y="328"/>
                    <a:pt x="512" y="330"/>
                  </a:cubicBezTo>
                  <a:cubicBezTo>
                    <a:pt x="512" y="331"/>
                    <a:pt x="508" y="332"/>
                    <a:pt x="509" y="336"/>
                  </a:cubicBezTo>
                  <a:cubicBezTo>
                    <a:pt x="509" y="339"/>
                    <a:pt x="513" y="339"/>
                    <a:pt x="514" y="341"/>
                  </a:cubicBezTo>
                  <a:cubicBezTo>
                    <a:pt x="515" y="344"/>
                    <a:pt x="512" y="343"/>
                    <a:pt x="512" y="345"/>
                  </a:cubicBezTo>
                  <a:cubicBezTo>
                    <a:pt x="512" y="347"/>
                    <a:pt x="509" y="347"/>
                    <a:pt x="509" y="349"/>
                  </a:cubicBezTo>
                  <a:cubicBezTo>
                    <a:pt x="509" y="350"/>
                    <a:pt x="511" y="350"/>
                    <a:pt x="512" y="353"/>
                  </a:cubicBezTo>
                  <a:cubicBezTo>
                    <a:pt x="513" y="357"/>
                    <a:pt x="514" y="356"/>
                    <a:pt x="515" y="361"/>
                  </a:cubicBezTo>
                  <a:cubicBezTo>
                    <a:pt x="516" y="365"/>
                    <a:pt x="514" y="364"/>
                    <a:pt x="512" y="365"/>
                  </a:cubicBezTo>
                  <a:cubicBezTo>
                    <a:pt x="510" y="365"/>
                    <a:pt x="512" y="367"/>
                    <a:pt x="509" y="370"/>
                  </a:cubicBezTo>
                  <a:cubicBezTo>
                    <a:pt x="507" y="373"/>
                    <a:pt x="505" y="376"/>
                    <a:pt x="507" y="378"/>
                  </a:cubicBezTo>
                  <a:cubicBezTo>
                    <a:pt x="509" y="380"/>
                    <a:pt x="516" y="383"/>
                    <a:pt x="519" y="387"/>
                  </a:cubicBezTo>
                  <a:cubicBezTo>
                    <a:pt x="522" y="392"/>
                    <a:pt x="522" y="400"/>
                    <a:pt x="521" y="405"/>
                  </a:cubicBezTo>
                  <a:cubicBezTo>
                    <a:pt x="520" y="410"/>
                    <a:pt x="514" y="412"/>
                    <a:pt x="509" y="416"/>
                  </a:cubicBezTo>
                  <a:cubicBezTo>
                    <a:pt x="505" y="421"/>
                    <a:pt x="500" y="420"/>
                    <a:pt x="498" y="420"/>
                  </a:cubicBezTo>
                  <a:cubicBezTo>
                    <a:pt x="496" y="421"/>
                    <a:pt x="497" y="425"/>
                    <a:pt x="500" y="428"/>
                  </a:cubicBezTo>
                  <a:cubicBezTo>
                    <a:pt x="503" y="432"/>
                    <a:pt x="501" y="433"/>
                    <a:pt x="502" y="436"/>
                  </a:cubicBezTo>
                  <a:cubicBezTo>
                    <a:pt x="504" y="440"/>
                    <a:pt x="502" y="443"/>
                    <a:pt x="505" y="446"/>
                  </a:cubicBezTo>
                  <a:cubicBezTo>
                    <a:pt x="507" y="449"/>
                    <a:pt x="506" y="450"/>
                    <a:pt x="503" y="453"/>
                  </a:cubicBezTo>
                  <a:cubicBezTo>
                    <a:pt x="500" y="455"/>
                    <a:pt x="504" y="454"/>
                    <a:pt x="504" y="457"/>
                  </a:cubicBezTo>
                  <a:cubicBezTo>
                    <a:pt x="504" y="460"/>
                    <a:pt x="503" y="458"/>
                    <a:pt x="501" y="456"/>
                  </a:cubicBezTo>
                  <a:cubicBezTo>
                    <a:pt x="498" y="455"/>
                    <a:pt x="496" y="459"/>
                    <a:pt x="496" y="461"/>
                  </a:cubicBezTo>
                  <a:cubicBezTo>
                    <a:pt x="496" y="463"/>
                    <a:pt x="491" y="459"/>
                    <a:pt x="489" y="459"/>
                  </a:cubicBezTo>
                  <a:cubicBezTo>
                    <a:pt x="488" y="459"/>
                    <a:pt x="490" y="456"/>
                    <a:pt x="486" y="453"/>
                  </a:cubicBezTo>
                  <a:cubicBezTo>
                    <a:pt x="483" y="451"/>
                    <a:pt x="481" y="450"/>
                    <a:pt x="481" y="448"/>
                  </a:cubicBezTo>
                  <a:cubicBezTo>
                    <a:pt x="481" y="445"/>
                    <a:pt x="475" y="444"/>
                    <a:pt x="475" y="441"/>
                  </a:cubicBezTo>
                  <a:cubicBezTo>
                    <a:pt x="475" y="438"/>
                    <a:pt x="476" y="431"/>
                    <a:pt x="475" y="428"/>
                  </a:cubicBezTo>
                  <a:cubicBezTo>
                    <a:pt x="473" y="426"/>
                    <a:pt x="475" y="424"/>
                    <a:pt x="476" y="422"/>
                  </a:cubicBezTo>
                  <a:cubicBezTo>
                    <a:pt x="477" y="420"/>
                    <a:pt x="474" y="417"/>
                    <a:pt x="471" y="417"/>
                  </a:cubicBezTo>
                  <a:cubicBezTo>
                    <a:pt x="468" y="417"/>
                    <a:pt x="463" y="416"/>
                    <a:pt x="459" y="416"/>
                  </a:cubicBezTo>
                  <a:cubicBezTo>
                    <a:pt x="455" y="417"/>
                    <a:pt x="452" y="416"/>
                    <a:pt x="451" y="415"/>
                  </a:cubicBezTo>
                  <a:cubicBezTo>
                    <a:pt x="449" y="413"/>
                    <a:pt x="445" y="411"/>
                    <a:pt x="440" y="409"/>
                  </a:cubicBezTo>
                  <a:cubicBezTo>
                    <a:pt x="434" y="408"/>
                    <a:pt x="432" y="405"/>
                    <a:pt x="431" y="403"/>
                  </a:cubicBezTo>
                  <a:cubicBezTo>
                    <a:pt x="430" y="402"/>
                    <a:pt x="425" y="401"/>
                    <a:pt x="424" y="399"/>
                  </a:cubicBezTo>
                  <a:cubicBezTo>
                    <a:pt x="422" y="397"/>
                    <a:pt x="417" y="396"/>
                    <a:pt x="415" y="397"/>
                  </a:cubicBezTo>
                  <a:cubicBezTo>
                    <a:pt x="413" y="397"/>
                    <a:pt x="407" y="392"/>
                    <a:pt x="404" y="393"/>
                  </a:cubicBezTo>
                  <a:cubicBezTo>
                    <a:pt x="401" y="393"/>
                    <a:pt x="394" y="396"/>
                    <a:pt x="392" y="396"/>
                  </a:cubicBezTo>
                  <a:cubicBezTo>
                    <a:pt x="391" y="396"/>
                    <a:pt x="392" y="393"/>
                    <a:pt x="393" y="392"/>
                  </a:cubicBezTo>
                  <a:cubicBezTo>
                    <a:pt x="394" y="391"/>
                    <a:pt x="391" y="386"/>
                    <a:pt x="390" y="382"/>
                  </a:cubicBezTo>
                  <a:cubicBezTo>
                    <a:pt x="389" y="378"/>
                    <a:pt x="388" y="375"/>
                    <a:pt x="384" y="375"/>
                  </a:cubicBezTo>
                  <a:cubicBezTo>
                    <a:pt x="380" y="376"/>
                    <a:pt x="376" y="374"/>
                    <a:pt x="375" y="373"/>
                  </a:cubicBezTo>
                  <a:cubicBezTo>
                    <a:pt x="374" y="372"/>
                    <a:pt x="374" y="362"/>
                    <a:pt x="375" y="358"/>
                  </a:cubicBezTo>
                  <a:cubicBezTo>
                    <a:pt x="376" y="353"/>
                    <a:pt x="380" y="347"/>
                    <a:pt x="380" y="344"/>
                  </a:cubicBezTo>
                  <a:cubicBezTo>
                    <a:pt x="380" y="342"/>
                    <a:pt x="383" y="340"/>
                    <a:pt x="386" y="340"/>
                  </a:cubicBezTo>
                  <a:cubicBezTo>
                    <a:pt x="389" y="339"/>
                    <a:pt x="386" y="334"/>
                    <a:pt x="389" y="334"/>
                  </a:cubicBezTo>
                  <a:cubicBezTo>
                    <a:pt x="392" y="333"/>
                    <a:pt x="392" y="332"/>
                    <a:pt x="392" y="330"/>
                  </a:cubicBezTo>
                  <a:cubicBezTo>
                    <a:pt x="393" y="328"/>
                    <a:pt x="396" y="329"/>
                    <a:pt x="394" y="327"/>
                  </a:cubicBezTo>
                  <a:cubicBezTo>
                    <a:pt x="393" y="326"/>
                    <a:pt x="394" y="325"/>
                    <a:pt x="398" y="325"/>
                  </a:cubicBezTo>
                  <a:cubicBezTo>
                    <a:pt x="402" y="325"/>
                    <a:pt x="408" y="324"/>
                    <a:pt x="407" y="320"/>
                  </a:cubicBezTo>
                  <a:cubicBezTo>
                    <a:pt x="407" y="316"/>
                    <a:pt x="396" y="319"/>
                    <a:pt x="396" y="315"/>
                  </a:cubicBezTo>
                  <a:cubicBezTo>
                    <a:pt x="396" y="312"/>
                    <a:pt x="382" y="312"/>
                    <a:pt x="383" y="310"/>
                  </a:cubicBezTo>
                  <a:cubicBezTo>
                    <a:pt x="384" y="308"/>
                    <a:pt x="397" y="311"/>
                    <a:pt x="401" y="313"/>
                  </a:cubicBezTo>
                  <a:cubicBezTo>
                    <a:pt x="406" y="315"/>
                    <a:pt x="407" y="314"/>
                    <a:pt x="411" y="314"/>
                  </a:cubicBezTo>
                  <a:cubicBezTo>
                    <a:pt x="415" y="314"/>
                    <a:pt x="412" y="309"/>
                    <a:pt x="413" y="307"/>
                  </a:cubicBezTo>
                  <a:cubicBezTo>
                    <a:pt x="414" y="305"/>
                    <a:pt x="421" y="310"/>
                    <a:pt x="425" y="309"/>
                  </a:cubicBezTo>
                  <a:cubicBezTo>
                    <a:pt x="429" y="308"/>
                    <a:pt x="433" y="300"/>
                    <a:pt x="436" y="297"/>
                  </a:cubicBezTo>
                  <a:cubicBezTo>
                    <a:pt x="440" y="295"/>
                    <a:pt x="437" y="293"/>
                    <a:pt x="430" y="294"/>
                  </a:cubicBezTo>
                  <a:cubicBezTo>
                    <a:pt x="423" y="294"/>
                    <a:pt x="420" y="292"/>
                    <a:pt x="416" y="289"/>
                  </a:cubicBezTo>
                  <a:cubicBezTo>
                    <a:pt x="413" y="286"/>
                    <a:pt x="413" y="284"/>
                    <a:pt x="417" y="284"/>
                  </a:cubicBezTo>
                  <a:cubicBezTo>
                    <a:pt x="420" y="285"/>
                    <a:pt x="429" y="292"/>
                    <a:pt x="433" y="292"/>
                  </a:cubicBezTo>
                  <a:cubicBezTo>
                    <a:pt x="436" y="293"/>
                    <a:pt x="442" y="286"/>
                    <a:pt x="445" y="284"/>
                  </a:cubicBezTo>
                  <a:cubicBezTo>
                    <a:pt x="448" y="281"/>
                    <a:pt x="442" y="281"/>
                    <a:pt x="440" y="279"/>
                  </a:cubicBezTo>
                  <a:cubicBezTo>
                    <a:pt x="438" y="277"/>
                    <a:pt x="444" y="276"/>
                    <a:pt x="447" y="276"/>
                  </a:cubicBezTo>
                  <a:cubicBezTo>
                    <a:pt x="449" y="276"/>
                    <a:pt x="451" y="279"/>
                    <a:pt x="452" y="280"/>
                  </a:cubicBezTo>
                  <a:cubicBezTo>
                    <a:pt x="453" y="281"/>
                    <a:pt x="458" y="279"/>
                    <a:pt x="460" y="279"/>
                  </a:cubicBezTo>
                  <a:cubicBezTo>
                    <a:pt x="463" y="279"/>
                    <a:pt x="460" y="275"/>
                    <a:pt x="456" y="273"/>
                  </a:cubicBezTo>
                  <a:cubicBezTo>
                    <a:pt x="452" y="272"/>
                    <a:pt x="456" y="269"/>
                    <a:pt x="457" y="271"/>
                  </a:cubicBezTo>
                  <a:cubicBezTo>
                    <a:pt x="458" y="274"/>
                    <a:pt x="461" y="273"/>
                    <a:pt x="463" y="276"/>
                  </a:cubicBezTo>
                  <a:cubicBezTo>
                    <a:pt x="465" y="280"/>
                    <a:pt x="466" y="278"/>
                    <a:pt x="470" y="276"/>
                  </a:cubicBezTo>
                  <a:cubicBezTo>
                    <a:pt x="473" y="275"/>
                    <a:pt x="475" y="273"/>
                    <a:pt x="477" y="271"/>
                  </a:cubicBezTo>
                  <a:cubicBezTo>
                    <a:pt x="479" y="269"/>
                    <a:pt x="479" y="271"/>
                    <a:pt x="482" y="268"/>
                  </a:cubicBezTo>
                  <a:cubicBezTo>
                    <a:pt x="484" y="264"/>
                    <a:pt x="481" y="261"/>
                    <a:pt x="478" y="259"/>
                  </a:cubicBezTo>
                  <a:cubicBezTo>
                    <a:pt x="475" y="257"/>
                    <a:pt x="478" y="255"/>
                    <a:pt x="475" y="253"/>
                  </a:cubicBezTo>
                  <a:cubicBezTo>
                    <a:pt x="472" y="252"/>
                    <a:pt x="472" y="249"/>
                    <a:pt x="475" y="250"/>
                  </a:cubicBezTo>
                  <a:cubicBezTo>
                    <a:pt x="479" y="251"/>
                    <a:pt x="482" y="250"/>
                    <a:pt x="483" y="247"/>
                  </a:cubicBezTo>
                  <a:cubicBezTo>
                    <a:pt x="485" y="245"/>
                    <a:pt x="478" y="244"/>
                    <a:pt x="481" y="242"/>
                  </a:cubicBezTo>
                  <a:cubicBezTo>
                    <a:pt x="484" y="240"/>
                    <a:pt x="482" y="239"/>
                    <a:pt x="478" y="239"/>
                  </a:cubicBezTo>
                  <a:cubicBezTo>
                    <a:pt x="475" y="239"/>
                    <a:pt x="473" y="237"/>
                    <a:pt x="472" y="234"/>
                  </a:cubicBezTo>
                  <a:cubicBezTo>
                    <a:pt x="472" y="232"/>
                    <a:pt x="467" y="233"/>
                    <a:pt x="463" y="232"/>
                  </a:cubicBezTo>
                  <a:cubicBezTo>
                    <a:pt x="460" y="230"/>
                    <a:pt x="452" y="231"/>
                    <a:pt x="451" y="231"/>
                  </a:cubicBezTo>
                  <a:cubicBezTo>
                    <a:pt x="449" y="231"/>
                    <a:pt x="449" y="238"/>
                    <a:pt x="451" y="238"/>
                  </a:cubicBezTo>
                  <a:cubicBezTo>
                    <a:pt x="454" y="239"/>
                    <a:pt x="456" y="241"/>
                    <a:pt x="454" y="242"/>
                  </a:cubicBezTo>
                  <a:cubicBezTo>
                    <a:pt x="451" y="243"/>
                    <a:pt x="454" y="246"/>
                    <a:pt x="452" y="246"/>
                  </a:cubicBezTo>
                  <a:cubicBezTo>
                    <a:pt x="451" y="246"/>
                    <a:pt x="448" y="245"/>
                    <a:pt x="447" y="250"/>
                  </a:cubicBezTo>
                  <a:cubicBezTo>
                    <a:pt x="447" y="254"/>
                    <a:pt x="446" y="256"/>
                    <a:pt x="443" y="258"/>
                  </a:cubicBezTo>
                  <a:cubicBezTo>
                    <a:pt x="440" y="259"/>
                    <a:pt x="443" y="252"/>
                    <a:pt x="440" y="253"/>
                  </a:cubicBezTo>
                  <a:cubicBezTo>
                    <a:pt x="437" y="253"/>
                    <a:pt x="437" y="258"/>
                    <a:pt x="439" y="259"/>
                  </a:cubicBezTo>
                  <a:cubicBezTo>
                    <a:pt x="441" y="259"/>
                    <a:pt x="441" y="261"/>
                    <a:pt x="442" y="264"/>
                  </a:cubicBezTo>
                  <a:cubicBezTo>
                    <a:pt x="442" y="266"/>
                    <a:pt x="438" y="264"/>
                    <a:pt x="436" y="268"/>
                  </a:cubicBezTo>
                  <a:cubicBezTo>
                    <a:pt x="434" y="271"/>
                    <a:pt x="434" y="266"/>
                    <a:pt x="432" y="264"/>
                  </a:cubicBezTo>
                  <a:cubicBezTo>
                    <a:pt x="429" y="262"/>
                    <a:pt x="426" y="258"/>
                    <a:pt x="426" y="256"/>
                  </a:cubicBezTo>
                  <a:cubicBezTo>
                    <a:pt x="426" y="253"/>
                    <a:pt x="428" y="253"/>
                    <a:pt x="430" y="252"/>
                  </a:cubicBezTo>
                  <a:cubicBezTo>
                    <a:pt x="432" y="252"/>
                    <a:pt x="430" y="250"/>
                    <a:pt x="429" y="247"/>
                  </a:cubicBezTo>
                  <a:cubicBezTo>
                    <a:pt x="429" y="244"/>
                    <a:pt x="427" y="245"/>
                    <a:pt x="424" y="241"/>
                  </a:cubicBezTo>
                  <a:cubicBezTo>
                    <a:pt x="421" y="238"/>
                    <a:pt x="418" y="238"/>
                    <a:pt x="417" y="240"/>
                  </a:cubicBezTo>
                  <a:cubicBezTo>
                    <a:pt x="415" y="241"/>
                    <a:pt x="416" y="244"/>
                    <a:pt x="414" y="245"/>
                  </a:cubicBezTo>
                  <a:cubicBezTo>
                    <a:pt x="411" y="246"/>
                    <a:pt x="412" y="251"/>
                    <a:pt x="410" y="252"/>
                  </a:cubicBezTo>
                  <a:cubicBezTo>
                    <a:pt x="408" y="252"/>
                    <a:pt x="409" y="243"/>
                    <a:pt x="407" y="242"/>
                  </a:cubicBezTo>
                  <a:cubicBezTo>
                    <a:pt x="405" y="241"/>
                    <a:pt x="406" y="239"/>
                    <a:pt x="408" y="239"/>
                  </a:cubicBezTo>
                  <a:cubicBezTo>
                    <a:pt x="411" y="238"/>
                    <a:pt x="413" y="235"/>
                    <a:pt x="410" y="235"/>
                  </a:cubicBezTo>
                  <a:cubicBezTo>
                    <a:pt x="408" y="235"/>
                    <a:pt x="404" y="233"/>
                    <a:pt x="402" y="232"/>
                  </a:cubicBezTo>
                  <a:cubicBezTo>
                    <a:pt x="401" y="232"/>
                    <a:pt x="398" y="235"/>
                    <a:pt x="396" y="234"/>
                  </a:cubicBezTo>
                  <a:cubicBezTo>
                    <a:pt x="394" y="232"/>
                    <a:pt x="396" y="229"/>
                    <a:pt x="397" y="227"/>
                  </a:cubicBezTo>
                  <a:cubicBezTo>
                    <a:pt x="397" y="225"/>
                    <a:pt x="399" y="228"/>
                    <a:pt x="401" y="225"/>
                  </a:cubicBezTo>
                  <a:cubicBezTo>
                    <a:pt x="403" y="223"/>
                    <a:pt x="396" y="223"/>
                    <a:pt x="396" y="220"/>
                  </a:cubicBezTo>
                  <a:cubicBezTo>
                    <a:pt x="396" y="217"/>
                    <a:pt x="391" y="217"/>
                    <a:pt x="389" y="216"/>
                  </a:cubicBezTo>
                  <a:cubicBezTo>
                    <a:pt x="387" y="215"/>
                    <a:pt x="390" y="210"/>
                    <a:pt x="389" y="209"/>
                  </a:cubicBezTo>
                  <a:cubicBezTo>
                    <a:pt x="389" y="207"/>
                    <a:pt x="382" y="201"/>
                    <a:pt x="379" y="202"/>
                  </a:cubicBezTo>
                  <a:cubicBezTo>
                    <a:pt x="376" y="202"/>
                    <a:pt x="376" y="198"/>
                    <a:pt x="377" y="198"/>
                  </a:cubicBezTo>
                  <a:cubicBezTo>
                    <a:pt x="379" y="198"/>
                    <a:pt x="380" y="197"/>
                    <a:pt x="383" y="194"/>
                  </a:cubicBezTo>
                  <a:cubicBezTo>
                    <a:pt x="386" y="190"/>
                    <a:pt x="386" y="189"/>
                    <a:pt x="384" y="189"/>
                  </a:cubicBezTo>
                  <a:cubicBezTo>
                    <a:pt x="382" y="188"/>
                    <a:pt x="381" y="186"/>
                    <a:pt x="385" y="186"/>
                  </a:cubicBezTo>
                  <a:cubicBezTo>
                    <a:pt x="389" y="186"/>
                    <a:pt x="395" y="189"/>
                    <a:pt x="397" y="187"/>
                  </a:cubicBezTo>
                  <a:cubicBezTo>
                    <a:pt x="399" y="185"/>
                    <a:pt x="406" y="175"/>
                    <a:pt x="409" y="171"/>
                  </a:cubicBezTo>
                  <a:cubicBezTo>
                    <a:pt x="412" y="167"/>
                    <a:pt x="407" y="167"/>
                    <a:pt x="400" y="167"/>
                  </a:cubicBezTo>
                  <a:cubicBezTo>
                    <a:pt x="394" y="168"/>
                    <a:pt x="393" y="165"/>
                    <a:pt x="387" y="165"/>
                  </a:cubicBezTo>
                  <a:cubicBezTo>
                    <a:pt x="382" y="164"/>
                    <a:pt x="372" y="166"/>
                    <a:pt x="371" y="167"/>
                  </a:cubicBezTo>
                  <a:cubicBezTo>
                    <a:pt x="369" y="169"/>
                    <a:pt x="373" y="170"/>
                    <a:pt x="373" y="172"/>
                  </a:cubicBezTo>
                  <a:cubicBezTo>
                    <a:pt x="372" y="174"/>
                    <a:pt x="369" y="171"/>
                    <a:pt x="367" y="172"/>
                  </a:cubicBezTo>
                  <a:cubicBezTo>
                    <a:pt x="366" y="172"/>
                    <a:pt x="368" y="175"/>
                    <a:pt x="367" y="181"/>
                  </a:cubicBezTo>
                  <a:cubicBezTo>
                    <a:pt x="367" y="187"/>
                    <a:pt x="369" y="187"/>
                    <a:pt x="371" y="190"/>
                  </a:cubicBezTo>
                  <a:cubicBezTo>
                    <a:pt x="372" y="192"/>
                    <a:pt x="372" y="195"/>
                    <a:pt x="372" y="199"/>
                  </a:cubicBezTo>
                  <a:cubicBezTo>
                    <a:pt x="372" y="203"/>
                    <a:pt x="368" y="203"/>
                    <a:pt x="367" y="204"/>
                  </a:cubicBezTo>
                  <a:cubicBezTo>
                    <a:pt x="366" y="205"/>
                    <a:pt x="370" y="206"/>
                    <a:pt x="369" y="208"/>
                  </a:cubicBezTo>
                  <a:cubicBezTo>
                    <a:pt x="369" y="211"/>
                    <a:pt x="365" y="207"/>
                    <a:pt x="363" y="208"/>
                  </a:cubicBezTo>
                  <a:cubicBezTo>
                    <a:pt x="361" y="208"/>
                    <a:pt x="359" y="215"/>
                    <a:pt x="361" y="217"/>
                  </a:cubicBezTo>
                  <a:cubicBezTo>
                    <a:pt x="364" y="218"/>
                    <a:pt x="364" y="218"/>
                    <a:pt x="363" y="220"/>
                  </a:cubicBezTo>
                  <a:cubicBezTo>
                    <a:pt x="361" y="223"/>
                    <a:pt x="359" y="226"/>
                    <a:pt x="363" y="230"/>
                  </a:cubicBezTo>
                  <a:cubicBezTo>
                    <a:pt x="367" y="233"/>
                    <a:pt x="375" y="233"/>
                    <a:pt x="379" y="235"/>
                  </a:cubicBezTo>
                  <a:cubicBezTo>
                    <a:pt x="384" y="238"/>
                    <a:pt x="378" y="236"/>
                    <a:pt x="379" y="239"/>
                  </a:cubicBezTo>
                  <a:cubicBezTo>
                    <a:pt x="381" y="242"/>
                    <a:pt x="377" y="243"/>
                    <a:pt x="377" y="246"/>
                  </a:cubicBezTo>
                  <a:cubicBezTo>
                    <a:pt x="377" y="248"/>
                    <a:pt x="379" y="247"/>
                    <a:pt x="381" y="243"/>
                  </a:cubicBezTo>
                  <a:cubicBezTo>
                    <a:pt x="383" y="239"/>
                    <a:pt x="384" y="244"/>
                    <a:pt x="384" y="247"/>
                  </a:cubicBezTo>
                  <a:cubicBezTo>
                    <a:pt x="384" y="251"/>
                    <a:pt x="381" y="249"/>
                    <a:pt x="379" y="252"/>
                  </a:cubicBezTo>
                  <a:cubicBezTo>
                    <a:pt x="376" y="256"/>
                    <a:pt x="374" y="256"/>
                    <a:pt x="371" y="255"/>
                  </a:cubicBezTo>
                  <a:cubicBezTo>
                    <a:pt x="367" y="255"/>
                    <a:pt x="369" y="260"/>
                    <a:pt x="371" y="263"/>
                  </a:cubicBezTo>
                  <a:cubicBezTo>
                    <a:pt x="372" y="266"/>
                    <a:pt x="371" y="267"/>
                    <a:pt x="367" y="266"/>
                  </a:cubicBezTo>
                  <a:cubicBezTo>
                    <a:pt x="363" y="265"/>
                    <a:pt x="360" y="263"/>
                    <a:pt x="362" y="260"/>
                  </a:cubicBezTo>
                  <a:cubicBezTo>
                    <a:pt x="364" y="257"/>
                    <a:pt x="366" y="253"/>
                    <a:pt x="363" y="253"/>
                  </a:cubicBezTo>
                  <a:cubicBezTo>
                    <a:pt x="361" y="254"/>
                    <a:pt x="356" y="253"/>
                    <a:pt x="354" y="251"/>
                  </a:cubicBezTo>
                  <a:cubicBezTo>
                    <a:pt x="353" y="248"/>
                    <a:pt x="355" y="249"/>
                    <a:pt x="360" y="250"/>
                  </a:cubicBezTo>
                  <a:cubicBezTo>
                    <a:pt x="365" y="250"/>
                    <a:pt x="361" y="247"/>
                    <a:pt x="364" y="247"/>
                  </a:cubicBezTo>
                  <a:cubicBezTo>
                    <a:pt x="368" y="247"/>
                    <a:pt x="371" y="249"/>
                    <a:pt x="374" y="246"/>
                  </a:cubicBezTo>
                  <a:cubicBezTo>
                    <a:pt x="377" y="243"/>
                    <a:pt x="372" y="238"/>
                    <a:pt x="369" y="239"/>
                  </a:cubicBezTo>
                  <a:cubicBezTo>
                    <a:pt x="367" y="240"/>
                    <a:pt x="363" y="241"/>
                    <a:pt x="363" y="238"/>
                  </a:cubicBezTo>
                  <a:cubicBezTo>
                    <a:pt x="363" y="236"/>
                    <a:pt x="367" y="238"/>
                    <a:pt x="369" y="237"/>
                  </a:cubicBezTo>
                  <a:cubicBezTo>
                    <a:pt x="372" y="237"/>
                    <a:pt x="368" y="233"/>
                    <a:pt x="364" y="234"/>
                  </a:cubicBezTo>
                  <a:cubicBezTo>
                    <a:pt x="361" y="235"/>
                    <a:pt x="358" y="235"/>
                    <a:pt x="356" y="232"/>
                  </a:cubicBezTo>
                  <a:cubicBezTo>
                    <a:pt x="353" y="229"/>
                    <a:pt x="348" y="228"/>
                    <a:pt x="346" y="235"/>
                  </a:cubicBezTo>
                  <a:cubicBezTo>
                    <a:pt x="345" y="241"/>
                    <a:pt x="340" y="238"/>
                    <a:pt x="338" y="240"/>
                  </a:cubicBezTo>
                  <a:cubicBezTo>
                    <a:pt x="336" y="242"/>
                    <a:pt x="340" y="244"/>
                    <a:pt x="345" y="244"/>
                  </a:cubicBezTo>
                  <a:cubicBezTo>
                    <a:pt x="350" y="244"/>
                    <a:pt x="354" y="249"/>
                    <a:pt x="351" y="249"/>
                  </a:cubicBezTo>
                  <a:cubicBezTo>
                    <a:pt x="349" y="249"/>
                    <a:pt x="350" y="252"/>
                    <a:pt x="348" y="251"/>
                  </a:cubicBezTo>
                  <a:cubicBezTo>
                    <a:pt x="345" y="250"/>
                    <a:pt x="343" y="251"/>
                    <a:pt x="344" y="253"/>
                  </a:cubicBezTo>
                  <a:cubicBezTo>
                    <a:pt x="346" y="255"/>
                    <a:pt x="344" y="256"/>
                    <a:pt x="344" y="258"/>
                  </a:cubicBezTo>
                  <a:cubicBezTo>
                    <a:pt x="344" y="260"/>
                    <a:pt x="340" y="258"/>
                    <a:pt x="336" y="258"/>
                  </a:cubicBezTo>
                  <a:cubicBezTo>
                    <a:pt x="333" y="258"/>
                    <a:pt x="326" y="259"/>
                    <a:pt x="321" y="260"/>
                  </a:cubicBezTo>
                  <a:cubicBezTo>
                    <a:pt x="316" y="261"/>
                    <a:pt x="310" y="259"/>
                    <a:pt x="308" y="257"/>
                  </a:cubicBezTo>
                  <a:cubicBezTo>
                    <a:pt x="306" y="255"/>
                    <a:pt x="303" y="255"/>
                    <a:pt x="299" y="255"/>
                  </a:cubicBezTo>
                  <a:cubicBezTo>
                    <a:pt x="296" y="255"/>
                    <a:pt x="297" y="252"/>
                    <a:pt x="292" y="251"/>
                  </a:cubicBezTo>
                  <a:cubicBezTo>
                    <a:pt x="288" y="251"/>
                    <a:pt x="289" y="247"/>
                    <a:pt x="288" y="245"/>
                  </a:cubicBezTo>
                  <a:cubicBezTo>
                    <a:pt x="288" y="243"/>
                    <a:pt x="278" y="243"/>
                    <a:pt x="275" y="246"/>
                  </a:cubicBezTo>
                  <a:cubicBezTo>
                    <a:pt x="272" y="248"/>
                    <a:pt x="265" y="247"/>
                    <a:pt x="263" y="251"/>
                  </a:cubicBezTo>
                  <a:cubicBezTo>
                    <a:pt x="261" y="255"/>
                    <a:pt x="265" y="254"/>
                    <a:pt x="267" y="254"/>
                  </a:cubicBezTo>
                  <a:cubicBezTo>
                    <a:pt x="269" y="254"/>
                    <a:pt x="269" y="251"/>
                    <a:pt x="274" y="252"/>
                  </a:cubicBezTo>
                  <a:cubicBezTo>
                    <a:pt x="279" y="252"/>
                    <a:pt x="283" y="246"/>
                    <a:pt x="285" y="249"/>
                  </a:cubicBezTo>
                  <a:cubicBezTo>
                    <a:pt x="287" y="251"/>
                    <a:pt x="276" y="255"/>
                    <a:pt x="272" y="256"/>
                  </a:cubicBezTo>
                  <a:cubicBezTo>
                    <a:pt x="267" y="256"/>
                    <a:pt x="268" y="260"/>
                    <a:pt x="273" y="267"/>
                  </a:cubicBezTo>
                  <a:cubicBezTo>
                    <a:pt x="277" y="273"/>
                    <a:pt x="271" y="269"/>
                    <a:pt x="271" y="273"/>
                  </a:cubicBezTo>
                  <a:cubicBezTo>
                    <a:pt x="271" y="276"/>
                    <a:pt x="262" y="272"/>
                    <a:pt x="266" y="271"/>
                  </a:cubicBezTo>
                  <a:cubicBezTo>
                    <a:pt x="269" y="269"/>
                    <a:pt x="267" y="266"/>
                    <a:pt x="265" y="264"/>
                  </a:cubicBezTo>
                  <a:cubicBezTo>
                    <a:pt x="262" y="262"/>
                    <a:pt x="260" y="264"/>
                    <a:pt x="261" y="262"/>
                  </a:cubicBezTo>
                  <a:cubicBezTo>
                    <a:pt x="261" y="259"/>
                    <a:pt x="258" y="262"/>
                    <a:pt x="255" y="260"/>
                  </a:cubicBezTo>
                  <a:cubicBezTo>
                    <a:pt x="253" y="258"/>
                    <a:pt x="252" y="256"/>
                    <a:pt x="248" y="258"/>
                  </a:cubicBezTo>
                  <a:cubicBezTo>
                    <a:pt x="245" y="260"/>
                    <a:pt x="241" y="259"/>
                    <a:pt x="233" y="261"/>
                  </a:cubicBezTo>
                  <a:cubicBezTo>
                    <a:pt x="226" y="262"/>
                    <a:pt x="212" y="261"/>
                    <a:pt x="210" y="259"/>
                  </a:cubicBezTo>
                  <a:cubicBezTo>
                    <a:pt x="207" y="256"/>
                    <a:pt x="216" y="252"/>
                    <a:pt x="219" y="253"/>
                  </a:cubicBezTo>
                  <a:cubicBezTo>
                    <a:pt x="221" y="253"/>
                    <a:pt x="220" y="250"/>
                    <a:pt x="216" y="247"/>
                  </a:cubicBezTo>
                  <a:cubicBezTo>
                    <a:pt x="212" y="243"/>
                    <a:pt x="203" y="241"/>
                    <a:pt x="203" y="243"/>
                  </a:cubicBezTo>
                  <a:cubicBezTo>
                    <a:pt x="203" y="245"/>
                    <a:pt x="198" y="244"/>
                    <a:pt x="191" y="242"/>
                  </a:cubicBezTo>
                  <a:cubicBezTo>
                    <a:pt x="184" y="241"/>
                    <a:pt x="183" y="239"/>
                    <a:pt x="179" y="239"/>
                  </a:cubicBezTo>
                  <a:cubicBezTo>
                    <a:pt x="175" y="238"/>
                    <a:pt x="168" y="237"/>
                    <a:pt x="163" y="233"/>
                  </a:cubicBezTo>
                  <a:cubicBezTo>
                    <a:pt x="158" y="229"/>
                    <a:pt x="147" y="230"/>
                    <a:pt x="145" y="234"/>
                  </a:cubicBezTo>
                  <a:cubicBezTo>
                    <a:pt x="144" y="238"/>
                    <a:pt x="140" y="237"/>
                    <a:pt x="136" y="237"/>
                  </a:cubicBezTo>
                  <a:cubicBezTo>
                    <a:pt x="132" y="237"/>
                    <a:pt x="138" y="233"/>
                    <a:pt x="136" y="232"/>
                  </a:cubicBezTo>
                  <a:cubicBezTo>
                    <a:pt x="134" y="231"/>
                    <a:pt x="137" y="226"/>
                    <a:pt x="134" y="226"/>
                  </a:cubicBezTo>
                  <a:cubicBezTo>
                    <a:pt x="131" y="226"/>
                    <a:pt x="128" y="238"/>
                    <a:pt x="123" y="237"/>
                  </a:cubicBezTo>
                  <a:cubicBezTo>
                    <a:pt x="117" y="237"/>
                    <a:pt x="115" y="225"/>
                    <a:pt x="111" y="221"/>
                  </a:cubicBezTo>
                  <a:cubicBezTo>
                    <a:pt x="106" y="218"/>
                    <a:pt x="102" y="218"/>
                    <a:pt x="106" y="223"/>
                  </a:cubicBezTo>
                  <a:cubicBezTo>
                    <a:pt x="110" y="228"/>
                    <a:pt x="103" y="224"/>
                    <a:pt x="103" y="227"/>
                  </a:cubicBezTo>
                  <a:cubicBezTo>
                    <a:pt x="103" y="231"/>
                    <a:pt x="97" y="234"/>
                    <a:pt x="97" y="233"/>
                  </a:cubicBezTo>
                  <a:cubicBezTo>
                    <a:pt x="97" y="231"/>
                    <a:pt x="94" y="229"/>
                    <a:pt x="89" y="234"/>
                  </a:cubicBezTo>
                  <a:cubicBezTo>
                    <a:pt x="85" y="239"/>
                    <a:pt x="82" y="238"/>
                    <a:pt x="82" y="236"/>
                  </a:cubicBezTo>
                  <a:cubicBezTo>
                    <a:pt x="81" y="235"/>
                    <a:pt x="69" y="241"/>
                    <a:pt x="69" y="243"/>
                  </a:cubicBezTo>
                  <a:cubicBezTo>
                    <a:pt x="70" y="245"/>
                    <a:pt x="67" y="247"/>
                    <a:pt x="64" y="247"/>
                  </a:cubicBezTo>
                  <a:cubicBezTo>
                    <a:pt x="60" y="246"/>
                    <a:pt x="63" y="244"/>
                    <a:pt x="66" y="242"/>
                  </a:cubicBezTo>
                  <a:cubicBezTo>
                    <a:pt x="69" y="241"/>
                    <a:pt x="77" y="234"/>
                    <a:pt x="81" y="233"/>
                  </a:cubicBezTo>
                  <a:cubicBezTo>
                    <a:pt x="86" y="233"/>
                    <a:pt x="94" y="229"/>
                    <a:pt x="94" y="227"/>
                  </a:cubicBezTo>
                  <a:cubicBezTo>
                    <a:pt x="94" y="225"/>
                    <a:pt x="90" y="227"/>
                    <a:pt x="87" y="226"/>
                  </a:cubicBezTo>
                  <a:cubicBezTo>
                    <a:pt x="84" y="226"/>
                    <a:pt x="79" y="229"/>
                    <a:pt x="74" y="231"/>
                  </a:cubicBezTo>
                  <a:cubicBezTo>
                    <a:pt x="69" y="233"/>
                    <a:pt x="64" y="233"/>
                    <a:pt x="65" y="235"/>
                  </a:cubicBezTo>
                  <a:cubicBezTo>
                    <a:pt x="67" y="238"/>
                    <a:pt x="61" y="235"/>
                    <a:pt x="60" y="237"/>
                  </a:cubicBezTo>
                  <a:cubicBezTo>
                    <a:pt x="58" y="239"/>
                    <a:pt x="56" y="237"/>
                    <a:pt x="58" y="236"/>
                  </a:cubicBezTo>
                  <a:cubicBezTo>
                    <a:pt x="60" y="235"/>
                    <a:pt x="54" y="233"/>
                    <a:pt x="54" y="234"/>
                  </a:cubicBezTo>
                  <a:cubicBezTo>
                    <a:pt x="54" y="235"/>
                    <a:pt x="53" y="237"/>
                    <a:pt x="48" y="237"/>
                  </a:cubicBezTo>
                  <a:cubicBezTo>
                    <a:pt x="44" y="237"/>
                    <a:pt x="40" y="240"/>
                    <a:pt x="43" y="242"/>
                  </a:cubicBezTo>
                  <a:cubicBezTo>
                    <a:pt x="45" y="244"/>
                    <a:pt x="47" y="245"/>
                    <a:pt x="46" y="247"/>
                  </a:cubicBezTo>
                  <a:cubicBezTo>
                    <a:pt x="44" y="248"/>
                    <a:pt x="40" y="243"/>
                    <a:pt x="34" y="243"/>
                  </a:cubicBezTo>
                  <a:cubicBezTo>
                    <a:pt x="27" y="244"/>
                    <a:pt x="15" y="237"/>
                    <a:pt x="15" y="235"/>
                  </a:cubicBezTo>
                  <a:cubicBezTo>
                    <a:pt x="15" y="233"/>
                    <a:pt x="6" y="234"/>
                    <a:pt x="0" y="234"/>
                  </a:cubicBezTo>
                  <a:cubicBezTo>
                    <a:pt x="0" y="357"/>
                    <a:pt x="0" y="357"/>
                    <a:pt x="0" y="357"/>
                  </a:cubicBezTo>
                  <a:cubicBezTo>
                    <a:pt x="0" y="357"/>
                    <a:pt x="3" y="359"/>
                    <a:pt x="4" y="358"/>
                  </a:cubicBezTo>
                  <a:cubicBezTo>
                    <a:pt x="6" y="356"/>
                    <a:pt x="8" y="358"/>
                    <a:pt x="12" y="356"/>
                  </a:cubicBezTo>
                  <a:cubicBezTo>
                    <a:pt x="16" y="354"/>
                    <a:pt x="17" y="358"/>
                    <a:pt x="17" y="360"/>
                  </a:cubicBezTo>
                  <a:cubicBezTo>
                    <a:pt x="17" y="362"/>
                    <a:pt x="23" y="365"/>
                    <a:pt x="25" y="368"/>
                  </a:cubicBezTo>
                  <a:cubicBezTo>
                    <a:pt x="28" y="371"/>
                    <a:pt x="29" y="374"/>
                    <a:pt x="31" y="372"/>
                  </a:cubicBezTo>
                  <a:cubicBezTo>
                    <a:pt x="34" y="371"/>
                    <a:pt x="39" y="370"/>
                    <a:pt x="39" y="367"/>
                  </a:cubicBezTo>
                  <a:cubicBezTo>
                    <a:pt x="39" y="364"/>
                    <a:pt x="50" y="363"/>
                    <a:pt x="50" y="367"/>
                  </a:cubicBezTo>
                  <a:cubicBezTo>
                    <a:pt x="50" y="371"/>
                    <a:pt x="61" y="376"/>
                    <a:pt x="67" y="387"/>
                  </a:cubicBezTo>
                  <a:cubicBezTo>
                    <a:pt x="73" y="398"/>
                    <a:pt x="72" y="400"/>
                    <a:pt x="81" y="404"/>
                  </a:cubicBezTo>
                  <a:cubicBezTo>
                    <a:pt x="90" y="407"/>
                    <a:pt x="90" y="409"/>
                    <a:pt x="89" y="412"/>
                  </a:cubicBezTo>
                  <a:cubicBezTo>
                    <a:pt x="88" y="415"/>
                    <a:pt x="94" y="417"/>
                    <a:pt x="91" y="420"/>
                  </a:cubicBezTo>
                  <a:cubicBezTo>
                    <a:pt x="89" y="421"/>
                    <a:pt x="87" y="422"/>
                    <a:pt x="85" y="424"/>
                  </a:cubicBezTo>
                  <a:cubicBezTo>
                    <a:pt x="85" y="425"/>
                    <a:pt x="87" y="426"/>
                    <a:pt x="89" y="428"/>
                  </a:cubicBezTo>
                  <a:cubicBezTo>
                    <a:pt x="91" y="429"/>
                    <a:pt x="85" y="429"/>
                    <a:pt x="86" y="431"/>
                  </a:cubicBezTo>
                  <a:cubicBezTo>
                    <a:pt x="88" y="433"/>
                    <a:pt x="86" y="435"/>
                    <a:pt x="88" y="437"/>
                  </a:cubicBezTo>
                  <a:cubicBezTo>
                    <a:pt x="90" y="439"/>
                    <a:pt x="93" y="438"/>
                    <a:pt x="95" y="437"/>
                  </a:cubicBezTo>
                  <a:cubicBezTo>
                    <a:pt x="97" y="435"/>
                    <a:pt x="98" y="439"/>
                    <a:pt x="97" y="441"/>
                  </a:cubicBezTo>
                  <a:cubicBezTo>
                    <a:pt x="95" y="444"/>
                    <a:pt x="98" y="446"/>
                    <a:pt x="100" y="444"/>
                  </a:cubicBezTo>
                  <a:cubicBezTo>
                    <a:pt x="102" y="442"/>
                    <a:pt x="105" y="447"/>
                    <a:pt x="107" y="448"/>
                  </a:cubicBezTo>
                  <a:cubicBezTo>
                    <a:pt x="108" y="449"/>
                    <a:pt x="110" y="452"/>
                    <a:pt x="107" y="452"/>
                  </a:cubicBezTo>
                  <a:cubicBezTo>
                    <a:pt x="104" y="452"/>
                    <a:pt x="105" y="456"/>
                    <a:pt x="107" y="457"/>
                  </a:cubicBezTo>
                  <a:cubicBezTo>
                    <a:pt x="109" y="457"/>
                    <a:pt x="109" y="459"/>
                    <a:pt x="109" y="461"/>
                  </a:cubicBezTo>
                  <a:cubicBezTo>
                    <a:pt x="109" y="462"/>
                    <a:pt x="115" y="465"/>
                    <a:pt x="117" y="464"/>
                  </a:cubicBezTo>
                  <a:cubicBezTo>
                    <a:pt x="119" y="463"/>
                    <a:pt x="122" y="465"/>
                    <a:pt x="123" y="467"/>
                  </a:cubicBezTo>
                  <a:cubicBezTo>
                    <a:pt x="124" y="469"/>
                    <a:pt x="128" y="471"/>
                    <a:pt x="130" y="470"/>
                  </a:cubicBezTo>
                  <a:cubicBezTo>
                    <a:pt x="131" y="468"/>
                    <a:pt x="132" y="472"/>
                    <a:pt x="133" y="474"/>
                  </a:cubicBezTo>
                  <a:cubicBezTo>
                    <a:pt x="133" y="477"/>
                    <a:pt x="137" y="475"/>
                    <a:pt x="139" y="475"/>
                  </a:cubicBezTo>
                  <a:cubicBezTo>
                    <a:pt x="141" y="475"/>
                    <a:pt x="142" y="478"/>
                    <a:pt x="143" y="478"/>
                  </a:cubicBezTo>
                  <a:cubicBezTo>
                    <a:pt x="147" y="476"/>
                    <a:pt x="148" y="482"/>
                    <a:pt x="150" y="485"/>
                  </a:cubicBezTo>
                  <a:cubicBezTo>
                    <a:pt x="371" y="484"/>
                    <a:pt x="371" y="484"/>
                    <a:pt x="371" y="484"/>
                  </a:cubicBezTo>
                  <a:cubicBezTo>
                    <a:pt x="371" y="484"/>
                    <a:pt x="371" y="478"/>
                    <a:pt x="374" y="480"/>
                  </a:cubicBezTo>
                  <a:cubicBezTo>
                    <a:pt x="377" y="482"/>
                    <a:pt x="374" y="485"/>
                    <a:pt x="377" y="487"/>
                  </a:cubicBezTo>
                  <a:cubicBezTo>
                    <a:pt x="381" y="488"/>
                    <a:pt x="383" y="490"/>
                    <a:pt x="384" y="489"/>
                  </a:cubicBezTo>
                  <a:cubicBezTo>
                    <a:pt x="386" y="488"/>
                    <a:pt x="389" y="486"/>
                    <a:pt x="392" y="489"/>
                  </a:cubicBezTo>
                  <a:cubicBezTo>
                    <a:pt x="395" y="492"/>
                    <a:pt x="397" y="490"/>
                    <a:pt x="398" y="492"/>
                  </a:cubicBezTo>
                  <a:cubicBezTo>
                    <a:pt x="400" y="494"/>
                    <a:pt x="403" y="496"/>
                    <a:pt x="405" y="493"/>
                  </a:cubicBezTo>
                  <a:cubicBezTo>
                    <a:pt x="407" y="491"/>
                    <a:pt x="414" y="493"/>
                    <a:pt x="417" y="495"/>
                  </a:cubicBezTo>
                  <a:cubicBezTo>
                    <a:pt x="421" y="491"/>
                    <a:pt x="424" y="485"/>
                    <a:pt x="427" y="485"/>
                  </a:cubicBezTo>
                  <a:cubicBezTo>
                    <a:pt x="432" y="485"/>
                    <a:pt x="444" y="486"/>
                    <a:pt x="444" y="492"/>
                  </a:cubicBezTo>
                  <a:cubicBezTo>
                    <a:pt x="445" y="498"/>
                    <a:pt x="452" y="492"/>
                    <a:pt x="453" y="498"/>
                  </a:cubicBezTo>
                  <a:cubicBezTo>
                    <a:pt x="454" y="503"/>
                    <a:pt x="458" y="507"/>
                    <a:pt x="457" y="509"/>
                  </a:cubicBezTo>
                  <a:cubicBezTo>
                    <a:pt x="459" y="510"/>
                    <a:pt x="461" y="511"/>
                    <a:pt x="462" y="512"/>
                  </a:cubicBezTo>
                  <a:cubicBezTo>
                    <a:pt x="464" y="512"/>
                    <a:pt x="470" y="513"/>
                    <a:pt x="474" y="514"/>
                  </a:cubicBezTo>
                  <a:cubicBezTo>
                    <a:pt x="479" y="516"/>
                    <a:pt x="487" y="512"/>
                    <a:pt x="489" y="518"/>
                  </a:cubicBezTo>
                  <a:cubicBezTo>
                    <a:pt x="492" y="524"/>
                    <a:pt x="498" y="529"/>
                    <a:pt x="492" y="529"/>
                  </a:cubicBezTo>
                  <a:cubicBezTo>
                    <a:pt x="488" y="529"/>
                    <a:pt x="481" y="523"/>
                    <a:pt x="482" y="526"/>
                  </a:cubicBezTo>
                  <a:cubicBezTo>
                    <a:pt x="482" y="530"/>
                    <a:pt x="479" y="528"/>
                    <a:pt x="479" y="534"/>
                  </a:cubicBezTo>
                  <a:cubicBezTo>
                    <a:pt x="479" y="539"/>
                    <a:pt x="476" y="546"/>
                    <a:pt x="474" y="546"/>
                  </a:cubicBezTo>
                  <a:cubicBezTo>
                    <a:pt x="474" y="546"/>
                    <a:pt x="473" y="546"/>
                    <a:pt x="473" y="546"/>
                  </a:cubicBezTo>
                  <a:cubicBezTo>
                    <a:pt x="473" y="548"/>
                    <a:pt x="473" y="551"/>
                    <a:pt x="475" y="552"/>
                  </a:cubicBezTo>
                  <a:cubicBezTo>
                    <a:pt x="477" y="550"/>
                    <a:pt x="481" y="547"/>
                    <a:pt x="485" y="547"/>
                  </a:cubicBezTo>
                  <a:cubicBezTo>
                    <a:pt x="490" y="548"/>
                    <a:pt x="491" y="551"/>
                    <a:pt x="495" y="548"/>
                  </a:cubicBezTo>
                  <a:cubicBezTo>
                    <a:pt x="499" y="546"/>
                    <a:pt x="499" y="545"/>
                    <a:pt x="500" y="546"/>
                  </a:cubicBezTo>
                  <a:cubicBezTo>
                    <a:pt x="500" y="547"/>
                    <a:pt x="500" y="547"/>
                    <a:pt x="500" y="547"/>
                  </a:cubicBezTo>
                  <a:cubicBezTo>
                    <a:pt x="501" y="547"/>
                    <a:pt x="502" y="546"/>
                    <a:pt x="502" y="545"/>
                  </a:cubicBezTo>
                  <a:cubicBezTo>
                    <a:pt x="502" y="544"/>
                    <a:pt x="502" y="543"/>
                    <a:pt x="502" y="542"/>
                  </a:cubicBezTo>
                  <a:cubicBezTo>
                    <a:pt x="498" y="543"/>
                    <a:pt x="497" y="543"/>
                    <a:pt x="496" y="540"/>
                  </a:cubicBezTo>
                  <a:cubicBezTo>
                    <a:pt x="495" y="537"/>
                    <a:pt x="507" y="533"/>
                    <a:pt x="512" y="534"/>
                  </a:cubicBezTo>
                  <a:cubicBezTo>
                    <a:pt x="518" y="535"/>
                    <a:pt x="522" y="531"/>
                    <a:pt x="524" y="533"/>
                  </a:cubicBezTo>
                  <a:cubicBezTo>
                    <a:pt x="527" y="530"/>
                    <a:pt x="533" y="525"/>
                    <a:pt x="534" y="525"/>
                  </a:cubicBezTo>
                  <a:cubicBezTo>
                    <a:pt x="537" y="525"/>
                    <a:pt x="562" y="525"/>
                    <a:pt x="562" y="525"/>
                  </a:cubicBezTo>
                  <a:cubicBezTo>
                    <a:pt x="562" y="525"/>
                    <a:pt x="571" y="519"/>
                    <a:pt x="572" y="514"/>
                  </a:cubicBezTo>
                  <a:cubicBezTo>
                    <a:pt x="573" y="509"/>
                    <a:pt x="579" y="497"/>
                    <a:pt x="582" y="500"/>
                  </a:cubicBezTo>
                  <a:cubicBezTo>
                    <a:pt x="585" y="503"/>
                    <a:pt x="593" y="501"/>
                    <a:pt x="593" y="503"/>
                  </a:cubicBezTo>
                  <a:cubicBezTo>
                    <a:pt x="593" y="505"/>
                    <a:pt x="590" y="513"/>
                    <a:pt x="600" y="526"/>
                  </a:cubicBezTo>
                  <a:cubicBezTo>
                    <a:pt x="603" y="524"/>
                    <a:pt x="606" y="522"/>
                    <a:pt x="608" y="522"/>
                  </a:cubicBezTo>
                  <a:cubicBezTo>
                    <a:pt x="611" y="522"/>
                    <a:pt x="616" y="518"/>
                    <a:pt x="618" y="515"/>
                  </a:cubicBezTo>
                  <a:cubicBezTo>
                    <a:pt x="619" y="513"/>
                    <a:pt x="621" y="518"/>
                    <a:pt x="618" y="519"/>
                  </a:cubicBezTo>
                  <a:cubicBezTo>
                    <a:pt x="615" y="520"/>
                    <a:pt x="620" y="522"/>
                    <a:pt x="625" y="522"/>
                  </a:cubicBezTo>
                  <a:cubicBezTo>
                    <a:pt x="630" y="521"/>
                    <a:pt x="623" y="523"/>
                    <a:pt x="619" y="523"/>
                  </a:cubicBezTo>
                  <a:cubicBezTo>
                    <a:pt x="616" y="523"/>
                    <a:pt x="614" y="523"/>
                    <a:pt x="609" y="528"/>
                  </a:cubicBezTo>
                  <a:cubicBezTo>
                    <a:pt x="604" y="533"/>
                    <a:pt x="605" y="535"/>
                    <a:pt x="608" y="537"/>
                  </a:cubicBezTo>
                  <a:cubicBezTo>
                    <a:pt x="611" y="540"/>
                    <a:pt x="615" y="539"/>
                    <a:pt x="619" y="535"/>
                  </a:cubicBezTo>
                  <a:cubicBezTo>
                    <a:pt x="623" y="532"/>
                    <a:pt x="622" y="529"/>
                    <a:pt x="626" y="529"/>
                  </a:cubicBezTo>
                  <a:cubicBezTo>
                    <a:pt x="630" y="529"/>
                    <a:pt x="640" y="525"/>
                    <a:pt x="645" y="524"/>
                  </a:cubicBezTo>
                  <a:cubicBezTo>
                    <a:pt x="649" y="522"/>
                    <a:pt x="646" y="522"/>
                    <a:pt x="646" y="520"/>
                  </a:cubicBezTo>
                  <a:cubicBezTo>
                    <a:pt x="646" y="518"/>
                    <a:pt x="654" y="518"/>
                    <a:pt x="657" y="516"/>
                  </a:cubicBezTo>
                  <a:cubicBezTo>
                    <a:pt x="660" y="514"/>
                    <a:pt x="657" y="512"/>
                    <a:pt x="654" y="513"/>
                  </a:cubicBezTo>
                  <a:close/>
                  <a:moveTo>
                    <a:pt x="190" y="281"/>
                  </a:moveTo>
                  <a:cubicBezTo>
                    <a:pt x="185" y="287"/>
                    <a:pt x="184" y="288"/>
                    <a:pt x="179" y="287"/>
                  </a:cubicBezTo>
                  <a:cubicBezTo>
                    <a:pt x="174" y="286"/>
                    <a:pt x="171" y="289"/>
                    <a:pt x="173" y="290"/>
                  </a:cubicBezTo>
                  <a:cubicBezTo>
                    <a:pt x="176" y="292"/>
                    <a:pt x="176" y="294"/>
                    <a:pt x="171" y="295"/>
                  </a:cubicBezTo>
                  <a:cubicBezTo>
                    <a:pt x="166" y="296"/>
                    <a:pt x="163" y="300"/>
                    <a:pt x="161" y="299"/>
                  </a:cubicBezTo>
                  <a:cubicBezTo>
                    <a:pt x="159" y="299"/>
                    <a:pt x="169" y="291"/>
                    <a:pt x="167" y="289"/>
                  </a:cubicBezTo>
                  <a:cubicBezTo>
                    <a:pt x="164" y="287"/>
                    <a:pt x="157" y="293"/>
                    <a:pt x="157" y="295"/>
                  </a:cubicBezTo>
                  <a:cubicBezTo>
                    <a:pt x="157" y="298"/>
                    <a:pt x="153" y="298"/>
                    <a:pt x="150" y="298"/>
                  </a:cubicBezTo>
                  <a:cubicBezTo>
                    <a:pt x="147" y="297"/>
                    <a:pt x="144" y="295"/>
                    <a:pt x="146" y="295"/>
                  </a:cubicBezTo>
                  <a:cubicBezTo>
                    <a:pt x="149" y="294"/>
                    <a:pt x="147" y="291"/>
                    <a:pt x="151" y="290"/>
                  </a:cubicBezTo>
                  <a:cubicBezTo>
                    <a:pt x="155" y="289"/>
                    <a:pt x="150" y="286"/>
                    <a:pt x="151" y="285"/>
                  </a:cubicBezTo>
                  <a:cubicBezTo>
                    <a:pt x="152" y="283"/>
                    <a:pt x="160" y="286"/>
                    <a:pt x="160" y="284"/>
                  </a:cubicBezTo>
                  <a:cubicBezTo>
                    <a:pt x="160" y="281"/>
                    <a:pt x="153" y="278"/>
                    <a:pt x="150" y="280"/>
                  </a:cubicBezTo>
                  <a:cubicBezTo>
                    <a:pt x="148" y="282"/>
                    <a:pt x="142" y="286"/>
                    <a:pt x="134" y="283"/>
                  </a:cubicBezTo>
                  <a:cubicBezTo>
                    <a:pt x="132" y="282"/>
                    <a:pt x="152" y="279"/>
                    <a:pt x="156" y="276"/>
                  </a:cubicBezTo>
                  <a:cubicBezTo>
                    <a:pt x="159" y="273"/>
                    <a:pt x="174" y="270"/>
                    <a:pt x="176" y="272"/>
                  </a:cubicBezTo>
                  <a:cubicBezTo>
                    <a:pt x="177" y="275"/>
                    <a:pt x="167" y="277"/>
                    <a:pt x="172" y="280"/>
                  </a:cubicBezTo>
                  <a:cubicBezTo>
                    <a:pt x="176" y="282"/>
                    <a:pt x="184" y="281"/>
                    <a:pt x="186" y="278"/>
                  </a:cubicBezTo>
                  <a:cubicBezTo>
                    <a:pt x="187" y="275"/>
                    <a:pt x="195" y="276"/>
                    <a:pt x="190" y="281"/>
                  </a:cubicBezTo>
                  <a:close/>
                  <a:moveTo>
                    <a:pt x="235" y="339"/>
                  </a:moveTo>
                  <a:cubicBezTo>
                    <a:pt x="229" y="344"/>
                    <a:pt x="230" y="342"/>
                    <a:pt x="225" y="343"/>
                  </a:cubicBezTo>
                  <a:cubicBezTo>
                    <a:pt x="220" y="344"/>
                    <a:pt x="224" y="349"/>
                    <a:pt x="218" y="349"/>
                  </a:cubicBezTo>
                  <a:cubicBezTo>
                    <a:pt x="212" y="350"/>
                    <a:pt x="198" y="350"/>
                    <a:pt x="196" y="347"/>
                  </a:cubicBezTo>
                  <a:cubicBezTo>
                    <a:pt x="196" y="346"/>
                    <a:pt x="204" y="347"/>
                    <a:pt x="205" y="344"/>
                  </a:cubicBezTo>
                  <a:cubicBezTo>
                    <a:pt x="205" y="342"/>
                    <a:pt x="207" y="338"/>
                    <a:pt x="211" y="338"/>
                  </a:cubicBezTo>
                  <a:cubicBezTo>
                    <a:pt x="215" y="338"/>
                    <a:pt x="214" y="333"/>
                    <a:pt x="208" y="330"/>
                  </a:cubicBezTo>
                  <a:cubicBezTo>
                    <a:pt x="203" y="328"/>
                    <a:pt x="217" y="326"/>
                    <a:pt x="220" y="330"/>
                  </a:cubicBezTo>
                  <a:cubicBezTo>
                    <a:pt x="223" y="335"/>
                    <a:pt x="229" y="338"/>
                    <a:pt x="232" y="335"/>
                  </a:cubicBezTo>
                  <a:cubicBezTo>
                    <a:pt x="236" y="332"/>
                    <a:pt x="254" y="323"/>
                    <a:pt x="254" y="327"/>
                  </a:cubicBezTo>
                  <a:cubicBezTo>
                    <a:pt x="254" y="331"/>
                    <a:pt x="241" y="334"/>
                    <a:pt x="235" y="339"/>
                  </a:cubicBezTo>
                  <a:close/>
                  <a:moveTo>
                    <a:pt x="359" y="468"/>
                  </a:moveTo>
                  <a:cubicBezTo>
                    <a:pt x="355" y="469"/>
                    <a:pt x="359" y="458"/>
                    <a:pt x="352" y="454"/>
                  </a:cubicBezTo>
                  <a:cubicBezTo>
                    <a:pt x="344" y="449"/>
                    <a:pt x="340" y="441"/>
                    <a:pt x="340" y="436"/>
                  </a:cubicBezTo>
                  <a:cubicBezTo>
                    <a:pt x="340" y="432"/>
                    <a:pt x="347" y="429"/>
                    <a:pt x="350" y="433"/>
                  </a:cubicBezTo>
                  <a:cubicBezTo>
                    <a:pt x="353" y="437"/>
                    <a:pt x="357" y="451"/>
                    <a:pt x="360" y="456"/>
                  </a:cubicBezTo>
                  <a:cubicBezTo>
                    <a:pt x="362" y="461"/>
                    <a:pt x="362" y="468"/>
                    <a:pt x="359" y="4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06" name="Freeform 158">
              <a:extLst>
                <a:ext uri="{FF2B5EF4-FFF2-40B4-BE49-F238E27FC236}">
                  <a16:creationId xmlns:a16="http://schemas.microsoft.com/office/drawing/2014/main" id="{338C85C8-08F6-4EDE-83F5-54D1493FC4EE}"/>
                </a:ext>
              </a:extLst>
            </p:cNvPr>
            <p:cNvSpPr>
              <a:spLocks noEditPoints="1"/>
            </p:cNvSpPr>
            <p:nvPr userDrawn="1"/>
          </p:nvSpPr>
          <p:spPr bwMode="auto">
            <a:xfrm>
              <a:off x="8665054" y="4555002"/>
              <a:ext cx="942010" cy="833557"/>
            </a:xfrm>
            <a:custGeom>
              <a:avLst/>
              <a:gdLst>
                <a:gd name="T0" fmla="*/ 326 w 331"/>
                <a:gd name="T1" fmla="*/ 128 h 293"/>
                <a:gd name="T2" fmla="*/ 312 w 331"/>
                <a:gd name="T3" fmla="*/ 114 h 293"/>
                <a:gd name="T4" fmla="*/ 302 w 331"/>
                <a:gd name="T5" fmla="*/ 99 h 293"/>
                <a:gd name="T6" fmla="*/ 293 w 331"/>
                <a:gd name="T7" fmla="*/ 88 h 293"/>
                <a:gd name="T8" fmla="*/ 270 w 331"/>
                <a:gd name="T9" fmla="*/ 66 h 293"/>
                <a:gd name="T10" fmla="*/ 262 w 331"/>
                <a:gd name="T11" fmla="*/ 38 h 293"/>
                <a:gd name="T12" fmla="*/ 248 w 331"/>
                <a:gd name="T13" fmla="*/ 24 h 293"/>
                <a:gd name="T14" fmla="*/ 235 w 331"/>
                <a:gd name="T15" fmla="*/ 7 h 293"/>
                <a:gd name="T16" fmla="*/ 231 w 331"/>
                <a:gd name="T17" fmla="*/ 36 h 293"/>
                <a:gd name="T18" fmla="*/ 212 w 331"/>
                <a:gd name="T19" fmla="*/ 54 h 293"/>
                <a:gd name="T20" fmla="*/ 189 w 331"/>
                <a:gd name="T21" fmla="*/ 42 h 293"/>
                <a:gd name="T22" fmla="*/ 185 w 331"/>
                <a:gd name="T23" fmla="*/ 25 h 293"/>
                <a:gd name="T24" fmla="*/ 191 w 331"/>
                <a:gd name="T25" fmla="*/ 12 h 293"/>
                <a:gd name="T26" fmla="*/ 179 w 331"/>
                <a:gd name="T27" fmla="*/ 13 h 293"/>
                <a:gd name="T28" fmla="*/ 159 w 331"/>
                <a:gd name="T29" fmla="*/ 9 h 293"/>
                <a:gd name="T30" fmla="*/ 138 w 331"/>
                <a:gd name="T31" fmla="*/ 22 h 293"/>
                <a:gd name="T32" fmla="*/ 131 w 331"/>
                <a:gd name="T33" fmla="*/ 36 h 293"/>
                <a:gd name="T34" fmla="*/ 119 w 331"/>
                <a:gd name="T35" fmla="*/ 31 h 293"/>
                <a:gd name="T36" fmla="*/ 105 w 331"/>
                <a:gd name="T37" fmla="*/ 32 h 293"/>
                <a:gd name="T38" fmla="*/ 94 w 331"/>
                <a:gd name="T39" fmla="*/ 39 h 293"/>
                <a:gd name="T40" fmla="*/ 87 w 331"/>
                <a:gd name="T41" fmla="*/ 52 h 293"/>
                <a:gd name="T42" fmla="*/ 76 w 331"/>
                <a:gd name="T43" fmla="*/ 53 h 293"/>
                <a:gd name="T44" fmla="*/ 49 w 331"/>
                <a:gd name="T45" fmla="*/ 78 h 293"/>
                <a:gd name="T46" fmla="*/ 24 w 331"/>
                <a:gd name="T47" fmla="*/ 86 h 293"/>
                <a:gd name="T48" fmla="*/ 9 w 331"/>
                <a:gd name="T49" fmla="*/ 93 h 293"/>
                <a:gd name="T50" fmla="*/ 4 w 331"/>
                <a:gd name="T51" fmla="*/ 121 h 293"/>
                <a:gd name="T52" fmla="*/ 6 w 331"/>
                <a:gd name="T53" fmla="*/ 133 h 293"/>
                <a:gd name="T54" fmla="*/ 15 w 331"/>
                <a:gd name="T55" fmla="*/ 162 h 293"/>
                <a:gd name="T56" fmla="*/ 16 w 331"/>
                <a:gd name="T57" fmla="*/ 198 h 293"/>
                <a:gd name="T58" fmla="*/ 40 w 331"/>
                <a:gd name="T59" fmla="*/ 210 h 293"/>
                <a:gd name="T60" fmla="*/ 74 w 331"/>
                <a:gd name="T61" fmla="*/ 200 h 293"/>
                <a:gd name="T62" fmla="*/ 112 w 331"/>
                <a:gd name="T63" fmla="*/ 185 h 293"/>
                <a:gd name="T64" fmla="*/ 156 w 331"/>
                <a:gd name="T65" fmla="*/ 183 h 293"/>
                <a:gd name="T66" fmla="*/ 171 w 331"/>
                <a:gd name="T67" fmla="*/ 191 h 293"/>
                <a:gd name="T68" fmla="*/ 187 w 331"/>
                <a:gd name="T69" fmla="*/ 205 h 293"/>
                <a:gd name="T70" fmla="*/ 198 w 331"/>
                <a:gd name="T71" fmla="*/ 203 h 293"/>
                <a:gd name="T72" fmla="*/ 205 w 331"/>
                <a:gd name="T73" fmla="*/ 206 h 293"/>
                <a:gd name="T74" fmla="*/ 217 w 331"/>
                <a:gd name="T75" fmla="*/ 226 h 293"/>
                <a:gd name="T76" fmla="*/ 245 w 331"/>
                <a:gd name="T77" fmla="*/ 245 h 293"/>
                <a:gd name="T78" fmla="*/ 260 w 331"/>
                <a:gd name="T79" fmla="*/ 243 h 293"/>
                <a:gd name="T80" fmla="*/ 271 w 331"/>
                <a:gd name="T81" fmla="*/ 248 h 293"/>
                <a:gd name="T82" fmla="*/ 299 w 331"/>
                <a:gd name="T83" fmla="*/ 235 h 293"/>
                <a:gd name="T84" fmla="*/ 316 w 331"/>
                <a:gd name="T85" fmla="*/ 189 h 293"/>
                <a:gd name="T86" fmla="*/ 327 w 331"/>
                <a:gd name="T87" fmla="*/ 162 h 293"/>
                <a:gd name="T88" fmla="*/ 150 w 331"/>
                <a:gd name="T89" fmla="*/ 7 h 293"/>
                <a:gd name="T90" fmla="*/ 190 w 331"/>
                <a:gd name="T91" fmla="*/ 219 h 293"/>
                <a:gd name="T92" fmla="*/ 270 w 331"/>
                <a:gd name="T93" fmla="*/ 268 h 293"/>
                <a:gd name="T94" fmla="*/ 271 w 331"/>
                <a:gd name="T95" fmla="*/ 293 h 293"/>
                <a:gd name="T96" fmla="*/ 282 w 331"/>
                <a:gd name="T97" fmla="*/ 286 h 293"/>
                <a:gd name="T98" fmla="*/ 270 w 331"/>
                <a:gd name="T99" fmla="*/ 2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 h="293">
                  <a:moveTo>
                    <a:pt x="328" y="147"/>
                  </a:moveTo>
                  <a:cubicBezTo>
                    <a:pt x="330" y="146"/>
                    <a:pt x="328" y="140"/>
                    <a:pt x="326" y="141"/>
                  </a:cubicBezTo>
                  <a:cubicBezTo>
                    <a:pt x="325" y="142"/>
                    <a:pt x="325" y="132"/>
                    <a:pt x="326" y="128"/>
                  </a:cubicBezTo>
                  <a:cubicBezTo>
                    <a:pt x="327" y="123"/>
                    <a:pt x="326" y="124"/>
                    <a:pt x="324" y="126"/>
                  </a:cubicBezTo>
                  <a:cubicBezTo>
                    <a:pt x="322" y="129"/>
                    <a:pt x="319" y="122"/>
                    <a:pt x="319" y="120"/>
                  </a:cubicBezTo>
                  <a:cubicBezTo>
                    <a:pt x="318" y="118"/>
                    <a:pt x="315" y="113"/>
                    <a:pt x="312" y="114"/>
                  </a:cubicBezTo>
                  <a:cubicBezTo>
                    <a:pt x="309" y="115"/>
                    <a:pt x="311" y="110"/>
                    <a:pt x="308" y="110"/>
                  </a:cubicBezTo>
                  <a:cubicBezTo>
                    <a:pt x="306" y="111"/>
                    <a:pt x="305" y="106"/>
                    <a:pt x="306" y="102"/>
                  </a:cubicBezTo>
                  <a:cubicBezTo>
                    <a:pt x="306" y="98"/>
                    <a:pt x="304" y="101"/>
                    <a:pt x="302" y="99"/>
                  </a:cubicBezTo>
                  <a:cubicBezTo>
                    <a:pt x="301" y="97"/>
                    <a:pt x="300" y="99"/>
                    <a:pt x="298" y="100"/>
                  </a:cubicBezTo>
                  <a:cubicBezTo>
                    <a:pt x="296" y="100"/>
                    <a:pt x="295" y="96"/>
                    <a:pt x="296" y="94"/>
                  </a:cubicBezTo>
                  <a:cubicBezTo>
                    <a:pt x="296" y="92"/>
                    <a:pt x="295" y="90"/>
                    <a:pt x="293" y="88"/>
                  </a:cubicBezTo>
                  <a:cubicBezTo>
                    <a:pt x="290" y="86"/>
                    <a:pt x="290" y="85"/>
                    <a:pt x="290" y="82"/>
                  </a:cubicBezTo>
                  <a:cubicBezTo>
                    <a:pt x="290" y="80"/>
                    <a:pt x="275" y="72"/>
                    <a:pt x="272" y="71"/>
                  </a:cubicBezTo>
                  <a:cubicBezTo>
                    <a:pt x="268" y="71"/>
                    <a:pt x="271" y="67"/>
                    <a:pt x="270" y="66"/>
                  </a:cubicBezTo>
                  <a:cubicBezTo>
                    <a:pt x="268" y="65"/>
                    <a:pt x="268" y="60"/>
                    <a:pt x="268" y="56"/>
                  </a:cubicBezTo>
                  <a:cubicBezTo>
                    <a:pt x="268" y="52"/>
                    <a:pt x="263" y="51"/>
                    <a:pt x="263" y="48"/>
                  </a:cubicBezTo>
                  <a:cubicBezTo>
                    <a:pt x="263" y="44"/>
                    <a:pt x="261" y="41"/>
                    <a:pt x="262" y="38"/>
                  </a:cubicBezTo>
                  <a:cubicBezTo>
                    <a:pt x="262" y="34"/>
                    <a:pt x="257" y="33"/>
                    <a:pt x="256" y="31"/>
                  </a:cubicBezTo>
                  <a:cubicBezTo>
                    <a:pt x="256" y="29"/>
                    <a:pt x="253" y="31"/>
                    <a:pt x="250" y="32"/>
                  </a:cubicBezTo>
                  <a:cubicBezTo>
                    <a:pt x="247" y="32"/>
                    <a:pt x="247" y="28"/>
                    <a:pt x="248" y="24"/>
                  </a:cubicBezTo>
                  <a:cubicBezTo>
                    <a:pt x="248" y="19"/>
                    <a:pt x="246" y="13"/>
                    <a:pt x="244" y="11"/>
                  </a:cubicBezTo>
                  <a:cubicBezTo>
                    <a:pt x="241" y="9"/>
                    <a:pt x="241" y="2"/>
                    <a:pt x="240" y="1"/>
                  </a:cubicBezTo>
                  <a:cubicBezTo>
                    <a:pt x="239" y="0"/>
                    <a:pt x="235" y="4"/>
                    <a:pt x="235" y="7"/>
                  </a:cubicBezTo>
                  <a:cubicBezTo>
                    <a:pt x="235" y="9"/>
                    <a:pt x="234" y="12"/>
                    <a:pt x="233" y="13"/>
                  </a:cubicBezTo>
                  <a:cubicBezTo>
                    <a:pt x="231" y="15"/>
                    <a:pt x="234" y="20"/>
                    <a:pt x="232" y="22"/>
                  </a:cubicBezTo>
                  <a:cubicBezTo>
                    <a:pt x="230" y="24"/>
                    <a:pt x="232" y="32"/>
                    <a:pt x="231" y="36"/>
                  </a:cubicBezTo>
                  <a:cubicBezTo>
                    <a:pt x="231" y="41"/>
                    <a:pt x="231" y="46"/>
                    <a:pt x="229" y="49"/>
                  </a:cubicBezTo>
                  <a:cubicBezTo>
                    <a:pt x="226" y="52"/>
                    <a:pt x="226" y="57"/>
                    <a:pt x="222" y="58"/>
                  </a:cubicBezTo>
                  <a:cubicBezTo>
                    <a:pt x="217" y="60"/>
                    <a:pt x="212" y="56"/>
                    <a:pt x="212" y="54"/>
                  </a:cubicBezTo>
                  <a:cubicBezTo>
                    <a:pt x="212" y="52"/>
                    <a:pt x="207" y="50"/>
                    <a:pt x="205" y="51"/>
                  </a:cubicBezTo>
                  <a:cubicBezTo>
                    <a:pt x="202" y="51"/>
                    <a:pt x="201" y="47"/>
                    <a:pt x="197" y="44"/>
                  </a:cubicBezTo>
                  <a:cubicBezTo>
                    <a:pt x="193" y="41"/>
                    <a:pt x="190" y="45"/>
                    <a:pt x="189" y="42"/>
                  </a:cubicBezTo>
                  <a:cubicBezTo>
                    <a:pt x="188" y="38"/>
                    <a:pt x="186" y="37"/>
                    <a:pt x="183" y="35"/>
                  </a:cubicBezTo>
                  <a:cubicBezTo>
                    <a:pt x="181" y="34"/>
                    <a:pt x="181" y="34"/>
                    <a:pt x="184" y="32"/>
                  </a:cubicBezTo>
                  <a:cubicBezTo>
                    <a:pt x="187" y="30"/>
                    <a:pt x="186" y="27"/>
                    <a:pt x="185" y="25"/>
                  </a:cubicBezTo>
                  <a:cubicBezTo>
                    <a:pt x="183" y="22"/>
                    <a:pt x="186" y="23"/>
                    <a:pt x="190" y="21"/>
                  </a:cubicBezTo>
                  <a:cubicBezTo>
                    <a:pt x="194" y="19"/>
                    <a:pt x="190" y="17"/>
                    <a:pt x="193" y="16"/>
                  </a:cubicBezTo>
                  <a:cubicBezTo>
                    <a:pt x="195" y="15"/>
                    <a:pt x="194" y="12"/>
                    <a:pt x="191" y="12"/>
                  </a:cubicBezTo>
                  <a:cubicBezTo>
                    <a:pt x="188" y="11"/>
                    <a:pt x="189" y="15"/>
                    <a:pt x="188" y="15"/>
                  </a:cubicBezTo>
                  <a:cubicBezTo>
                    <a:pt x="187" y="15"/>
                    <a:pt x="186" y="11"/>
                    <a:pt x="185" y="11"/>
                  </a:cubicBezTo>
                  <a:cubicBezTo>
                    <a:pt x="184" y="11"/>
                    <a:pt x="181" y="16"/>
                    <a:pt x="179" y="13"/>
                  </a:cubicBezTo>
                  <a:cubicBezTo>
                    <a:pt x="177" y="11"/>
                    <a:pt x="167" y="9"/>
                    <a:pt x="163" y="8"/>
                  </a:cubicBezTo>
                  <a:cubicBezTo>
                    <a:pt x="159" y="8"/>
                    <a:pt x="158" y="3"/>
                    <a:pt x="156" y="4"/>
                  </a:cubicBezTo>
                  <a:cubicBezTo>
                    <a:pt x="153" y="5"/>
                    <a:pt x="156" y="6"/>
                    <a:pt x="159" y="9"/>
                  </a:cubicBezTo>
                  <a:cubicBezTo>
                    <a:pt x="161" y="12"/>
                    <a:pt x="150" y="14"/>
                    <a:pt x="146" y="13"/>
                  </a:cubicBezTo>
                  <a:cubicBezTo>
                    <a:pt x="143" y="12"/>
                    <a:pt x="147" y="15"/>
                    <a:pt x="144" y="15"/>
                  </a:cubicBezTo>
                  <a:cubicBezTo>
                    <a:pt x="141" y="15"/>
                    <a:pt x="141" y="20"/>
                    <a:pt x="138" y="22"/>
                  </a:cubicBezTo>
                  <a:cubicBezTo>
                    <a:pt x="136" y="25"/>
                    <a:pt x="138" y="27"/>
                    <a:pt x="135" y="28"/>
                  </a:cubicBezTo>
                  <a:cubicBezTo>
                    <a:pt x="133" y="30"/>
                    <a:pt x="132" y="32"/>
                    <a:pt x="135" y="35"/>
                  </a:cubicBezTo>
                  <a:cubicBezTo>
                    <a:pt x="138" y="39"/>
                    <a:pt x="134" y="39"/>
                    <a:pt x="131" y="36"/>
                  </a:cubicBezTo>
                  <a:cubicBezTo>
                    <a:pt x="129" y="33"/>
                    <a:pt x="126" y="33"/>
                    <a:pt x="126" y="36"/>
                  </a:cubicBezTo>
                  <a:cubicBezTo>
                    <a:pt x="126" y="39"/>
                    <a:pt x="123" y="38"/>
                    <a:pt x="124" y="35"/>
                  </a:cubicBezTo>
                  <a:cubicBezTo>
                    <a:pt x="124" y="31"/>
                    <a:pt x="120" y="33"/>
                    <a:pt x="119" y="31"/>
                  </a:cubicBezTo>
                  <a:cubicBezTo>
                    <a:pt x="118" y="29"/>
                    <a:pt x="115" y="26"/>
                    <a:pt x="112" y="26"/>
                  </a:cubicBezTo>
                  <a:cubicBezTo>
                    <a:pt x="110" y="26"/>
                    <a:pt x="110" y="29"/>
                    <a:pt x="108" y="29"/>
                  </a:cubicBezTo>
                  <a:cubicBezTo>
                    <a:pt x="105" y="29"/>
                    <a:pt x="105" y="30"/>
                    <a:pt x="105" y="32"/>
                  </a:cubicBezTo>
                  <a:cubicBezTo>
                    <a:pt x="105" y="35"/>
                    <a:pt x="102" y="32"/>
                    <a:pt x="99" y="32"/>
                  </a:cubicBezTo>
                  <a:cubicBezTo>
                    <a:pt x="96" y="33"/>
                    <a:pt x="99" y="36"/>
                    <a:pt x="97" y="36"/>
                  </a:cubicBezTo>
                  <a:cubicBezTo>
                    <a:pt x="96" y="36"/>
                    <a:pt x="96" y="39"/>
                    <a:pt x="94" y="39"/>
                  </a:cubicBezTo>
                  <a:cubicBezTo>
                    <a:pt x="91" y="39"/>
                    <a:pt x="92" y="44"/>
                    <a:pt x="92" y="47"/>
                  </a:cubicBezTo>
                  <a:cubicBezTo>
                    <a:pt x="92" y="49"/>
                    <a:pt x="89" y="45"/>
                    <a:pt x="86" y="46"/>
                  </a:cubicBezTo>
                  <a:cubicBezTo>
                    <a:pt x="84" y="47"/>
                    <a:pt x="87" y="49"/>
                    <a:pt x="87" y="52"/>
                  </a:cubicBezTo>
                  <a:cubicBezTo>
                    <a:pt x="88" y="55"/>
                    <a:pt x="86" y="55"/>
                    <a:pt x="85" y="56"/>
                  </a:cubicBezTo>
                  <a:cubicBezTo>
                    <a:pt x="84" y="57"/>
                    <a:pt x="82" y="53"/>
                    <a:pt x="82" y="50"/>
                  </a:cubicBezTo>
                  <a:cubicBezTo>
                    <a:pt x="82" y="47"/>
                    <a:pt x="79" y="50"/>
                    <a:pt x="76" y="53"/>
                  </a:cubicBezTo>
                  <a:cubicBezTo>
                    <a:pt x="72" y="57"/>
                    <a:pt x="77" y="62"/>
                    <a:pt x="75" y="63"/>
                  </a:cubicBezTo>
                  <a:cubicBezTo>
                    <a:pt x="74" y="64"/>
                    <a:pt x="67" y="70"/>
                    <a:pt x="64" y="74"/>
                  </a:cubicBezTo>
                  <a:cubicBezTo>
                    <a:pt x="60" y="79"/>
                    <a:pt x="52" y="76"/>
                    <a:pt x="49" y="78"/>
                  </a:cubicBezTo>
                  <a:cubicBezTo>
                    <a:pt x="47" y="80"/>
                    <a:pt x="44" y="79"/>
                    <a:pt x="42" y="81"/>
                  </a:cubicBezTo>
                  <a:cubicBezTo>
                    <a:pt x="39" y="83"/>
                    <a:pt x="35" y="86"/>
                    <a:pt x="34" y="84"/>
                  </a:cubicBezTo>
                  <a:cubicBezTo>
                    <a:pt x="33" y="82"/>
                    <a:pt x="27" y="83"/>
                    <a:pt x="24" y="86"/>
                  </a:cubicBezTo>
                  <a:cubicBezTo>
                    <a:pt x="22" y="89"/>
                    <a:pt x="17" y="92"/>
                    <a:pt x="14" y="92"/>
                  </a:cubicBezTo>
                  <a:cubicBezTo>
                    <a:pt x="11" y="92"/>
                    <a:pt x="11" y="97"/>
                    <a:pt x="10" y="98"/>
                  </a:cubicBezTo>
                  <a:cubicBezTo>
                    <a:pt x="9" y="99"/>
                    <a:pt x="9" y="94"/>
                    <a:pt x="9" y="93"/>
                  </a:cubicBezTo>
                  <a:cubicBezTo>
                    <a:pt x="9" y="91"/>
                    <a:pt x="6" y="95"/>
                    <a:pt x="5" y="99"/>
                  </a:cubicBezTo>
                  <a:cubicBezTo>
                    <a:pt x="4" y="102"/>
                    <a:pt x="8" y="104"/>
                    <a:pt x="5" y="108"/>
                  </a:cubicBezTo>
                  <a:cubicBezTo>
                    <a:pt x="3" y="112"/>
                    <a:pt x="0" y="116"/>
                    <a:pt x="4" y="121"/>
                  </a:cubicBezTo>
                  <a:cubicBezTo>
                    <a:pt x="8" y="126"/>
                    <a:pt x="10" y="129"/>
                    <a:pt x="9" y="131"/>
                  </a:cubicBezTo>
                  <a:cubicBezTo>
                    <a:pt x="7" y="134"/>
                    <a:pt x="5" y="126"/>
                    <a:pt x="4" y="127"/>
                  </a:cubicBezTo>
                  <a:cubicBezTo>
                    <a:pt x="3" y="128"/>
                    <a:pt x="7" y="131"/>
                    <a:pt x="6" y="133"/>
                  </a:cubicBezTo>
                  <a:cubicBezTo>
                    <a:pt x="5" y="134"/>
                    <a:pt x="1" y="127"/>
                    <a:pt x="0" y="129"/>
                  </a:cubicBezTo>
                  <a:cubicBezTo>
                    <a:pt x="0" y="130"/>
                    <a:pt x="8" y="142"/>
                    <a:pt x="9" y="147"/>
                  </a:cubicBezTo>
                  <a:cubicBezTo>
                    <a:pt x="9" y="151"/>
                    <a:pt x="16" y="156"/>
                    <a:pt x="15" y="162"/>
                  </a:cubicBezTo>
                  <a:cubicBezTo>
                    <a:pt x="15" y="168"/>
                    <a:pt x="21" y="179"/>
                    <a:pt x="23" y="180"/>
                  </a:cubicBezTo>
                  <a:cubicBezTo>
                    <a:pt x="24" y="182"/>
                    <a:pt x="20" y="186"/>
                    <a:pt x="21" y="191"/>
                  </a:cubicBezTo>
                  <a:cubicBezTo>
                    <a:pt x="21" y="196"/>
                    <a:pt x="19" y="198"/>
                    <a:pt x="16" y="198"/>
                  </a:cubicBezTo>
                  <a:cubicBezTo>
                    <a:pt x="13" y="198"/>
                    <a:pt x="15" y="203"/>
                    <a:pt x="18" y="203"/>
                  </a:cubicBezTo>
                  <a:cubicBezTo>
                    <a:pt x="22" y="203"/>
                    <a:pt x="20" y="206"/>
                    <a:pt x="24" y="208"/>
                  </a:cubicBezTo>
                  <a:cubicBezTo>
                    <a:pt x="28" y="211"/>
                    <a:pt x="37" y="210"/>
                    <a:pt x="40" y="210"/>
                  </a:cubicBezTo>
                  <a:cubicBezTo>
                    <a:pt x="43" y="210"/>
                    <a:pt x="44" y="205"/>
                    <a:pt x="48" y="205"/>
                  </a:cubicBezTo>
                  <a:cubicBezTo>
                    <a:pt x="52" y="205"/>
                    <a:pt x="52" y="203"/>
                    <a:pt x="54" y="201"/>
                  </a:cubicBezTo>
                  <a:cubicBezTo>
                    <a:pt x="56" y="198"/>
                    <a:pt x="65" y="199"/>
                    <a:pt x="74" y="200"/>
                  </a:cubicBezTo>
                  <a:cubicBezTo>
                    <a:pt x="84" y="200"/>
                    <a:pt x="88" y="197"/>
                    <a:pt x="89" y="193"/>
                  </a:cubicBezTo>
                  <a:cubicBezTo>
                    <a:pt x="90" y="190"/>
                    <a:pt x="97" y="190"/>
                    <a:pt x="100" y="187"/>
                  </a:cubicBezTo>
                  <a:cubicBezTo>
                    <a:pt x="103" y="185"/>
                    <a:pt x="105" y="185"/>
                    <a:pt x="112" y="185"/>
                  </a:cubicBezTo>
                  <a:cubicBezTo>
                    <a:pt x="119" y="185"/>
                    <a:pt x="125" y="182"/>
                    <a:pt x="130" y="180"/>
                  </a:cubicBezTo>
                  <a:cubicBezTo>
                    <a:pt x="134" y="178"/>
                    <a:pt x="142" y="179"/>
                    <a:pt x="147" y="178"/>
                  </a:cubicBezTo>
                  <a:cubicBezTo>
                    <a:pt x="151" y="177"/>
                    <a:pt x="152" y="183"/>
                    <a:pt x="156" y="183"/>
                  </a:cubicBezTo>
                  <a:cubicBezTo>
                    <a:pt x="161" y="182"/>
                    <a:pt x="163" y="184"/>
                    <a:pt x="166" y="184"/>
                  </a:cubicBezTo>
                  <a:cubicBezTo>
                    <a:pt x="168" y="184"/>
                    <a:pt x="168" y="186"/>
                    <a:pt x="171" y="186"/>
                  </a:cubicBezTo>
                  <a:cubicBezTo>
                    <a:pt x="173" y="187"/>
                    <a:pt x="173" y="189"/>
                    <a:pt x="171" y="191"/>
                  </a:cubicBezTo>
                  <a:cubicBezTo>
                    <a:pt x="170" y="193"/>
                    <a:pt x="175" y="193"/>
                    <a:pt x="178" y="198"/>
                  </a:cubicBezTo>
                  <a:cubicBezTo>
                    <a:pt x="182" y="203"/>
                    <a:pt x="178" y="203"/>
                    <a:pt x="180" y="207"/>
                  </a:cubicBezTo>
                  <a:cubicBezTo>
                    <a:pt x="182" y="210"/>
                    <a:pt x="183" y="210"/>
                    <a:pt x="187" y="205"/>
                  </a:cubicBezTo>
                  <a:cubicBezTo>
                    <a:pt x="190" y="200"/>
                    <a:pt x="194" y="203"/>
                    <a:pt x="195" y="198"/>
                  </a:cubicBezTo>
                  <a:cubicBezTo>
                    <a:pt x="195" y="194"/>
                    <a:pt x="199" y="189"/>
                    <a:pt x="202" y="191"/>
                  </a:cubicBezTo>
                  <a:cubicBezTo>
                    <a:pt x="204" y="193"/>
                    <a:pt x="200" y="195"/>
                    <a:pt x="198" y="203"/>
                  </a:cubicBezTo>
                  <a:cubicBezTo>
                    <a:pt x="197" y="211"/>
                    <a:pt x="194" y="207"/>
                    <a:pt x="193" y="209"/>
                  </a:cubicBezTo>
                  <a:cubicBezTo>
                    <a:pt x="193" y="211"/>
                    <a:pt x="201" y="213"/>
                    <a:pt x="201" y="208"/>
                  </a:cubicBezTo>
                  <a:cubicBezTo>
                    <a:pt x="201" y="204"/>
                    <a:pt x="202" y="202"/>
                    <a:pt x="205" y="206"/>
                  </a:cubicBezTo>
                  <a:cubicBezTo>
                    <a:pt x="208" y="210"/>
                    <a:pt x="203" y="213"/>
                    <a:pt x="204" y="215"/>
                  </a:cubicBezTo>
                  <a:cubicBezTo>
                    <a:pt x="205" y="217"/>
                    <a:pt x="208" y="214"/>
                    <a:pt x="210" y="215"/>
                  </a:cubicBezTo>
                  <a:cubicBezTo>
                    <a:pt x="213" y="215"/>
                    <a:pt x="217" y="222"/>
                    <a:pt x="217" y="226"/>
                  </a:cubicBezTo>
                  <a:cubicBezTo>
                    <a:pt x="216" y="229"/>
                    <a:pt x="215" y="233"/>
                    <a:pt x="221" y="236"/>
                  </a:cubicBezTo>
                  <a:cubicBezTo>
                    <a:pt x="227" y="239"/>
                    <a:pt x="225" y="240"/>
                    <a:pt x="229" y="240"/>
                  </a:cubicBezTo>
                  <a:cubicBezTo>
                    <a:pt x="234" y="240"/>
                    <a:pt x="243" y="243"/>
                    <a:pt x="245" y="245"/>
                  </a:cubicBezTo>
                  <a:cubicBezTo>
                    <a:pt x="248" y="247"/>
                    <a:pt x="254" y="244"/>
                    <a:pt x="256" y="239"/>
                  </a:cubicBezTo>
                  <a:cubicBezTo>
                    <a:pt x="257" y="235"/>
                    <a:pt x="262" y="239"/>
                    <a:pt x="259" y="241"/>
                  </a:cubicBezTo>
                  <a:cubicBezTo>
                    <a:pt x="257" y="242"/>
                    <a:pt x="260" y="245"/>
                    <a:pt x="260" y="243"/>
                  </a:cubicBezTo>
                  <a:cubicBezTo>
                    <a:pt x="261" y="241"/>
                    <a:pt x="262" y="239"/>
                    <a:pt x="263" y="241"/>
                  </a:cubicBezTo>
                  <a:cubicBezTo>
                    <a:pt x="264" y="244"/>
                    <a:pt x="267" y="244"/>
                    <a:pt x="268" y="246"/>
                  </a:cubicBezTo>
                  <a:cubicBezTo>
                    <a:pt x="269" y="248"/>
                    <a:pt x="271" y="250"/>
                    <a:pt x="271" y="248"/>
                  </a:cubicBezTo>
                  <a:cubicBezTo>
                    <a:pt x="271" y="246"/>
                    <a:pt x="271" y="245"/>
                    <a:pt x="274" y="244"/>
                  </a:cubicBezTo>
                  <a:cubicBezTo>
                    <a:pt x="277" y="243"/>
                    <a:pt x="279" y="241"/>
                    <a:pt x="282" y="238"/>
                  </a:cubicBezTo>
                  <a:cubicBezTo>
                    <a:pt x="285" y="236"/>
                    <a:pt x="297" y="235"/>
                    <a:pt x="299" y="235"/>
                  </a:cubicBezTo>
                  <a:cubicBezTo>
                    <a:pt x="300" y="235"/>
                    <a:pt x="301" y="225"/>
                    <a:pt x="301" y="219"/>
                  </a:cubicBezTo>
                  <a:cubicBezTo>
                    <a:pt x="302" y="213"/>
                    <a:pt x="307" y="213"/>
                    <a:pt x="307" y="207"/>
                  </a:cubicBezTo>
                  <a:cubicBezTo>
                    <a:pt x="308" y="201"/>
                    <a:pt x="314" y="190"/>
                    <a:pt x="316" y="189"/>
                  </a:cubicBezTo>
                  <a:cubicBezTo>
                    <a:pt x="318" y="189"/>
                    <a:pt x="321" y="187"/>
                    <a:pt x="321" y="184"/>
                  </a:cubicBezTo>
                  <a:cubicBezTo>
                    <a:pt x="321" y="180"/>
                    <a:pt x="325" y="177"/>
                    <a:pt x="325" y="173"/>
                  </a:cubicBezTo>
                  <a:cubicBezTo>
                    <a:pt x="325" y="169"/>
                    <a:pt x="327" y="164"/>
                    <a:pt x="327" y="162"/>
                  </a:cubicBezTo>
                  <a:cubicBezTo>
                    <a:pt x="327" y="161"/>
                    <a:pt x="325" y="157"/>
                    <a:pt x="328" y="154"/>
                  </a:cubicBezTo>
                  <a:cubicBezTo>
                    <a:pt x="331" y="152"/>
                    <a:pt x="327" y="148"/>
                    <a:pt x="328" y="147"/>
                  </a:cubicBezTo>
                  <a:close/>
                  <a:moveTo>
                    <a:pt x="150" y="7"/>
                  </a:moveTo>
                  <a:cubicBezTo>
                    <a:pt x="149" y="5"/>
                    <a:pt x="136" y="8"/>
                    <a:pt x="139" y="10"/>
                  </a:cubicBezTo>
                  <a:cubicBezTo>
                    <a:pt x="141" y="11"/>
                    <a:pt x="150" y="10"/>
                    <a:pt x="150" y="7"/>
                  </a:cubicBezTo>
                  <a:close/>
                  <a:moveTo>
                    <a:pt x="190" y="219"/>
                  </a:moveTo>
                  <a:cubicBezTo>
                    <a:pt x="192" y="220"/>
                    <a:pt x="198" y="220"/>
                    <a:pt x="199" y="217"/>
                  </a:cubicBezTo>
                  <a:cubicBezTo>
                    <a:pt x="200" y="215"/>
                    <a:pt x="188" y="217"/>
                    <a:pt x="190" y="219"/>
                  </a:cubicBezTo>
                  <a:close/>
                  <a:moveTo>
                    <a:pt x="270" y="268"/>
                  </a:moveTo>
                  <a:cubicBezTo>
                    <a:pt x="265" y="269"/>
                    <a:pt x="258" y="264"/>
                    <a:pt x="257" y="264"/>
                  </a:cubicBezTo>
                  <a:cubicBezTo>
                    <a:pt x="255" y="265"/>
                    <a:pt x="263" y="277"/>
                    <a:pt x="260" y="280"/>
                  </a:cubicBezTo>
                  <a:cubicBezTo>
                    <a:pt x="258" y="284"/>
                    <a:pt x="268" y="292"/>
                    <a:pt x="271" y="293"/>
                  </a:cubicBezTo>
                  <a:cubicBezTo>
                    <a:pt x="274" y="293"/>
                    <a:pt x="273" y="289"/>
                    <a:pt x="275" y="290"/>
                  </a:cubicBezTo>
                  <a:cubicBezTo>
                    <a:pt x="278" y="290"/>
                    <a:pt x="277" y="287"/>
                    <a:pt x="277" y="286"/>
                  </a:cubicBezTo>
                  <a:cubicBezTo>
                    <a:pt x="278" y="284"/>
                    <a:pt x="280" y="287"/>
                    <a:pt x="282" y="286"/>
                  </a:cubicBezTo>
                  <a:cubicBezTo>
                    <a:pt x="284" y="285"/>
                    <a:pt x="281" y="278"/>
                    <a:pt x="284" y="278"/>
                  </a:cubicBezTo>
                  <a:cubicBezTo>
                    <a:pt x="287" y="278"/>
                    <a:pt x="285" y="268"/>
                    <a:pt x="284" y="265"/>
                  </a:cubicBezTo>
                  <a:cubicBezTo>
                    <a:pt x="283" y="262"/>
                    <a:pt x="275" y="268"/>
                    <a:pt x="270" y="2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07" name="Freeform 164">
              <a:extLst>
                <a:ext uri="{FF2B5EF4-FFF2-40B4-BE49-F238E27FC236}">
                  <a16:creationId xmlns:a16="http://schemas.microsoft.com/office/drawing/2014/main" id="{58CA43E4-FD01-43B2-8F01-50B4EFB243F4}"/>
                </a:ext>
              </a:extLst>
            </p:cNvPr>
            <p:cNvSpPr>
              <a:spLocks noEditPoints="1"/>
            </p:cNvSpPr>
            <p:nvPr userDrawn="1"/>
          </p:nvSpPr>
          <p:spPr bwMode="auto">
            <a:xfrm>
              <a:off x="6553272" y="1795588"/>
              <a:ext cx="3907491" cy="1501332"/>
            </a:xfrm>
            <a:custGeom>
              <a:avLst/>
              <a:gdLst>
                <a:gd name="T0" fmla="*/ 361 w 1373"/>
                <a:gd name="T1" fmla="*/ 11 h 527"/>
                <a:gd name="T2" fmla="*/ 610 w 1373"/>
                <a:gd name="T3" fmla="*/ 5 h 527"/>
                <a:gd name="T4" fmla="*/ 480 w 1373"/>
                <a:gd name="T5" fmla="*/ 151 h 527"/>
                <a:gd name="T6" fmla="*/ 662 w 1373"/>
                <a:gd name="T7" fmla="*/ 50 h 527"/>
                <a:gd name="T8" fmla="*/ 1002 w 1373"/>
                <a:gd name="T9" fmla="*/ 111 h 527"/>
                <a:gd name="T10" fmla="*/ 1053 w 1373"/>
                <a:gd name="T11" fmla="*/ 117 h 527"/>
                <a:gd name="T12" fmla="*/ 981 w 1373"/>
                <a:gd name="T13" fmla="*/ 426 h 527"/>
                <a:gd name="T14" fmla="*/ 243 w 1373"/>
                <a:gd name="T15" fmla="*/ 23 h 527"/>
                <a:gd name="T16" fmla="*/ 1331 w 1373"/>
                <a:gd name="T17" fmla="*/ 242 h 527"/>
                <a:gd name="T18" fmla="*/ 1193 w 1373"/>
                <a:gd name="T19" fmla="*/ 203 h 527"/>
                <a:gd name="T20" fmla="*/ 1062 w 1373"/>
                <a:gd name="T21" fmla="*/ 177 h 527"/>
                <a:gd name="T22" fmla="*/ 973 w 1373"/>
                <a:gd name="T23" fmla="*/ 150 h 527"/>
                <a:gd name="T24" fmla="*/ 902 w 1373"/>
                <a:gd name="T25" fmla="*/ 168 h 527"/>
                <a:gd name="T26" fmla="*/ 844 w 1373"/>
                <a:gd name="T27" fmla="*/ 139 h 527"/>
                <a:gd name="T28" fmla="*/ 747 w 1373"/>
                <a:gd name="T29" fmla="*/ 136 h 527"/>
                <a:gd name="T30" fmla="*/ 737 w 1373"/>
                <a:gd name="T31" fmla="*/ 118 h 527"/>
                <a:gd name="T32" fmla="*/ 698 w 1373"/>
                <a:gd name="T33" fmla="*/ 84 h 527"/>
                <a:gd name="T34" fmla="*/ 630 w 1373"/>
                <a:gd name="T35" fmla="*/ 96 h 527"/>
                <a:gd name="T36" fmla="*/ 546 w 1373"/>
                <a:gd name="T37" fmla="*/ 114 h 527"/>
                <a:gd name="T38" fmla="*/ 519 w 1373"/>
                <a:gd name="T39" fmla="*/ 137 h 527"/>
                <a:gd name="T40" fmla="*/ 478 w 1373"/>
                <a:gd name="T41" fmla="*/ 178 h 527"/>
                <a:gd name="T42" fmla="*/ 455 w 1373"/>
                <a:gd name="T43" fmla="*/ 204 h 527"/>
                <a:gd name="T44" fmla="*/ 421 w 1373"/>
                <a:gd name="T45" fmla="*/ 244 h 527"/>
                <a:gd name="T46" fmla="*/ 437 w 1373"/>
                <a:gd name="T47" fmla="*/ 213 h 527"/>
                <a:gd name="T48" fmla="*/ 386 w 1373"/>
                <a:gd name="T49" fmla="*/ 188 h 527"/>
                <a:gd name="T50" fmla="*/ 326 w 1373"/>
                <a:gd name="T51" fmla="*/ 196 h 527"/>
                <a:gd name="T52" fmla="*/ 268 w 1373"/>
                <a:gd name="T53" fmla="*/ 211 h 527"/>
                <a:gd name="T54" fmla="*/ 195 w 1373"/>
                <a:gd name="T55" fmla="*/ 214 h 527"/>
                <a:gd name="T56" fmla="*/ 149 w 1373"/>
                <a:gd name="T57" fmla="*/ 263 h 527"/>
                <a:gd name="T58" fmla="*/ 102 w 1373"/>
                <a:gd name="T59" fmla="*/ 234 h 527"/>
                <a:gd name="T60" fmla="*/ 107 w 1373"/>
                <a:gd name="T61" fmla="*/ 200 h 527"/>
                <a:gd name="T62" fmla="*/ 78 w 1373"/>
                <a:gd name="T63" fmla="*/ 231 h 527"/>
                <a:gd name="T64" fmla="*/ 70 w 1373"/>
                <a:gd name="T65" fmla="*/ 316 h 527"/>
                <a:gd name="T66" fmla="*/ 73 w 1373"/>
                <a:gd name="T67" fmla="*/ 370 h 527"/>
                <a:gd name="T68" fmla="*/ 114 w 1373"/>
                <a:gd name="T69" fmla="*/ 412 h 527"/>
                <a:gd name="T70" fmla="*/ 160 w 1373"/>
                <a:gd name="T71" fmla="*/ 451 h 527"/>
                <a:gd name="T72" fmla="*/ 164 w 1373"/>
                <a:gd name="T73" fmla="*/ 503 h 527"/>
                <a:gd name="T74" fmla="*/ 238 w 1373"/>
                <a:gd name="T75" fmla="*/ 476 h 527"/>
                <a:gd name="T76" fmla="*/ 236 w 1373"/>
                <a:gd name="T77" fmla="*/ 430 h 527"/>
                <a:gd name="T78" fmla="*/ 325 w 1373"/>
                <a:gd name="T79" fmla="*/ 433 h 527"/>
                <a:gd name="T80" fmla="*/ 373 w 1373"/>
                <a:gd name="T81" fmla="*/ 388 h 527"/>
                <a:gd name="T82" fmla="*/ 450 w 1373"/>
                <a:gd name="T83" fmla="*/ 396 h 527"/>
                <a:gd name="T84" fmla="*/ 541 w 1373"/>
                <a:gd name="T85" fmla="*/ 442 h 527"/>
                <a:gd name="T86" fmla="*/ 624 w 1373"/>
                <a:gd name="T87" fmla="*/ 433 h 527"/>
                <a:gd name="T88" fmla="*/ 696 w 1373"/>
                <a:gd name="T89" fmla="*/ 437 h 527"/>
                <a:gd name="T90" fmla="*/ 803 w 1373"/>
                <a:gd name="T91" fmla="*/ 420 h 527"/>
                <a:gd name="T92" fmla="*/ 887 w 1373"/>
                <a:gd name="T93" fmla="*/ 453 h 527"/>
                <a:gd name="T94" fmla="*/ 898 w 1373"/>
                <a:gd name="T95" fmla="*/ 508 h 527"/>
                <a:gd name="T96" fmla="*/ 960 w 1373"/>
                <a:gd name="T97" fmla="*/ 393 h 527"/>
                <a:gd name="T98" fmla="*/ 969 w 1373"/>
                <a:gd name="T99" fmla="*/ 349 h 527"/>
                <a:gd name="T100" fmla="*/ 1078 w 1373"/>
                <a:gd name="T101" fmla="*/ 337 h 527"/>
                <a:gd name="T102" fmla="*/ 1152 w 1373"/>
                <a:gd name="T103" fmla="*/ 299 h 527"/>
                <a:gd name="T104" fmla="*/ 1097 w 1373"/>
                <a:gd name="T105" fmla="*/ 424 h 527"/>
                <a:gd name="T106" fmla="*/ 1150 w 1373"/>
                <a:gd name="T107" fmla="*/ 352 h 527"/>
                <a:gd name="T108" fmla="*/ 1234 w 1373"/>
                <a:gd name="T109" fmla="*/ 309 h 527"/>
                <a:gd name="T110" fmla="*/ 1292 w 1373"/>
                <a:gd name="T111" fmla="*/ 262 h 527"/>
                <a:gd name="T112" fmla="*/ 1347 w 1373"/>
                <a:gd name="T113" fmla="*/ 268 h 527"/>
                <a:gd name="T114" fmla="*/ 707 w 1373"/>
                <a:gd name="T115" fmla="*/ 392 h 527"/>
                <a:gd name="T116" fmla="*/ 276 w 1373"/>
                <a:gd name="T117" fmla="*/ 24 h 527"/>
                <a:gd name="T118" fmla="*/ 281 w 1373"/>
                <a:gd name="T119" fmla="*/ 15 h 527"/>
                <a:gd name="T120" fmla="*/ 299 w 1373"/>
                <a:gd name="T121" fmla="*/ 146 h 527"/>
                <a:gd name="T122" fmla="*/ 300 w 1373"/>
                <a:gd name="T123" fmla="*/ 1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3" h="527">
                  <a:moveTo>
                    <a:pt x="20" y="381"/>
                  </a:moveTo>
                  <a:cubicBezTo>
                    <a:pt x="19" y="382"/>
                    <a:pt x="16" y="381"/>
                    <a:pt x="16" y="379"/>
                  </a:cubicBezTo>
                  <a:cubicBezTo>
                    <a:pt x="15" y="378"/>
                    <a:pt x="13" y="379"/>
                    <a:pt x="11" y="379"/>
                  </a:cubicBezTo>
                  <a:cubicBezTo>
                    <a:pt x="11" y="379"/>
                    <a:pt x="12" y="380"/>
                    <a:pt x="12" y="380"/>
                  </a:cubicBezTo>
                  <a:cubicBezTo>
                    <a:pt x="13" y="382"/>
                    <a:pt x="8" y="382"/>
                    <a:pt x="9" y="385"/>
                  </a:cubicBezTo>
                  <a:cubicBezTo>
                    <a:pt x="11" y="387"/>
                    <a:pt x="5" y="387"/>
                    <a:pt x="5" y="385"/>
                  </a:cubicBezTo>
                  <a:cubicBezTo>
                    <a:pt x="5" y="382"/>
                    <a:pt x="0" y="383"/>
                    <a:pt x="0" y="385"/>
                  </a:cubicBezTo>
                  <a:cubicBezTo>
                    <a:pt x="0" y="385"/>
                    <a:pt x="0" y="386"/>
                    <a:pt x="0" y="387"/>
                  </a:cubicBezTo>
                  <a:cubicBezTo>
                    <a:pt x="1" y="387"/>
                    <a:pt x="3" y="388"/>
                    <a:pt x="4" y="388"/>
                  </a:cubicBezTo>
                  <a:cubicBezTo>
                    <a:pt x="5" y="389"/>
                    <a:pt x="19" y="390"/>
                    <a:pt x="24" y="389"/>
                  </a:cubicBezTo>
                  <a:cubicBezTo>
                    <a:pt x="24" y="388"/>
                    <a:pt x="25" y="385"/>
                    <a:pt x="25" y="384"/>
                  </a:cubicBezTo>
                  <a:cubicBezTo>
                    <a:pt x="25" y="382"/>
                    <a:pt x="21" y="381"/>
                    <a:pt x="20" y="381"/>
                  </a:cubicBezTo>
                  <a:close/>
                  <a:moveTo>
                    <a:pt x="364" y="15"/>
                  </a:moveTo>
                  <a:cubicBezTo>
                    <a:pt x="373" y="14"/>
                    <a:pt x="373" y="9"/>
                    <a:pt x="368" y="8"/>
                  </a:cubicBezTo>
                  <a:cubicBezTo>
                    <a:pt x="364" y="7"/>
                    <a:pt x="363" y="11"/>
                    <a:pt x="361" y="11"/>
                  </a:cubicBezTo>
                  <a:cubicBezTo>
                    <a:pt x="358" y="10"/>
                    <a:pt x="349" y="12"/>
                    <a:pt x="351" y="14"/>
                  </a:cubicBezTo>
                  <a:cubicBezTo>
                    <a:pt x="353" y="17"/>
                    <a:pt x="360" y="15"/>
                    <a:pt x="364" y="15"/>
                  </a:cubicBezTo>
                  <a:close/>
                  <a:moveTo>
                    <a:pt x="410" y="147"/>
                  </a:moveTo>
                  <a:cubicBezTo>
                    <a:pt x="413" y="148"/>
                    <a:pt x="422" y="146"/>
                    <a:pt x="423" y="144"/>
                  </a:cubicBezTo>
                  <a:cubicBezTo>
                    <a:pt x="424" y="143"/>
                    <a:pt x="419" y="141"/>
                    <a:pt x="414" y="141"/>
                  </a:cubicBezTo>
                  <a:cubicBezTo>
                    <a:pt x="408" y="141"/>
                    <a:pt x="408" y="147"/>
                    <a:pt x="410" y="147"/>
                  </a:cubicBezTo>
                  <a:close/>
                  <a:moveTo>
                    <a:pt x="586" y="26"/>
                  </a:moveTo>
                  <a:cubicBezTo>
                    <a:pt x="591" y="28"/>
                    <a:pt x="589" y="29"/>
                    <a:pt x="584" y="29"/>
                  </a:cubicBezTo>
                  <a:cubicBezTo>
                    <a:pt x="579" y="29"/>
                    <a:pt x="575" y="30"/>
                    <a:pt x="578" y="32"/>
                  </a:cubicBezTo>
                  <a:cubicBezTo>
                    <a:pt x="581" y="33"/>
                    <a:pt x="581" y="35"/>
                    <a:pt x="586" y="36"/>
                  </a:cubicBezTo>
                  <a:cubicBezTo>
                    <a:pt x="591" y="37"/>
                    <a:pt x="596" y="33"/>
                    <a:pt x="595" y="31"/>
                  </a:cubicBezTo>
                  <a:cubicBezTo>
                    <a:pt x="595" y="28"/>
                    <a:pt x="612" y="25"/>
                    <a:pt x="617" y="24"/>
                  </a:cubicBezTo>
                  <a:cubicBezTo>
                    <a:pt x="622" y="23"/>
                    <a:pt x="614" y="18"/>
                    <a:pt x="619" y="17"/>
                  </a:cubicBezTo>
                  <a:cubicBezTo>
                    <a:pt x="625" y="17"/>
                    <a:pt x="622" y="14"/>
                    <a:pt x="616" y="13"/>
                  </a:cubicBezTo>
                  <a:cubicBezTo>
                    <a:pt x="610" y="13"/>
                    <a:pt x="612" y="7"/>
                    <a:pt x="610" y="5"/>
                  </a:cubicBezTo>
                  <a:cubicBezTo>
                    <a:pt x="608" y="3"/>
                    <a:pt x="607" y="8"/>
                    <a:pt x="598" y="9"/>
                  </a:cubicBezTo>
                  <a:cubicBezTo>
                    <a:pt x="590" y="11"/>
                    <a:pt x="586" y="13"/>
                    <a:pt x="589" y="15"/>
                  </a:cubicBezTo>
                  <a:cubicBezTo>
                    <a:pt x="593" y="16"/>
                    <a:pt x="589" y="20"/>
                    <a:pt x="586" y="20"/>
                  </a:cubicBezTo>
                  <a:cubicBezTo>
                    <a:pt x="582" y="20"/>
                    <a:pt x="582" y="24"/>
                    <a:pt x="586" y="26"/>
                  </a:cubicBezTo>
                  <a:close/>
                  <a:moveTo>
                    <a:pt x="599" y="32"/>
                  </a:moveTo>
                  <a:cubicBezTo>
                    <a:pt x="599" y="35"/>
                    <a:pt x="591" y="37"/>
                    <a:pt x="593" y="39"/>
                  </a:cubicBezTo>
                  <a:cubicBezTo>
                    <a:pt x="595" y="41"/>
                    <a:pt x="597" y="41"/>
                    <a:pt x="599" y="41"/>
                  </a:cubicBezTo>
                  <a:cubicBezTo>
                    <a:pt x="601" y="42"/>
                    <a:pt x="603" y="47"/>
                    <a:pt x="607" y="47"/>
                  </a:cubicBezTo>
                  <a:cubicBezTo>
                    <a:pt x="611" y="46"/>
                    <a:pt x="623" y="51"/>
                    <a:pt x="630" y="51"/>
                  </a:cubicBezTo>
                  <a:cubicBezTo>
                    <a:pt x="637" y="51"/>
                    <a:pt x="637" y="46"/>
                    <a:pt x="635" y="45"/>
                  </a:cubicBezTo>
                  <a:cubicBezTo>
                    <a:pt x="633" y="45"/>
                    <a:pt x="635" y="42"/>
                    <a:pt x="639" y="36"/>
                  </a:cubicBezTo>
                  <a:cubicBezTo>
                    <a:pt x="643" y="31"/>
                    <a:pt x="627" y="27"/>
                    <a:pt x="627" y="31"/>
                  </a:cubicBezTo>
                  <a:cubicBezTo>
                    <a:pt x="627" y="35"/>
                    <a:pt x="622" y="30"/>
                    <a:pt x="621" y="28"/>
                  </a:cubicBezTo>
                  <a:cubicBezTo>
                    <a:pt x="620" y="25"/>
                    <a:pt x="599" y="30"/>
                    <a:pt x="599" y="32"/>
                  </a:cubicBezTo>
                  <a:close/>
                  <a:moveTo>
                    <a:pt x="480" y="151"/>
                  </a:moveTo>
                  <a:cubicBezTo>
                    <a:pt x="484" y="153"/>
                    <a:pt x="486" y="152"/>
                    <a:pt x="486" y="148"/>
                  </a:cubicBezTo>
                  <a:cubicBezTo>
                    <a:pt x="485" y="144"/>
                    <a:pt x="477" y="149"/>
                    <a:pt x="480" y="151"/>
                  </a:cubicBezTo>
                  <a:close/>
                  <a:moveTo>
                    <a:pt x="580" y="9"/>
                  </a:moveTo>
                  <a:cubicBezTo>
                    <a:pt x="581" y="5"/>
                    <a:pt x="565" y="7"/>
                    <a:pt x="569" y="10"/>
                  </a:cubicBezTo>
                  <a:cubicBezTo>
                    <a:pt x="571" y="11"/>
                    <a:pt x="579" y="12"/>
                    <a:pt x="580" y="9"/>
                  </a:cubicBezTo>
                  <a:close/>
                  <a:moveTo>
                    <a:pt x="1280" y="181"/>
                  </a:moveTo>
                  <a:cubicBezTo>
                    <a:pt x="1284" y="184"/>
                    <a:pt x="1287" y="178"/>
                    <a:pt x="1291" y="181"/>
                  </a:cubicBezTo>
                  <a:cubicBezTo>
                    <a:pt x="1295" y="184"/>
                    <a:pt x="1304" y="180"/>
                    <a:pt x="1308" y="179"/>
                  </a:cubicBezTo>
                  <a:cubicBezTo>
                    <a:pt x="1312" y="178"/>
                    <a:pt x="1310" y="174"/>
                    <a:pt x="1299" y="172"/>
                  </a:cubicBezTo>
                  <a:cubicBezTo>
                    <a:pt x="1288" y="171"/>
                    <a:pt x="1275" y="179"/>
                    <a:pt x="1280" y="181"/>
                  </a:cubicBezTo>
                  <a:close/>
                  <a:moveTo>
                    <a:pt x="636" y="66"/>
                  </a:moveTo>
                  <a:cubicBezTo>
                    <a:pt x="639" y="68"/>
                    <a:pt x="650" y="63"/>
                    <a:pt x="657" y="64"/>
                  </a:cubicBezTo>
                  <a:cubicBezTo>
                    <a:pt x="664" y="64"/>
                    <a:pt x="684" y="58"/>
                    <a:pt x="684" y="54"/>
                  </a:cubicBezTo>
                  <a:cubicBezTo>
                    <a:pt x="685" y="51"/>
                    <a:pt x="677" y="51"/>
                    <a:pt x="674" y="47"/>
                  </a:cubicBezTo>
                  <a:cubicBezTo>
                    <a:pt x="671" y="44"/>
                    <a:pt x="664" y="47"/>
                    <a:pt x="662" y="50"/>
                  </a:cubicBezTo>
                  <a:cubicBezTo>
                    <a:pt x="661" y="53"/>
                    <a:pt x="659" y="50"/>
                    <a:pt x="663" y="46"/>
                  </a:cubicBezTo>
                  <a:cubicBezTo>
                    <a:pt x="668" y="41"/>
                    <a:pt x="659" y="37"/>
                    <a:pt x="659" y="40"/>
                  </a:cubicBezTo>
                  <a:cubicBezTo>
                    <a:pt x="658" y="43"/>
                    <a:pt x="650" y="41"/>
                    <a:pt x="650" y="43"/>
                  </a:cubicBezTo>
                  <a:cubicBezTo>
                    <a:pt x="650" y="46"/>
                    <a:pt x="647" y="47"/>
                    <a:pt x="647" y="50"/>
                  </a:cubicBezTo>
                  <a:cubicBezTo>
                    <a:pt x="647" y="52"/>
                    <a:pt x="641" y="48"/>
                    <a:pt x="641" y="54"/>
                  </a:cubicBezTo>
                  <a:cubicBezTo>
                    <a:pt x="641" y="60"/>
                    <a:pt x="632" y="64"/>
                    <a:pt x="636" y="66"/>
                  </a:cubicBezTo>
                  <a:close/>
                  <a:moveTo>
                    <a:pt x="942" y="115"/>
                  </a:moveTo>
                  <a:cubicBezTo>
                    <a:pt x="946" y="116"/>
                    <a:pt x="947" y="118"/>
                    <a:pt x="949" y="120"/>
                  </a:cubicBezTo>
                  <a:cubicBezTo>
                    <a:pt x="951" y="122"/>
                    <a:pt x="958" y="119"/>
                    <a:pt x="961" y="118"/>
                  </a:cubicBezTo>
                  <a:cubicBezTo>
                    <a:pt x="963" y="117"/>
                    <a:pt x="964" y="122"/>
                    <a:pt x="968" y="120"/>
                  </a:cubicBezTo>
                  <a:cubicBezTo>
                    <a:pt x="973" y="117"/>
                    <a:pt x="977" y="118"/>
                    <a:pt x="982" y="118"/>
                  </a:cubicBezTo>
                  <a:cubicBezTo>
                    <a:pt x="988" y="118"/>
                    <a:pt x="981" y="112"/>
                    <a:pt x="982" y="109"/>
                  </a:cubicBezTo>
                  <a:cubicBezTo>
                    <a:pt x="982" y="106"/>
                    <a:pt x="988" y="108"/>
                    <a:pt x="986" y="110"/>
                  </a:cubicBezTo>
                  <a:cubicBezTo>
                    <a:pt x="984" y="113"/>
                    <a:pt x="989" y="118"/>
                    <a:pt x="996" y="118"/>
                  </a:cubicBezTo>
                  <a:cubicBezTo>
                    <a:pt x="1004" y="117"/>
                    <a:pt x="998" y="112"/>
                    <a:pt x="1002" y="111"/>
                  </a:cubicBezTo>
                  <a:cubicBezTo>
                    <a:pt x="1006" y="109"/>
                    <a:pt x="1006" y="107"/>
                    <a:pt x="1000" y="104"/>
                  </a:cubicBezTo>
                  <a:cubicBezTo>
                    <a:pt x="995" y="101"/>
                    <a:pt x="987" y="103"/>
                    <a:pt x="983" y="101"/>
                  </a:cubicBezTo>
                  <a:cubicBezTo>
                    <a:pt x="978" y="98"/>
                    <a:pt x="972" y="98"/>
                    <a:pt x="971" y="103"/>
                  </a:cubicBezTo>
                  <a:cubicBezTo>
                    <a:pt x="971" y="109"/>
                    <a:pt x="961" y="98"/>
                    <a:pt x="956" y="96"/>
                  </a:cubicBezTo>
                  <a:cubicBezTo>
                    <a:pt x="951" y="94"/>
                    <a:pt x="934" y="111"/>
                    <a:pt x="942" y="115"/>
                  </a:cubicBezTo>
                  <a:close/>
                  <a:moveTo>
                    <a:pt x="992" y="145"/>
                  </a:moveTo>
                  <a:cubicBezTo>
                    <a:pt x="996" y="144"/>
                    <a:pt x="989" y="136"/>
                    <a:pt x="981" y="135"/>
                  </a:cubicBezTo>
                  <a:cubicBezTo>
                    <a:pt x="974" y="134"/>
                    <a:pt x="967" y="140"/>
                    <a:pt x="968" y="141"/>
                  </a:cubicBezTo>
                  <a:cubicBezTo>
                    <a:pt x="970" y="145"/>
                    <a:pt x="988" y="146"/>
                    <a:pt x="992" y="145"/>
                  </a:cubicBezTo>
                  <a:close/>
                  <a:moveTo>
                    <a:pt x="973" y="130"/>
                  </a:moveTo>
                  <a:cubicBezTo>
                    <a:pt x="973" y="126"/>
                    <a:pt x="960" y="131"/>
                    <a:pt x="965" y="133"/>
                  </a:cubicBezTo>
                  <a:cubicBezTo>
                    <a:pt x="968" y="134"/>
                    <a:pt x="973" y="133"/>
                    <a:pt x="973" y="130"/>
                  </a:cubicBezTo>
                  <a:close/>
                  <a:moveTo>
                    <a:pt x="1014" y="115"/>
                  </a:moveTo>
                  <a:cubicBezTo>
                    <a:pt x="1020" y="115"/>
                    <a:pt x="1023" y="120"/>
                    <a:pt x="1034" y="121"/>
                  </a:cubicBezTo>
                  <a:cubicBezTo>
                    <a:pt x="1045" y="122"/>
                    <a:pt x="1053" y="120"/>
                    <a:pt x="1053" y="117"/>
                  </a:cubicBezTo>
                  <a:cubicBezTo>
                    <a:pt x="1053" y="115"/>
                    <a:pt x="1043" y="111"/>
                    <a:pt x="1040" y="113"/>
                  </a:cubicBezTo>
                  <a:cubicBezTo>
                    <a:pt x="1037" y="115"/>
                    <a:pt x="1035" y="110"/>
                    <a:pt x="1031" y="111"/>
                  </a:cubicBezTo>
                  <a:cubicBezTo>
                    <a:pt x="1027" y="113"/>
                    <a:pt x="1022" y="112"/>
                    <a:pt x="1020" y="109"/>
                  </a:cubicBezTo>
                  <a:cubicBezTo>
                    <a:pt x="1018" y="106"/>
                    <a:pt x="1011" y="114"/>
                    <a:pt x="1014" y="115"/>
                  </a:cubicBezTo>
                  <a:close/>
                  <a:moveTo>
                    <a:pt x="220" y="18"/>
                  </a:moveTo>
                  <a:cubicBezTo>
                    <a:pt x="225" y="13"/>
                    <a:pt x="232" y="18"/>
                    <a:pt x="233" y="15"/>
                  </a:cubicBezTo>
                  <a:cubicBezTo>
                    <a:pt x="234" y="13"/>
                    <a:pt x="223" y="12"/>
                    <a:pt x="219" y="14"/>
                  </a:cubicBezTo>
                  <a:cubicBezTo>
                    <a:pt x="215" y="17"/>
                    <a:pt x="206" y="15"/>
                    <a:pt x="207" y="18"/>
                  </a:cubicBezTo>
                  <a:cubicBezTo>
                    <a:pt x="207" y="19"/>
                    <a:pt x="214" y="23"/>
                    <a:pt x="220" y="18"/>
                  </a:cubicBezTo>
                  <a:close/>
                  <a:moveTo>
                    <a:pt x="990" y="420"/>
                  </a:moveTo>
                  <a:cubicBezTo>
                    <a:pt x="987" y="413"/>
                    <a:pt x="994" y="406"/>
                    <a:pt x="989" y="403"/>
                  </a:cubicBezTo>
                  <a:cubicBezTo>
                    <a:pt x="984" y="399"/>
                    <a:pt x="986" y="392"/>
                    <a:pt x="984" y="393"/>
                  </a:cubicBezTo>
                  <a:cubicBezTo>
                    <a:pt x="981" y="395"/>
                    <a:pt x="984" y="401"/>
                    <a:pt x="980" y="402"/>
                  </a:cubicBezTo>
                  <a:cubicBezTo>
                    <a:pt x="976" y="402"/>
                    <a:pt x="980" y="406"/>
                    <a:pt x="978" y="410"/>
                  </a:cubicBezTo>
                  <a:cubicBezTo>
                    <a:pt x="977" y="415"/>
                    <a:pt x="979" y="422"/>
                    <a:pt x="981" y="426"/>
                  </a:cubicBezTo>
                  <a:cubicBezTo>
                    <a:pt x="983" y="431"/>
                    <a:pt x="978" y="453"/>
                    <a:pt x="980" y="457"/>
                  </a:cubicBezTo>
                  <a:cubicBezTo>
                    <a:pt x="982" y="461"/>
                    <a:pt x="977" y="478"/>
                    <a:pt x="979" y="480"/>
                  </a:cubicBezTo>
                  <a:cubicBezTo>
                    <a:pt x="982" y="483"/>
                    <a:pt x="980" y="475"/>
                    <a:pt x="984" y="475"/>
                  </a:cubicBezTo>
                  <a:cubicBezTo>
                    <a:pt x="988" y="474"/>
                    <a:pt x="988" y="479"/>
                    <a:pt x="991" y="481"/>
                  </a:cubicBezTo>
                  <a:cubicBezTo>
                    <a:pt x="994" y="482"/>
                    <a:pt x="992" y="473"/>
                    <a:pt x="990" y="473"/>
                  </a:cubicBezTo>
                  <a:cubicBezTo>
                    <a:pt x="987" y="474"/>
                    <a:pt x="985" y="468"/>
                    <a:pt x="984" y="464"/>
                  </a:cubicBezTo>
                  <a:cubicBezTo>
                    <a:pt x="983" y="460"/>
                    <a:pt x="986" y="456"/>
                    <a:pt x="986" y="451"/>
                  </a:cubicBezTo>
                  <a:cubicBezTo>
                    <a:pt x="986" y="446"/>
                    <a:pt x="992" y="446"/>
                    <a:pt x="996" y="450"/>
                  </a:cubicBezTo>
                  <a:cubicBezTo>
                    <a:pt x="1000" y="453"/>
                    <a:pt x="1000" y="451"/>
                    <a:pt x="999" y="448"/>
                  </a:cubicBezTo>
                  <a:cubicBezTo>
                    <a:pt x="997" y="446"/>
                    <a:pt x="993" y="427"/>
                    <a:pt x="990" y="420"/>
                  </a:cubicBezTo>
                  <a:close/>
                  <a:moveTo>
                    <a:pt x="242" y="16"/>
                  </a:moveTo>
                  <a:cubicBezTo>
                    <a:pt x="246" y="18"/>
                    <a:pt x="233" y="18"/>
                    <a:pt x="231" y="20"/>
                  </a:cubicBezTo>
                  <a:cubicBezTo>
                    <a:pt x="230" y="22"/>
                    <a:pt x="222" y="21"/>
                    <a:pt x="224" y="24"/>
                  </a:cubicBezTo>
                  <a:cubicBezTo>
                    <a:pt x="225" y="27"/>
                    <a:pt x="237" y="27"/>
                    <a:pt x="237" y="25"/>
                  </a:cubicBezTo>
                  <a:cubicBezTo>
                    <a:pt x="237" y="23"/>
                    <a:pt x="243" y="25"/>
                    <a:pt x="243" y="23"/>
                  </a:cubicBezTo>
                  <a:cubicBezTo>
                    <a:pt x="244" y="20"/>
                    <a:pt x="246" y="18"/>
                    <a:pt x="253" y="18"/>
                  </a:cubicBezTo>
                  <a:cubicBezTo>
                    <a:pt x="260" y="17"/>
                    <a:pt x="260" y="15"/>
                    <a:pt x="253" y="12"/>
                  </a:cubicBezTo>
                  <a:cubicBezTo>
                    <a:pt x="247" y="9"/>
                    <a:pt x="239" y="13"/>
                    <a:pt x="242" y="16"/>
                  </a:cubicBezTo>
                  <a:close/>
                  <a:moveTo>
                    <a:pt x="232" y="208"/>
                  </a:moveTo>
                  <a:cubicBezTo>
                    <a:pt x="238" y="214"/>
                    <a:pt x="244" y="205"/>
                    <a:pt x="247" y="205"/>
                  </a:cubicBezTo>
                  <a:cubicBezTo>
                    <a:pt x="250" y="204"/>
                    <a:pt x="245" y="201"/>
                    <a:pt x="240" y="200"/>
                  </a:cubicBezTo>
                  <a:cubicBezTo>
                    <a:pt x="235" y="198"/>
                    <a:pt x="227" y="204"/>
                    <a:pt x="232" y="208"/>
                  </a:cubicBezTo>
                  <a:close/>
                  <a:moveTo>
                    <a:pt x="1371" y="249"/>
                  </a:moveTo>
                  <a:cubicBezTo>
                    <a:pt x="1369" y="248"/>
                    <a:pt x="1361" y="243"/>
                    <a:pt x="1359" y="240"/>
                  </a:cubicBezTo>
                  <a:cubicBezTo>
                    <a:pt x="1357" y="237"/>
                    <a:pt x="1348" y="236"/>
                    <a:pt x="1348" y="237"/>
                  </a:cubicBezTo>
                  <a:cubicBezTo>
                    <a:pt x="1348" y="239"/>
                    <a:pt x="1345" y="237"/>
                    <a:pt x="1344" y="236"/>
                  </a:cubicBezTo>
                  <a:cubicBezTo>
                    <a:pt x="1344" y="234"/>
                    <a:pt x="1334" y="234"/>
                    <a:pt x="1334" y="235"/>
                  </a:cubicBezTo>
                  <a:cubicBezTo>
                    <a:pt x="1334" y="237"/>
                    <a:pt x="1336" y="237"/>
                    <a:pt x="1338" y="239"/>
                  </a:cubicBezTo>
                  <a:cubicBezTo>
                    <a:pt x="1339" y="241"/>
                    <a:pt x="1336" y="242"/>
                    <a:pt x="1337" y="244"/>
                  </a:cubicBezTo>
                  <a:cubicBezTo>
                    <a:pt x="1337" y="246"/>
                    <a:pt x="1333" y="243"/>
                    <a:pt x="1331" y="242"/>
                  </a:cubicBezTo>
                  <a:cubicBezTo>
                    <a:pt x="1330" y="241"/>
                    <a:pt x="1331" y="236"/>
                    <a:pt x="1331" y="234"/>
                  </a:cubicBezTo>
                  <a:cubicBezTo>
                    <a:pt x="1332" y="231"/>
                    <a:pt x="1328" y="232"/>
                    <a:pt x="1328" y="230"/>
                  </a:cubicBezTo>
                  <a:cubicBezTo>
                    <a:pt x="1328" y="227"/>
                    <a:pt x="1317" y="222"/>
                    <a:pt x="1312" y="220"/>
                  </a:cubicBezTo>
                  <a:cubicBezTo>
                    <a:pt x="1308" y="218"/>
                    <a:pt x="1302" y="217"/>
                    <a:pt x="1300" y="214"/>
                  </a:cubicBezTo>
                  <a:cubicBezTo>
                    <a:pt x="1299" y="212"/>
                    <a:pt x="1291" y="212"/>
                    <a:pt x="1288" y="209"/>
                  </a:cubicBezTo>
                  <a:cubicBezTo>
                    <a:pt x="1285" y="205"/>
                    <a:pt x="1271" y="200"/>
                    <a:pt x="1265" y="199"/>
                  </a:cubicBezTo>
                  <a:cubicBezTo>
                    <a:pt x="1259" y="199"/>
                    <a:pt x="1261" y="196"/>
                    <a:pt x="1258" y="196"/>
                  </a:cubicBezTo>
                  <a:cubicBezTo>
                    <a:pt x="1255" y="197"/>
                    <a:pt x="1243" y="196"/>
                    <a:pt x="1239" y="196"/>
                  </a:cubicBezTo>
                  <a:cubicBezTo>
                    <a:pt x="1235" y="195"/>
                    <a:pt x="1234" y="198"/>
                    <a:pt x="1232" y="197"/>
                  </a:cubicBezTo>
                  <a:cubicBezTo>
                    <a:pt x="1229" y="196"/>
                    <a:pt x="1215" y="191"/>
                    <a:pt x="1213" y="192"/>
                  </a:cubicBezTo>
                  <a:cubicBezTo>
                    <a:pt x="1211" y="194"/>
                    <a:pt x="1212" y="197"/>
                    <a:pt x="1210" y="198"/>
                  </a:cubicBezTo>
                  <a:cubicBezTo>
                    <a:pt x="1209" y="198"/>
                    <a:pt x="1210" y="200"/>
                    <a:pt x="1214" y="204"/>
                  </a:cubicBezTo>
                  <a:cubicBezTo>
                    <a:pt x="1218" y="208"/>
                    <a:pt x="1216" y="210"/>
                    <a:pt x="1212" y="212"/>
                  </a:cubicBezTo>
                  <a:cubicBezTo>
                    <a:pt x="1209" y="213"/>
                    <a:pt x="1203" y="210"/>
                    <a:pt x="1201" y="208"/>
                  </a:cubicBezTo>
                  <a:cubicBezTo>
                    <a:pt x="1200" y="205"/>
                    <a:pt x="1195" y="206"/>
                    <a:pt x="1193" y="203"/>
                  </a:cubicBezTo>
                  <a:cubicBezTo>
                    <a:pt x="1192" y="199"/>
                    <a:pt x="1195" y="198"/>
                    <a:pt x="1197" y="200"/>
                  </a:cubicBezTo>
                  <a:cubicBezTo>
                    <a:pt x="1200" y="202"/>
                    <a:pt x="1203" y="201"/>
                    <a:pt x="1203" y="198"/>
                  </a:cubicBezTo>
                  <a:cubicBezTo>
                    <a:pt x="1204" y="196"/>
                    <a:pt x="1197" y="194"/>
                    <a:pt x="1193" y="194"/>
                  </a:cubicBezTo>
                  <a:cubicBezTo>
                    <a:pt x="1189" y="194"/>
                    <a:pt x="1187" y="199"/>
                    <a:pt x="1184" y="201"/>
                  </a:cubicBezTo>
                  <a:cubicBezTo>
                    <a:pt x="1180" y="204"/>
                    <a:pt x="1165" y="201"/>
                    <a:pt x="1164" y="199"/>
                  </a:cubicBezTo>
                  <a:cubicBezTo>
                    <a:pt x="1162" y="198"/>
                    <a:pt x="1141" y="199"/>
                    <a:pt x="1139" y="201"/>
                  </a:cubicBezTo>
                  <a:cubicBezTo>
                    <a:pt x="1137" y="202"/>
                    <a:pt x="1139" y="208"/>
                    <a:pt x="1138" y="208"/>
                  </a:cubicBezTo>
                  <a:cubicBezTo>
                    <a:pt x="1137" y="209"/>
                    <a:pt x="1135" y="202"/>
                    <a:pt x="1135" y="200"/>
                  </a:cubicBezTo>
                  <a:cubicBezTo>
                    <a:pt x="1135" y="199"/>
                    <a:pt x="1133" y="198"/>
                    <a:pt x="1129" y="198"/>
                  </a:cubicBezTo>
                  <a:cubicBezTo>
                    <a:pt x="1126" y="198"/>
                    <a:pt x="1123" y="198"/>
                    <a:pt x="1125" y="196"/>
                  </a:cubicBezTo>
                  <a:cubicBezTo>
                    <a:pt x="1127" y="195"/>
                    <a:pt x="1124" y="193"/>
                    <a:pt x="1126" y="191"/>
                  </a:cubicBezTo>
                  <a:cubicBezTo>
                    <a:pt x="1129" y="189"/>
                    <a:pt x="1121" y="183"/>
                    <a:pt x="1113" y="180"/>
                  </a:cubicBezTo>
                  <a:cubicBezTo>
                    <a:pt x="1106" y="177"/>
                    <a:pt x="1088" y="179"/>
                    <a:pt x="1083" y="180"/>
                  </a:cubicBezTo>
                  <a:cubicBezTo>
                    <a:pt x="1078" y="181"/>
                    <a:pt x="1069" y="181"/>
                    <a:pt x="1064" y="181"/>
                  </a:cubicBezTo>
                  <a:cubicBezTo>
                    <a:pt x="1060" y="181"/>
                    <a:pt x="1063" y="179"/>
                    <a:pt x="1062" y="177"/>
                  </a:cubicBezTo>
                  <a:cubicBezTo>
                    <a:pt x="1061" y="175"/>
                    <a:pt x="1053" y="172"/>
                    <a:pt x="1052" y="174"/>
                  </a:cubicBezTo>
                  <a:cubicBezTo>
                    <a:pt x="1051" y="176"/>
                    <a:pt x="1049" y="174"/>
                    <a:pt x="1049" y="173"/>
                  </a:cubicBezTo>
                  <a:cubicBezTo>
                    <a:pt x="1049" y="172"/>
                    <a:pt x="1042" y="169"/>
                    <a:pt x="1039" y="170"/>
                  </a:cubicBezTo>
                  <a:cubicBezTo>
                    <a:pt x="1036" y="170"/>
                    <a:pt x="1035" y="167"/>
                    <a:pt x="1038" y="167"/>
                  </a:cubicBezTo>
                  <a:cubicBezTo>
                    <a:pt x="1041" y="167"/>
                    <a:pt x="1047" y="168"/>
                    <a:pt x="1044" y="164"/>
                  </a:cubicBezTo>
                  <a:cubicBezTo>
                    <a:pt x="1042" y="160"/>
                    <a:pt x="1020" y="159"/>
                    <a:pt x="1018" y="160"/>
                  </a:cubicBezTo>
                  <a:cubicBezTo>
                    <a:pt x="1016" y="160"/>
                    <a:pt x="1018" y="163"/>
                    <a:pt x="1014" y="167"/>
                  </a:cubicBezTo>
                  <a:cubicBezTo>
                    <a:pt x="1009" y="172"/>
                    <a:pt x="1005" y="169"/>
                    <a:pt x="1005" y="167"/>
                  </a:cubicBezTo>
                  <a:cubicBezTo>
                    <a:pt x="1006" y="165"/>
                    <a:pt x="1011" y="165"/>
                    <a:pt x="1011" y="163"/>
                  </a:cubicBezTo>
                  <a:cubicBezTo>
                    <a:pt x="1011" y="161"/>
                    <a:pt x="1004" y="162"/>
                    <a:pt x="1002" y="160"/>
                  </a:cubicBezTo>
                  <a:cubicBezTo>
                    <a:pt x="1001" y="158"/>
                    <a:pt x="1004" y="157"/>
                    <a:pt x="1007" y="158"/>
                  </a:cubicBezTo>
                  <a:cubicBezTo>
                    <a:pt x="1010" y="159"/>
                    <a:pt x="1015" y="159"/>
                    <a:pt x="1015" y="158"/>
                  </a:cubicBezTo>
                  <a:cubicBezTo>
                    <a:pt x="1015" y="157"/>
                    <a:pt x="1012" y="156"/>
                    <a:pt x="1007" y="156"/>
                  </a:cubicBezTo>
                  <a:cubicBezTo>
                    <a:pt x="1003" y="155"/>
                    <a:pt x="991" y="152"/>
                    <a:pt x="985" y="153"/>
                  </a:cubicBezTo>
                  <a:cubicBezTo>
                    <a:pt x="979" y="153"/>
                    <a:pt x="976" y="150"/>
                    <a:pt x="973" y="150"/>
                  </a:cubicBezTo>
                  <a:cubicBezTo>
                    <a:pt x="969" y="150"/>
                    <a:pt x="969" y="152"/>
                    <a:pt x="971" y="154"/>
                  </a:cubicBezTo>
                  <a:cubicBezTo>
                    <a:pt x="973" y="156"/>
                    <a:pt x="968" y="157"/>
                    <a:pt x="964" y="156"/>
                  </a:cubicBezTo>
                  <a:cubicBezTo>
                    <a:pt x="960" y="156"/>
                    <a:pt x="954" y="158"/>
                    <a:pt x="957" y="161"/>
                  </a:cubicBezTo>
                  <a:cubicBezTo>
                    <a:pt x="959" y="164"/>
                    <a:pt x="961" y="160"/>
                    <a:pt x="963" y="161"/>
                  </a:cubicBezTo>
                  <a:cubicBezTo>
                    <a:pt x="965" y="162"/>
                    <a:pt x="958" y="164"/>
                    <a:pt x="961" y="166"/>
                  </a:cubicBezTo>
                  <a:cubicBezTo>
                    <a:pt x="964" y="167"/>
                    <a:pt x="963" y="170"/>
                    <a:pt x="963" y="171"/>
                  </a:cubicBezTo>
                  <a:cubicBezTo>
                    <a:pt x="963" y="173"/>
                    <a:pt x="959" y="173"/>
                    <a:pt x="957" y="171"/>
                  </a:cubicBezTo>
                  <a:cubicBezTo>
                    <a:pt x="955" y="169"/>
                    <a:pt x="952" y="171"/>
                    <a:pt x="949" y="171"/>
                  </a:cubicBezTo>
                  <a:cubicBezTo>
                    <a:pt x="946" y="170"/>
                    <a:pt x="943" y="172"/>
                    <a:pt x="947" y="172"/>
                  </a:cubicBezTo>
                  <a:cubicBezTo>
                    <a:pt x="950" y="173"/>
                    <a:pt x="952" y="175"/>
                    <a:pt x="947" y="176"/>
                  </a:cubicBezTo>
                  <a:cubicBezTo>
                    <a:pt x="942" y="176"/>
                    <a:pt x="943" y="171"/>
                    <a:pt x="940" y="172"/>
                  </a:cubicBezTo>
                  <a:cubicBezTo>
                    <a:pt x="938" y="172"/>
                    <a:pt x="931" y="170"/>
                    <a:pt x="928" y="170"/>
                  </a:cubicBezTo>
                  <a:cubicBezTo>
                    <a:pt x="925" y="170"/>
                    <a:pt x="923" y="172"/>
                    <a:pt x="919" y="173"/>
                  </a:cubicBezTo>
                  <a:cubicBezTo>
                    <a:pt x="914" y="173"/>
                    <a:pt x="908" y="171"/>
                    <a:pt x="907" y="168"/>
                  </a:cubicBezTo>
                  <a:cubicBezTo>
                    <a:pt x="905" y="166"/>
                    <a:pt x="904" y="165"/>
                    <a:pt x="902" y="168"/>
                  </a:cubicBezTo>
                  <a:cubicBezTo>
                    <a:pt x="900" y="171"/>
                    <a:pt x="900" y="176"/>
                    <a:pt x="898" y="176"/>
                  </a:cubicBezTo>
                  <a:cubicBezTo>
                    <a:pt x="896" y="176"/>
                    <a:pt x="895" y="181"/>
                    <a:pt x="893" y="182"/>
                  </a:cubicBezTo>
                  <a:cubicBezTo>
                    <a:pt x="891" y="184"/>
                    <a:pt x="890" y="181"/>
                    <a:pt x="888" y="181"/>
                  </a:cubicBezTo>
                  <a:cubicBezTo>
                    <a:pt x="885" y="181"/>
                    <a:pt x="876" y="172"/>
                    <a:pt x="876" y="170"/>
                  </a:cubicBezTo>
                  <a:cubicBezTo>
                    <a:pt x="875" y="167"/>
                    <a:pt x="870" y="163"/>
                    <a:pt x="868" y="162"/>
                  </a:cubicBezTo>
                  <a:cubicBezTo>
                    <a:pt x="867" y="161"/>
                    <a:pt x="870" y="160"/>
                    <a:pt x="872" y="162"/>
                  </a:cubicBezTo>
                  <a:cubicBezTo>
                    <a:pt x="873" y="163"/>
                    <a:pt x="876" y="163"/>
                    <a:pt x="877" y="162"/>
                  </a:cubicBezTo>
                  <a:cubicBezTo>
                    <a:pt x="879" y="162"/>
                    <a:pt x="879" y="157"/>
                    <a:pt x="876" y="157"/>
                  </a:cubicBezTo>
                  <a:cubicBezTo>
                    <a:pt x="873" y="157"/>
                    <a:pt x="874" y="154"/>
                    <a:pt x="875" y="154"/>
                  </a:cubicBezTo>
                  <a:cubicBezTo>
                    <a:pt x="877" y="153"/>
                    <a:pt x="872" y="149"/>
                    <a:pt x="874" y="148"/>
                  </a:cubicBezTo>
                  <a:cubicBezTo>
                    <a:pt x="876" y="148"/>
                    <a:pt x="875" y="146"/>
                    <a:pt x="872" y="145"/>
                  </a:cubicBezTo>
                  <a:cubicBezTo>
                    <a:pt x="870" y="145"/>
                    <a:pt x="867" y="143"/>
                    <a:pt x="867" y="142"/>
                  </a:cubicBezTo>
                  <a:cubicBezTo>
                    <a:pt x="867" y="140"/>
                    <a:pt x="856" y="140"/>
                    <a:pt x="856" y="142"/>
                  </a:cubicBezTo>
                  <a:cubicBezTo>
                    <a:pt x="857" y="144"/>
                    <a:pt x="852" y="143"/>
                    <a:pt x="853" y="141"/>
                  </a:cubicBezTo>
                  <a:cubicBezTo>
                    <a:pt x="854" y="140"/>
                    <a:pt x="849" y="140"/>
                    <a:pt x="844" y="139"/>
                  </a:cubicBezTo>
                  <a:cubicBezTo>
                    <a:pt x="839" y="137"/>
                    <a:pt x="839" y="134"/>
                    <a:pt x="837" y="134"/>
                  </a:cubicBezTo>
                  <a:cubicBezTo>
                    <a:pt x="835" y="133"/>
                    <a:pt x="836" y="139"/>
                    <a:pt x="833" y="137"/>
                  </a:cubicBezTo>
                  <a:cubicBezTo>
                    <a:pt x="830" y="136"/>
                    <a:pt x="828" y="139"/>
                    <a:pt x="829" y="142"/>
                  </a:cubicBezTo>
                  <a:cubicBezTo>
                    <a:pt x="830" y="145"/>
                    <a:pt x="829" y="145"/>
                    <a:pt x="829" y="148"/>
                  </a:cubicBezTo>
                  <a:cubicBezTo>
                    <a:pt x="829" y="150"/>
                    <a:pt x="827" y="149"/>
                    <a:pt x="824" y="148"/>
                  </a:cubicBezTo>
                  <a:cubicBezTo>
                    <a:pt x="821" y="147"/>
                    <a:pt x="821" y="151"/>
                    <a:pt x="814" y="149"/>
                  </a:cubicBezTo>
                  <a:cubicBezTo>
                    <a:pt x="808" y="147"/>
                    <a:pt x="805" y="149"/>
                    <a:pt x="804" y="147"/>
                  </a:cubicBezTo>
                  <a:cubicBezTo>
                    <a:pt x="802" y="145"/>
                    <a:pt x="800" y="145"/>
                    <a:pt x="800" y="146"/>
                  </a:cubicBezTo>
                  <a:cubicBezTo>
                    <a:pt x="800" y="148"/>
                    <a:pt x="790" y="147"/>
                    <a:pt x="789" y="145"/>
                  </a:cubicBezTo>
                  <a:cubicBezTo>
                    <a:pt x="788" y="142"/>
                    <a:pt x="791" y="142"/>
                    <a:pt x="792" y="141"/>
                  </a:cubicBezTo>
                  <a:cubicBezTo>
                    <a:pt x="794" y="140"/>
                    <a:pt x="790" y="139"/>
                    <a:pt x="785" y="140"/>
                  </a:cubicBezTo>
                  <a:cubicBezTo>
                    <a:pt x="779" y="140"/>
                    <a:pt x="776" y="137"/>
                    <a:pt x="770" y="137"/>
                  </a:cubicBezTo>
                  <a:cubicBezTo>
                    <a:pt x="764" y="138"/>
                    <a:pt x="752" y="139"/>
                    <a:pt x="750" y="140"/>
                  </a:cubicBezTo>
                  <a:cubicBezTo>
                    <a:pt x="748" y="141"/>
                    <a:pt x="751" y="144"/>
                    <a:pt x="749" y="144"/>
                  </a:cubicBezTo>
                  <a:cubicBezTo>
                    <a:pt x="746" y="144"/>
                    <a:pt x="748" y="139"/>
                    <a:pt x="747" y="136"/>
                  </a:cubicBezTo>
                  <a:cubicBezTo>
                    <a:pt x="747" y="134"/>
                    <a:pt x="743" y="133"/>
                    <a:pt x="743" y="135"/>
                  </a:cubicBezTo>
                  <a:cubicBezTo>
                    <a:pt x="744" y="137"/>
                    <a:pt x="737" y="138"/>
                    <a:pt x="735" y="137"/>
                  </a:cubicBezTo>
                  <a:cubicBezTo>
                    <a:pt x="733" y="135"/>
                    <a:pt x="730" y="133"/>
                    <a:pt x="726" y="132"/>
                  </a:cubicBezTo>
                  <a:cubicBezTo>
                    <a:pt x="721" y="131"/>
                    <a:pt x="715" y="136"/>
                    <a:pt x="717" y="137"/>
                  </a:cubicBezTo>
                  <a:cubicBezTo>
                    <a:pt x="718" y="139"/>
                    <a:pt x="721" y="137"/>
                    <a:pt x="722" y="138"/>
                  </a:cubicBezTo>
                  <a:cubicBezTo>
                    <a:pt x="722" y="140"/>
                    <a:pt x="712" y="140"/>
                    <a:pt x="712" y="141"/>
                  </a:cubicBezTo>
                  <a:cubicBezTo>
                    <a:pt x="712" y="143"/>
                    <a:pt x="702" y="145"/>
                    <a:pt x="699" y="146"/>
                  </a:cubicBezTo>
                  <a:cubicBezTo>
                    <a:pt x="692" y="147"/>
                    <a:pt x="690" y="147"/>
                    <a:pt x="686" y="150"/>
                  </a:cubicBezTo>
                  <a:cubicBezTo>
                    <a:pt x="683" y="153"/>
                    <a:pt x="685" y="147"/>
                    <a:pt x="688" y="144"/>
                  </a:cubicBezTo>
                  <a:cubicBezTo>
                    <a:pt x="691" y="141"/>
                    <a:pt x="694" y="142"/>
                    <a:pt x="696" y="140"/>
                  </a:cubicBezTo>
                  <a:cubicBezTo>
                    <a:pt x="697" y="138"/>
                    <a:pt x="700" y="138"/>
                    <a:pt x="705" y="137"/>
                  </a:cubicBezTo>
                  <a:cubicBezTo>
                    <a:pt x="709" y="137"/>
                    <a:pt x="709" y="134"/>
                    <a:pt x="711" y="133"/>
                  </a:cubicBezTo>
                  <a:cubicBezTo>
                    <a:pt x="713" y="132"/>
                    <a:pt x="718" y="130"/>
                    <a:pt x="719" y="128"/>
                  </a:cubicBezTo>
                  <a:cubicBezTo>
                    <a:pt x="720" y="126"/>
                    <a:pt x="731" y="122"/>
                    <a:pt x="733" y="122"/>
                  </a:cubicBezTo>
                  <a:cubicBezTo>
                    <a:pt x="735" y="123"/>
                    <a:pt x="736" y="118"/>
                    <a:pt x="737" y="118"/>
                  </a:cubicBezTo>
                  <a:cubicBezTo>
                    <a:pt x="738" y="118"/>
                    <a:pt x="744" y="115"/>
                    <a:pt x="747" y="114"/>
                  </a:cubicBezTo>
                  <a:cubicBezTo>
                    <a:pt x="749" y="113"/>
                    <a:pt x="750" y="111"/>
                    <a:pt x="750" y="109"/>
                  </a:cubicBezTo>
                  <a:cubicBezTo>
                    <a:pt x="750" y="108"/>
                    <a:pt x="747" y="108"/>
                    <a:pt x="747" y="107"/>
                  </a:cubicBezTo>
                  <a:cubicBezTo>
                    <a:pt x="746" y="105"/>
                    <a:pt x="748" y="106"/>
                    <a:pt x="751" y="105"/>
                  </a:cubicBezTo>
                  <a:cubicBezTo>
                    <a:pt x="753" y="104"/>
                    <a:pt x="751" y="101"/>
                    <a:pt x="749" y="102"/>
                  </a:cubicBezTo>
                  <a:cubicBezTo>
                    <a:pt x="747" y="102"/>
                    <a:pt x="750" y="100"/>
                    <a:pt x="748" y="98"/>
                  </a:cubicBezTo>
                  <a:cubicBezTo>
                    <a:pt x="746" y="96"/>
                    <a:pt x="743" y="99"/>
                    <a:pt x="743" y="97"/>
                  </a:cubicBezTo>
                  <a:cubicBezTo>
                    <a:pt x="743" y="94"/>
                    <a:pt x="743" y="92"/>
                    <a:pt x="741" y="90"/>
                  </a:cubicBezTo>
                  <a:cubicBezTo>
                    <a:pt x="740" y="89"/>
                    <a:pt x="737" y="93"/>
                    <a:pt x="734" y="90"/>
                  </a:cubicBezTo>
                  <a:cubicBezTo>
                    <a:pt x="731" y="88"/>
                    <a:pt x="723" y="87"/>
                    <a:pt x="723" y="88"/>
                  </a:cubicBezTo>
                  <a:cubicBezTo>
                    <a:pt x="723" y="89"/>
                    <a:pt x="718" y="86"/>
                    <a:pt x="718" y="87"/>
                  </a:cubicBezTo>
                  <a:cubicBezTo>
                    <a:pt x="717" y="88"/>
                    <a:pt x="710" y="88"/>
                    <a:pt x="708" y="87"/>
                  </a:cubicBezTo>
                  <a:cubicBezTo>
                    <a:pt x="706" y="87"/>
                    <a:pt x="703" y="88"/>
                    <a:pt x="702" y="90"/>
                  </a:cubicBezTo>
                  <a:cubicBezTo>
                    <a:pt x="702" y="93"/>
                    <a:pt x="694" y="92"/>
                    <a:pt x="692" y="91"/>
                  </a:cubicBezTo>
                  <a:cubicBezTo>
                    <a:pt x="691" y="91"/>
                    <a:pt x="698" y="85"/>
                    <a:pt x="698" y="84"/>
                  </a:cubicBezTo>
                  <a:cubicBezTo>
                    <a:pt x="698" y="83"/>
                    <a:pt x="686" y="84"/>
                    <a:pt x="685" y="83"/>
                  </a:cubicBezTo>
                  <a:cubicBezTo>
                    <a:pt x="684" y="82"/>
                    <a:pt x="678" y="81"/>
                    <a:pt x="675" y="81"/>
                  </a:cubicBezTo>
                  <a:cubicBezTo>
                    <a:pt x="673" y="82"/>
                    <a:pt x="675" y="81"/>
                    <a:pt x="678" y="81"/>
                  </a:cubicBezTo>
                  <a:cubicBezTo>
                    <a:pt x="680" y="80"/>
                    <a:pt x="683" y="78"/>
                    <a:pt x="685" y="78"/>
                  </a:cubicBezTo>
                  <a:cubicBezTo>
                    <a:pt x="688" y="77"/>
                    <a:pt x="687" y="76"/>
                    <a:pt x="686" y="75"/>
                  </a:cubicBezTo>
                  <a:cubicBezTo>
                    <a:pt x="685" y="73"/>
                    <a:pt x="682" y="74"/>
                    <a:pt x="679" y="73"/>
                  </a:cubicBezTo>
                  <a:cubicBezTo>
                    <a:pt x="677" y="72"/>
                    <a:pt x="673" y="71"/>
                    <a:pt x="671" y="71"/>
                  </a:cubicBezTo>
                  <a:cubicBezTo>
                    <a:pt x="669" y="71"/>
                    <a:pt x="666" y="72"/>
                    <a:pt x="660" y="73"/>
                  </a:cubicBezTo>
                  <a:cubicBezTo>
                    <a:pt x="655" y="74"/>
                    <a:pt x="654" y="78"/>
                    <a:pt x="652" y="80"/>
                  </a:cubicBezTo>
                  <a:cubicBezTo>
                    <a:pt x="649" y="81"/>
                    <a:pt x="644" y="86"/>
                    <a:pt x="646" y="87"/>
                  </a:cubicBezTo>
                  <a:cubicBezTo>
                    <a:pt x="648" y="87"/>
                    <a:pt x="647" y="89"/>
                    <a:pt x="648" y="90"/>
                  </a:cubicBezTo>
                  <a:cubicBezTo>
                    <a:pt x="648" y="92"/>
                    <a:pt x="646" y="92"/>
                    <a:pt x="643" y="92"/>
                  </a:cubicBezTo>
                  <a:cubicBezTo>
                    <a:pt x="640" y="91"/>
                    <a:pt x="631" y="91"/>
                    <a:pt x="631" y="93"/>
                  </a:cubicBezTo>
                  <a:cubicBezTo>
                    <a:pt x="631" y="95"/>
                    <a:pt x="636" y="96"/>
                    <a:pt x="636" y="97"/>
                  </a:cubicBezTo>
                  <a:cubicBezTo>
                    <a:pt x="636" y="98"/>
                    <a:pt x="632" y="97"/>
                    <a:pt x="630" y="96"/>
                  </a:cubicBezTo>
                  <a:cubicBezTo>
                    <a:pt x="628" y="95"/>
                    <a:pt x="624" y="96"/>
                    <a:pt x="623" y="98"/>
                  </a:cubicBezTo>
                  <a:cubicBezTo>
                    <a:pt x="622" y="100"/>
                    <a:pt x="619" y="99"/>
                    <a:pt x="618" y="99"/>
                  </a:cubicBezTo>
                  <a:cubicBezTo>
                    <a:pt x="617" y="98"/>
                    <a:pt x="614" y="100"/>
                    <a:pt x="613" y="99"/>
                  </a:cubicBezTo>
                  <a:cubicBezTo>
                    <a:pt x="611" y="98"/>
                    <a:pt x="616" y="96"/>
                    <a:pt x="615" y="95"/>
                  </a:cubicBezTo>
                  <a:cubicBezTo>
                    <a:pt x="614" y="93"/>
                    <a:pt x="608" y="94"/>
                    <a:pt x="607" y="97"/>
                  </a:cubicBezTo>
                  <a:cubicBezTo>
                    <a:pt x="607" y="99"/>
                    <a:pt x="603" y="95"/>
                    <a:pt x="602" y="96"/>
                  </a:cubicBezTo>
                  <a:cubicBezTo>
                    <a:pt x="601" y="96"/>
                    <a:pt x="599" y="97"/>
                    <a:pt x="597" y="98"/>
                  </a:cubicBezTo>
                  <a:cubicBezTo>
                    <a:pt x="594" y="99"/>
                    <a:pt x="590" y="97"/>
                    <a:pt x="589" y="99"/>
                  </a:cubicBezTo>
                  <a:cubicBezTo>
                    <a:pt x="588" y="101"/>
                    <a:pt x="594" y="102"/>
                    <a:pt x="594" y="102"/>
                  </a:cubicBezTo>
                  <a:cubicBezTo>
                    <a:pt x="594" y="103"/>
                    <a:pt x="581" y="103"/>
                    <a:pt x="580" y="104"/>
                  </a:cubicBezTo>
                  <a:cubicBezTo>
                    <a:pt x="580" y="106"/>
                    <a:pt x="576" y="106"/>
                    <a:pt x="570" y="106"/>
                  </a:cubicBezTo>
                  <a:cubicBezTo>
                    <a:pt x="565" y="106"/>
                    <a:pt x="567" y="109"/>
                    <a:pt x="563" y="109"/>
                  </a:cubicBezTo>
                  <a:cubicBezTo>
                    <a:pt x="559" y="110"/>
                    <a:pt x="557" y="110"/>
                    <a:pt x="555" y="113"/>
                  </a:cubicBezTo>
                  <a:cubicBezTo>
                    <a:pt x="554" y="115"/>
                    <a:pt x="550" y="115"/>
                    <a:pt x="549" y="113"/>
                  </a:cubicBezTo>
                  <a:cubicBezTo>
                    <a:pt x="548" y="112"/>
                    <a:pt x="544" y="114"/>
                    <a:pt x="546" y="114"/>
                  </a:cubicBezTo>
                  <a:cubicBezTo>
                    <a:pt x="548" y="115"/>
                    <a:pt x="546" y="117"/>
                    <a:pt x="545" y="116"/>
                  </a:cubicBezTo>
                  <a:cubicBezTo>
                    <a:pt x="543" y="116"/>
                    <a:pt x="540" y="119"/>
                    <a:pt x="542" y="118"/>
                  </a:cubicBezTo>
                  <a:cubicBezTo>
                    <a:pt x="544" y="118"/>
                    <a:pt x="545" y="120"/>
                    <a:pt x="544" y="121"/>
                  </a:cubicBezTo>
                  <a:cubicBezTo>
                    <a:pt x="543" y="123"/>
                    <a:pt x="538" y="120"/>
                    <a:pt x="537" y="121"/>
                  </a:cubicBezTo>
                  <a:cubicBezTo>
                    <a:pt x="536" y="122"/>
                    <a:pt x="539" y="124"/>
                    <a:pt x="541" y="123"/>
                  </a:cubicBezTo>
                  <a:cubicBezTo>
                    <a:pt x="543" y="123"/>
                    <a:pt x="545" y="125"/>
                    <a:pt x="545" y="126"/>
                  </a:cubicBezTo>
                  <a:cubicBezTo>
                    <a:pt x="545" y="128"/>
                    <a:pt x="540" y="125"/>
                    <a:pt x="539" y="126"/>
                  </a:cubicBezTo>
                  <a:cubicBezTo>
                    <a:pt x="538" y="128"/>
                    <a:pt x="540" y="128"/>
                    <a:pt x="542" y="129"/>
                  </a:cubicBezTo>
                  <a:cubicBezTo>
                    <a:pt x="544" y="129"/>
                    <a:pt x="543" y="130"/>
                    <a:pt x="545" y="131"/>
                  </a:cubicBezTo>
                  <a:cubicBezTo>
                    <a:pt x="545" y="132"/>
                    <a:pt x="545" y="132"/>
                    <a:pt x="545" y="132"/>
                  </a:cubicBezTo>
                  <a:cubicBezTo>
                    <a:pt x="546" y="133"/>
                    <a:pt x="544" y="134"/>
                    <a:pt x="544" y="135"/>
                  </a:cubicBezTo>
                  <a:cubicBezTo>
                    <a:pt x="544" y="137"/>
                    <a:pt x="542" y="137"/>
                    <a:pt x="542" y="136"/>
                  </a:cubicBezTo>
                  <a:cubicBezTo>
                    <a:pt x="542" y="135"/>
                    <a:pt x="536" y="134"/>
                    <a:pt x="534" y="136"/>
                  </a:cubicBezTo>
                  <a:cubicBezTo>
                    <a:pt x="533" y="137"/>
                    <a:pt x="532" y="138"/>
                    <a:pt x="530" y="137"/>
                  </a:cubicBezTo>
                  <a:cubicBezTo>
                    <a:pt x="529" y="135"/>
                    <a:pt x="524" y="137"/>
                    <a:pt x="519" y="137"/>
                  </a:cubicBezTo>
                  <a:cubicBezTo>
                    <a:pt x="513" y="138"/>
                    <a:pt x="501" y="138"/>
                    <a:pt x="498" y="139"/>
                  </a:cubicBezTo>
                  <a:cubicBezTo>
                    <a:pt x="495" y="140"/>
                    <a:pt x="492" y="144"/>
                    <a:pt x="495" y="147"/>
                  </a:cubicBezTo>
                  <a:cubicBezTo>
                    <a:pt x="498" y="150"/>
                    <a:pt x="495" y="151"/>
                    <a:pt x="495" y="153"/>
                  </a:cubicBezTo>
                  <a:cubicBezTo>
                    <a:pt x="495" y="155"/>
                    <a:pt x="502" y="158"/>
                    <a:pt x="506" y="159"/>
                  </a:cubicBezTo>
                  <a:cubicBezTo>
                    <a:pt x="510" y="159"/>
                    <a:pt x="513" y="164"/>
                    <a:pt x="511" y="167"/>
                  </a:cubicBezTo>
                  <a:cubicBezTo>
                    <a:pt x="508" y="169"/>
                    <a:pt x="502" y="166"/>
                    <a:pt x="497" y="162"/>
                  </a:cubicBezTo>
                  <a:cubicBezTo>
                    <a:pt x="492" y="159"/>
                    <a:pt x="482" y="157"/>
                    <a:pt x="479" y="157"/>
                  </a:cubicBezTo>
                  <a:cubicBezTo>
                    <a:pt x="475" y="158"/>
                    <a:pt x="477" y="154"/>
                    <a:pt x="473" y="154"/>
                  </a:cubicBezTo>
                  <a:cubicBezTo>
                    <a:pt x="468" y="155"/>
                    <a:pt x="465" y="159"/>
                    <a:pt x="468" y="159"/>
                  </a:cubicBezTo>
                  <a:cubicBezTo>
                    <a:pt x="471" y="159"/>
                    <a:pt x="472" y="158"/>
                    <a:pt x="471" y="160"/>
                  </a:cubicBezTo>
                  <a:cubicBezTo>
                    <a:pt x="469" y="161"/>
                    <a:pt x="472" y="161"/>
                    <a:pt x="475" y="162"/>
                  </a:cubicBezTo>
                  <a:cubicBezTo>
                    <a:pt x="479" y="164"/>
                    <a:pt x="472" y="166"/>
                    <a:pt x="469" y="164"/>
                  </a:cubicBezTo>
                  <a:cubicBezTo>
                    <a:pt x="465" y="161"/>
                    <a:pt x="461" y="163"/>
                    <a:pt x="460" y="165"/>
                  </a:cubicBezTo>
                  <a:cubicBezTo>
                    <a:pt x="459" y="167"/>
                    <a:pt x="464" y="173"/>
                    <a:pt x="471" y="174"/>
                  </a:cubicBezTo>
                  <a:cubicBezTo>
                    <a:pt x="477" y="175"/>
                    <a:pt x="475" y="177"/>
                    <a:pt x="478" y="178"/>
                  </a:cubicBezTo>
                  <a:cubicBezTo>
                    <a:pt x="481" y="179"/>
                    <a:pt x="479" y="180"/>
                    <a:pt x="477" y="180"/>
                  </a:cubicBezTo>
                  <a:cubicBezTo>
                    <a:pt x="475" y="180"/>
                    <a:pt x="471" y="177"/>
                    <a:pt x="467" y="175"/>
                  </a:cubicBezTo>
                  <a:cubicBezTo>
                    <a:pt x="464" y="174"/>
                    <a:pt x="456" y="176"/>
                    <a:pt x="454" y="174"/>
                  </a:cubicBezTo>
                  <a:cubicBezTo>
                    <a:pt x="452" y="172"/>
                    <a:pt x="455" y="170"/>
                    <a:pt x="453" y="169"/>
                  </a:cubicBezTo>
                  <a:cubicBezTo>
                    <a:pt x="452" y="167"/>
                    <a:pt x="453" y="164"/>
                    <a:pt x="455" y="161"/>
                  </a:cubicBezTo>
                  <a:cubicBezTo>
                    <a:pt x="457" y="158"/>
                    <a:pt x="455" y="152"/>
                    <a:pt x="452" y="151"/>
                  </a:cubicBezTo>
                  <a:cubicBezTo>
                    <a:pt x="449" y="150"/>
                    <a:pt x="449" y="153"/>
                    <a:pt x="450" y="154"/>
                  </a:cubicBezTo>
                  <a:cubicBezTo>
                    <a:pt x="450" y="155"/>
                    <a:pt x="450" y="160"/>
                    <a:pt x="448" y="163"/>
                  </a:cubicBezTo>
                  <a:cubicBezTo>
                    <a:pt x="445" y="166"/>
                    <a:pt x="438" y="166"/>
                    <a:pt x="438" y="168"/>
                  </a:cubicBezTo>
                  <a:cubicBezTo>
                    <a:pt x="438" y="170"/>
                    <a:pt x="433" y="171"/>
                    <a:pt x="435" y="173"/>
                  </a:cubicBezTo>
                  <a:cubicBezTo>
                    <a:pt x="436" y="174"/>
                    <a:pt x="443" y="181"/>
                    <a:pt x="444" y="184"/>
                  </a:cubicBezTo>
                  <a:cubicBezTo>
                    <a:pt x="445" y="186"/>
                    <a:pt x="438" y="193"/>
                    <a:pt x="439" y="197"/>
                  </a:cubicBezTo>
                  <a:cubicBezTo>
                    <a:pt x="440" y="201"/>
                    <a:pt x="438" y="203"/>
                    <a:pt x="440" y="205"/>
                  </a:cubicBezTo>
                  <a:cubicBezTo>
                    <a:pt x="441" y="207"/>
                    <a:pt x="444" y="205"/>
                    <a:pt x="446" y="206"/>
                  </a:cubicBezTo>
                  <a:cubicBezTo>
                    <a:pt x="448" y="207"/>
                    <a:pt x="451" y="205"/>
                    <a:pt x="455" y="204"/>
                  </a:cubicBezTo>
                  <a:cubicBezTo>
                    <a:pt x="460" y="203"/>
                    <a:pt x="468" y="208"/>
                    <a:pt x="471" y="210"/>
                  </a:cubicBezTo>
                  <a:cubicBezTo>
                    <a:pt x="474" y="211"/>
                    <a:pt x="472" y="213"/>
                    <a:pt x="474" y="216"/>
                  </a:cubicBezTo>
                  <a:cubicBezTo>
                    <a:pt x="475" y="218"/>
                    <a:pt x="470" y="218"/>
                    <a:pt x="470" y="222"/>
                  </a:cubicBezTo>
                  <a:cubicBezTo>
                    <a:pt x="470" y="225"/>
                    <a:pt x="479" y="227"/>
                    <a:pt x="479" y="228"/>
                  </a:cubicBezTo>
                  <a:cubicBezTo>
                    <a:pt x="480" y="229"/>
                    <a:pt x="473" y="228"/>
                    <a:pt x="470" y="227"/>
                  </a:cubicBezTo>
                  <a:cubicBezTo>
                    <a:pt x="467" y="226"/>
                    <a:pt x="467" y="223"/>
                    <a:pt x="466" y="222"/>
                  </a:cubicBezTo>
                  <a:cubicBezTo>
                    <a:pt x="466" y="221"/>
                    <a:pt x="468" y="218"/>
                    <a:pt x="468" y="216"/>
                  </a:cubicBezTo>
                  <a:cubicBezTo>
                    <a:pt x="469" y="214"/>
                    <a:pt x="465" y="213"/>
                    <a:pt x="464" y="211"/>
                  </a:cubicBezTo>
                  <a:cubicBezTo>
                    <a:pt x="463" y="210"/>
                    <a:pt x="461" y="207"/>
                    <a:pt x="459" y="208"/>
                  </a:cubicBezTo>
                  <a:cubicBezTo>
                    <a:pt x="457" y="208"/>
                    <a:pt x="449" y="209"/>
                    <a:pt x="447" y="211"/>
                  </a:cubicBezTo>
                  <a:cubicBezTo>
                    <a:pt x="445" y="213"/>
                    <a:pt x="447" y="219"/>
                    <a:pt x="449" y="222"/>
                  </a:cubicBezTo>
                  <a:cubicBezTo>
                    <a:pt x="450" y="225"/>
                    <a:pt x="442" y="229"/>
                    <a:pt x="442" y="232"/>
                  </a:cubicBezTo>
                  <a:cubicBezTo>
                    <a:pt x="442" y="234"/>
                    <a:pt x="439" y="235"/>
                    <a:pt x="436" y="237"/>
                  </a:cubicBezTo>
                  <a:cubicBezTo>
                    <a:pt x="432" y="239"/>
                    <a:pt x="428" y="240"/>
                    <a:pt x="428" y="244"/>
                  </a:cubicBezTo>
                  <a:cubicBezTo>
                    <a:pt x="429" y="247"/>
                    <a:pt x="424" y="245"/>
                    <a:pt x="421" y="244"/>
                  </a:cubicBezTo>
                  <a:cubicBezTo>
                    <a:pt x="419" y="242"/>
                    <a:pt x="416" y="244"/>
                    <a:pt x="412" y="244"/>
                  </a:cubicBezTo>
                  <a:cubicBezTo>
                    <a:pt x="408" y="244"/>
                    <a:pt x="408" y="241"/>
                    <a:pt x="406" y="242"/>
                  </a:cubicBezTo>
                  <a:cubicBezTo>
                    <a:pt x="403" y="243"/>
                    <a:pt x="401" y="241"/>
                    <a:pt x="402" y="239"/>
                  </a:cubicBezTo>
                  <a:cubicBezTo>
                    <a:pt x="402" y="237"/>
                    <a:pt x="406" y="238"/>
                    <a:pt x="406" y="240"/>
                  </a:cubicBezTo>
                  <a:cubicBezTo>
                    <a:pt x="406" y="241"/>
                    <a:pt x="408" y="241"/>
                    <a:pt x="411" y="239"/>
                  </a:cubicBezTo>
                  <a:cubicBezTo>
                    <a:pt x="413" y="238"/>
                    <a:pt x="412" y="241"/>
                    <a:pt x="415" y="241"/>
                  </a:cubicBezTo>
                  <a:cubicBezTo>
                    <a:pt x="419" y="242"/>
                    <a:pt x="417" y="240"/>
                    <a:pt x="419" y="240"/>
                  </a:cubicBezTo>
                  <a:cubicBezTo>
                    <a:pt x="422" y="240"/>
                    <a:pt x="422" y="239"/>
                    <a:pt x="421" y="238"/>
                  </a:cubicBezTo>
                  <a:cubicBezTo>
                    <a:pt x="420" y="237"/>
                    <a:pt x="423" y="236"/>
                    <a:pt x="425" y="235"/>
                  </a:cubicBezTo>
                  <a:cubicBezTo>
                    <a:pt x="427" y="234"/>
                    <a:pt x="426" y="231"/>
                    <a:pt x="427" y="231"/>
                  </a:cubicBezTo>
                  <a:cubicBezTo>
                    <a:pt x="429" y="230"/>
                    <a:pt x="428" y="228"/>
                    <a:pt x="429" y="228"/>
                  </a:cubicBezTo>
                  <a:cubicBezTo>
                    <a:pt x="431" y="228"/>
                    <a:pt x="432" y="225"/>
                    <a:pt x="433" y="225"/>
                  </a:cubicBezTo>
                  <a:cubicBezTo>
                    <a:pt x="435" y="225"/>
                    <a:pt x="436" y="223"/>
                    <a:pt x="435" y="222"/>
                  </a:cubicBezTo>
                  <a:cubicBezTo>
                    <a:pt x="434" y="220"/>
                    <a:pt x="435" y="217"/>
                    <a:pt x="437" y="216"/>
                  </a:cubicBezTo>
                  <a:cubicBezTo>
                    <a:pt x="438" y="216"/>
                    <a:pt x="439" y="214"/>
                    <a:pt x="437" y="213"/>
                  </a:cubicBezTo>
                  <a:cubicBezTo>
                    <a:pt x="436" y="212"/>
                    <a:pt x="431" y="209"/>
                    <a:pt x="431" y="206"/>
                  </a:cubicBezTo>
                  <a:cubicBezTo>
                    <a:pt x="431" y="204"/>
                    <a:pt x="430" y="200"/>
                    <a:pt x="431" y="198"/>
                  </a:cubicBezTo>
                  <a:cubicBezTo>
                    <a:pt x="431" y="196"/>
                    <a:pt x="431" y="193"/>
                    <a:pt x="431" y="191"/>
                  </a:cubicBezTo>
                  <a:cubicBezTo>
                    <a:pt x="430" y="188"/>
                    <a:pt x="432" y="186"/>
                    <a:pt x="433" y="182"/>
                  </a:cubicBezTo>
                  <a:cubicBezTo>
                    <a:pt x="433" y="178"/>
                    <a:pt x="428" y="174"/>
                    <a:pt x="426" y="173"/>
                  </a:cubicBezTo>
                  <a:cubicBezTo>
                    <a:pt x="424" y="172"/>
                    <a:pt x="425" y="170"/>
                    <a:pt x="429" y="167"/>
                  </a:cubicBezTo>
                  <a:cubicBezTo>
                    <a:pt x="432" y="164"/>
                    <a:pt x="432" y="155"/>
                    <a:pt x="432" y="153"/>
                  </a:cubicBezTo>
                  <a:cubicBezTo>
                    <a:pt x="432" y="151"/>
                    <a:pt x="425" y="150"/>
                    <a:pt x="422" y="150"/>
                  </a:cubicBezTo>
                  <a:cubicBezTo>
                    <a:pt x="419" y="150"/>
                    <a:pt x="409" y="150"/>
                    <a:pt x="407" y="149"/>
                  </a:cubicBezTo>
                  <a:cubicBezTo>
                    <a:pt x="404" y="149"/>
                    <a:pt x="403" y="151"/>
                    <a:pt x="402" y="154"/>
                  </a:cubicBezTo>
                  <a:cubicBezTo>
                    <a:pt x="401" y="156"/>
                    <a:pt x="398" y="160"/>
                    <a:pt x="397" y="165"/>
                  </a:cubicBezTo>
                  <a:cubicBezTo>
                    <a:pt x="395" y="170"/>
                    <a:pt x="389" y="172"/>
                    <a:pt x="386" y="173"/>
                  </a:cubicBezTo>
                  <a:cubicBezTo>
                    <a:pt x="383" y="174"/>
                    <a:pt x="382" y="178"/>
                    <a:pt x="383" y="180"/>
                  </a:cubicBezTo>
                  <a:cubicBezTo>
                    <a:pt x="384" y="182"/>
                    <a:pt x="386" y="181"/>
                    <a:pt x="387" y="181"/>
                  </a:cubicBezTo>
                  <a:cubicBezTo>
                    <a:pt x="389" y="182"/>
                    <a:pt x="387" y="187"/>
                    <a:pt x="386" y="188"/>
                  </a:cubicBezTo>
                  <a:cubicBezTo>
                    <a:pt x="386" y="188"/>
                    <a:pt x="388" y="190"/>
                    <a:pt x="386" y="192"/>
                  </a:cubicBezTo>
                  <a:cubicBezTo>
                    <a:pt x="384" y="193"/>
                    <a:pt x="382" y="196"/>
                    <a:pt x="383" y="197"/>
                  </a:cubicBezTo>
                  <a:cubicBezTo>
                    <a:pt x="384" y="198"/>
                    <a:pt x="390" y="199"/>
                    <a:pt x="393" y="201"/>
                  </a:cubicBezTo>
                  <a:cubicBezTo>
                    <a:pt x="395" y="202"/>
                    <a:pt x="394" y="205"/>
                    <a:pt x="396" y="207"/>
                  </a:cubicBezTo>
                  <a:cubicBezTo>
                    <a:pt x="398" y="210"/>
                    <a:pt x="400" y="208"/>
                    <a:pt x="401" y="210"/>
                  </a:cubicBezTo>
                  <a:cubicBezTo>
                    <a:pt x="402" y="211"/>
                    <a:pt x="398" y="217"/>
                    <a:pt x="396" y="218"/>
                  </a:cubicBezTo>
                  <a:cubicBezTo>
                    <a:pt x="394" y="218"/>
                    <a:pt x="388" y="211"/>
                    <a:pt x="386" y="210"/>
                  </a:cubicBezTo>
                  <a:cubicBezTo>
                    <a:pt x="384" y="208"/>
                    <a:pt x="377" y="206"/>
                    <a:pt x="373" y="204"/>
                  </a:cubicBezTo>
                  <a:cubicBezTo>
                    <a:pt x="370" y="202"/>
                    <a:pt x="367" y="203"/>
                    <a:pt x="363" y="200"/>
                  </a:cubicBezTo>
                  <a:cubicBezTo>
                    <a:pt x="359" y="197"/>
                    <a:pt x="355" y="196"/>
                    <a:pt x="348" y="196"/>
                  </a:cubicBezTo>
                  <a:cubicBezTo>
                    <a:pt x="340" y="196"/>
                    <a:pt x="336" y="194"/>
                    <a:pt x="333" y="195"/>
                  </a:cubicBezTo>
                  <a:cubicBezTo>
                    <a:pt x="331" y="195"/>
                    <a:pt x="332" y="192"/>
                    <a:pt x="327" y="190"/>
                  </a:cubicBezTo>
                  <a:cubicBezTo>
                    <a:pt x="323" y="188"/>
                    <a:pt x="320" y="186"/>
                    <a:pt x="317" y="187"/>
                  </a:cubicBezTo>
                  <a:cubicBezTo>
                    <a:pt x="315" y="188"/>
                    <a:pt x="316" y="193"/>
                    <a:pt x="320" y="194"/>
                  </a:cubicBezTo>
                  <a:cubicBezTo>
                    <a:pt x="324" y="194"/>
                    <a:pt x="322" y="196"/>
                    <a:pt x="326" y="196"/>
                  </a:cubicBezTo>
                  <a:cubicBezTo>
                    <a:pt x="330" y="196"/>
                    <a:pt x="331" y="197"/>
                    <a:pt x="331" y="200"/>
                  </a:cubicBezTo>
                  <a:cubicBezTo>
                    <a:pt x="331" y="202"/>
                    <a:pt x="333" y="205"/>
                    <a:pt x="334" y="206"/>
                  </a:cubicBezTo>
                  <a:cubicBezTo>
                    <a:pt x="336" y="208"/>
                    <a:pt x="335" y="211"/>
                    <a:pt x="332" y="211"/>
                  </a:cubicBezTo>
                  <a:cubicBezTo>
                    <a:pt x="329" y="211"/>
                    <a:pt x="325" y="211"/>
                    <a:pt x="326" y="214"/>
                  </a:cubicBezTo>
                  <a:cubicBezTo>
                    <a:pt x="328" y="216"/>
                    <a:pt x="326" y="216"/>
                    <a:pt x="322" y="215"/>
                  </a:cubicBezTo>
                  <a:cubicBezTo>
                    <a:pt x="319" y="214"/>
                    <a:pt x="321" y="212"/>
                    <a:pt x="322" y="210"/>
                  </a:cubicBezTo>
                  <a:cubicBezTo>
                    <a:pt x="324" y="209"/>
                    <a:pt x="319" y="208"/>
                    <a:pt x="317" y="207"/>
                  </a:cubicBezTo>
                  <a:cubicBezTo>
                    <a:pt x="315" y="206"/>
                    <a:pt x="307" y="212"/>
                    <a:pt x="305" y="213"/>
                  </a:cubicBezTo>
                  <a:cubicBezTo>
                    <a:pt x="303" y="214"/>
                    <a:pt x="297" y="212"/>
                    <a:pt x="292" y="213"/>
                  </a:cubicBezTo>
                  <a:cubicBezTo>
                    <a:pt x="286" y="214"/>
                    <a:pt x="286" y="219"/>
                    <a:pt x="284" y="218"/>
                  </a:cubicBezTo>
                  <a:cubicBezTo>
                    <a:pt x="282" y="218"/>
                    <a:pt x="276" y="219"/>
                    <a:pt x="273" y="218"/>
                  </a:cubicBezTo>
                  <a:cubicBezTo>
                    <a:pt x="271" y="216"/>
                    <a:pt x="273" y="215"/>
                    <a:pt x="275" y="215"/>
                  </a:cubicBezTo>
                  <a:cubicBezTo>
                    <a:pt x="278" y="216"/>
                    <a:pt x="279" y="215"/>
                    <a:pt x="277" y="213"/>
                  </a:cubicBezTo>
                  <a:cubicBezTo>
                    <a:pt x="276" y="211"/>
                    <a:pt x="279" y="209"/>
                    <a:pt x="279" y="208"/>
                  </a:cubicBezTo>
                  <a:cubicBezTo>
                    <a:pt x="279" y="206"/>
                    <a:pt x="270" y="210"/>
                    <a:pt x="268" y="211"/>
                  </a:cubicBezTo>
                  <a:cubicBezTo>
                    <a:pt x="266" y="212"/>
                    <a:pt x="268" y="215"/>
                    <a:pt x="266" y="215"/>
                  </a:cubicBezTo>
                  <a:cubicBezTo>
                    <a:pt x="265" y="216"/>
                    <a:pt x="265" y="214"/>
                    <a:pt x="263" y="213"/>
                  </a:cubicBezTo>
                  <a:cubicBezTo>
                    <a:pt x="261" y="213"/>
                    <a:pt x="247" y="216"/>
                    <a:pt x="244" y="219"/>
                  </a:cubicBezTo>
                  <a:cubicBezTo>
                    <a:pt x="242" y="222"/>
                    <a:pt x="237" y="222"/>
                    <a:pt x="237" y="223"/>
                  </a:cubicBezTo>
                  <a:cubicBezTo>
                    <a:pt x="237" y="225"/>
                    <a:pt x="230" y="225"/>
                    <a:pt x="228" y="226"/>
                  </a:cubicBezTo>
                  <a:cubicBezTo>
                    <a:pt x="225" y="227"/>
                    <a:pt x="227" y="232"/>
                    <a:pt x="226" y="235"/>
                  </a:cubicBezTo>
                  <a:cubicBezTo>
                    <a:pt x="225" y="237"/>
                    <a:pt x="215" y="236"/>
                    <a:pt x="212" y="236"/>
                  </a:cubicBezTo>
                  <a:cubicBezTo>
                    <a:pt x="209" y="237"/>
                    <a:pt x="208" y="231"/>
                    <a:pt x="206" y="230"/>
                  </a:cubicBezTo>
                  <a:cubicBezTo>
                    <a:pt x="204" y="230"/>
                    <a:pt x="205" y="227"/>
                    <a:pt x="206" y="225"/>
                  </a:cubicBezTo>
                  <a:cubicBezTo>
                    <a:pt x="207" y="224"/>
                    <a:pt x="208" y="225"/>
                    <a:pt x="211" y="223"/>
                  </a:cubicBezTo>
                  <a:cubicBezTo>
                    <a:pt x="214" y="221"/>
                    <a:pt x="217" y="224"/>
                    <a:pt x="219" y="223"/>
                  </a:cubicBezTo>
                  <a:cubicBezTo>
                    <a:pt x="220" y="221"/>
                    <a:pt x="214" y="218"/>
                    <a:pt x="214" y="215"/>
                  </a:cubicBezTo>
                  <a:cubicBezTo>
                    <a:pt x="213" y="212"/>
                    <a:pt x="207" y="211"/>
                    <a:pt x="203" y="212"/>
                  </a:cubicBezTo>
                  <a:cubicBezTo>
                    <a:pt x="200" y="213"/>
                    <a:pt x="196" y="212"/>
                    <a:pt x="193" y="211"/>
                  </a:cubicBezTo>
                  <a:cubicBezTo>
                    <a:pt x="191" y="210"/>
                    <a:pt x="191" y="213"/>
                    <a:pt x="195" y="214"/>
                  </a:cubicBezTo>
                  <a:cubicBezTo>
                    <a:pt x="199" y="215"/>
                    <a:pt x="197" y="218"/>
                    <a:pt x="197" y="220"/>
                  </a:cubicBezTo>
                  <a:cubicBezTo>
                    <a:pt x="198" y="222"/>
                    <a:pt x="196" y="226"/>
                    <a:pt x="194" y="229"/>
                  </a:cubicBezTo>
                  <a:cubicBezTo>
                    <a:pt x="192" y="232"/>
                    <a:pt x="194" y="232"/>
                    <a:pt x="197" y="232"/>
                  </a:cubicBezTo>
                  <a:cubicBezTo>
                    <a:pt x="200" y="231"/>
                    <a:pt x="200" y="236"/>
                    <a:pt x="200" y="239"/>
                  </a:cubicBezTo>
                  <a:cubicBezTo>
                    <a:pt x="200" y="242"/>
                    <a:pt x="197" y="243"/>
                    <a:pt x="197" y="245"/>
                  </a:cubicBezTo>
                  <a:cubicBezTo>
                    <a:pt x="197" y="247"/>
                    <a:pt x="195" y="244"/>
                    <a:pt x="194" y="245"/>
                  </a:cubicBezTo>
                  <a:cubicBezTo>
                    <a:pt x="193" y="246"/>
                    <a:pt x="192" y="244"/>
                    <a:pt x="191" y="242"/>
                  </a:cubicBezTo>
                  <a:cubicBezTo>
                    <a:pt x="191" y="240"/>
                    <a:pt x="186" y="242"/>
                    <a:pt x="183" y="241"/>
                  </a:cubicBezTo>
                  <a:cubicBezTo>
                    <a:pt x="181" y="240"/>
                    <a:pt x="180" y="241"/>
                    <a:pt x="178" y="243"/>
                  </a:cubicBezTo>
                  <a:cubicBezTo>
                    <a:pt x="177" y="245"/>
                    <a:pt x="173" y="246"/>
                    <a:pt x="171" y="246"/>
                  </a:cubicBezTo>
                  <a:cubicBezTo>
                    <a:pt x="169" y="247"/>
                    <a:pt x="165" y="251"/>
                    <a:pt x="163" y="252"/>
                  </a:cubicBezTo>
                  <a:cubicBezTo>
                    <a:pt x="161" y="253"/>
                    <a:pt x="161" y="256"/>
                    <a:pt x="164" y="259"/>
                  </a:cubicBezTo>
                  <a:cubicBezTo>
                    <a:pt x="167" y="262"/>
                    <a:pt x="167" y="264"/>
                    <a:pt x="167" y="265"/>
                  </a:cubicBezTo>
                  <a:cubicBezTo>
                    <a:pt x="167" y="267"/>
                    <a:pt x="159" y="266"/>
                    <a:pt x="158" y="265"/>
                  </a:cubicBezTo>
                  <a:cubicBezTo>
                    <a:pt x="156" y="263"/>
                    <a:pt x="151" y="262"/>
                    <a:pt x="149" y="263"/>
                  </a:cubicBezTo>
                  <a:cubicBezTo>
                    <a:pt x="147" y="263"/>
                    <a:pt x="143" y="257"/>
                    <a:pt x="140" y="257"/>
                  </a:cubicBezTo>
                  <a:cubicBezTo>
                    <a:pt x="138" y="257"/>
                    <a:pt x="136" y="260"/>
                    <a:pt x="135" y="262"/>
                  </a:cubicBezTo>
                  <a:cubicBezTo>
                    <a:pt x="134" y="263"/>
                    <a:pt x="136" y="264"/>
                    <a:pt x="138" y="266"/>
                  </a:cubicBezTo>
                  <a:cubicBezTo>
                    <a:pt x="139" y="269"/>
                    <a:pt x="143" y="269"/>
                    <a:pt x="145" y="269"/>
                  </a:cubicBezTo>
                  <a:cubicBezTo>
                    <a:pt x="148" y="269"/>
                    <a:pt x="147" y="273"/>
                    <a:pt x="146" y="274"/>
                  </a:cubicBezTo>
                  <a:cubicBezTo>
                    <a:pt x="145" y="276"/>
                    <a:pt x="141" y="277"/>
                    <a:pt x="140" y="275"/>
                  </a:cubicBezTo>
                  <a:cubicBezTo>
                    <a:pt x="139" y="274"/>
                    <a:pt x="134" y="275"/>
                    <a:pt x="134" y="273"/>
                  </a:cubicBezTo>
                  <a:cubicBezTo>
                    <a:pt x="134" y="271"/>
                    <a:pt x="130" y="268"/>
                    <a:pt x="126" y="269"/>
                  </a:cubicBezTo>
                  <a:cubicBezTo>
                    <a:pt x="123" y="270"/>
                    <a:pt x="122" y="267"/>
                    <a:pt x="122" y="264"/>
                  </a:cubicBezTo>
                  <a:cubicBezTo>
                    <a:pt x="122" y="261"/>
                    <a:pt x="120" y="260"/>
                    <a:pt x="120" y="259"/>
                  </a:cubicBezTo>
                  <a:cubicBezTo>
                    <a:pt x="120" y="257"/>
                    <a:pt x="119" y="255"/>
                    <a:pt x="121" y="253"/>
                  </a:cubicBezTo>
                  <a:cubicBezTo>
                    <a:pt x="122" y="252"/>
                    <a:pt x="121" y="250"/>
                    <a:pt x="121" y="248"/>
                  </a:cubicBezTo>
                  <a:cubicBezTo>
                    <a:pt x="121" y="246"/>
                    <a:pt x="118" y="244"/>
                    <a:pt x="115" y="244"/>
                  </a:cubicBezTo>
                  <a:cubicBezTo>
                    <a:pt x="112" y="244"/>
                    <a:pt x="113" y="241"/>
                    <a:pt x="110" y="240"/>
                  </a:cubicBezTo>
                  <a:cubicBezTo>
                    <a:pt x="108" y="240"/>
                    <a:pt x="103" y="235"/>
                    <a:pt x="102" y="234"/>
                  </a:cubicBezTo>
                  <a:cubicBezTo>
                    <a:pt x="102" y="232"/>
                    <a:pt x="98" y="232"/>
                    <a:pt x="99" y="231"/>
                  </a:cubicBezTo>
                  <a:cubicBezTo>
                    <a:pt x="101" y="230"/>
                    <a:pt x="104" y="231"/>
                    <a:pt x="106" y="233"/>
                  </a:cubicBezTo>
                  <a:cubicBezTo>
                    <a:pt x="108" y="235"/>
                    <a:pt x="111" y="237"/>
                    <a:pt x="117" y="238"/>
                  </a:cubicBezTo>
                  <a:cubicBezTo>
                    <a:pt x="123" y="239"/>
                    <a:pt x="125" y="241"/>
                    <a:pt x="131" y="242"/>
                  </a:cubicBezTo>
                  <a:cubicBezTo>
                    <a:pt x="137" y="244"/>
                    <a:pt x="141" y="244"/>
                    <a:pt x="150" y="246"/>
                  </a:cubicBezTo>
                  <a:cubicBezTo>
                    <a:pt x="159" y="247"/>
                    <a:pt x="171" y="238"/>
                    <a:pt x="173" y="235"/>
                  </a:cubicBezTo>
                  <a:cubicBezTo>
                    <a:pt x="176" y="233"/>
                    <a:pt x="172" y="228"/>
                    <a:pt x="172" y="226"/>
                  </a:cubicBezTo>
                  <a:cubicBezTo>
                    <a:pt x="172" y="224"/>
                    <a:pt x="168" y="224"/>
                    <a:pt x="168" y="222"/>
                  </a:cubicBezTo>
                  <a:cubicBezTo>
                    <a:pt x="167" y="221"/>
                    <a:pt x="165" y="218"/>
                    <a:pt x="161" y="218"/>
                  </a:cubicBezTo>
                  <a:cubicBezTo>
                    <a:pt x="158" y="218"/>
                    <a:pt x="157" y="214"/>
                    <a:pt x="154" y="215"/>
                  </a:cubicBezTo>
                  <a:cubicBezTo>
                    <a:pt x="152" y="215"/>
                    <a:pt x="150" y="213"/>
                    <a:pt x="143" y="209"/>
                  </a:cubicBezTo>
                  <a:cubicBezTo>
                    <a:pt x="136" y="204"/>
                    <a:pt x="126" y="200"/>
                    <a:pt x="124" y="201"/>
                  </a:cubicBezTo>
                  <a:cubicBezTo>
                    <a:pt x="122" y="202"/>
                    <a:pt x="121" y="203"/>
                    <a:pt x="120" y="201"/>
                  </a:cubicBezTo>
                  <a:cubicBezTo>
                    <a:pt x="119" y="199"/>
                    <a:pt x="116" y="199"/>
                    <a:pt x="114" y="201"/>
                  </a:cubicBezTo>
                  <a:cubicBezTo>
                    <a:pt x="112" y="202"/>
                    <a:pt x="110" y="199"/>
                    <a:pt x="107" y="200"/>
                  </a:cubicBezTo>
                  <a:cubicBezTo>
                    <a:pt x="103" y="201"/>
                    <a:pt x="101" y="199"/>
                    <a:pt x="102" y="198"/>
                  </a:cubicBezTo>
                  <a:cubicBezTo>
                    <a:pt x="103" y="196"/>
                    <a:pt x="108" y="197"/>
                    <a:pt x="108" y="196"/>
                  </a:cubicBezTo>
                  <a:cubicBezTo>
                    <a:pt x="108" y="194"/>
                    <a:pt x="106" y="196"/>
                    <a:pt x="103" y="193"/>
                  </a:cubicBezTo>
                  <a:cubicBezTo>
                    <a:pt x="99" y="191"/>
                    <a:pt x="98" y="193"/>
                    <a:pt x="97" y="195"/>
                  </a:cubicBezTo>
                  <a:cubicBezTo>
                    <a:pt x="96" y="196"/>
                    <a:pt x="94" y="196"/>
                    <a:pt x="92" y="194"/>
                  </a:cubicBezTo>
                  <a:cubicBezTo>
                    <a:pt x="92" y="194"/>
                    <a:pt x="92" y="194"/>
                    <a:pt x="91" y="194"/>
                  </a:cubicBezTo>
                  <a:cubicBezTo>
                    <a:pt x="91" y="197"/>
                    <a:pt x="89" y="197"/>
                    <a:pt x="87" y="197"/>
                  </a:cubicBezTo>
                  <a:cubicBezTo>
                    <a:pt x="85" y="196"/>
                    <a:pt x="83" y="200"/>
                    <a:pt x="81" y="200"/>
                  </a:cubicBezTo>
                  <a:cubicBezTo>
                    <a:pt x="78" y="200"/>
                    <a:pt x="76" y="203"/>
                    <a:pt x="75" y="205"/>
                  </a:cubicBezTo>
                  <a:cubicBezTo>
                    <a:pt x="75" y="207"/>
                    <a:pt x="72" y="206"/>
                    <a:pt x="72" y="207"/>
                  </a:cubicBezTo>
                  <a:cubicBezTo>
                    <a:pt x="72" y="208"/>
                    <a:pt x="72" y="210"/>
                    <a:pt x="71" y="211"/>
                  </a:cubicBezTo>
                  <a:cubicBezTo>
                    <a:pt x="70" y="213"/>
                    <a:pt x="71" y="213"/>
                    <a:pt x="72" y="216"/>
                  </a:cubicBezTo>
                  <a:cubicBezTo>
                    <a:pt x="73" y="218"/>
                    <a:pt x="76" y="218"/>
                    <a:pt x="77" y="219"/>
                  </a:cubicBezTo>
                  <a:cubicBezTo>
                    <a:pt x="78" y="219"/>
                    <a:pt x="83" y="223"/>
                    <a:pt x="83" y="225"/>
                  </a:cubicBezTo>
                  <a:cubicBezTo>
                    <a:pt x="83" y="226"/>
                    <a:pt x="79" y="230"/>
                    <a:pt x="78" y="231"/>
                  </a:cubicBezTo>
                  <a:cubicBezTo>
                    <a:pt x="76" y="232"/>
                    <a:pt x="75" y="234"/>
                    <a:pt x="75" y="235"/>
                  </a:cubicBezTo>
                  <a:cubicBezTo>
                    <a:pt x="76" y="237"/>
                    <a:pt x="80" y="243"/>
                    <a:pt x="83" y="247"/>
                  </a:cubicBezTo>
                  <a:cubicBezTo>
                    <a:pt x="86" y="252"/>
                    <a:pt x="82" y="250"/>
                    <a:pt x="80" y="252"/>
                  </a:cubicBezTo>
                  <a:cubicBezTo>
                    <a:pt x="79" y="254"/>
                    <a:pt x="81" y="257"/>
                    <a:pt x="82" y="258"/>
                  </a:cubicBezTo>
                  <a:cubicBezTo>
                    <a:pt x="82" y="260"/>
                    <a:pt x="80" y="260"/>
                    <a:pt x="80" y="261"/>
                  </a:cubicBezTo>
                  <a:cubicBezTo>
                    <a:pt x="80" y="262"/>
                    <a:pt x="84" y="262"/>
                    <a:pt x="84" y="263"/>
                  </a:cubicBezTo>
                  <a:cubicBezTo>
                    <a:pt x="84" y="264"/>
                    <a:pt x="81" y="266"/>
                    <a:pt x="83" y="267"/>
                  </a:cubicBezTo>
                  <a:cubicBezTo>
                    <a:pt x="84" y="269"/>
                    <a:pt x="87" y="269"/>
                    <a:pt x="87" y="272"/>
                  </a:cubicBezTo>
                  <a:cubicBezTo>
                    <a:pt x="87" y="274"/>
                    <a:pt x="82" y="274"/>
                    <a:pt x="82" y="276"/>
                  </a:cubicBezTo>
                  <a:cubicBezTo>
                    <a:pt x="82" y="278"/>
                    <a:pt x="89" y="281"/>
                    <a:pt x="92" y="284"/>
                  </a:cubicBezTo>
                  <a:cubicBezTo>
                    <a:pt x="95" y="288"/>
                    <a:pt x="95" y="289"/>
                    <a:pt x="94" y="291"/>
                  </a:cubicBezTo>
                  <a:cubicBezTo>
                    <a:pt x="93" y="294"/>
                    <a:pt x="84" y="298"/>
                    <a:pt x="82" y="302"/>
                  </a:cubicBezTo>
                  <a:cubicBezTo>
                    <a:pt x="80" y="306"/>
                    <a:pt x="73" y="309"/>
                    <a:pt x="70" y="312"/>
                  </a:cubicBezTo>
                  <a:cubicBezTo>
                    <a:pt x="69" y="313"/>
                    <a:pt x="67" y="315"/>
                    <a:pt x="66" y="317"/>
                  </a:cubicBezTo>
                  <a:cubicBezTo>
                    <a:pt x="68" y="316"/>
                    <a:pt x="69" y="316"/>
                    <a:pt x="70" y="316"/>
                  </a:cubicBezTo>
                  <a:cubicBezTo>
                    <a:pt x="71" y="315"/>
                    <a:pt x="73" y="319"/>
                    <a:pt x="75" y="321"/>
                  </a:cubicBezTo>
                  <a:cubicBezTo>
                    <a:pt x="77" y="322"/>
                    <a:pt x="80" y="321"/>
                    <a:pt x="82" y="322"/>
                  </a:cubicBezTo>
                  <a:cubicBezTo>
                    <a:pt x="83" y="324"/>
                    <a:pt x="81" y="324"/>
                    <a:pt x="78" y="323"/>
                  </a:cubicBezTo>
                  <a:cubicBezTo>
                    <a:pt x="75" y="323"/>
                    <a:pt x="74" y="325"/>
                    <a:pt x="70" y="326"/>
                  </a:cubicBezTo>
                  <a:cubicBezTo>
                    <a:pt x="67" y="327"/>
                    <a:pt x="67" y="328"/>
                    <a:pt x="66" y="329"/>
                  </a:cubicBezTo>
                  <a:cubicBezTo>
                    <a:pt x="68" y="332"/>
                    <a:pt x="66" y="332"/>
                    <a:pt x="65" y="334"/>
                  </a:cubicBezTo>
                  <a:cubicBezTo>
                    <a:pt x="63" y="337"/>
                    <a:pt x="62" y="337"/>
                    <a:pt x="62" y="339"/>
                  </a:cubicBezTo>
                  <a:cubicBezTo>
                    <a:pt x="62" y="340"/>
                    <a:pt x="62" y="341"/>
                    <a:pt x="62" y="343"/>
                  </a:cubicBezTo>
                  <a:cubicBezTo>
                    <a:pt x="63" y="345"/>
                    <a:pt x="63" y="346"/>
                    <a:pt x="64" y="347"/>
                  </a:cubicBezTo>
                  <a:cubicBezTo>
                    <a:pt x="65" y="349"/>
                    <a:pt x="63" y="349"/>
                    <a:pt x="62" y="350"/>
                  </a:cubicBezTo>
                  <a:cubicBezTo>
                    <a:pt x="61" y="351"/>
                    <a:pt x="62" y="353"/>
                    <a:pt x="63" y="354"/>
                  </a:cubicBezTo>
                  <a:cubicBezTo>
                    <a:pt x="65" y="356"/>
                    <a:pt x="65" y="358"/>
                    <a:pt x="64" y="359"/>
                  </a:cubicBezTo>
                  <a:cubicBezTo>
                    <a:pt x="63" y="360"/>
                    <a:pt x="65" y="362"/>
                    <a:pt x="67" y="364"/>
                  </a:cubicBezTo>
                  <a:cubicBezTo>
                    <a:pt x="68" y="365"/>
                    <a:pt x="68" y="368"/>
                    <a:pt x="69" y="369"/>
                  </a:cubicBezTo>
                  <a:cubicBezTo>
                    <a:pt x="70" y="370"/>
                    <a:pt x="71" y="371"/>
                    <a:pt x="73" y="370"/>
                  </a:cubicBezTo>
                  <a:cubicBezTo>
                    <a:pt x="75" y="370"/>
                    <a:pt x="76" y="371"/>
                    <a:pt x="77" y="372"/>
                  </a:cubicBezTo>
                  <a:cubicBezTo>
                    <a:pt x="78" y="374"/>
                    <a:pt x="79" y="373"/>
                    <a:pt x="81" y="372"/>
                  </a:cubicBezTo>
                  <a:cubicBezTo>
                    <a:pt x="83" y="371"/>
                    <a:pt x="88" y="374"/>
                    <a:pt x="89" y="374"/>
                  </a:cubicBezTo>
                  <a:cubicBezTo>
                    <a:pt x="90" y="375"/>
                    <a:pt x="89" y="378"/>
                    <a:pt x="90" y="380"/>
                  </a:cubicBezTo>
                  <a:cubicBezTo>
                    <a:pt x="90" y="382"/>
                    <a:pt x="88" y="384"/>
                    <a:pt x="90" y="386"/>
                  </a:cubicBezTo>
                  <a:cubicBezTo>
                    <a:pt x="92" y="387"/>
                    <a:pt x="92" y="390"/>
                    <a:pt x="94" y="391"/>
                  </a:cubicBezTo>
                  <a:cubicBezTo>
                    <a:pt x="96" y="392"/>
                    <a:pt x="97" y="395"/>
                    <a:pt x="99" y="395"/>
                  </a:cubicBezTo>
                  <a:cubicBezTo>
                    <a:pt x="100" y="395"/>
                    <a:pt x="103" y="398"/>
                    <a:pt x="103" y="399"/>
                  </a:cubicBezTo>
                  <a:cubicBezTo>
                    <a:pt x="104" y="401"/>
                    <a:pt x="101" y="402"/>
                    <a:pt x="99" y="403"/>
                  </a:cubicBezTo>
                  <a:cubicBezTo>
                    <a:pt x="98" y="404"/>
                    <a:pt x="95" y="401"/>
                    <a:pt x="93" y="402"/>
                  </a:cubicBezTo>
                  <a:cubicBezTo>
                    <a:pt x="92" y="403"/>
                    <a:pt x="94" y="406"/>
                    <a:pt x="95" y="410"/>
                  </a:cubicBezTo>
                  <a:cubicBezTo>
                    <a:pt x="96" y="413"/>
                    <a:pt x="96" y="414"/>
                    <a:pt x="98" y="414"/>
                  </a:cubicBezTo>
                  <a:cubicBezTo>
                    <a:pt x="100" y="414"/>
                    <a:pt x="101" y="413"/>
                    <a:pt x="102" y="412"/>
                  </a:cubicBezTo>
                  <a:cubicBezTo>
                    <a:pt x="103" y="411"/>
                    <a:pt x="106" y="412"/>
                    <a:pt x="107" y="412"/>
                  </a:cubicBezTo>
                  <a:cubicBezTo>
                    <a:pt x="108" y="411"/>
                    <a:pt x="113" y="411"/>
                    <a:pt x="114" y="412"/>
                  </a:cubicBezTo>
                  <a:cubicBezTo>
                    <a:pt x="115" y="414"/>
                    <a:pt x="116" y="417"/>
                    <a:pt x="115" y="418"/>
                  </a:cubicBezTo>
                  <a:cubicBezTo>
                    <a:pt x="114" y="420"/>
                    <a:pt x="116" y="421"/>
                    <a:pt x="117" y="423"/>
                  </a:cubicBezTo>
                  <a:cubicBezTo>
                    <a:pt x="118" y="425"/>
                    <a:pt x="121" y="424"/>
                    <a:pt x="123" y="424"/>
                  </a:cubicBezTo>
                  <a:cubicBezTo>
                    <a:pt x="124" y="425"/>
                    <a:pt x="127" y="429"/>
                    <a:pt x="126" y="431"/>
                  </a:cubicBezTo>
                  <a:cubicBezTo>
                    <a:pt x="126" y="432"/>
                    <a:pt x="128" y="433"/>
                    <a:pt x="129" y="432"/>
                  </a:cubicBezTo>
                  <a:cubicBezTo>
                    <a:pt x="130" y="432"/>
                    <a:pt x="132" y="433"/>
                    <a:pt x="133" y="434"/>
                  </a:cubicBezTo>
                  <a:cubicBezTo>
                    <a:pt x="134" y="435"/>
                    <a:pt x="136" y="434"/>
                    <a:pt x="137" y="434"/>
                  </a:cubicBezTo>
                  <a:cubicBezTo>
                    <a:pt x="139" y="433"/>
                    <a:pt x="141" y="432"/>
                    <a:pt x="142" y="433"/>
                  </a:cubicBezTo>
                  <a:cubicBezTo>
                    <a:pt x="142" y="434"/>
                    <a:pt x="145" y="437"/>
                    <a:pt x="145" y="438"/>
                  </a:cubicBezTo>
                  <a:cubicBezTo>
                    <a:pt x="145" y="438"/>
                    <a:pt x="150" y="438"/>
                    <a:pt x="152" y="439"/>
                  </a:cubicBezTo>
                  <a:cubicBezTo>
                    <a:pt x="154" y="440"/>
                    <a:pt x="156" y="439"/>
                    <a:pt x="159" y="440"/>
                  </a:cubicBezTo>
                  <a:cubicBezTo>
                    <a:pt x="161" y="442"/>
                    <a:pt x="163" y="442"/>
                    <a:pt x="163" y="443"/>
                  </a:cubicBezTo>
                  <a:cubicBezTo>
                    <a:pt x="163" y="445"/>
                    <a:pt x="161" y="446"/>
                    <a:pt x="161" y="447"/>
                  </a:cubicBezTo>
                  <a:cubicBezTo>
                    <a:pt x="161" y="447"/>
                    <a:pt x="163" y="448"/>
                    <a:pt x="163" y="449"/>
                  </a:cubicBezTo>
                  <a:cubicBezTo>
                    <a:pt x="163" y="450"/>
                    <a:pt x="160" y="450"/>
                    <a:pt x="160" y="451"/>
                  </a:cubicBezTo>
                  <a:cubicBezTo>
                    <a:pt x="160" y="452"/>
                    <a:pt x="161" y="453"/>
                    <a:pt x="162" y="454"/>
                  </a:cubicBezTo>
                  <a:cubicBezTo>
                    <a:pt x="162" y="455"/>
                    <a:pt x="160" y="458"/>
                    <a:pt x="160" y="459"/>
                  </a:cubicBezTo>
                  <a:cubicBezTo>
                    <a:pt x="160" y="460"/>
                    <a:pt x="155" y="459"/>
                    <a:pt x="154" y="459"/>
                  </a:cubicBezTo>
                  <a:cubicBezTo>
                    <a:pt x="152" y="459"/>
                    <a:pt x="149" y="463"/>
                    <a:pt x="147" y="463"/>
                  </a:cubicBezTo>
                  <a:cubicBezTo>
                    <a:pt x="146" y="463"/>
                    <a:pt x="147" y="465"/>
                    <a:pt x="147" y="467"/>
                  </a:cubicBezTo>
                  <a:cubicBezTo>
                    <a:pt x="151" y="466"/>
                    <a:pt x="155" y="466"/>
                    <a:pt x="156" y="466"/>
                  </a:cubicBezTo>
                  <a:cubicBezTo>
                    <a:pt x="156" y="468"/>
                    <a:pt x="147" y="472"/>
                    <a:pt x="146" y="472"/>
                  </a:cubicBezTo>
                  <a:cubicBezTo>
                    <a:pt x="144" y="473"/>
                    <a:pt x="149" y="475"/>
                    <a:pt x="149" y="477"/>
                  </a:cubicBezTo>
                  <a:cubicBezTo>
                    <a:pt x="149" y="478"/>
                    <a:pt x="143" y="479"/>
                    <a:pt x="144" y="481"/>
                  </a:cubicBezTo>
                  <a:cubicBezTo>
                    <a:pt x="144" y="484"/>
                    <a:pt x="142" y="485"/>
                    <a:pt x="139" y="485"/>
                  </a:cubicBezTo>
                  <a:cubicBezTo>
                    <a:pt x="137" y="485"/>
                    <a:pt x="136" y="487"/>
                    <a:pt x="137" y="487"/>
                  </a:cubicBezTo>
                  <a:cubicBezTo>
                    <a:pt x="139" y="487"/>
                    <a:pt x="139" y="491"/>
                    <a:pt x="144" y="492"/>
                  </a:cubicBezTo>
                  <a:cubicBezTo>
                    <a:pt x="149" y="493"/>
                    <a:pt x="154" y="498"/>
                    <a:pt x="159" y="503"/>
                  </a:cubicBezTo>
                  <a:cubicBezTo>
                    <a:pt x="159" y="503"/>
                    <a:pt x="160" y="504"/>
                    <a:pt x="161" y="504"/>
                  </a:cubicBezTo>
                  <a:cubicBezTo>
                    <a:pt x="162" y="504"/>
                    <a:pt x="163" y="503"/>
                    <a:pt x="164" y="503"/>
                  </a:cubicBezTo>
                  <a:cubicBezTo>
                    <a:pt x="166" y="503"/>
                    <a:pt x="171" y="504"/>
                    <a:pt x="173" y="506"/>
                  </a:cubicBezTo>
                  <a:cubicBezTo>
                    <a:pt x="176" y="508"/>
                    <a:pt x="185" y="505"/>
                    <a:pt x="186" y="507"/>
                  </a:cubicBezTo>
                  <a:cubicBezTo>
                    <a:pt x="187" y="508"/>
                    <a:pt x="189" y="510"/>
                    <a:pt x="191" y="510"/>
                  </a:cubicBezTo>
                  <a:cubicBezTo>
                    <a:pt x="193" y="510"/>
                    <a:pt x="194" y="514"/>
                    <a:pt x="196" y="513"/>
                  </a:cubicBezTo>
                  <a:cubicBezTo>
                    <a:pt x="197" y="512"/>
                    <a:pt x="203" y="512"/>
                    <a:pt x="204" y="512"/>
                  </a:cubicBezTo>
                  <a:cubicBezTo>
                    <a:pt x="205" y="512"/>
                    <a:pt x="205" y="513"/>
                    <a:pt x="207" y="513"/>
                  </a:cubicBezTo>
                  <a:cubicBezTo>
                    <a:pt x="208" y="513"/>
                    <a:pt x="208" y="518"/>
                    <a:pt x="209" y="518"/>
                  </a:cubicBezTo>
                  <a:cubicBezTo>
                    <a:pt x="210" y="517"/>
                    <a:pt x="214" y="521"/>
                    <a:pt x="217" y="521"/>
                  </a:cubicBezTo>
                  <a:cubicBezTo>
                    <a:pt x="219" y="522"/>
                    <a:pt x="222" y="526"/>
                    <a:pt x="223" y="525"/>
                  </a:cubicBezTo>
                  <a:cubicBezTo>
                    <a:pt x="224" y="525"/>
                    <a:pt x="226" y="527"/>
                    <a:pt x="226" y="525"/>
                  </a:cubicBezTo>
                  <a:cubicBezTo>
                    <a:pt x="227" y="524"/>
                    <a:pt x="231" y="525"/>
                    <a:pt x="232" y="522"/>
                  </a:cubicBezTo>
                  <a:cubicBezTo>
                    <a:pt x="227" y="516"/>
                    <a:pt x="222" y="510"/>
                    <a:pt x="222" y="508"/>
                  </a:cubicBezTo>
                  <a:cubicBezTo>
                    <a:pt x="223" y="504"/>
                    <a:pt x="224" y="501"/>
                    <a:pt x="219" y="497"/>
                  </a:cubicBezTo>
                  <a:cubicBezTo>
                    <a:pt x="214" y="492"/>
                    <a:pt x="220" y="490"/>
                    <a:pt x="223" y="485"/>
                  </a:cubicBezTo>
                  <a:cubicBezTo>
                    <a:pt x="227" y="481"/>
                    <a:pt x="233" y="479"/>
                    <a:pt x="238" y="476"/>
                  </a:cubicBezTo>
                  <a:cubicBezTo>
                    <a:pt x="237" y="476"/>
                    <a:pt x="236" y="475"/>
                    <a:pt x="235" y="475"/>
                  </a:cubicBezTo>
                  <a:cubicBezTo>
                    <a:pt x="232" y="473"/>
                    <a:pt x="231" y="472"/>
                    <a:pt x="233" y="471"/>
                  </a:cubicBezTo>
                  <a:cubicBezTo>
                    <a:pt x="236" y="471"/>
                    <a:pt x="235" y="469"/>
                    <a:pt x="232" y="466"/>
                  </a:cubicBezTo>
                  <a:cubicBezTo>
                    <a:pt x="230" y="463"/>
                    <a:pt x="229" y="461"/>
                    <a:pt x="227" y="461"/>
                  </a:cubicBezTo>
                  <a:cubicBezTo>
                    <a:pt x="226" y="461"/>
                    <a:pt x="224" y="460"/>
                    <a:pt x="221" y="461"/>
                  </a:cubicBezTo>
                  <a:cubicBezTo>
                    <a:pt x="219" y="462"/>
                    <a:pt x="220" y="459"/>
                    <a:pt x="220" y="457"/>
                  </a:cubicBezTo>
                  <a:cubicBezTo>
                    <a:pt x="220" y="454"/>
                    <a:pt x="216" y="454"/>
                    <a:pt x="215" y="453"/>
                  </a:cubicBezTo>
                  <a:cubicBezTo>
                    <a:pt x="215" y="452"/>
                    <a:pt x="217" y="449"/>
                    <a:pt x="217" y="448"/>
                  </a:cubicBezTo>
                  <a:cubicBezTo>
                    <a:pt x="218" y="448"/>
                    <a:pt x="220" y="447"/>
                    <a:pt x="220" y="446"/>
                  </a:cubicBezTo>
                  <a:cubicBezTo>
                    <a:pt x="220" y="445"/>
                    <a:pt x="216" y="444"/>
                    <a:pt x="218" y="442"/>
                  </a:cubicBezTo>
                  <a:cubicBezTo>
                    <a:pt x="219" y="439"/>
                    <a:pt x="222" y="439"/>
                    <a:pt x="222" y="437"/>
                  </a:cubicBezTo>
                  <a:cubicBezTo>
                    <a:pt x="222" y="434"/>
                    <a:pt x="224" y="432"/>
                    <a:pt x="226" y="434"/>
                  </a:cubicBezTo>
                  <a:cubicBezTo>
                    <a:pt x="229" y="436"/>
                    <a:pt x="230" y="441"/>
                    <a:pt x="233" y="439"/>
                  </a:cubicBezTo>
                  <a:cubicBezTo>
                    <a:pt x="236" y="438"/>
                    <a:pt x="234" y="436"/>
                    <a:pt x="234" y="434"/>
                  </a:cubicBezTo>
                  <a:cubicBezTo>
                    <a:pt x="233" y="433"/>
                    <a:pt x="233" y="431"/>
                    <a:pt x="236" y="430"/>
                  </a:cubicBezTo>
                  <a:cubicBezTo>
                    <a:pt x="239" y="429"/>
                    <a:pt x="238" y="426"/>
                    <a:pt x="240" y="426"/>
                  </a:cubicBezTo>
                  <a:cubicBezTo>
                    <a:pt x="243" y="426"/>
                    <a:pt x="247" y="423"/>
                    <a:pt x="249" y="422"/>
                  </a:cubicBezTo>
                  <a:cubicBezTo>
                    <a:pt x="250" y="422"/>
                    <a:pt x="253" y="420"/>
                    <a:pt x="255" y="421"/>
                  </a:cubicBezTo>
                  <a:cubicBezTo>
                    <a:pt x="256" y="421"/>
                    <a:pt x="258" y="423"/>
                    <a:pt x="259" y="421"/>
                  </a:cubicBezTo>
                  <a:cubicBezTo>
                    <a:pt x="260" y="418"/>
                    <a:pt x="264" y="419"/>
                    <a:pt x="265" y="421"/>
                  </a:cubicBezTo>
                  <a:cubicBezTo>
                    <a:pt x="265" y="422"/>
                    <a:pt x="272" y="422"/>
                    <a:pt x="274" y="423"/>
                  </a:cubicBezTo>
                  <a:cubicBezTo>
                    <a:pt x="276" y="425"/>
                    <a:pt x="281" y="428"/>
                    <a:pt x="281" y="429"/>
                  </a:cubicBezTo>
                  <a:cubicBezTo>
                    <a:pt x="281" y="431"/>
                    <a:pt x="283" y="433"/>
                    <a:pt x="283" y="430"/>
                  </a:cubicBezTo>
                  <a:cubicBezTo>
                    <a:pt x="283" y="428"/>
                    <a:pt x="285" y="428"/>
                    <a:pt x="287" y="430"/>
                  </a:cubicBezTo>
                  <a:cubicBezTo>
                    <a:pt x="290" y="432"/>
                    <a:pt x="294" y="431"/>
                    <a:pt x="295" y="429"/>
                  </a:cubicBezTo>
                  <a:cubicBezTo>
                    <a:pt x="296" y="428"/>
                    <a:pt x="301" y="426"/>
                    <a:pt x="303" y="427"/>
                  </a:cubicBezTo>
                  <a:cubicBezTo>
                    <a:pt x="305" y="428"/>
                    <a:pt x="305" y="429"/>
                    <a:pt x="307" y="427"/>
                  </a:cubicBezTo>
                  <a:cubicBezTo>
                    <a:pt x="310" y="425"/>
                    <a:pt x="315" y="426"/>
                    <a:pt x="315" y="428"/>
                  </a:cubicBezTo>
                  <a:cubicBezTo>
                    <a:pt x="316" y="430"/>
                    <a:pt x="319" y="430"/>
                    <a:pt x="321" y="430"/>
                  </a:cubicBezTo>
                  <a:cubicBezTo>
                    <a:pt x="323" y="430"/>
                    <a:pt x="323" y="433"/>
                    <a:pt x="325" y="433"/>
                  </a:cubicBezTo>
                  <a:cubicBezTo>
                    <a:pt x="326" y="432"/>
                    <a:pt x="326" y="428"/>
                    <a:pt x="327" y="429"/>
                  </a:cubicBezTo>
                  <a:cubicBezTo>
                    <a:pt x="329" y="429"/>
                    <a:pt x="331" y="431"/>
                    <a:pt x="333" y="431"/>
                  </a:cubicBezTo>
                  <a:cubicBezTo>
                    <a:pt x="336" y="431"/>
                    <a:pt x="338" y="431"/>
                    <a:pt x="338" y="428"/>
                  </a:cubicBezTo>
                  <a:cubicBezTo>
                    <a:pt x="338" y="426"/>
                    <a:pt x="338" y="423"/>
                    <a:pt x="336" y="423"/>
                  </a:cubicBezTo>
                  <a:cubicBezTo>
                    <a:pt x="335" y="423"/>
                    <a:pt x="333" y="421"/>
                    <a:pt x="331" y="421"/>
                  </a:cubicBezTo>
                  <a:cubicBezTo>
                    <a:pt x="329" y="421"/>
                    <a:pt x="326" y="417"/>
                    <a:pt x="329" y="417"/>
                  </a:cubicBezTo>
                  <a:cubicBezTo>
                    <a:pt x="331" y="416"/>
                    <a:pt x="334" y="414"/>
                    <a:pt x="333" y="412"/>
                  </a:cubicBezTo>
                  <a:cubicBezTo>
                    <a:pt x="333" y="411"/>
                    <a:pt x="332" y="407"/>
                    <a:pt x="335" y="407"/>
                  </a:cubicBezTo>
                  <a:cubicBezTo>
                    <a:pt x="338" y="406"/>
                    <a:pt x="344" y="406"/>
                    <a:pt x="343" y="405"/>
                  </a:cubicBezTo>
                  <a:cubicBezTo>
                    <a:pt x="343" y="404"/>
                    <a:pt x="337" y="403"/>
                    <a:pt x="336" y="402"/>
                  </a:cubicBezTo>
                  <a:cubicBezTo>
                    <a:pt x="335" y="400"/>
                    <a:pt x="335" y="396"/>
                    <a:pt x="336" y="395"/>
                  </a:cubicBezTo>
                  <a:cubicBezTo>
                    <a:pt x="337" y="394"/>
                    <a:pt x="341" y="395"/>
                    <a:pt x="343" y="395"/>
                  </a:cubicBezTo>
                  <a:cubicBezTo>
                    <a:pt x="345" y="394"/>
                    <a:pt x="350" y="396"/>
                    <a:pt x="352" y="393"/>
                  </a:cubicBezTo>
                  <a:cubicBezTo>
                    <a:pt x="355" y="391"/>
                    <a:pt x="361" y="391"/>
                    <a:pt x="365" y="391"/>
                  </a:cubicBezTo>
                  <a:cubicBezTo>
                    <a:pt x="368" y="391"/>
                    <a:pt x="370" y="389"/>
                    <a:pt x="373" y="388"/>
                  </a:cubicBezTo>
                  <a:cubicBezTo>
                    <a:pt x="375" y="388"/>
                    <a:pt x="382" y="387"/>
                    <a:pt x="384" y="386"/>
                  </a:cubicBezTo>
                  <a:cubicBezTo>
                    <a:pt x="386" y="386"/>
                    <a:pt x="396" y="384"/>
                    <a:pt x="396" y="382"/>
                  </a:cubicBezTo>
                  <a:cubicBezTo>
                    <a:pt x="396" y="381"/>
                    <a:pt x="404" y="379"/>
                    <a:pt x="406" y="380"/>
                  </a:cubicBezTo>
                  <a:cubicBezTo>
                    <a:pt x="408" y="381"/>
                    <a:pt x="410" y="382"/>
                    <a:pt x="412" y="381"/>
                  </a:cubicBezTo>
                  <a:cubicBezTo>
                    <a:pt x="414" y="380"/>
                    <a:pt x="418" y="382"/>
                    <a:pt x="417" y="384"/>
                  </a:cubicBezTo>
                  <a:cubicBezTo>
                    <a:pt x="417" y="386"/>
                    <a:pt x="419" y="388"/>
                    <a:pt x="419" y="390"/>
                  </a:cubicBezTo>
                  <a:cubicBezTo>
                    <a:pt x="419" y="392"/>
                    <a:pt x="417" y="392"/>
                    <a:pt x="418" y="393"/>
                  </a:cubicBezTo>
                  <a:cubicBezTo>
                    <a:pt x="419" y="395"/>
                    <a:pt x="424" y="394"/>
                    <a:pt x="425" y="392"/>
                  </a:cubicBezTo>
                  <a:cubicBezTo>
                    <a:pt x="427" y="390"/>
                    <a:pt x="428" y="393"/>
                    <a:pt x="428" y="394"/>
                  </a:cubicBezTo>
                  <a:cubicBezTo>
                    <a:pt x="428" y="395"/>
                    <a:pt x="431" y="396"/>
                    <a:pt x="431" y="395"/>
                  </a:cubicBezTo>
                  <a:cubicBezTo>
                    <a:pt x="431" y="393"/>
                    <a:pt x="433" y="394"/>
                    <a:pt x="434" y="395"/>
                  </a:cubicBezTo>
                  <a:cubicBezTo>
                    <a:pt x="435" y="396"/>
                    <a:pt x="439" y="394"/>
                    <a:pt x="439" y="396"/>
                  </a:cubicBezTo>
                  <a:cubicBezTo>
                    <a:pt x="439" y="397"/>
                    <a:pt x="434" y="399"/>
                    <a:pt x="436" y="401"/>
                  </a:cubicBezTo>
                  <a:cubicBezTo>
                    <a:pt x="438" y="403"/>
                    <a:pt x="439" y="398"/>
                    <a:pt x="442" y="399"/>
                  </a:cubicBezTo>
                  <a:cubicBezTo>
                    <a:pt x="444" y="400"/>
                    <a:pt x="448" y="396"/>
                    <a:pt x="450" y="396"/>
                  </a:cubicBezTo>
                  <a:cubicBezTo>
                    <a:pt x="453" y="395"/>
                    <a:pt x="456" y="393"/>
                    <a:pt x="458" y="392"/>
                  </a:cubicBezTo>
                  <a:cubicBezTo>
                    <a:pt x="460" y="390"/>
                    <a:pt x="465" y="391"/>
                    <a:pt x="463" y="392"/>
                  </a:cubicBezTo>
                  <a:cubicBezTo>
                    <a:pt x="462" y="394"/>
                    <a:pt x="460" y="396"/>
                    <a:pt x="465" y="398"/>
                  </a:cubicBezTo>
                  <a:cubicBezTo>
                    <a:pt x="471" y="400"/>
                    <a:pt x="477" y="411"/>
                    <a:pt x="480" y="416"/>
                  </a:cubicBezTo>
                  <a:cubicBezTo>
                    <a:pt x="484" y="421"/>
                    <a:pt x="487" y="430"/>
                    <a:pt x="489" y="430"/>
                  </a:cubicBezTo>
                  <a:cubicBezTo>
                    <a:pt x="490" y="430"/>
                    <a:pt x="491" y="426"/>
                    <a:pt x="493" y="425"/>
                  </a:cubicBezTo>
                  <a:cubicBezTo>
                    <a:pt x="496" y="425"/>
                    <a:pt x="497" y="429"/>
                    <a:pt x="500" y="429"/>
                  </a:cubicBezTo>
                  <a:cubicBezTo>
                    <a:pt x="502" y="430"/>
                    <a:pt x="505" y="431"/>
                    <a:pt x="507" y="431"/>
                  </a:cubicBezTo>
                  <a:cubicBezTo>
                    <a:pt x="509" y="430"/>
                    <a:pt x="514" y="428"/>
                    <a:pt x="515" y="428"/>
                  </a:cubicBezTo>
                  <a:cubicBezTo>
                    <a:pt x="517" y="429"/>
                    <a:pt x="519" y="429"/>
                    <a:pt x="521" y="433"/>
                  </a:cubicBezTo>
                  <a:cubicBezTo>
                    <a:pt x="522" y="436"/>
                    <a:pt x="524" y="437"/>
                    <a:pt x="526" y="437"/>
                  </a:cubicBezTo>
                  <a:cubicBezTo>
                    <a:pt x="527" y="437"/>
                    <a:pt x="527" y="438"/>
                    <a:pt x="527" y="440"/>
                  </a:cubicBezTo>
                  <a:cubicBezTo>
                    <a:pt x="527" y="441"/>
                    <a:pt x="530" y="443"/>
                    <a:pt x="531" y="443"/>
                  </a:cubicBezTo>
                  <a:cubicBezTo>
                    <a:pt x="533" y="443"/>
                    <a:pt x="537" y="443"/>
                    <a:pt x="538" y="442"/>
                  </a:cubicBezTo>
                  <a:cubicBezTo>
                    <a:pt x="539" y="441"/>
                    <a:pt x="540" y="441"/>
                    <a:pt x="541" y="442"/>
                  </a:cubicBezTo>
                  <a:cubicBezTo>
                    <a:pt x="541" y="444"/>
                    <a:pt x="543" y="446"/>
                    <a:pt x="544" y="446"/>
                  </a:cubicBezTo>
                  <a:cubicBezTo>
                    <a:pt x="546" y="446"/>
                    <a:pt x="549" y="448"/>
                    <a:pt x="549" y="446"/>
                  </a:cubicBezTo>
                  <a:cubicBezTo>
                    <a:pt x="549" y="445"/>
                    <a:pt x="553" y="445"/>
                    <a:pt x="554" y="444"/>
                  </a:cubicBezTo>
                  <a:cubicBezTo>
                    <a:pt x="556" y="444"/>
                    <a:pt x="561" y="443"/>
                    <a:pt x="562" y="441"/>
                  </a:cubicBezTo>
                  <a:cubicBezTo>
                    <a:pt x="563" y="439"/>
                    <a:pt x="567" y="439"/>
                    <a:pt x="568" y="437"/>
                  </a:cubicBezTo>
                  <a:cubicBezTo>
                    <a:pt x="569" y="436"/>
                    <a:pt x="572" y="435"/>
                    <a:pt x="573" y="434"/>
                  </a:cubicBezTo>
                  <a:cubicBezTo>
                    <a:pt x="574" y="432"/>
                    <a:pt x="578" y="433"/>
                    <a:pt x="579" y="432"/>
                  </a:cubicBezTo>
                  <a:cubicBezTo>
                    <a:pt x="579" y="430"/>
                    <a:pt x="583" y="430"/>
                    <a:pt x="584" y="431"/>
                  </a:cubicBezTo>
                  <a:cubicBezTo>
                    <a:pt x="586" y="431"/>
                    <a:pt x="594" y="433"/>
                    <a:pt x="596" y="432"/>
                  </a:cubicBezTo>
                  <a:cubicBezTo>
                    <a:pt x="597" y="432"/>
                    <a:pt x="597" y="437"/>
                    <a:pt x="598" y="437"/>
                  </a:cubicBezTo>
                  <a:cubicBezTo>
                    <a:pt x="599" y="437"/>
                    <a:pt x="604" y="441"/>
                    <a:pt x="605" y="440"/>
                  </a:cubicBezTo>
                  <a:cubicBezTo>
                    <a:pt x="606" y="439"/>
                    <a:pt x="609" y="438"/>
                    <a:pt x="611" y="439"/>
                  </a:cubicBezTo>
                  <a:cubicBezTo>
                    <a:pt x="614" y="441"/>
                    <a:pt x="616" y="442"/>
                    <a:pt x="617" y="441"/>
                  </a:cubicBezTo>
                  <a:cubicBezTo>
                    <a:pt x="618" y="439"/>
                    <a:pt x="623" y="438"/>
                    <a:pt x="624" y="437"/>
                  </a:cubicBezTo>
                  <a:cubicBezTo>
                    <a:pt x="624" y="437"/>
                    <a:pt x="625" y="434"/>
                    <a:pt x="624" y="433"/>
                  </a:cubicBezTo>
                  <a:cubicBezTo>
                    <a:pt x="623" y="432"/>
                    <a:pt x="621" y="428"/>
                    <a:pt x="621" y="426"/>
                  </a:cubicBezTo>
                  <a:cubicBezTo>
                    <a:pt x="621" y="424"/>
                    <a:pt x="624" y="424"/>
                    <a:pt x="624" y="422"/>
                  </a:cubicBezTo>
                  <a:cubicBezTo>
                    <a:pt x="625" y="420"/>
                    <a:pt x="628" y="420"/>
                    <a:pt x="629" y="419"/>
                  </a:cubicBezTo>
                  <a:cubicBezTo>
                    <a:pt x="630" y="418"/>
                    <a:pt x="630" y="416"/>
                    <a:pt x="631" y="417"/>
                  </a:cubicBezTo>
                  <a:cubicBezTo>
                    <a:pt x="633" y="417"/>
                    <a:pt x="637" y="418"/>
                    <a:pt x="637" y="419"/>
                  </a:cubicBezTo>
                  <a:cubicBezTo>
                    <a:pt x="638" y="420"/>
                    <a:pt x="641" y="420"/>
                    <a:pt x="642" y="420"/>
                  </a:cubicBezTo>
                  <a:cubicBezTo>
                    <a:pt x="644" y="420"/>
                    <a:pt x="647" y="422"/>
                    <a:pt x="648" y="422"/>
                  </a:cubicBezTo>
                  <a:cubicBezTo>
                    <a:pt x="650" y="423"/>
                    <a:pt x="655" y="423"/>
                    <a:pt x="656" y="425"/>
                  </a:cubicBezTo>
                  <a:cubicBezTo>
                    <a:pt x="657" y="426"/>
                    <a:pt x="656" y="430"/>
                    <a:pt x="657" y="432"/>
                  </a:cubicBezTo>
                  <a:cubicBezTo>
                    <a:pt x="658" y="433"/>
                    <a:pt x="661" y="436"/>
                    <a:pt x="662" y="436"/>
                  </a:cubicBezTo>
                  <a:cubicBezTo>
                    <a:pt x="663" y="435"/>
                    <a:pt x="668" y="438"/>
                    <a:pt x="669" y="438"/>
                  </a:cubicBezTo>
                  <a:cubicBezTo>
                    <a:pt x="671" y="437"/>
                    <a:pt x="674" y="435"/>
                    <a:pt x="675" y="435"/>
                  </a:cubicBezTo>
                  <a:cubicBezTo>
                    <a:pt x="676" y="435"/>
                    <a:pt x="681" y="434"/>
                    <a:pt x="682" y="434"/>
                  </a:cubicBezTo>
                  <a:cubicBezTo>
                    <a:pt x="684" y="434"/>
                    <a:pt x="689" y="436"/>
                    <a:pt x="690" y="436"/>
                  </a:cubicBezTo>
                  <a:cubicBezTo>
                    <a:pt x="690" y="435"/>
                    <a:pt x="695" y="436"/>
                    <a:pt x="696" y="437"/>
                  </a:cubicBezTo>
                  <a:cubicBezTo>
                    <a:pt x="697" y="439"/>
                    <a:pt x="703" y="439"/>
                    <a:pt x="703" y="440"/>
                  </a:cubicBezTo>
                  <a:cubicBezTo>
                    <a:pt x="703" y="442"/>
                    <a:pt x="706" y="443"/>
                    <a:pt x="707" y="445"/>
                  </a:cubicBezTo>
                  <a:cubicBezTo>
                    <a:pt x="708" y="447"/>
                    <a:pt x="716" y="446"/>
                    <a:pt x="717" y="447"/>
                  </a:cubicBezTo>
                  <a:cubicBezTo>
                    <a:pt x="718" y="448"/>
                    <a:pt x="728" y="448"/>
                    <a:pt x="728" y="447"/>
                  </a:cubicBezTo>
                  <a:cubicBezTo>
                    <a:pt x="728" y="446"/>
                    <a:pt x="737" y="445"/>
                    <a:pt x="738" y="444"/>
                  </a:cubicBezTo>
                  <a:cubicBezTo>
                    <a:pt x="740" y="443"/>
                    <a:pt x="744" y="443"/>
                    <a:pt x="745" y="442"/>
                  </a:cubicBezTo>
                  <a:cubicBezTo>
                    <a:pt x="745" y="440"/>
                    <a:pt x="749" y="439"/>
                    <a:pt x="751" y="437"/>
                  </a:cubicBezTo>
                  <a:cubicBezTo>
                    <a:pt x="753" y="436"/>
                    <a:pt x="761" y="436"/>
                    <a:pt x="761" y="438"/>
                  </a:cubicBezTo>
                  <a:cubicBezTo>
                    <a:pt x="762" y="440"/>
                    <a:pt x="766" y="440"/>
                    <a:pt x="768" y="439"/>
                  </a:cubicBezTo>
                  <a:cubicBezTo>
                    <a:pt x="770" y="439"/>
                    <a:pt x="775" y="440"/>
                    <a:pt x="776" y="441"/>
                  </a:cubicBezTo>
                  <a:cubicBezTo>
                    <a:pt x="776" y="443"/>
                    <a:pt x="782" y="444"/>
                    <a:pt x="783" y="443"/>
                  </a:cubicBezTo>
                  <a:cubicBezTo>
                    <a:pt x="785" y="443"/>
                    <a:pt x="789" y="440"/>
                    <a:pt x="791" y="439"/>
                  </a:cubicBezTo>
                  <a:cubicBezTo>
                    <a:pt x="793" y="439"/>
                    <a:pt x="795" y="437"/>
                    <a:pt x="795" y="436"/>
                  </a:cubicBezTo>
                  <a:cubicBezTo>
                    <a:pt x="794" y="434"/>
                    <a:pt x="798" y="429"/>
                    <a:pt x="798" y="427"/>
                  </a:cubicBezTo>
                  <a:cubicBezTo>
                    <a:pt x="799" y="426"/>
                    <a:pt x="802" y="420"/>
                    <a:pt x="803" y="420"/>
                  </a:cubicBezTo>
                  <a:cubicBezTo>
                    <a:pt x="805" y="419"/>
                    <a:pt x="807" y="417"/>
                    <a:pt x="807" y="416"/>
                  </a:cubicBezTo>
                  <a:cubicBezTo>
                    <a:pt x="807" y="414"/>
                    <a:pt x="806" y="410"/>
                    <a:pt x="805" y="410"/>
                  </a:cubicBezTo>
                  <a:cubicBezTo>
                    <a:pt x="803" y="410"/>
                    <a:pt x="801" y="410"/>
                    <a:pt x="804" y="406"/>
                  </a:cubicBezTo>
                  <a:cubicBezTo>
                    <a:pt x="807" y="401"/>
                    <a:pt x="813" y="403"/>
                    <a:pt x="814" y="403"/>
                  </a:cubicBezTo>
                  <a:cubicBezTo>
                    <a:pt x="815" y="403"/>
                    <a:pt x="823" y="401"/>
                    <a:pt x="826" y="402"/>
                  </a:cubicBezTo>
                  <a:cubicBezTo>
                    <a:pt x="829" y="403"/>
                    <a:pt x="831" y="401"/>
                    <a:pt x="835" y="403"/>
                  </a:cubicBezTo>
                  <a:cubicBezTo>
                    <a:pt x="839" y="405"/>
                    <a:pt x="844" y="404"/>
                    <a:pt x="845" y="406"/>
                  </a:cubicBezTo>
                  <a:cubicBezTo>
                    <a:pt x="846" y="408"/>
                    <a:pt x="851" y="409"/>
                    <a:pt x="850" y="412"/>
                  </a:cubicBezTo>
                  <a:cubicBezTo>
                    <a:pt x="849" y="415"/>
                    <a:pt x="853" y="413"/>
                    <a:pt x="854" y="419"/>
                  </a:cubicBezTo>
                  <a:cubicBezTo>
                    <a:pt x="855" y="425"/>
                    <a:pt x="858" y="426"/>
                    <a:pt x="859" y="429"/>
                  </a:cubicBezTo>
                  <a:cubicBezTo>
                    <a:pt x="859" y="432"/>
                    <a:pt x="863" y="437"/>
                    <a:pt x="863" y="438"/>
                  </a:cubicBezTo>
                  <a:cubicBezTo>
                    <a:pt x="862" y="440"/>
                    <a:pt x="862" y="443"/>
                    <a:pt x="866" y="443"/>
                  </a:cubicBezTo>
                  <a:cubicBezTo>
                    <a:pt x="870" y="443"/>
                    <a:pt x="873" y="446"/>
                    <a:pt x="874" y="446"/>
                  </a:cubicBezTo>
                  <a:cubicBezTo>
                    <a:pt x="874" y="445"/>
                    <a:pt x="879" y="447"/>
                    <a:pt x="882" y="449"/>
                  </a:cubicBezTo>
                  <a:cubicBezTo>
                    <a:pt x="884" y="452"/>
                    <a:pt x="888" y="451"/>
                    <a:pt x="887" y="453"/>
                  </a:cubicBezTo>
                  <a:cubicBezTo>
                    <a:pt x="887" y="456"/>
                    <a:pt x="889" y="458"/>
                    <a:pt x="889" y="460"/>
                  </a:cubicBezTo>
                  <a:cubicBezTo>
                    <a:pt x="889" y="462"/>
                    <a:pt x="894" y="464"/>
                    <a:pt x="897" y="463"/>
                  </a:cubicBezTo>
                  <a:cubicBezTo>
                    <a:pt x="900" y="463"/>
                    <a:pt x="903" y="464"/>
                    <a:pt x="904" y="461"/>
                  </a:cubicBezTo>
                  <a:cubicBezTo>
                    <a:pt x="905" y="459"/>
                    <a:pt x="910" y="460"/>
                    <a:pt x="912" y="459"/>
                  </a:cubicBezTo>
                  <a:cubicBezTo>
                    <a:pt x="913" y="457"/>
                    <a:pt x="918" y="456"/>
                    <a:pt x="918" y="460"/>
                  </a:cubicBezTo>
                  <a:cubicBezTo>
                    <a:pt x="918" y="465"/>
                    <a:pt x="921" y="466"/>
                    <a:pt x="918" y="467"/>
                  </a:cubicBezTo>
                  <a:cubicBezTo>
                    <a:pt x="916" y="468"/>
                    <a:pt x="915" y="475"/>
                    <a:pt x="914" y="477"/>
                  </a:cubicBezTo>
                  <a:cubicBezTo>
                    <a:pt x="913" y="480"/>
                    <a:pt x="910" y="481"/>
                    <a:pt x="909" y="483"/>
                  </a:cubicBezTo>
                  <a:cubicBezTo>
                    <a:pt x="909" y="486"/>
                    <a:pt x="906" y="486"/>
                    <a:pt x="906" y="489"/>
                  </a:cubicBezTo>
                  <a:cubicBezTo>
                    <a:pt x="906" y="491"/>
                    <a:pt x="901" y="490"/>
                    <a:pt x="898" y="489"/>
                  </a:cubicBezTo>
                  <a:cubicBezTo>
                    <a:pt x="896" y="487"/>
                    <a:pt x="894" y="492"/>
                    <a:pt x="892" y="492"/>
                  </a:cubicBezTo>
                  <a:cubicBezTo>
                    <a:pt x="890" y="492"/>
                    <a:pt x="890" y="496"/>
                    <a:pt x="891" y="497"/>
                  </a:cubicBezTo>
                  <a:cubicBezTo>
                    <a:pt x="891" y="499"/>
                    <a:pt x="890" y="501"/>
                    <a:pt x="891" y="504"/>
                  </a:cubicBezTo>
                  <a:cubicBezTo>
                    <a:pt x="892" y="506"/>
                    <a:pt x="891" y="508"/>
                    <a:pt x="892" y="512"/>
                  </a:cubicBezTo>
                  <a:cubicBezTo>
                    <a:pt x="895" y="510"/>
                    <a:pt x="897" y="508"/>
                    <a:pt x="898" y="508"/>
                  </a:cubicBezTo>
                  <a:cubicBezTo>
                    <a:pt x="901" y="508"/>
                    <a:pt x="904" y="513"/>
                    <a:pt x="908" y="513"/>
                  </a:cubicBezTo>
                  <a:cubicBezTo>
                    <a:pt x="911" y="513"/>
                    <a:pt x="926" y="503"/>
                    <a:pt x="926" y="502"/>
                  </a:cubicBezTo>
                  <a:cubicBezTo>
                    <a:pt x="926" y="500"/>
                    <a:pt x="935" y="492"/>
                    <a:pt x="939" y="487"/>
                  </a:cubicBezTo>
                  <a:cubicBezTo>
                    <a:pt x="943" y="483"/>
                    <a:pt x="949" y="476"/>
                    <a:pt x="951" y="471"/>
                  </a:cubicBezTo>
                  <a:cubicBezTo>
                    <a:pt x="952" y="468"/>
                    <a:pt x="958" y="462"/>
                    <a:pt x="960" y="460"/>
                  </a:cubicBezTo>
                  <a:cubicBezTo>
                    <a:pt x="961" y="458"/>
                    <a:pt x="962" y="457"/>
                    <a:pt x="965" y="452"/>
                  </a:cubicBezTo>
                  <a:cubicBezTo>
                    <a:pt x="967" y="446"/>
                    <a:pt x="967" y="432"/>
                    <a:pt x="968" y="431"/>
                  </a:cubicBezTo>
                  <a:cubicBezTo>
                    <a:pt x="969" y="430"/>
                    <a:pt x="968" y="427"/>
                    <a:pt x="970" y="426"/>
                  </a:cubicBezTo>
                  <a:cubicBezTo>
                    <a:pt x="971" y="424"/>
                    <a:pt x="970" y="422"/>
                    <a:pt x="973" y="420"/>
                  </a:cubicBezTo>
                  <a:cubicBezTo>
                    <a:pt x="975" y="418"/>
                    <a:pt x="974" y="416"/>
                    <a:pt x="974" y="415"/>
                  </a:cubicBezTo>
                  <a:cubicBezTo>
                    <a:pt x="973" y="413"/>
                    <a:pt x="974" y="410"/>
                    <a:pt x="973" y="408"/>
                  </a:cubicBezTo>
                  <a:cubicBezTo>
                    <a:pt x="973" y="407"/>
                    <a:pt x="973" y="407"/>
                    <a:pt x="974" y="406"/>
                  </a:cubicBezTo>
                  <a:cubicBezTo>
                    <a:pt x="976" y="405"/>
                    <a:pt x="973" y="403"/>
                    <a:pt x="971" y="402"/>
                  </a:cubicBezTo>
                  <a:cubicBezTo>
                    <a:pt x="969" y="401"/>
                    <a:pt x="967" y="400"/>
                    <a:pt x="967" y="398"/>
                  </a:cubicBezTo>
                  <a:cubicBezTo>
                    <a:pt x="966" y="396"/>
                    <a:pt x="963" y="393"/>
                    <a:pt x="960" y="393"/>
                  </a:cubicBezTo>
                  <a:cubicBezTo>
                    <a:pt x="958" y="394"/>
                    <a:pt x="953" y="392"/>
                    <a:pt x="953" y="394"/>
                  </a:cubicBezTo>
                  <a:cubicBezTo>
                    <a:pt x="954" y="395"/>
                    <a:pt x="953" y="397"/>
                    <a:pt x="952" y="396"/>
                  </a:cubicBezTo>
                  <a:cubicBezTo>
                    <a:pt x="950" y="396"/>
                    <a:pt x="950" y="397"/>
                    <a:pt x="948" y="399"/>
                  </a:cubicBezTo>
                  <a:cubicBezTo>
                    <a:pt x="947" y="402"/>
                    <a:pt x="941" y="402"/>
                    <a:pt x="944" y="400"/>
                  </a:cubicBezTo>
                  <a:cubicBezTo>
                    <a:pt x="946" y="398"/>
                    <a:pt x="943" y="397"/>
                    <a:pt x="943" y="395"/>
                  </a:cubicBezTo>
                  <a:cubicBezTo>
                    <a:pt x="944" y="393"/>
                    <a:pt x="946" y="390"/>
                    <a:pt x="943" y="392"/>
                  </a:cubicBezTo>
                  <a:cubicBezTo>
                    <a:pt x="940" y="393"/>
                    <a:pt x="940" y="397"/>
                    <a:pt x="938" y="398"/>
                  </a:cubicBezTo>
                  <a:cubicBezTo>
                    <a:pt x="936" y="398"/>
                    <a:pt x="937" y="391"/>
                    <a:pt x="937" y="389"/>
                  </a:cubicBezTo>
                  <a:cubicBezTo>
                    <a:pt x="938" y="388"/>
                    <a:pt x="933" y="389"/>
                    <a:pt x="928" y="389"/>
                  </a:cubicBezTo>
                  <a:cubicBezTo>
                    <a:pt x="923" y="389"/>
                    <a:pt x="924" y="385"/>
                    <a:pt x="928" y="383"/>
                  </a:cubicBezTo>
                  <a:cubicBezTo>
                    <a:pt x="933" y="381"/>
                    <a:pt x="932" y="379"/>
                    <a:pt x="934" y="378"/>
                  </a:cubicBezTo>
                  <a:cubicBezTo>
                    <a:pt x="936" y="377"/>
                    <a:pt x="941" y="374"/>
                    <a:pt x="944" y="372"/>
                  </a:cubicBezTo>
                  <a:cubicBezTo>
                    <a:pt x="947" y="370"/>
                    <a:pt x="948" y="368"/>
                    <a:pt x="949" y="366"/>
                  </a:cubicBezTo>
                  <a:cubicBezTo>
                    <a:pt x="949" y="364"/>
                    <a:pt x="955" y="362"/>
                    <a:pt x="960" y="358"/>
                  </a:cubicBezTo>
                  <a:cubicBezTo>
                    <a:pt x="965" y="353"/>
                    <a:pt x="968" y="351"/>
                    <a:pt x="969" y="349"/>
                  </a:cubicBezTo>
                  <a:cubicBezTo>
                    <a:pt x="970" y="346"/>
                    <a:pt x="978" y="343"/>
                    <a:pt x="978" y="341"/>
                  </a:cubicBezTo>
                  <a:cubicBezTo>
                    <a:pt x="978" y="339"/>
                    <a:pt x="987" y="334"/>
                    <a:pt x="993" y="333"/>
                  </a:cubicBezTo>
                  <a:cubicBezTo>
                    <a:pt x="999" y="332"/>
                    <a:pt x="1009" y="334"/>
                    <a:pt x="1010" y="335"/>
                  </a:cubicBezTo>
                  <a:cubicBezTo>
                    <a:pt x="1012" y="337"/>
                    <a:pt x="1013" y="336"/>
                    <a:pt x="1015" y="335"/>
                  </a:cubicBezTo>
                  <a:cubicBezTo>
                    <a:pt x="1016" y="334"/>
                    <a:pt x="1018" y="335"/>
                    <a:pt x="1022" y="335"/>
                  </a:cubicBezTo>
                  <a:cubicBezTo>
                    <a:pt x="1026" y="336"/>
                    <a:pt x="1027" y="333"/>
                    <a:pt x="1030" y="334"/>
                  </a:cubicBezTo>
                  <a:cubicBezTo>
                    <a:pt x="1032" y="335"/>
                    <a:pt x="1035" y="335"/>
                    <a:pt x="1036" y="332"/>
                  </a:cubicBezTo>
                  <a:cubicBezTo>
                    <a:pt x="1038" y="329"/>
                    <a:pt x="1046" y="330"/>
                    <a:pt x="1048" y="331"/>
                  </a:cubicBezTo>
                  <a:cubicBezTo>
                    <a:pt x="1050" y="332"/>
                    <a:pt x="1051" y="334"/>
                    <a:pt x="1054" y="332"/>
                  </a:cubicBezTo>
                  <a:cubicBezTo>
                    <a:pt x="1057" y="330"/>
                    <a:pt x="1057" y="334"/>
                    <a:pt x="1059" y="335"/>
                  </a:cubicBezTo>
                  <a:cubicBezTo>
                    <a:pt x="1062" y="335"/>
                    <a:pt x="1060" y="338"/>
                    <a:pt x="1058" y="337"/>
                  </a:cubicBezTo>
                  <a:cubicBezTo>
                    <a:pt x="1056" y="337"/>
                    <a:pt x="1053" y="339"/>
                    <a:pt x="1055" y="340"/>
                  </a:cubicBezTo>
                  <a:cubicBezTo>
                    <a:pt x="1058" y="342"/>
                    <a:pt x="1061" y="339"/>
                    <a:pt x="1063" y="339"/>
                  </a:cubicBezTo>
                  <a:cubicBezTo>
                    <a:pt x="1066" y="339"/>
                    <a:pt x="1069" y="339"/>
                    <a:pt x="1072" y="337"/>
                  </a:cubicBezTo>
                  <a:cubicBezTo>
                    <a:pt x="1075" y="336"/>
                    <a:pt x="1076" y="339"/>
                    <a:pt x="1078" y="337"/>
                  </a:cubicBezTo>
                  <a:cubicBezTo>
                    <a:pt x="1079" y="336"/>
                    <a:pt x="1084" y="335"/>
                    <a:pt x="1086" y="335"/>
                  </a:cubicBezTo>
                  <a:cubicBezTo>
                    <a:pt x="1088" y="335"/>
                    <a:pt x="1086" y="333"/>
                    <a:pt x="1083" y="333"/>
                  </a:cubicBezTo>
                  <a:cubicBezTo>
                    <a:pt x="1079" y="333"/>
                    <a:pt x="1079" y="331"/>
                    <a:pt x="1082" y="326"/>
                  </a:cubicBezTo>
                  <a:cubicBezTo>
                    <a:pt x="1085" y="321"/>
                    <a:pt x="1090" y="319"/>
                    <a:pt x="1094" y="316"/>
                  </a:cubicBezTo>
                  <a:cubicBezTo>
                    <a:pt x="1097" y="313"/>
                    <a:pt x="1100" y="314"/>
                    <a:pt x="1100" y="312"/>
                  </a:cubicBezTo>
                  <a:cubicBezTo>
                    <a:pt x="1100" y="310"/>
                    <a:pt x="1101" y="305"/>
                    <a:pt x="1104" y="305"/>
                  </a:cubicBezTo>
                  <a:cubicBezTo>
                    <a:pt x="1107" y="305"/>
                    <a:pt x="1113" y="306"/>
                    <a:pt x="1117" y="304"/>
                  </a:cubicBezTo>
                  <a:cubicBezTo>
                    <a:pt x="1121" y="301"/>
                    <a:pt x="1121" y="305"/>
                    <a:pt x="1123" y="306"/>
                  </a:cubicBezTo>
                  <a:cubicBezTo>
                    <a:pt x="1124" y="306"/>
                    <a:pt x="1127" y="302"/>
                    <a:pt x="1128" y="304"/>
                  </a:cubicBezTo>
                  <a:cubicBezTo>
                    <a:pt x="1130" y="305"/>
                    <a:pt x="1126" y="308"/>
                    <a:pt x="1125" y="311"/>
                  </a:cubicBezTo>
                  <a:cubicBezTo>
                    <a:pt x="1123" y="315"/>
                    <a:pt x="1127" y="313"/>
                    <a:pt x="1129" y="314"/>
                  </a:cubicBezTo>
                  <a:cubicBezTo>
                    <a:pt x="1131" y="315"/>
                    <a:pt x="1126" y="317"/>
                    <a:pt x="1127" y="317"/>
                  </a:cubicBezTo>
                  <a:cubicBezTo>
                    <a:pt x="1127" y="318"/>
                    <a:pt x="1131" y="318"/>
                    <a:pt x="1137" y="313"/>
                  </a:cubicBezTo>
                  <a:cubicBezTo>
                    <a:pt x="1142" y="308"/>
                    <a:pt x="1147" y="307"/>
                    <a:pt x="1150" y="307"/>
                  </a:cubicBezTo>
                  <a:cubicBezTo>
                    <a:pt x="1153" y="307"/>
                    <a:pt x="1151" y="304"/>
                    <a:pt x="1152" y="299"/>
                  </a:cubicBezTo>
                  <a:cubicBezTo>
                    <a:pt x="1152" y="294"/>
                    <a:pt x="1162" y="293"/>
                    <a:pt x="1165" y="294"/>
                  </a:cubicBezTo>
                  <a:cubicBezTo>
                    <a:pt x="1169" y="296"/>
                    <a:pt x="1169" y="297"/>
                    <a:pt x="1165" y="296"/>
                  </a:cubicBezTo>
                  <a:cubicBezTo>
                    <a:pt x="1162" y="295"/>
                    <a:pt x="1159" y="298"/>
                    <a:pt x="1159" y="302"/>
                  </a:cubicBezTo>
                  <a:cubicBezTo>
                    <a:pt x="1159" y="306"/>
                    <a:pt x="1156" y="308"/>
                    <a:pt x="1158" y="309"/>
                  </a:cubicBezTo>
                  <a:cubicBezTo>
                    <a:pt x="1159" y="311"/>
                    <a:pt x="1156" y="311"/>
                    <a:pt x="1156" y="313"/>
                  </a:cubicBezTo>
                  <a:cubicBezTo>
                    <a:pt x="1155" y="314"/>
                    <a:pt x="1156" y="316"/>
                    <a:pt x="1153" y="316"/>
                  </a:cubicBezTo>
                  <a:cubicBezTo>
                    <a:pt x="1151" y="317"/>
                    <a:pt x="1143" y="318"/>
                    <a:pt x="1143" y="321"/>
                  </a:cubicBezTo>
                  <a:cubicBezTo>
                    <a:pt x="1142" y="324"/>
                    <a:pt x="1138" y="324"/>
                    <a:pt x="1136" y="328"/>
                  </a:cubicBezTo>
                  <a:cubicBezTo>
                    <a:pt x="1134" y="332"/>
                    <a:pt x="1126" y="334"/>
                    <a:pt x="1121" y="342"/>
                  </a:cubicBezTo>
                  <a:cubicBezTo>
                    <a:pt x="1116" y="349"/>
                    <a:pt x="1108" y="349"/>
                    <a:pt x="1108" y="351"/>
                  </a:cubicBezTo>
                  <a:cubicBezTo>
                    <a:pt x="1108" y="352"/>
                    <a:pt x="1102" y="352"/>
                    <a:pt x="1101" y="352"/>
                  </a:cubicBezTo>
                  <a:cubicBezTo>
                    <a:pt x="1099" y="353"/>
                    <a:pt x="1102" y="357"/>
                    <a:pt x="1098" y="362"/>
                  </a:cubicBezTo>
                  <a:cubicBezTo>
                    <a:pt x="1093" y="367"/>
                    <a:pt x="1090" y="374"/>
                    <a:pt x="1090" y="381"/>
                  </a:cubicBezTo>
                  <a:cubicBezTo>
                    <a:pt x="1091" y="387"/>
                    <a:pt x="1093" y="407"/>
                    <a:pt x="1095" y="410"/>
                  </a:cubicBezTo>
                  <a:cubicBezTo>
                    <a:pt x="1097" y="414"/>
                    <a:pt x="1096" y="422"/>
                    <a:pt x="1097" y="424"/>
                  </a:cubicBezTo>
                  <a:cubicBezTo>
                    <a:pt x="1099" y="426"/>
                    <a:pt x="1098" y="429"/>
                    <a:pt x="1099" y="430"/>
                  </a:cubicBezTo>
                  <a:cubicBezTo>
                    <a:pt x="1101" y="431"/>
                    <a:pt x="1105" y="425"/>
                    <a:pt x="1108" y="423"/>
                  </a:cubicBezTo>
                  <a:cubicBezTo>
                    <a:pt x="1111" y="420"/>
                    <a:pt x="1110" y="419"/>
                    <a:pt x="1112" y="418"/>
                  </a:cubicBezTo>
                  <a:cubicBezTo>
                    <a:pt x="1114" y="417"/>
                    <a:pt x="1113" y="411"/>
                    <a:pt x="1114" y="410"/>
                  </a:cubicBezTo>
                  <a:cubicBezTo>
                    <a:pt x="1114" y="408"/>
                    <a:pt x="1118" y="408"/>
                    <a:pt x="1119" y="406"/>
                  </a:cubicBezTo>
                  <a:cubicBezTo>
                    <a:pt x="1120" y="405"/>
                    <a:pt x="1123" y="405"/>
                    <a:pt x="1125" y="405"/>
                  </a:cubicBezTo>
                  <a:cubicBezTo>
                    <a:pt x="1127" y="404"/>
                    <a:pt x="1125" y="400"/>
                    <a:pt x="1124" y="398"/>
                  </a:cubicBezTo>
                  <a:cubicBezTo>
                    <a:pt x="1124" y="396"/>
                    <a:pt x="1129" y="393"/>
                    <a:pt x="1132" y="391"/>
                  </a:cubicBezTo>
                  <a:cubicBezTo>
                    <a:pt x="1135" y="389"/>
                    <a:pt x="1139" y="392"/>
                    <a:pt x="1142" y="389"/>
                  </a:cubicBezTo>
                  <a:cubicBezTo>
                    <a:pt x="1145" y="386"/>
                    <a:pt x="1142" y="383"/>
                    <a:pt x="1140" y="381"/>
                  </a:cubicBezTo>
                  <a:cubicBezTo>
                    <a:pt x="1139" y="380"/>
                    <a:pt x="1144" y="372"/>
                    <a:pt x="1146" y="371"/>
                  </a:cubicBezTo>
                  <a:cubicBezTo>
                    <a:pt x="1149" y="371"/>
                    <a:pt x="1150" y="373"/>
                    <a:pt x="1152" y="371"/>
                  </a:cubicBezTo>
                  <a:cubicBezTo>
                    <a:pt x="1155" y="369"/>
                    <a:pt x="1150" y="365"/>
                    <a:pt x="1148" y="366"/>
                  </a:cubicBezTo>
                  <a:cubicBezTo>
                    <a:pt x="1147" y="366"/>
                    <a:pt x="1146" y="360"/>
                    <a:pt x="1150" y="357"/>
                  </a:cubicBezTo>
                  <a:cubicBezTo>
                    <a:pt x="1154" y="354"/>
                    <a:pt x="1152" y="353"/>
                    <a:pt x="1150" y="352"/>
                  </a:cubicBezTo>
                  <a:cubicBezTo>
                    <a:pt x="1147" y="352"/>
                    <a:pt x="1147" y="353"/>
                    <a:pt x="1145" y="353"/>
                  </a:cubicBezTo>
                  <a:cubicBezTo>
                    <a:pt x="1143" y="353"/>
                    <a:pt x="1141" y="349"/>
                    <a:pt x="1144" y="344"/>
                  </a:cubicBezTo>
                  <a:cubicBezTo>
                    <a:pt x="1147" y="340"/>
                    <a:pt x="1150" y="341"/>
                    <a:pt x="1151" y="337"/>
                  </a:cubicBezTo>
                  <a:cubicBezTo>
                    <a:pt x="1151" y="334"/>
                    <a:pt x="1156" y="329"/>
                    <a:pt x="1157" y="327"/>
                  </a:cubicBezTo>
                  <a:cubicBezTo>
                    <a:pt x="1158" y="325"/>
                    <a:pt x="1162" y="327"/>
                    <a:pt x="1164" y="327"/>
                  </a:cubicBezTo>
                  <a:cubicBezTo>
                    <a:pt x="1165" y="326"/>
                    <a:pt x="1165" y="330"/>
                    <a:pt x="1167" y="328"/>
                  </a:cubicBezTo>
                  <a:cubicBezTo>
                    <a:pt x="1169" y="326"/>
                    <a:pt x="1172" y="320"/>
                    <a:pt x="1175" y="320"/>
                  </a:cubicBezTo>
                  <a:cubicBezTo>
                    <a:pt x="1178" y="320"/>
                    <a:pt x="1176" y="325"/>
                    <a:pt x="1176" y="327"/>
                  </a:cubicBezTo>
                  <a:cubicBezTo>
                    <a:pt x="1177" y="330"/>
                    <a:pt x="1179" y="327"/>
                    <a:pt x="1184" y="323"/>
                  </a:cubicBezTo>
                  <a:cubicBezTo>
                    <a:pt x="1189" y="320"/>
                    <a:pt x="1201" y="320"/>
                    <a:pt x="1204" y="322"/>
                  </a:cubicBezTo>
                  <a:cubicBezTo>
                    <a:pt x="1208" y="323"/>
                    <a:pt x="1208" y="327"/>
                    <a:pt x="1210" y="327"/>
                  </a:cubicBezTo>
                  <a:cubicBezTo>
                    <a:pt x="1213" y="326"/>
                    <a:pt x="1210" y="323"/>
                    <a:pt x="1213" y="322"/>
                  </a:cubicBezTo>
                  <a:cubicBezTo>
                    <a:pt x="1216" y="321"/>
                    <a:pt x="1221" y="318"/>
                    <a:pt x="1225" y="315"/>
                  </a:cubicBezTo>
                  <a:cubicBezTo>
                    <a:pt x="1229" y="313"/>
                    <a:pt x="1228" y="315"/>
                    <a:pt x="1230" y="312"/>
                  </a:cubicBezTo>
                  <a:cubicBezTo>
                    <a:pt x="1232" y="310"/>
                    <a:pt x="1234" y="311"/>
                    <a:pt x="1234" y="309"/>
                  </a:cubicBezTo>
                  <a:cubicBezTo>
                    <a:pt x="1235" y="308"/>
                    <a:pt x="1240" y="305"/>
                    <a:pt x="1248" y="303"/>
                  </a:cubicBezTo>
                  <a:cubicBezTo>
                    <a:pt x="1255" y="301"/>
                    <a:pt x="1265" y="296"/>
                    <a:pt x="1265" y="295"/>
                  </a:cubicBezTo>
                  <a:cubicBezTo>
                    <a:pt x="1264" y="293"/>
                    <a:pt x="1268" y="293"/>
                    <a:pt x="1268" y="294"/>
                  </a:cubicBezTo>
                  <a:cubicBezTo>
                    <a:pt x="1268" y="296"/>
                    <a:pt x="1271" y="295"/>
                    <a:pt x="1275" y="296"/>
                  </a:cubicBezTo>
                  <a:cubicBezTo>
                    <a:pt x="1279" y="297"/>
                    <a:pt x="1281" y="298"/>
                    <a:pt x="1284" y="295"/>
                  </a:cubicBezTo>
                  <a:cubicBezTo>
                    <a:pt x="1287" y="292"/>
                    <a:pt x="1283" y="291"/>
                    <a:pt x="1284" y="289"/>
                  </a:cubicBezTo>
                  <a:cubicBezTo>
                    <a:pt x="1284" y="286"/>
                    <a:pt x="1278" y="284"/>
                    <a:pt x="1279" y="281"/>
                  </a:cubicBezTo>
                  <a:cubicBezTo>
                    <a:pt x="1280" y="279"/>
                    <a:pt x="1275" y="272"/>
                    <a:pt x="1274" y="274"/>
                  </a:cubicBezTo>
                  <a:cubicBezTo>
                    <a:pt x="1272" y="275"/>
                    <a:pt x="1269" y="272"/>
                    <a:pt x="1269" y="271"/>
                  </a:cubicBezTo>
                  <a:cubicBezTo>
                    <a:pt x="1269" y="269"/>
                    <a:pt x="1269" y="266"/>
                    <a:pt x="1266" y="268"/>
                  </a:cubicBezTo>
                  <a:cubicBezTo>
                    <a:pt x="1264" y="269"/>
                    <a:pt x="1260" y="269"/>
                    <a:pt x="1259" y="266"/>
                  </a:cubicBezTo>
                  <a:cubicBezTo>
                    <a:pt x="1259" y="264"/>
                    <a:pt x="1264" y="263"/>
                    <a:pt x="1267" y="264"/>
                  </a:cubicBezTo>
                  <a:cubicBezTo>
                    <a:pt x="1271" y="266"/>
                    <a:pt x="1270" y="267"/>
                    <a:pt x="1272" y="268"/>
                  </a:cubicBezTo>
                  <a:cubicBezTo>
                    <a:pt x="1274" y="269"/>
                    <a:pt x="1278" y="269"/>
                    <a:pt x="1281" y="267"/>
                  </a:cubicBezTo>
                  <a:cubicBezTo>
                    <a:pt x="1283" y="266"/>
                    <a:pt x="1290" y="264"/>
                    <a:pt x="1292" y="262"/>
                  </a:cubicBezTo>
                  <a:cubicBezTo>
                    <a:pt x="1293" y="260"/>
                    <a:pt x="1291" y="259"/>
                    <a:pt x="1294" y="258"/>
                  </a:cubicBezTo>
                  <a:cubicBezTo>
                    <a:pt x="1296" y="257"/>
                    <a:pt x="1294" y="254"/>
                    <a:pt x="1292" y="253"/>
                  </a:cubicBezTo>
                  <a:cubicBezTo>
                    <a:pt x="1290" y="252"/>
                    <a:pt x="1291" y="249"/>
                    <a:pt x="1293" y="249"/>
                  </a:cubicBezTo>
                  <a:cubicBezTo>
                    <a:pt x="1295" y="249"/>
                    <a:pt x="1295" y="247"/>
                    <a:pt x="1296" y="247"/>
                  </a:cubicBezTo>
                  <a:cubicBezTo>
                    <a:pt x="1297" y="246"/>
                    <a:pt x="1298" y="248"/>
                    <a:pt x="1300" y="246"/>
                  </a:cubicBezTo>
                  <a:cubicBezTo>
                    <a:pt x="1303" y="245"/>
                    <a:pt x="1300" y="248"/>
                    <a:pt x="1299" y="251"/>
                  </a:cubicBezTo>
                  <a:cubicBezTo>
                    <a:pt x="1298" y="253"/>
                    <a:pt x="1302" y="255"/>
                    <a:pt x="1302" y="256"/>
                  </a:cubicBezTo>
                  <a:cubicBezTo>
                    <a:pt x="1302" y="257"/>
                    <a:pt x="1308" y="258"/>
                    <a:pt x="1310" y="256"/>
                  </a:cubicBezTo>
                  <a:cubicBezTo>
                    <a:pt x="1313" y="255"/>
                    <a:pt x="1322" y="258"/>
                    <a:pt x="1323" y="260"/>
                  </a:cubicBezTo>
                  <a:cubicBezTo>
                    <a:pt x="1324" y="263"/>
                    <a:pt x="1325" y="265"/>
                    <a:pt x="1329" y="267"/>
                  </a:cubicBezTo>
                  <a:cubicBezTo>
                    <a:pt x="1332" y="269"/>
                    <a:pt x="1336" y="268"/>
                    <a:pt x="1337" y="270"/>
                  </a:cubicBezTo>
                  <a:cubicBezTo>
                    <a:pt x="1337" y="272"/>
                    <a:pt x="1339" y="273"/>
                    <a:pt x="1341" y="272"/>
                  </a:cubicBezTo>
                  <a:cubicBezTo>
                    <a:pt x="1343" y="272"/>
                    <a:pt x="1344" y="274"/>
                    <a:pt x="1346" y="273"/>
                  </a:cubicBezTo>
                  <a:cubicBezTo>
                    <a:pt x="1347" y="271"/>
                    <a:pt x="1348" y="274"/>
                    <a:pt x="1350" y="272"/>
                  </a:cubicBezTo>
                  <a:cubicBezTo>
                    <a:pt x="1352" y="270"/>
                    <a:pt x="1346" y="269"/>
                    <a:pt x="1347" y="268"/>
                  </a:cubicBezTo>
                  <a:cubicBezTo>
                    <a:pt x="1347" y="266"/>
                    <a:pt x="1349" y="269"/>
                    <a:pt x="1351" y="269"/>
                  </a:cubicBezTo>
                  <a:cubicBezTo>
                    <a:pt x="1352" y="268"/>
                    <a:pt x="1350" y="265"/>
                    <a:pt x="1351" y="265"/>
                  </a:cubicBezTo>
                  <a:cubicBezTo>
                    <a:pt x="1353" y="264"/>
                    <a:pt x="1352" y="257"/>
                    <a:pt x="1350" y="257"/>
                  </a:cubicBezTo>
                  <a:cubicBezTo>
                    <a:pt x="1349" y="256"/>
                    <a:pt x="1350" y="254"/>
                    <a:pt x="1353" y="256"/>
                  </a:cubicBezTo>
                  <a:cubicBezTo>
                    <a:pt x="1355" y="258"/>
                    <a:pt x="1360" y="258"/>
                    <a:pt x="1362" y="258"/>
                  </a:cubicBezTo>
                  <a:cubicBezTo>
                    <a:pt x="1364" y="258"/>
                    <a:pt x="1362" y="256"/>
                    <a:pt x="1360" y="255"/>
                  </a:cubicBezTo>
                  <a:cubicBezTo>
                    <a:pt x="1358" y="255"/>
                    <a:pt x="1360" y="253"/>
                    <a:pt x="1362" y="255"/>
                  </a:cubicBezTo>
                  <a:cubicBezTo>
                    <a:pt x="1363" y="256"/>
                    <a:pt x="1366" y="257"/>
                    <a:pt x="1366" y="255"/>
                  </a:cubicBezTo>
                  <a:cubicBezTo>
                    <a:pt x="1366" y="254"/>
                    <a:pt x="1368" y="251"/>
                    <a:pt x="1370" y="251"/>
                  </a:cubicBezTo>
                  <a:cubicBezTo>
                    <a:pt x="1373" y="251"/>
                    <a:pt x="1373" y="249"/>
                    <a:pt x="1371" y="249"/>
                  </a:cubicBezTo>
                  <a:close/>
                  <a:moveTo>
                    <a:pt x="708" y="405"/>
                  </a:moveTo>
                  <a:cubicBezTo>
                    <a:pt x="701" y="411"/>
                    <a:pt x="688" y="412"/>
                    <a:pt x="688" y="417"/>
                  </a:cubicBezTo>
                  <a:cubicBezTo>
                    <a:pt x="688" y="422"/>
                    <a:pt x="671" y="425"/>
                    <a:pt x="670" y="422"/>
                  </a:cubicBezTo>
                  <a:cubicBezTo>
                    <a:pt x="669" y="420"/>
                    <a:pt x="682" y="420"/>
                    <a:pt x="685" y="413"/>
                  </a:cubicBezTo>
                  <a:cubicBezTo>
                    <a:pt x="688" y="406"/>
                    <a:pt x="701" y="402"/>
                    <a:pt x="707" y="392"/>
                  </a:cubicBezTo>
                  <a:cubicBezTo>
                    <a:pt x="711" y="386"/>
                    <a:pt x="714" y="375"/>
                    <a:pt x="717" y="376"/>
                  </a:cubicBezTo>
                  <a:cubicBezTo>
                    <a:pt x="719" y="377"/>
                    <a:pt x="715" y="398"/>
                    <a:pt x="708" y="405"/>
                  </a:cubicBezTo>
                  <a:close/>
                  <a:moveTo>
                    <a:pt x="738" y="125"/>
                  </a:moveTo>
                  <a:cubicBezTo>
                    <a:pt x="737" y="127"/>
                    <a:pt x="732" y="127"/>
                    <a:pt x="733" y="129"/>
                  </a:cubicBezTo>
                  <a:cubicBezTo>
                    <a:pt x="736" y="132"/>
                    <a:pt x="748" y="130"/>
                    <a:pt x="748" y="127"/>
                  </a:cubicBezTo>
                  <a:cubicBezTo>
                    <a:pt x="748" y="123"/>
                    <a:pt x="739" y="123"/>
                    <a:pt x="738" y="125"/>
                  </a:cubicBezTo>
                  <a:close/>
                  <a:moveTo>
                    <a:pt x="305" y="8"/>
                  </a:moveTo>
                  <a:cubicBezTo>
                    <a:pt x="311" y="8"/>
                    <a:pt x="309" y="4"/>
                    <a:pt x="313" y="5"/>
                  </a:cubicBezTo>
                  <a:cubicBezTo>
                    <a:pt x="317" y="5"/>
                    <a:pt x="322" y="5"/>
                    <a:pt x="320" y="3"/>
                  </a:cubicBezTo>
                  <a:cubicBezTo>
                    <a:pt x="318" y="0"/>
                    <a:pt x="304" y="1"/>
                    <a:pt x="306" y="3"/>
                  </a:cubicBezTo>
                  <a:cubicBezTo>
                    <a:pt x="307" y="5"/>
                    <a:pt x="295" y="4"/>
                    <a:pt x="295" y="5"/>
                  </a:cubicBezTo>
                  <a:cubicBezTo>
                    <a:pt x="295" y="6"/>
                    <a:pt x="299" y="8"/>
                    <a:pt x="305" y="8"/>
                  </a:cubicBezTo>
                  <a:close/>
                  <a:moveTo>
                    <a:pt x="276" y="24"/>
                  </a:moveTo>
                  <a:cubicBezTo>
                    <a:pt x="276" y="20"/>
                    <a:pt x="263" y="24"/>
                    <a:pt x="266" y="25"/>
                  </a:cubicBezTo>
                  <a:cubicBezTo>
                    <a:pt x="268" y="26"/>
                    <a:pt x="276" y="28"/>
                    <a:pt x="276" y="24"/>
                  </a:cubicBezTo>
                  <a:close/>
                  <a:moveTo>
                    <a:pt x="306" y="21"/>
                  </a:moveTo>
                  <a:cubicBezTo>
                    <a:pt x="307" y="23"/>
                    <a:pt x="305" y="23"/>
                    <a:pt x="300" y="23"/>
                  </a:cubicBezTo>
                  <a:cubicBezTo>
                    <a:pt x="296" y="23"/>
                    <a:pt x="293" y="25"/>
                    <a:pt x="296" y="28"/>
                  </a:cubicBezTo>
                  <a:cubicBezTo>
                    <a:pt x="299" y="30"/>
                    <a:pt x="311" y="29"/>
                    <a:pt x="313" y="26"/>
                  </a:cubicBezTo>
                  <a:cubicBezTo>
                    <a:pt x="315" y="23"/>
                    <a:pt x="321" y="26"/>
                    <a:pt x="322" y="23"/>
                  </a:cubicBezTo>
                  <a:cubicBezTo>
                    <a:pt x="323" y="20"/>
                    <a:pt x="306" y="19"/>
                    <a:pt x="306" y="21"/>
                  </a:cubicBezTo>
                  <a:close/>
                  <a:moveTo>
                    <a:pt x="347" y="16"/>
                  </a:moveTo>
                  <a:cubicBezTo>
                    <a:pt x="349" y="14"/>
                    <a:pt x="344" y="14"/>
                    <a:pt x="343" y="12"/>
                  </a:cubicBezTo>
                  <a:cubicBezTo>
                    <a:pt x="343" y="10"/>
                    <a:pt x="330" y="9"/>
                    <a:pt x="330" y="12"/>
                  </a:cubicBezTo>
                  <a:cubicBezTo>
                    <a:pt x="331" y="14"/>
                    <a:pt x="321" y="17"/>
                    <a:pt x="324" y="19"/>
                  </a:cubicBezTo>
                  <a:cubicBezTo>
                    <a:pt x="330" y="23"/>
                    <a:pt x="345" y="18"/>
                    <a:pt x="347" y="16"/>
                  </a:cubicBezTo>
                  <a:close/>
                  <a:moveTo>
                    <a:pt x="309" y="12"/>
                  </a:moveTo>
                  <a:cubicBezTo>
                    <a:pt x="310" y="7"/>
                    <a:pt x="302" y="11"/>
                    <a:pt x="295" y="9"/>
                  </a:cubicBezTo>
                  <a:cubicBezTo>
                    <a:pt x="289" y="6"/>
                    <a:pt x="286" y="6"/>
                    <a:pt x="290" y="10"/>
                  </a:cubicBezTo>
                  <a:cubicBezTo>
                    <a:pt x="292" y="12"/>
                    <a:pt x="279" y="13"/>
                    <a:pt x="281" y="15"/>
                  </a:cubicBezTo>
                  <a:cubicBezTo>
                    <a:pt x="286" y="19"/>
                    <a:pt x="309" y="17"/>
                    <a:pt x="309" y="12"/>
                  </a:cubicBezTo>
                  <a:close/>
                  <a:moveTo>
                    <a:pt x="274" y="144"/>
                  </a:moveTo>
                  <a:cubicBezTo>
                    <a:pt x="274" y="147"/>
                    <a:pt x="273" y="148"/>
                    <a:pt x="268" y="148"/>
                  </a:cubicBezTo>
                  <a:cubicBezTo>
                    <a:pt x="264" y="148"/>
                    <a:pt x="270" y="151"/>
                    <a:pt x="271" y="154"/>
                  </a:cubicBezTo>
                  <a:cubicBezTo>
                    <a:pt x="271" y="156"/>
                    <a:pt x="266" y="154"/>
                    <a:pt x="266" y="159"/>
                  </a:cubicBezTo>
                  <a:cubicBezTo>
                    <a:pt x="266" y="163"/>
                    <a:pt x="257" y="159"/>
                    <a:pt x="256" y="164"/>
                  </a:cubicBezTo>
                  <a:cubicBezTo>
                    <a:pt x="255" y="169"/>
                    <a:pt x="260" y="168"/>
                    <a:pt x="264" y="169"/>
                  </a:cubicBezTo>
                  <a:cubicBezTo>
                    <a:pt x="268" y="169"/>
                    <a:pt x="263" y="172"/>
                    <a:pt x="265" y="174"/>
                  </a:cubicBezTo>
                  <a:cubicBezTo>
                    <a:pt x="268" y="177"/>
                    <a:pt x="270" y="176"/>
                    <a:pt x="269" y="172"/>
                  </a:cubicBezTo>
                  <a:cubicBezTo>
                    <a:pt x="267" y="168"/>
                    <a:pt x="279" y="173"/>
                    <a:pt x="275" y="176"/>
                  </a:cubicBezTo>
                  <a:cubicBezTo>
                    <a:pt x="271" y="179"/>
                    <a:pt x="281" y="182"/>
                    <a:pt x="285" y="182"/>
                  </a:cubicBezTo>
                  <a:cubicBezTo>
                    <a:pt x="290" y="182"/>
                    <a:pt x="306" y="186"/>
                    <a:pt x="306" y="182"/>
                  </a:cubicBezTo>
                  <a:cubicBezTo>
                    <a:pt x="306" y="180"/>
                    <a:pt x="300" y="178"/>
                    <a:pt x="295" y="172"/>
                  </a:cubicBezTo>
                  <a:cubicBezTo>
                    <a:pt x="290" y="167"/>
                    <a:pt x="287" y="159"/>
                    <a:pt x="292" y="155"/>
                  </a:cubicBezTo>
                  <a:cubicBezTo>
                    <a:pt x="298" y="151"/>
                    <a:pt x="293" y="150"/>
                    <a:pt x="299" y="146"/>
                  </a:cubicBezTo>
                  <a:cubicBezTo>
                    <a:pt x="304" y="142"/>
                    <a:pt x="301" y="138"/>
                    <a:pt x="306" y="137"/>
                  </a:cubicBezTo>
                  <a:cubicBezTo>
                    <a:pt x="311" y="137"/>
                    <a:pt x="305" y="133"/>
                    <a:pt x="310" y="132"/>
                  </a:cubicBezTo>
                  <a:cubicBezTo>
                    <a:pt x="315" y="131"/>
                    <a:pt x="316" y="126"/>
                    <a:pt x="315" y="124"/>
                  </a:cubicBezTo>
                  <a:cubicBezTo>
                    <a:pt x="314" y="122"/>
                    <a:pt x="320" y="124"/>
                    <a:pt x="323" y="121"/>
                  </a:cubicBezTo>
                  <a:cubicBezTo>
                    <a:pt x="325" y="119"/>
                    <a:pt x="332" y="120"/>
                    <a:pt x="333" y="116"/>
                  </a:cubicBezTo>
                  <a:cubicBezTo>
                    <a:pt x="335" y="112"/>
                    <a:pt x="363" y="103"/>
                    <a:pt x="378" y="100"/>
                  </a:cubicBezTo>
                  <a:cubicBezTo>
                    <a:pt x="394" y="96"/>
                    <a:pt x="404" y="90"/>
                    <a:pt x="399" y="85"/>
                  </a:cubicBezTo>
                  <a:cubicBezTo>
                    <a:pt x="393" y="81"/>
                    <a:pt x="378" y="87"/>
                    <a:pt x="374" y="90"/>
                  </a:cubicBezTo>
                  <a:cubicBezTo>
                    <a:pt x="370" y="93"/>
                    <a:pt x="365" y="91"/>
                    <a:pt x="361" y="93"/>
                  </a:cubicBezTo>
                  <a:cubicBezTo>
                    <a:pt x="357" y="95"/>
                    <a:pt x="349" y="97"/>
                    <a:pt x="345" y="95"/>
                  </a:cubicBezTo>
                  <a:cubicBezTo>
                    <a:pt x="341" y="92"/>
                    <a:pt x="336" y="98"/>
                    <a:pt x="333" y="97"/>
                  </a:cubicBezTo>
                  <a:cubicBezTo>
                    <a:pt x="330" y="97"/>
                    <a:pt x="327" y="101"/>
                    <a:pt x="323" y="100"/>
                  </a:cubicBezTo>
                  <a:cubicBezTo>
                    <a:pt x="320" y="100"/>
                    <a:pt x="313" y="103"/>
                    <a:pt x="313" y="105"/>
                  </a:cubicBezTo>
                  <a:cubicBezTo>
                    <a:pt x="312" y="107"/>
                    <a:pt x="307" y="106"/>
                    <a:pt x="307" y="109"/>
                  </a:cubicBezTo>
                  <a:cubicBezTo>
                    <a:pt x="307" y="111"/>
                    <a:pt x="302" y="113"/>
                    <a:pt x="300" y="111"/>
                  </a:cubicBezTo>
                  <a:cubicBezTo>
                    <a:pt x="297" y="109"/>
                    <a:pt x="295" y="113"/>
                    <a:pt x="298" y="116"/>
                  </a:cubicBezTo>
                  <a:cubicBezTo>
                    <a:pt x="301" y="120"/>
                    <a:pt x="292" y="120"/>
                    <a:pt x="293" y="122"/>
                  </a:cubicBezTo>
                  <a:cubicBezTo>
                    <a:pt x="295" y="124"/>
                    <a:pt x="290" y="125"/>
                    <a:pt x="291" y="127"/>
                  </a:cubicBezTo>
                  <a:cubicBezTo>
                    <a:pt x="292" y="129"/>
                    <a:pt x="288" y="130"/>
                    <a:pt x="284" y="130"/>
                  </a:cubicBezTo>
                  <a:cubicBezTo>
                    <a:pt x="280" y="131"/>
                    <a:pt x="279" y="136"/>
                    <a:pt x="283" y="136"/>
                  </a:cubicBezTo>
                  <a:cubicBezTo>
                    <a:pt x="288" y="136"/>
                    <a:pt x="280" y="137"/>
                    <a:pt x="281" y="141"/>
                  </a:cubicBezTo>
                  <a:cubicBezTo>
                    <a:pt x="281" y="144"/>
                    <a:pt x="274" y="142"/>
                    <a:pt x="274" y="14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grpSp>
          <p:nvGrpSpPr>
            <p:cNvPr id="208" name="Group 207">
              <a:extLst>
                <a:ext uri="{FF2B5EF4-FFF2-40B4-BE49-F238E27FC236}">
                  <a16:creationId xmlns:a16="http://schemas.microsoft.com/office/drawing/2014/main" id="{2780527C-2773-45AF-BFC0-428E07C24C92}"/>
                </a:ext>
              </a:extLst>
            </p:cNvPr>
            <p:cNvGrpSpPr/>
            <p:nvPr userDrawn="1"/>
          </p:nvGrpSpPr>
          <p:grpSpPr>
            <a:xfrm>
              <a:off x="2235200" y="1676289"/>
              <a:ext cx="8248805" cy="4068623"/>
              <a:chOff x="1785409" y="1960529"/>
              <a:chExt cx="6680161" cy="3294909"/>
            </a:xfrm>
            <a:grpFill/>
          </p:grpSpPr>
          <p:sp>
            <p:nvSpPr>
              <p:cNvPr id="209" name="Freeform 5">
                <a:extLst>
                  <a:ext uri="{FF2B5EF4-FFF2-40B4-BE49-F238E27FC236}">
                    <a16:creationId xmlns:a16="http://schemas.microsoft.com/office/drawing/2014/main" id="{99561CFB-789B-4A23-B9C8-6022C6FB9524}"/>
                  </a:ext>
                </a:extLst>
              </p:cNvPr>
              <p:cNvSpPr>
                <a:spLocks/>
              </p:cNvSpPr>
              <p:nvPr/>
            </p:nvSpPr>
            <p:spPr bwMode="auto">
              <a:xfrm>
                <a:off x="5139291" y="4409753"/>
                <a:ext cx="235888" cy="234634"/>
              </a:xfrm>
              <a:custGeom>
                <a:avLst/>
                <a:gdLst>
                  <a:gd name="T0" fmla="*/ 38 w 102"/>
                  <a:gd name="T1" fmla="*/ 98 h 102"/>
                  <a:gd name="T2" fmla="*/ 43 w 102"/>
                  <a:gd name="T3" fmla="*/ 95 h 102"/>
                  <a:gd name="T4" fmla="*/ 47 w 102"/>
                  <a:gd name="T5" fmla="*/ 101 h 102"/>
                  <a:gd name="T6" fmla="*/ 57 w 102"/>
                  <a:gd name="T7" fmla="*/ 101 h 102"/>
                  <a:gd name="T8" fmla="*/ 62 w 102"/>
                  <a:gd name="T9" fmla="*/ 95 h 102"/>
                  <a:gd name="T10" fmla="*/ 62 w 102"/>
                  <a:gd name="T11" fmla="*/ 42 h 102"/>
                  <a:gd name="T12" fmla="*/ 70 w 102"/>
                  <a:gd name="T13" fmla="*/ 39 h 102"/>
                  <a:gd name="T14" fmla="*/ 70 w 102"/>
                  <a:gd name="T15" fmla="*/ 12 h 102"/>
                  <a:gd name="T16" fmla="*/ 78 w 102"/>
                  <a:gd name="T17" fmla="*/ 11 h 102"/>
                  <a:gd name="T18" fmla="*/ 87 w 102"/>
                  <a:gd name="T19" fmla="*/ 8 h 102"/>
                  <a:gd name="T20" fmla="*/ 91 w 102"/>
                  <a:gd name="T21" fmla="*/ 11 h 102"/>
                  <a:gd name="T22" fmla="*/ 97 w 102"/>
                  <a:gd name="T23" fmla="*/ 8 h 102"/>
                  <a:gd name="T24" fmla="*/ 102 w 102"/>
                  <a:gd name="T25" fmla="*/ 7 h 102"/>
                  <a:gd name="T26" fmla="*/ 102 w 102"/>
                  <a:gd name="T27" fmla="*/ 5 h 102"/>
                  <a:gd name="T28" fmla="*/ 85 w 102"/>
                  <a:gd name="T29" fmla="*/ 6 h 102"/>
                  <a:gd name="T30" fmla="*/ 72 w 102"/>
                  <a:gd name="T31" fmla="*/ 7 h 102"/>
                  <a:gd name="T32" fmla="*/ 55 w 102"/>
                  <a:gd name="T33" fmla="*/ 7 h 102"/>
                  <a:gd name="T34" fmla="*/ 52 w 102"/>
                  <a:gd name="T35" fmla="*/ 4 h 102"/>
                  <a:gd name="T36" fmla="*/ 24 w 102"/>
                  <a:gd name="T37" fmla="*/ 4 h 102"/>
                  <a:gd name="T38" fmla="*/ 17 w 102"/>
                  <a:gd name="T39" fmla="*/ 2 h 102"/>
                  <a:gd name="T40" fmla="*/ 9 w 102"/>
                  <a:gd name="T41" fmla="*/ 2 h 102"/>
                  <a:gd name="T42" fmla="*/ 6 w 102"/>
                  <a:gd name="T43" fmla="*/ 0 h 102"/>
                  <a:gd name="T44" fmla="*/ 3 w 102"/>
                  <a:gd name="T45" fmla="*/ 2 h 102"/>
                  <a:gd name="T46" fmla="*/ 0 w 102"/>
                  <a:gd name="T47" fmla="*/ 3 h 102"/>
                  <a:gd name="T48" fmla="*/ 5 w 102"/>
                  <a:gd name="T49" fmla="*/ 13 h 102"/>
                  <a:gd name="T50" fmla="*/ 13 w 102"/>
                  <a:gd name="T51" fmla="*/ 30 h 102"/>
                  <a:gd name="T52" fmla="*/ 21 w 102"/>
                  <a:gd name="T53" fmla="*/ 46 h 102"/>
                  <a:gd name="T54" fmla="*/ 21 w 102"/>
                  <a:gd name="T55" fmla="*/ 60 h 102"/>
                  <a:gd name="T56" fmla="*/ 24 w 102"/>
                  <a:gd name="T57" fmla="*/ 72 h 102"/>
                  <a:gd name="T58" fmla="*/ 30 w 102"/>
                  <a:gd name="T59" fmla="*/ 92 h 102"/>
                  <a:gd name="T60" fmla="*/ 35 w 102"/>
                  <a:gd name="T61" fmla="*/ 98 h 102"/>
                  <a:gd name="T62" fmla="*/ 38 w 102"/>
                  <a:gd name="T63"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2">
                    <a:moveTo>
                      <a:pt x="38" y="98"/>
                    </a:moveTo>
                    <a:cubicBezTo>
                      <a:pt x="38" y="96"/>
                      <a:pt x="41" y="93"/>
                      <a:pt x="43" y="95"/>
                    </a:cubicBezTo>
                    <a:cubicBezTo>
                      <a:pt x="44" y="98"/>
                      <a:pt x="44" y="101"/>
                      <a:pt x="47" y="101"/>
                    </a:cubicBezTo>
                    <a:cubicBezTo>
                      <a:pt x="50" y="101"/>
                      <a:pt x="56" y="102"/>
                      <a:pt x="57" y="101"/>
                    </a:cubicBezTo>
                    <a:cubicBezTo>
                      <a:pt x="58" y="99"/>
                      <a:pt x="62" y="98"/>
                      <a:pt x="62" y="95"/>
                    </a:cubicBezTo>
                    <a:cubicBezTo>
                      <a:pt x="62" y="93"/>
                      <a:pt x="62" y="44"/>
                      <a:pt x="62" y="42"/>
                    </a:cubicBezTo>
                    <a:cubicBezTo>
                      <a:pt x="62" y="40"/>
                      <a:pt x="70" y="42"/>
                      <a:pt x="70" y="39"/>
                    </a:cubicBezTo>
                    <a:cubicBezTo>
                      <a:pt x="70" y="36"/>
                      <a:pt x="70" y="12"/>
                      <a:pt x="70" y="12"/>
                    </a:cubicBezTo>
                    <a:cubicBezTo>
                      <a:pt x="70" y="12"/>
                      <a:pt x="76" y="11"/>
                      <a:pt x="78" y="11"/>
                    </a:cubicBezTo>
                    <a:cubicBezTo>
                      <a:pt x="80" y="10"/>
                      <a:pt x="86" y="7"/>
                      <a:pt x="87" y="8"/>
                    </a:cubicBezTo>
                    <a:cubicBezTo>
                      <a:pt x="89" y="9"/>
                      <a:pt x="90" y="12"/>
                      <a:pt x="91" y="11"/>
                    </a:cubicBezTo>
                    <a:cubicBezTo>
                      <a:pt x="92" y="10"/>
                      <a:pt x="95" y="8"/>
                      <a:pt x="97" y="8"/>
                    </a:cubicBezTo>
                    <a:cubicBezTo>
                      <a:pt x="98" y="8"/>
                      <a:pt x="100" y="7"/>
                      <a:pt x="102" y="7"/>
                    </a:cubicBezTo>
                    <a:cubicBezTo>
                      <a:pt x="102" y="6"/>
                      <a:pt x="102" y="5"/>
                      <a:pt x="102" y="5"/>
                    </a:cubicBezTo>
                    <a:cubicBezTo>
                      <a:pt x="102" y="3"/>
                      <a:pt x="87" y="5"/>
                      <a:pt x="85" y="6"/>
                    </a:cubicBezTo>
                    <a:cubicBezTo>
                      <a:pt x="83" y="7"/>
                      <a:pt x="75" y="8"/>
                      <a:pt x="72" y="7"/>
                    </a:cubicBezTo>
                    <a:cubicBezTo>
                      <a:pt x="70" y="6"/>
                      <a:pt x="55" y="7"/>
                      <a:pt x="55" y="7"/>
                    </a:cubicBezTo>
                    <a:cubicBezTo>
                      <a:pt x="52" y="4"/>
                      <a:pt x="52" y="4"/>
                      <a:pt x="52" y="4"/>
                    </a:cubicBezTo>
                    <a:cubicBezTo>
                      <a:pt x="52" y="4"/>
                      <a:pt x="27" y="4"/>
                      <a:pt x="24" y="4"/>
                    </a:cubicBezTo>
                    <a:cubicBezTo>
                      <a:pt x="21" y="4"/>
                      <a:pt x="19" y="4"/>
                      <a:pt x="17" y="2"/>
                    </a:cubicBezTo>
                    <a:cubicBezTo>
                      <a:pt x="15" y="0"/>
                      <a:pt x="12" y="0"/>
                      <a:pt x="9" y="2"/>
                    </a:cubicBezTo>
                    <a:cubicBezTo>
                      <a:pt x="7" y="3"/>
                      <a:pt x="8" y="0"/>
                      <a:pt x="6" y="0"/>
                    </a:cubicBezTo>
                    <a:cubicBezTo>
                      <a:pt x="4" y="0"/>
                      <a:pt x="3" y="2"/>
                      <a:pt x="3" y="2"/>
                    </a:cubicBezTo>
                    <a:cubicBezTo>
                      <a:pt x="0" y="3"/>
                      <a:pt x="0" y="3"/>
                      <a:pt x="0" y="3"/>
                    </a:cubicBezTo>
                    <a:cubicBezTo>
                      <a:pt x="0" y="5"/>
                      <a:pt x="2" y="10"/>
                      <a:pt x="5" y="13"/>
                    </a:cubicBezTo>
                    <a:cubicBezTo>
                      <a:pt x="8" y="17"/>
                      <a:pt x="11" y="24"/>
                      <a:pt x="13" y="30"/>
                    </a:cubicBezTo>
                    <a:cubicBezTo>
                      <a:pt x="15" y="35"/>
                      <a:pt x="20" y="42"/>
                      <a:pt x="21" y="46"/>
                    </a:cubicBezTo>
                    <a:cubicBezTo>
                      <a:pt x="22" y="51"/>
                      <a:pt x="20" y="57"/>
                      <a:pt x="21" y="60"/>
                    </a:cubicBezTo>
                    <a:cubicBezTo>
                      <a:pt x="23" y="63"/>
                      <a:pt x="23" y="68"/>
                      <a:pt x="24" y="72"/>
                    </a:cubicBezTo>
                    <a:cubicBezTo>
                      <a:pt x="25" y="77"/>
                      <a:pt x="25" y="88"/>
                      <a:pt x="30" y="92"/>
                    </a:cubicBezTo>
                    <a:cubicBezTo>
                      <a:pt x="31" y="94"/>
                      <a:pt x="33" y="96"/>
                      <a:pt x="35" y="98"/>
                    </a:cubicBezTo>
                    <a:cubicBezTo>
                      <a:pt x="37" y="99"/>
                      <a:pt x="38" y="99"/>
                      <a:pt x="38" y="9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0" name="Freeform 6">
                <a:extLst>
                  <a:ext uri="{FF2B5EF4-FFF2-40B4-BE49-F238E27FC236}">
                    <a16:creationId xmlns:a16="http://schemas.microsoft.com/office/drawing/2014/main" id="{7A0DF6EB-2359-465E-97D9-31DDB91769E2}"/>
                  </a:ext>
                </a:extLst>
              </p:cNvPr>
              <p:cNvSpPr>
                <a:spLocks/>
              </p:cNvSpPr>
              <p:nvPr/>
            </p:nvSpPr>
            <p:spPr bwMode="auto">
              <a:xfrm>
                <a:off x="5375180" y="4383404"/>
                <a:ext cx="149312" cy="129237"/>
              </a:xfrm>
              <a:custGeom>
                <a:avLst/>
                <a:gdLst>
                  <a:gd name="T0" fmla="*/ 43 w 65"/>
                  <a:gd name="T1" fmla="*/ 2 h 56"/>
                  <a:gd name="T2" fmla="*/ 42 w 65"/>
                  <a:gd name="T3" fmla="*/ 0 h 56"/>
                  <a:gd name="T4" fmla="*/ 35 w 65"/>
                  <a:gd name="T5" fmla="*/ 0 h 56"/>
                  <a:gd name="T6" fmla="*/ 31 w 65"/>
                  <a:gd name="T7" fmla="*/ 4 h 56"/>
                  <a:gd name="T8" fmla="*/ 23 w 65"/>
                  <a:gd name="T9" fmla="*/ 10 h 56"/>
                  <a:gd name="T10" fmla="*/ 15 w 65"/>
                  <a:gd name="T11" fmla="*/ 19 h 56"/>
                  <a:gd name="T12" fmla="*/ 5 w 65"/>
                  <a:gd name="T13" fmla="*/ 17 h 56"/>
                  <a:gd name="T14" fmla="*/ 0 w 65"/>
                  <a:gd name="T15" fmla="*/ 18 h 56"/>
                  <a:gd name="T16" fmla="*/ 5 w 65"/>
                  <a:gd name="T17" fmla="*/ 22 h 56"/>
                  <a:gd name="T18" fmla="*/ 9 w 65"/>
                  <a:gd name="T19" fmla="*/ 32 h 56"/>
                  <a:gd name="T20" fmla="*/ 18 w 65"/>
                  <a:gd name="T21" fmla="*/ 37 h 56"/>
                  <a:gd name="T22" fmla="*/ 21 w 65"/>
                  <a:gd name="T23" fmla="*/ 44 h 56"/>
                  <a:gd name="T24" fmla="*/ 26 w 65"/>
                  <a:gd name="T25" fmla="*/ 49 h 56"/>
                  <a:gd name="T26" fmla="*/ 32 w 65"/>
                  <a:gd name="T27" fmla="*/ 53 h 56"/>
                  <a:gd name="T28" fmla="*/ 40 w 65"/>
                  <a:gd name="T29" fmla="*/ 54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0 h 56"/>
                  <a:gd name="T42" fmla="*/ 63 w 65"/>
                  <a:gd name="T43" fmla="*/ 8 h 56"/>
                  <a:gd name="T44" fmla="*/ 53 w 65"/>
                  <a:gd name="T45" fmla="*/ 5 h 56"/>
                  <a:gd name="T46" fmla="*/ 43 w 65"/>
                  <a:gd name="T4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2"/>
                    </a:moveTo>
                    <a:cubicBezTo>
                      <a:pt x="42" y="0"/>
                      <a:pt x="42" y="0"/>
                      <a:pt x="42" y="0"/>
                    </a:cubicBezTo>
                    <a:cubicBezTo>
                      <a:pt x="35" y="0"/>
                      <a:pt x="35" y="0"/>
                      <a:pt x="35" y="0"/>
                    </a:cubicBezTo>
                    <a:cubicBezTo>
                      <a:pt x="31" y="1"/>
                      <a:pt x="31" y="2"/>
                      <a:pt x="31" y="4"/>
                    </a:cubicBezTo>
                    <a:cubicBezTo>
                      <a:pt x="31" y="5"/>
                      <a:pt x="26" y="9"/>
                      <a:pt x="23" y="10"/>
                    </a:cubicBezTo>
                    <a:cubicBezTo>
                      <a:pt x="20" y="11"/>
                      <a:pt x="17" y="18"/>
                      <a:pt x="15" y="19"/>
                    </a:cubicBezTo>
                    <a:cubicBezTo>
                      <a:pt x="13" y="20"/>
                      <a:pt x="6" y="17"/>
                      <a:pt x="5" y="17"/>
                    </a:cubicBezTo>
                    <a:cubicBezTo>
                      <a:pt x="4" y="17"/>
                      <a:pt x="2" y="17"/>
                      <a:pt x="0" y="18"/>
                    </a:cubicBezTo>
                    <a:cubicBezTo>
                      <a:pt x="2" y="20"/>
                      <a:pt x="4" y="22"/>
                      <a:pt x="5" y="22"/>
                    </a:cubicBezTo>
                    <a:cubicBezTo>
                      <a:pt x="6" y="22"/>
                      <a:pt x="7" y="31"/>
                      <a:pt x="9" y="32"/>
                    </a:cubicBezTo>
                    <a:cubicBezTo>
                      <a:pt x="12" y="33"/>
                      <a:pt x="18" y="36"/>
                      <a:pt x="18" y="37"/>
                    </a:cubicBezTo>
                    <a:cubicBezTo>
                      <a:pt x="18" y="39"/>
                      <a:pt x="21" y="41"/>
                      <a:pt x="21" y="44"/>
                    </a:cubicBezTo>
                    <a:cubicBezTo>
                      <a:pt x="21" y="46"/>
                      <a:pt x="24" y="49"/>
                      <a:pt x="26" y="49"/>
                    </a:cubicBezTo>
                    <a:cubicBezTo>
                      <a:pt x="32" y="49"/>
                      <a:pt x="32" y="51"/>
                      <a:pt x="32" y="53"/>
                    </a:cubicBezTo>
                    <a:cubicBezTo>
                      <a:pt x="32" y="54"/>
                      <a:pt x="39" y="53"/>
                      <a:pt x="40" y="54"/>
                    </a:cubicBezTo>
                    <a:cubicBezTo>
                      <a:pt x="41" y="55"/>
                      <a:pt x="47" y="55"/>
                      <a:pt x="49" y="56"/>
                    </a:cubicBezTo>
                    <a:cubicBezTo>
                      <a:pt x="52" y="53"/>
                      <a:pt x="56" y="49"/>
                      <a:pt x="57" y="48"/>
                    </a:cubicBezTo>
                    <a:cubicBezTo>
                      <a:pt x="59" y="45"/>
                      <a:pt x="57" y="41"/>
                      <a:pt x="59" y="40"/>
                    </a:cubicBezTo>
                    <a:cubicBezTo>
                      <a:pt x="61" y="39"/>
                      <a:pt x="65" y="34"/>
                      <a:pt x="63" y="34"/>
                    </a:cubicBezTo>
                    <a:cubicBezTo>
                      <a:pt x="62" y="33"/>
                      <a:pt x="63" y="30"/>
                      <a:pt x="61" y="28"/>
                    </a:cubicBezTo>
                    <a:cubicBezTo>
                      <a:pt x="59" y="25"/>
                      <a:pt x="63" y="24"/>
                      <a:pt x="63" y="20"/>
                    </a:cubicBezTo>
                    <a:cubicBezTo>
                      <a:pt x="63" y="17"/>
                      <a:pt x="64" y="9"/>
                      <a:pt x="63" y="8"/>
                    </a:cubicBezTo>
                    <a:cubicBezTo>
                      <a:pt x="62" y="7"/>
                      <a:pt x="57" y="7"/>
                      <a:pt x="53" y="5"/>
                    </a:cubicBezTo>
                    <a:cubicBezTo>
                      <a:pt x="50" y="3"/>
                      <a:pt x="43" y="2"/>
                      <a:pt x="4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1" name="Freeform 7">
                <a:extLst>
                  <a:ext uri="{FF2B5EF4-FFF2-40B4-BE49-F238E27FC236}">
                    <a16:creationId xmlns:a16="http://schemas.microsoft.com/office/drawing/2014/main" id="{45CDC157-C2FE-4B36-9285-7BBC2F537343}"/>
                  </a:ext>
                </a:extLst>
              </p:cNvPr>
              <p:cNvSpPr>
                <a:spLocks/>
              </p:cNvSpPr>
              <p:nvPr/>
            </p:nvSpPr>
            <p:spPr bwMode="auto">
              <a:xfrm>
                <a:off x="5282330" y="4424810"/>
                <a:ext cx="165624" cy="178171"/>
              </a:xfrm>
              <a:custGeom>
                <a:avLst/>
                <a:gdLst>
                  <a:gd name="T0" fmla="*/ 66 w 72"/>
                  <a:gd name="T1" fmla="*/ 31 h 77"/>
                  <a:gd name="T2" fmla="*/ 61 w 72"/>
                  <a:gd name="T3" fmla="*/ 26 h 77"/>
                  <a:gd name="T4" fmla="*/ 58 w 72"/>
                  <a:gd name="T5" fmla="*/ 19 h 77"/>
                  <a:gd name="T6" fmla="*/ 49 w 72"/>
                  <a:gd name="T7" fmla="*/ 14 h 77"/>
                  <a:gd name="T8" fmla="*/ 45 w 72"/>
                  <a:gd name="T9" fmla="*/ 4 h 77"/>
                  <a:gd name="T10" fmla="*/ 40 w 72"/>
                  <a:gd name="T11" fmla="*/ 0 h 77"/>
                  <a:gd name="T12" fmla="*/ 35 w 72"/>
                  <a:gd name="T13" fmla="*/ 1 h 77"/>
                  <a:gd name="T14" fmla="*/ 29 w 72"/>
                  <a:gd name="T15" fmla="*/ 4 h 77"/>
                  <a:gd name="T16" fmla="*/ 25 w 72"/>
                  <a:gd name="T17" fmla="*/ 1 h 77"/>
                  <a:gd name="T18" fmla="*/ 16 w 72"/>
                  <a:gd name="T19" fmla="*/ 4 h 77"/>
                  <a:gd name="T20" fmla="*/ 8 w 72"/>
                  <a:gd name="T21" fmla="*/ 5 h 77"/>
                  <a:gd name="T22" fmla="*/ 8 w 72"/>
                  <a:gd name="T23" fmla="*/ 32 h 77"/>
                  <a:gd name="T24" fmla="*/ 0 w 72"/>
                  <a:gd name="T25" fmla="*/ 35 h 77"/>
                  <a:gd name="T26" fmla="*/ 0 w 72"/>
                  <a:gd name="T27" fmla="*/ 59 h 77"/>
                  <a:gd name="T28" fmla="*/ 4 w 72"/>
                  <a:gd name="T29" fmla="*/ 62 h 77"/>
                  <a:gd name="T30" fmla="*/ 7 w 72"/>
                  <a:gd name="T31" fmla="*/ 71 h 77"/>
                  <a:gd name="T32" fmla="*/ 5 w 72"/>
                  <a:gd name="T33" fmla="*/ 72 h 77"/>
                  <a:gd name="T34" fmla="*/ 7 w 72"/>
                  <a:gd name="T35" fmla="*/ 76 h 77"/>
                  <a:gd name="T36" fmla="*/ 15 w 72"/>
                  <a:gd name="T37" fmla="*/ 76 h 77"/>
                  <a:gd name="T38" fmla="*/ 22 w 72"/>
                  <a:gd name="T39" fmla="*/ 67 h 77"/>
                  <a:gd name="T40" fmla="*/ 27 w 72"/>
                  <a:gd name="T41" fmla="*/ 63 h 77"/>
                  <a:gd name="T42" fmla="*/ 37 w 72"/>
                  <a:gd name="T43" fmla="*/ 66 h 77"/>
                  <a:gd name="T44" fmla="*/ 45 w 72"/>
                  <a:gd name="T45" fmla="*/ 62 h 77"/>
                  <a:gd name="T46" fmla="*/ 48 w 72"/>
                  <a:gd name="T47" fmla="*/ 57 h 77"/>
                  <a:gd name="T48" fmla="*/ 55 w 72"/>
                  <a:gd name="T49" fmla="*/ 52 h 77"/>
                  <a:gd name="T50" fmla="*/ 58 w 72"/>
                  <a:gd name="T51" fmla="*/ 46 h 77"/>
                  <a:gd name="T52" fmla="*/ 64 w 72"/>
                  <a:gd name="T53" fmla="*/ 41 h 77"/>
                  <a:gd name="T54" fmla="*/ 69 w 72"/>
                  <a:gd name="T55" fmla="*/ 38 h 77"/>
                  <a:gd name="T56" fmla="*/ 72 w 72"/>
                  <a:gd name="T57" fmla="*/ 35 h 77"/>
                  <a:gd name="T58" fmla="*/ 72 w 72"/>
                  <a:gd name="T59" fmla="*/ 35 h 77"/>
                  <a:gd name="T60" fmla="*/ 66 w 72"/>
                  <a:gd name="T61"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7">
                    <a:moveTo>
                      <a:pt x="66" y="31"/>
                    </a:moveTo>
                    <a:cubicBezTo>
                      <a:pt x="64" y="31"/>
                      <a:pt x="61" y="28"/>
                      <a:pt x="61" y="26"/>
                    </a:cubicBezTo>
                    <a:cubicBezTo>
                      <a:pt x="61" y="23"/>
                      <a:pt x="58" y="21"/>
                      <a:pt x="58" y="19"/>
                    </a:cubicBezTo>
                    <a:cubicBezTo>
                      <a:pt x="58" y="18"/>
                      <a:pt x="52" y="15"/>
                      <a:pt x="49" y="14"/>
                    </a:cubicBezTo>
                    <a:cubicBezTo>
                      <a:pt x="47" y="13"/>
                      <a:pt x="46" y="4"/>
                      <a:pt x="45" y="4"/>
                    </a:cubicBezTo>
                    <a:cubicBezTo>
                      <a:pt x="44" y="4"/>
                      <a:pt x="42" y="2"/>
                      <a:pt x="40" y="0"/>
                    </a:cubicBezTo>
                    <a:cubicBezTo>
                      <a:pt x="38" y="0"/>
                      <a:pt x="36" y="1"/>
                      <a:pt x="35" y="1"/>
                    </a:cubicBezTo>
                    <a:cubicBezTo>
                      <a:pt x="33" y="1"/>
                      <a:pt x="30" y="3"/>
                      <a:pt x="29" y="4"/>
                    </a:cubicBezTo>
                    <a:cubicBezTo>
                      <a:pt x="28" y="5"/>
                      <a:pt x="27" y="2"/>
                      <a:pt x="25" y="1"/>
                    </a:cubicBezTo>
                    <a:cubicBezTo>
                      <a:pt x="24" y="0"/>
                      <a:pt x="18" y="3"/>
                      <a:pt x="16" y="4"/>
                    </a:cubicBezTo>
                    <a:cubicBezTo>
                      <a:pt x="14" y="4"/>
                      <a:pt x="8" y="5"/>
                      <a:pt x="8" y="5"/>
                    </a:cubicBezTo>
                    <a:cubicBezTo>
                      <a:pt x="8" y="5"/>
                      <a:pt x="8" y="29"/>
                      <a:pt x="8" y="32"/>
                    </a:cubicBezTo>
                    <a:cubicBezTo>
                      <a:pt x="8" y="35"/>
                      <a:pt x="0" y="33"/>
                      <a:pt x="0" y="35"/>
                    </a:cubicBezTo>
                    <a:cubicBezTo>
                      <a:pt x="0" y="36"/>
                      <a:pt x="0" y="47"/>
                      <a:pt x="0" y="59"/>
                    </a:cubicBezTo>
                    <a:cubicBezTo>
                      <a:pt x="2" y="60"/>
                      <a:pt x="4" y="61"/>
                      <a:pt x="4" y="62"/>
                    </a:cubicBezTo>
                    <a:cubicBezTo>
                      <a:pt x="5" y="64"/>
                      <a:pt x="7" y="69"/>
                      <a:pt x="7" y="71"/>
                    </a:cubicBezTo>
                    <a:cubicBezTo>
                      <a:pt x="6" y="72"/>
                      <a:pt x="5" y="71"/>
                      <a:pt x="5" y="72"/>
                    </a:cubicBezTo>
                    <a:cubicBezTo>
                      <a:pt x="5" y="74"/>
                      <a:pt x="4" y="76"/>
                      <a:pt x="7" y="76"/>
                    </a:cubicBezTo>
                    <a:cubicBezTo>
                      <a:pt x="9" y="76"/>
                      <a:pt x="13" y="77"/>
                      <a:pt x="15" y="76"/>
                    </a:cubicBezTo>
                    <a:cubicBezTo>
                      <a:pt x="16" y="74"/>
                      <a:pt x="22" y="69"/>
                      <a:pt x="22" y="67"/>
                    </a:cubicBezTo>
                    <a:cubicBezTo>
                      <a:pt x="22" y="65"/>
                      <a:pt x="23" y="60"/>
                      <a:pt x="27" y="63"/>
                    </a:cubicBezTo>
                    <a:cubicBezTo>
                      <a:pt x="32" y="66"/>
                      <a:pt x="32" y="66"/>
                      <a:pt x="37" y="66"/>
                    </a:cubicBezTo>
                    <a:cubicBezTo>
                      <a:pt x="42" y="66"/>
                      <a:pt x="44" y="66"/>
                      <a:pt x="45" y="62"/>
                    </a:cubicBezTo>
                    <a:cubicBezTo>
                      <a:pt x="46" y="59"/>
                      <a:pt x="45" y="57"/>
                      <a:pt x="48" y="57"/>
                    </a:cubicBezTo>
                    <a:cubicBezTo>
                      <a:pt x="51" y="57"/>
                      <a:pt x="55" y="54"/>
                      <a:pt x="55" y="52"/>
                    </a:cubicBezTo>
                    <a:cubicBezTo>
                      <a:pt x="55" y="49"/>
                      <a:pt x="56" y="46"/>
                      <a:pt x="58" y="46"/>
                    </a:cubicBezTo>
                    <a:cubicBezTo>
                      <a:pt x="60" y="46"/>
                      <a:pt x="64" y="44"/>
                      <a:pt x="64" y="41"/>
                    </a:cubicBezTo>
                    <a:cubicBezTo>
                      <a:pt x="65" y="39"/>
                      <a:pt x="68" y="40"/>
                      <a:pt x="69" y="38"/>
                    </a:cubicBezTo>
                    <a:cubicBezTo>
                      <a:pt x="70" y="38"/>
                      <a:pt x="71" y="36"/>
                      <a:pt x="72" y="35"/>
                    </a:cubicBezTo>
                    <a:cubicBezTo>
                      <a:pt x="72" y="35"/>
                      <a:pt x="72" y="35"/>
                      <a:pt x="72" y="35"/>
                    </a:cubicBezTo>
                    <a:cubicBezTo>
                      <a:pt x="72" y="33"/>
                      <a:pt x="72" y="31"/>
                      <a:pt x="66"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2" name="Freeform 8">
                <a:extLst>
                  <a:ext uri="{FF2B5EF4-FFF2-40B4-BE49-F238E27FC236}">
                    <a16:creationId xmlns:a16="http://schemas.microsoft.com/office/drawing/2014/main" id="{C81324F5-201D-4284-8888-95FF9B08820D}"/>
                  </a:ext>
                </a:extLst>
              </p:cNvPr>
              <p:cNvSpPr>
                <a:spLocks/>
              </p:cNvSpPr>
              <p:nvPr/>
            </p:nvSpPr>
            <p:spPr bwMode="auto">
              <a:xfrm>
                <a:off x="5478067" y="4580396"/>
                <a:ext cx="25095" cy="28859"/>
              </a:xfrm>
              <a:custGeom>
                <a:avLst/>
                <a:gdLst>
                  <a:gd name="T0" fmla="*/ 5 w 11"/>
                  <a:gd name="T1" fmla="*/ 0 h 13"/>
                  <a:gd name="T2" fmla="*/ 0 w 11"/>
                  <a:gd name="T3" fmla="*/ 5 h 13"/>
                  <a:gd name="T4" fmla="*/ 5 w 11"/>
                  <a:gd name="T5" fmla="*/ 13 h 13"/>
                  <a:gd name="T6" fmla="*/ 9 w 11"/>
                  <a:gd name="T7" fmla="*/ 11 h 13"/>
                  <a:gd name="T8" fmla="*/ 11 w 11"/>
                  <a:gd name="T9" fmla="*/ 9 h 13"/>
                  <a:gd name="T10" fmla="*/ 10 w 11"/>
                  <a:gd name="T11" fmla="*/ 2 h 13"/>
                  <a:gd name="T12" fmla="*/ 5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5" y="0"/>
                    </a:moveTo>
                    <a:cubicBezTo>
                      <a:pt x="3" y="0"/>
                      <a:pt x="0" y="4"/>
                      <a:pt x="0" y="5"/>
                    </a:cubicBezTo>
                    <a:cubicBezTo>
                      <a:pt x="0" y="6"/>
                      <a:pt x="2" y="13"/>
                      <a:pt x="5" y="13"/>
                    </a:cubicBezTo>
                    <a:cubicBezTo>
                      <a:pt x="7" y="13"/>
                      <a:pt x="9" y="13"/>
                      <a:pt x="9" y="11"/>
                    </a:cubicBezTo>
                    <a:cubicBezTo>
                      <a:pt x="9" y="10"/>
                      <a:pt x="10" y="9"/>
                      <a:pt x="11" y="9"/>
                    </a:cubicBezTo>
                    <a:cubicBezTo>
                      <a:pt x="10" y="7"/>
                      <a:pt x="10" y="4"/>
                      <a:pt x="10" y="2"/>
                    </a:cubicBezTo>
                    <a:cubicBezTo>
                      <a:pt x="8" y="1"/>
                      <a:pt x="7" y="0"/>
                      <a:pt x="5"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3" name="Freeform 9">
                <a:extLst>
                  <a:ext uri="{FF2B5EF4-FFF2-40B4-BE49-F238E27FC236}">
                    <a16:creationId xmlns:a16="http://schemas.microsoft.com/office/drawing/2014/main" id="{5ADC209C-A8E7-4A30-B5BC-49FCA0BFA0D9}"/>
                  </a:ext>
                </a:extLst>
              </p:cNvPr>
              <p:cNvSpPr>
                <a:spLocks/>
              </p:cNvSpPr>
              <p:nvPr/>
            </p:nvSpPr>
            <p:spPr bwMode="auto">
              <a:xfrm>
                <a:off x="5411567" y="4633094"/>
                <a:ext cx="41406" cy="43915"/>
              </a:xfrm>
              <a:custGeom>
                <a:avLst/>
                <a:gdLst>
                  <a:gd name="T0" fmla="*/ 13 w 18"/>
                  <a:gd name="T1" fmla="*/ 2 h 19"/>
                  <a:gd name="T2" fmla="*/ 5 w 18"/>
                  <a:gd name="T3" fmla="*/ 5 h 19"/>
                  <a:gd name="T4" fmla="*/ 0 w 18"/>
                  <a:gd name="T5" fmla="*/ 12 h 19"/>
                  <a:gd name="T6" fmla="*/ 5 w 18"/>
                  <a:gd name="T7" fmla="*/ 19 h 19"/>
                  <a:gd name="T8" fmla="*/ 8 w 18"/>
                  <a:gd name="T9" fmla="*/ 19 h 19"/>
                  <a:gd name="T10" fmla="*/ 10 w 18"/>
                  <a:gd name="T11" fmla="*/ 15 h 19"/>
                  <a:gd name="T12" fmla="*/ 15 w 18"/>
                  <a:gd name="T13" fmla="*/ 13 h 19"/>
                  <a:gd name="T14" fmla="*/ 18 w 18"/>
                  <a:gd name="T15" fmla="*/ 8 h 19"/>
                  <a:gd name="T16" fmla="*/ 13 w 18"/>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3" y="2"/>
                    </a:moveTo>
                    <a:cubicBezTo>
                      <a:pt x="12" y="0"/>
                      <a:pt x="5" y="3"/>
                      <a:pt x="5" y="5"/>
                    </a:cubicBezTo>
                    <a:cubicBezTo>
                      <a:pt x="4" y="7"/>
                      <a:pt x="0" y="12"/>
                      <a:pt x="0" y="12"/>
                    </a:cubicBezTo>
                    <a:cubicBezTo>
                      <a:pt x="5" y="19"/>
                      <a:pt x="5" y="19"/>
                      <a:pt x="5" y="19"/>
                    </a:cubicBezTo>
                    <a:cubicBezTo>
                      <a:pt x="8" y="19"/>
                      <a:pt x="8" y="19"/>
                      <a:pt x="8" y="19"/>
                    </a:cubicBezTo>
                    <a:cubicBezTo>
                      <a:pt x="8" y="19"/>
                      <a:pt x="9" y="17"/>
                      <a:pt x="10" y="15"/>
                    </a:cubicBezTo>
                    <a:cubicBezTo>
                      <a:pt x="11" y="13"/>
                      <a:pt x="15" y="15"/>
                      <a:pt x="15" y="13"/>
                    </a:cubicBezTo>
                    <a:cubicBezTo>
                      <a:pt x="15" y="11"/>
                      <a:pt x="18" y="10"/>
                      <a:pt x="18" y="8"/>
                    </a:cubicBezTo>
                    <a:cubicBezTo>
                      <a:pt x="18" y="6"/>
                      <a:pt x="14" y="3"/>
                      <a:pt x="1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4" name="Freeform 10">
                <a:extLst>
                  <a:ext uri="{FF2B5EF4-FFF2-40B4-BE49-F238E27FC236}">
                    <a16:creationId xmlns:a16="http://schemas.microsoft.com/office/drawing/2014/main" id="{1E35FBEE-6A9F-4128-8E85-379AA616F4BA}"/>
                  </a:ext>
                </a:extLst>
              </p:cNvPr>
              <p:cNvSpPr>
                <a:spLocks noEditPoints="1"/>
              </p:cNvSpPr>
              <p:nvPr/>
            </p:nvSpPr>
            <p:spPr bwMode="auto">
              <a:xfrm>
                <a:off x="5220849" y="4506367"/>
                <a:ext cx="297370" cy="259728"/>
              </a:xfrm>
              <a:custGeom>
                <a:avLst/>
                <a:gdLst>
                  <a:gd name="T0" fmla="*/ 123 w 129"/>
                  <a:gd name="T1" fmla="*/ 42 h 113"/>
                  <a:gd name="T2" fmla="*/ 123 w 129"/>
                  <a:gd name="T3" fmla="*/ 41 h 113"/>
                  <a:gd name="T4" fmla="*/ 121 w 129"/>
                  <a:gd name="T5" fmla="*/ 43 h 113"/>
                  <a:gd name="T6" fmla="*/ 117 w 129"/>
                  <a:gd name="T7" fmla="*/ 45 h 113"/>
                  <a:gd name="T8" fmla="*/ 112 w 129"/>
                  <a:gd name="T9" fmla="*/ 37 h 113"/>
                  <a:gd name="T10" fmla="*/ 117 w 129"/>
                  <a:gd name="T11" fmla="*/ 32 h 113"/>
                  <a:gd name="T12" fmla="*/ 122 w 129"/>
                  <a:gd name="T13" fmla="*/ 34 h 113"/>
                  <a:gd name="T14" fmla="*/ 122 w 129"/>
                  <a:gd name="T15" fmla="*/ 33 h 113"/>
                  <a:gd name="T16" fmla="*/ 121 w 129"/>
                  <a:gd name="T17" fmla="*/ 18 h 113"/>
                  <a:gd name="T18" fmla="*/ 116 w 129"/>
                  <a:gd name="T19" fmla="*/ 3 h 113"/>
                  <a:gd name="T20" fmla="*/ 107 w 129"/>
                  <a:gd name="T21" fmla="*/ 1 h 113"/>
                  <a:gd name="T22" fmla="*/ 99 w 129"/>
                  <a:gd name="T23" fmla="*/ 0 h 113"/>
                  <a:gd name="T24" fmla="*/ 96 w 129"/>
                  <a:gd name="T25" fmla="*/ 3 h 113"/>
                  <a:gd name="T26" fmla="*/ 91 w 129"/>
                  <a:gd name="T27" fmla="*/ 6 h 113"/>
                  <a:gd name="T28" fmla="*/ 85 w 129"/>
                  <a:gd name="T29" fmla="*/ 11 h 113"/>
                  <a:gd name="T30" fmla="*/ 82 w 129"/>
                  <a:gd name="T31" fmla="*/ 17 h 113"/>
                  <a:gd name="T32" fmla="*/ 75 w 129"/>
                  <a:gd name="T33" fmla="*/ 22 h 113"/>
                  <a:gd name="T34" fmla="*/ 72 w 129"/>
                  <a:gd name="T35" fmla="*/ 27 h 113"/>
                  <a:gd name="T36" fmla="*/ 64 w 129"/>
                  <a:gd name="T37" fmla="*/ 31 h 113"/>
                  <a:gd name="T38" fmla="*/ 54 w 129"/>
                  <a:gd name="T39" fmla="*/ 28 h 113"/>
                  <a:gd name="T40" fmla="*/ 49 w 129"/>
                  <a:gd name="T41" fmla="*/ 32 h 113"/>
                  <a:gd name="T42" fmla="*/ 42 w 129"/>
                  <a:gd name="T43" fmla="*/ 41 h 113"/>
                  <a:gd name="T44" fmla="*/ 34 w 129"/>
                  <a:gd name="T45" fmla="*/ 41 h 113"/>
                  <a:gd name="T46" fmla="*/ 32 w 129"/>
                  <a:gd name="T47" fmla="*/ 37 h 113"/>
                  <a:gd name="T48" fmla="*/ 34 w 129"/>
                  <a:gd name="T49" fmla="*/ 36 h 113"/>
                  <a:gd name="T50" fmla="*/ 31 w 129"/>
                  <a:gd name="T51" fmla="*/ 27 h 113"/>
                  <a:gd name="T52" fmla="*/ 27 w 129"/>
                  <a:gd name="T53" fmla="*/ 24 h 113"/>
                  <a:gd name="T54" fmla="*/ 27 w 129"/>
                  <a:gd name="T55" fmla="*/ 53 h 113"/>
                  <a:gd name="T56" fmla="*/ 22 w 129"/>
                  <a:gd name="T57" fmla="*/ 59 h 113"/>
                  <a:gd name="T58" fmla="*/ 12 w 129"/>
                  <a:gd name="T59" fmla="*/ 59 h 113"/>
                  <a:gd name="T60" fmla="*/ 8 w 129"/>
                  <a:gd name="T61" fmla="*/ 53 h 113"/>
                  <a:gd name="T62" fmla="*/ 3 w 129"/>
                  <a:gd name="T63" fmla="*/ 56 h 113"/>
                  <a:gd name="T64" fmla="*/ 0 w 129"/>
                  <a:gd name="T65" fmla="*/ 56 h 113"/>
                  <a:gd name="T66" fmla="*/ 6 w 129"/>
                  <a:gd name="T67" fmla="*/ 69 h 113"/>
                  <a:gd name="T68" fmla="*/ 13 w 129"/>
                  <a:gd name="T69" fmla="*/ 85 h 113"/>
                  <a:gd name="T70" fmla="*/ 13 w 129"/>
                  <a:gd name="T71" fmla="*/ 93 h 113"/>
                  <a:gd name="T72" fmla="*/ 14 w 129"/>
                  <a:gd name="T73" fmla="*/ 99 h 113"/>
                  <a:gd name="T74" fmla="*/ 16 w 129"/>
                  <a:gd name="T75" fmla="*/ 106 h 113"/>
                  <a:gd name="T76" fmla="*/ 20 w 129"/>
                  <a:gd name="T77" fmla="*/ 108 h 113"/>
                  <a:gd name="T78" fmla="*/ 24 w 129"/>
                  <a:gd name="T79" fmla="*/ 112 h 113"/>
                  <a:gd name="T80" fmla="*/ 29 w 129"/>
                  <a:gd name="T81" fmla="*/ 111 h 113"/>
                  <a:gd name="T82" fmla="*/ 39 w 129"/>
                  <a:gd name="T83" fmla="*/ 109 h 113"/>
                  <a:gd name="T84" fmla="*/ 46 w 129"/>
                  <a:gd name="T85" fmla="*/ 106 h 113"/>
                  <a:gd name="T86" fmla="*/ 58 w 129"/>
                  <a:gd name="T87" fmla="*/ 106 h 113"/>
                  <a:gd name="T88" fmla="*/ 66 w 129"/>
                  <a:gd name="T89" fmla="*/ 105 h 113"/>
                  <a:gd name="T90" fmla="*/ 71 w 129"/>
                  <a:gd name="T91" fmla="*/ 104 h 113"/>
                  <a:gd name="T92" fmla="*/ 78 w 129"/>
                  <a:gd name="T93" fmla="*/ 101 h 113"/>
                  <a:gd name="T94" fmla="*/ 94 w 129"/>
                  <a:gd name="T95" fmla="*/ 91 h 113"/>
                  <a:gd name="T96" fmla="*/ 113 w 129"/>
                  <a:gd name="T97" fmla="*/ 67 h 113"/>
                  <a:gd name="T98" fmla="*/ 125 w 129"/>
                  <a:gd name="T99" fmla="*/ 55 h 113"/>
                  <a:gd name="T100" fmla="*/ 129 w 129"/>
                  <a:gd name="T101" fmla="*/ 41 h 113"/>
                  <a:gd name="T102" fmla="*/ 123 w 129"/>
                  <a:gd name="T103" fmla="*/ 42 h 113"/>
                  <a:gd name="T104" fmla="*/ 98 w 129"/>
                  <a:gd name="T105" fmla="*/ 68 h 113"/>
                  <a:gd name="T106" fmla="*/ 93 w 129"/>
                  <a:gd name="T107" fmla="*/ 70 h 113"/>
                  <a:gd name="T108" fmla="*/ 91 w 129"/>
                  <a:gd name="T109" fmla="*/ 74 h 113"/>
                  <a:gd name="T110" fmla="*/ 88 w 129"/>
                  <a:gd name="T111" fmla="*/ 74 h 113"/>
                  <a:gd name="T112" fmla="*/ 83 w 129"/>
                  <a:gd name="T113" fmla="*/ 67 h 113"/>
                  <a:gd name="T114" fmla="*/ 88 w 129"/>
                  <a:gd name="T115" fmla="*/ 60 h 113"/>
                  <a:gd name="T116" fmla="*/ 96 w 129"/>
                  <a:gd name="T117" fmla="*/ 57 h 113"/>
                  <a:gd name="T118" fmla="*/ 101 w 129"/>
                  <a:gd name="T119" fmla="*/ 63 h 113"/>
                  <a:gd name="T120" fmla="*/ 98 w 129"/>
                  <a:gd name="T121" fmla="*/ 6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3">
                    <a:moveTo>
                      <a:pt x="123" y="42"/>
                    </a:moveTo>
                    <a:cubicBezTo>
                      <a:pt x="123" y="42"/>
                      <a:pt x="123" y="41"/>
                      <a:pt x="123" y="41"/>
                    </a:cubicBezTo>
                    <a:cubicBezTo>
                      <a:pt x="122" y="41"/>
                      <a:pt x="121" y="42"/>
                      <a:pt x="121" y="43"/>
                    </a:cubicBezTo>
                    <a:cubicBezTo>
                      <a:pt x="121" y="45"/>
                      <a:pt x="119" y="45"/>
                      <a:pt x="117" y="45"/>
                    </a:cubicBezTo>
                    <a:cubicBezTo>
                      <a:pt x="114" y="45"/>
                      <a:pt x="112" y="38"/>
                      <a:pt x="112" y="37"/>
                    </a:cubicBezTo>
                    <a:cubicBezTo>
                      <a:pt x="112" y="36"/>
                      <a:pt x="115" y="32"/>
                      <a:pt x="117" y="32"/>
                    </a:cubicBezTo>
                    <a:cubicBezTo>
                      <a:pt x="119" y="32"/>
                      <a:pt x="120" y="33"/>
                      <a:pt x="122" y="34"/>
                    </a:cubicBezTo>
                    <a:cubicBezTo>
                      <a:pt x="122" y="33"/>
                      <a:pt x="122" y="33"/>
                      <a:pt x="122" y="33"/>
                    </a:cubicBezTo>
                    <a:cubicBezTo>
                      <a:pt x="122" y="31"/>
                      <a:pt x="123" y="19"/>
                      <a:pt x="121" y="18"/>
                    </a:cubicBezTo>
                    <a:cubicBezTo>
                      <a:pt x="119" y="17"/>
                      <a:pt x="117" y="4"/>
                      <a:pt x="116" y="3"/>
                    </a:cubicBezTo>
                    <a:cubicBezTo>
                      <a:pt x="115" y="2"/>
                      <a:pt x="108" y="2"/>
                      <a:pt x="107" y="1"/>
                    </a:cubicBezTo>
                    <a:cubicBezTo>
                      <a:pt x="106" y="0"/>
                      <a:pt x="99" y="1"/>
                      <a:pt x="99" y="0"/>
                    </a:cubicBezTo>
                    <a:cubicBezTo>
                      <a:pt x="98" y="1"/>
                      <a:pt x="97" y="3"/>
                      <a:pt x="96" y="3"/>
                    </a:cubicBezTo>
                    <a:cubicBezTo>
                      <a:pt x="95" y="5"/>
                      <a:pt x="92" y="4"/>
                      <a:pt x="91" y="6"/>
                    </a:cubicBezTo>
                    <a:cubicBezTo>
                      <a:pt x="91" y="9"/>
                      <a:pt x="87" y="11"/>
                      <a:pt x="85" y="11"/>
                    </a:cubicBezTo>
                    <a:cubicBezTo>
                      <a:pt x="83" y="11"/>
                      <a:pt x="82" y="14"/>
                      <a:pt x="82" y="17"/>
                    </a:cubicBezTo>
                    <a:cubicBezTo>
                      <a:pt x="82" y="19"/>
                      <a:pt x="78" y="22"/>
                      <a:pt x="75" y="22"/>
                    </a:cubicBezTo>
                    <a:cubicBezTo>
                      <a:pt x="72" y="22"/>
                      <a:pt x="73" y="24"/>
                      <a:pt x="72" y="27"/>
                    </a:cubicBezTo>
                    <a:cubicBezTo>
                      <a:pt x="71" y="31"/>
                      <a:pt x="69" y="31"/>
                      <a:pt x="64" y="31"/>
                    </a:cubicBezTo>
                    <a:cubicBezTo>
                      <a:pt x="59" y="31"/>
                      <a:pt x="59" y="31"/>
                      <a:pt x="54" y="28"/>
                    </a:cubicBezTo>
                    <a:cubicBezTo>
                      <a:pt x="50" y="25"/>
                      <a:pt x="49" y="30"/>
                      <a:pt x="49" y="32"/>
                    </a:cubicBezTo>
                    <a:cubicBezTo>
                      <a:pt x="49" y="34"/>
                      <a:pt x="43" y="39"/>
                      <a:pt x="42" y="41"/>
                    </a:cubicBezTo>
                    <a:cubicBezTo>
                      <a:pt x="40" y="42"/>
                      <a:pt x="36" y="41"/>
                      <a:pt x="34" y="41"/>
                    </a:cubicBezTo>
                    <a:cubicBezTo>
                      <a:pt x="31" y="41"/>
                      <a:pt x="32" y="39"/>
                      <a:pt x="32" y="37"/>
                    </a:cubicBezTo>
                    <a:cubicBezTo>
                      <a:pt x="32" y="36"/>
                      <a:pt x="33" y="37"/>
                      <a:pt x="34" y="36"/>
                    </a:cubicBezTo>
                    <a:cubicBezTo>
                      <a:pt x="34" y="34"/>
                      <a:pt x="32" y="29"/>
                      <a:pt x="31" y="27"/>
                    </a:cubicBezTo>
                    <a:cubicBezTo>
                      <a:pt x="31" y="26"/>
                      <a:pt x="29" y="25"/>
                      <a:pt x="27" y="24"/>
                    </a:cubicBezTo>
                    <a:cubicBezTo>
                      <a:pt x="27" y="38"/>
                      <a:pt x="27" y="52"/>
                      <a:pt x="27" y="53"/>
                    </a:cubicBezTo>
                    <a:cubicBezTo>
                      <a:pt x="27" y="56"/>
                      <a:pt x="23" y="57"/>
                      <a:pt x="22" y="59"/>
                    </a:cubicBezTo>
                    <a:cubicBezTo>
                      <a:pt x="21" y="60"/>
                      <a:pt x="15" y="59"/>
                      <a:pt x="12" y="59"/>
                    </a:cubicBezTo>
                    <a:cubicBezTo>
                      <a:pt x="9" y="59"/>
                      <a:pt x="9" y="56"/>
                      <a:pt x="8" y="53"/>
                    </a:cubicBezTo>
                    <a:cubicBezTo>
                      <a:pt x="6" y="51"/>
                      <a:pt x="3" y="54"/>
                      <a:pt x="3" y="56"/>
                    </a:cubicBezTo>
                    <a:cubicBezTo>
                      <a:pt x="3" y="57"/>
                      <a:pt x="2" y="57"/>
                      <a:pt x="0" y="56"/>
                    </a:cubicBezTo>
                    <a:cubicBezTo>
                      <a:pt x="2" y="61"/>
                      <a:pt x="5" y="65"/>
                      <a:pt x="6" y="69"/>
                    </a:cubicBezTo>
                    <a:cubicBezTo>
                      <a:pt x="8" y="76"/>
                      <a:pt x="12" y="81"/>
                      <a:pt x="13" y="85"/>
                    </a:cubicBezTo>
                    <a:cubicBezTo>
                      <a:pt x="15" y="89"/>
                      <a:pt x="16" y="92"/>
                      <a:pt x="13" y="93"/>
                    </a:cubicBezTo>
                    <a:cubicBezTo>
                      <a:pt x="11" y="93"/>
                      <a:pt x="11" y="95"/>
                      <a:pt x="14" y="99"/>
                    </a:cubicBezTo>
                    <a:cubicBezTo>
                      <a:pt x="16" y="103"/>
                      <a:pt x="14" y="106"/>
                      <a:pt x="16" y="106"/>
                    </a:cubicBezTo>
                    <a:cubicBezTo>
                      <a:pt x="18" y="107"/>
                      <a:pt x="18" y="108"/>
                      <a:pt x="20" y="108"/>
                    </a:cubicBezTo>
                    <a:cubicBezTo>
                      <a:pt x="21" y="108"/>
                      <a:pt x="23" y="110"/>
                      <a:pt x="24" y="112"/>
                    </a:cubicBezTo>
                    <a:cubicBezTo>
                      <a:pt x="25" y="113"/>
                      <a:pt x="28" y="113"/>
                      <a:pt x="29" y="111"/>
                    </a:cubicBezTo>
                    <a:cubicBezTo>
                      <a:pt x="30" y="109"/>
                      <a:pt x="34" y="109"/>
                      <a:pt x="39" y="109"/>
                    </a:cubicBezTo>
                    <a:cubicBezTo>
                      <a:pt x="43" y="109"/>
                      <a:pt x="42" y="107"/>
                      <a:pt x="46" y="106"/>
                    </a:cubicBezTo>
                    <a:cubicBezTo>
                      <a:pt x="50" y="105"/>
                      <a:pt x="55" y="104"/>
                      <a:pt x="58" y="106"/>
                    </a:cubicBezTo>
                    <a:cubicBezTo>
                      <a:pt x="62" y="107"/>
                      <a:pt x="64" y="106"/>
                      <a:pt x="66" y="105"/>
                    </a:cubicBezTo>
                    <a:cubicBezTo>
                      <a:pt x="68" y="104"/>
                      <a:pt x="71" y="106"/>
                      <a:pt x="71" y="104"/>
                    </a:cubicBezTo>
                    <a:cubicBezTo>
                      <a:pt x="71" y="101"/>
                      <a:pt x="75" y="101"/>
                      <a:pt x="78" y="101"/>
                    </a:cubicBezTo>
                    <a:cubicBezTo>
                      <a:pt x="81" y="101"/>
                      <a:pt x="88" y="96"/>
                      <a:pt x="94" y="91"/>
                    </a:cubicBezTo>
                    <a:cubicBezTo>
                      <a:pt x="100" y="85"/>
                      <a:pt x="110" y="73"/>
                      <a:pt x="113" y="67"/>
                    </a:cubicBezTo>
                    <a:cubicBezTo>
                      <a:pt x="117" y="62"/>
                      <a:pt x="122" y="57"/>
                      <a:pt x="125" y="55"/>
                    </a:cubicBezTo>
                    <a:cubicBezTo>
                      <a:pt x="127" y="53"/>
                      <a:pt x="128" y="46"/>
                      <a:pt x="129" y="41"/>
                    </a:cubicBezTo>
                    <a:cubicBezTo>
                      <a:pt x="126" y="41"/>
                      <a:pt x="123" y="42"/>
                      <a:pt x="123" y="42"/>
                    </a:cubicBezTo>
                    <a:close/>
                    <a:moveTo>
                      <a:pt x="98" y="68"/>
                    </a:moveTo>
                    <a:cubicBezTo>
                      <a:pt x="98" y="70"/>
                      <a:pt x="94" y="68"/>
                      <a:pt x="93" y="70"/>
                    </a:cubicBezTo>
                    <a:cubicBezTo>
                      <a:pt x="92" y="72"/>
                      <a:pt x="91" y="74"/>
                      <a:pt x="91" y="74"/>
                    </a:cubicBezTo>
                    <a:cubicBezTo>
                      <a:pt x="88" y="74"/>
                      <a:pt x="88" y="74"/>
                      <a:pt x="88" y="74"/>
                    </a:cubicBezTo>
                    <a:cubicBezTo>
                      <a:pt x="83" y="67"/>
                      <a:pt x="83" y="67"/>
                      <a:pt x="83" y="67"/>
                    </a:cubicBezTo>
                    <a:cubicBezTo>
                      <a:pt x="83" y="67"/>
                      <a:pt x="87" y="62"/>
                      <a:pt x="88" y="60"/>
                    </a:cubicBezTo>
                    <a:cubicBezTo>
                      <a:pt x="88" y="58"/>
                      <a:pt x="95" y="55"/>
                      <a:pt x="96" y="57"/>
                    </a:cubicBezTo>
                    <a:cubicBezTo>
                      <a:pt x="97" y="58"/>
                      <a:pt x="101" y="61"/>
                      <a:pt x="101" y="63"/>
                    </a:cubicBezTo>
                    <a:cubicBezTo>
                      <a:pt x="101" y="65"/>
                      <a:pt x="98" y="66"/>
                      <a:pt x="98" y="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5" name="Freeform 11">
                <a:extLst>
                  <a:ext uri="{FF2B5EF4-FFF2-40B4-BE49-F238E27FC236}">
                    <a16:creationId xmlns:a16="http://schemas.microsoft.com/office/drawing/2014/main" id="{D1198E76-B30B-433B-AF07-FB3ECE541C5F}"/>
                  </a:ext>
                </a:extLst>
              </p:cNvPr>
              <p:cNvSpPr>
                <a:spLocks/>
              </p:cNvSpPr>
              <p:nvPr/>
            </p:nvSpPr>
            <p:spPr bwMode="auto">
              <a:xfrm>
                <a:off x="5139291" y="4197704"/>
                <a:ext cx="217068" cy="229615"/>
              </a:xfrm>
              <a:custGeom>
                <a:avLst/>
                <a:gdLst>
                  <a:gd name="T0" fmla="*/ 6 w 94"/>
                  <a:gd name="T1" fmla="*/ 92 h 100"/>
                  <a:gd name="T2" fmla="*/ 9 w 94"/>
                  <a:gd name="T3" fmla="*/ 94 h 100"/>
                  <a:gd name="T4" fmla="*/ 17 w 94"/>
                  <a:gd name="T5" fmla="*/ 94 h 100"/>
                  <a:gd name="T6" fmla="*/ 24 w 94"/>
                  <a:gd name="T7" fmla="*/ 96 h 100"/>
                  <a:gd name="T8" fmla="*/ 52 w 94"/>
                  <a:gd name="T9" fmla="*/ 96 h 100"/>
                  <a:gd name="T10" fmla="*/ 55 w 94"/>
                  <a:gd name="T11" fmla="*/ 99 h 100"/>
                  <a:gd name="T12" fmla="*/ 72 w 94"/>
                  <a:gd name="T13" fmla="*/ 99 h 100"/>
                  <a:gd name="T14" fmla="*/ 85 w 94"/>
                  <a:gd name="T15" fmla="*/ 98 h 100"/>
                  <a:gd name="T16" fmla="*/ 87 w 94"/>
                  <a:gd name="T17" fmla="*/ 97 h 100"/>
                  <a:gd name="T18" fmla="*/ 78 w 94"/>
                  <a:gd name="T19" fmla="*/ 85 h 100"/>
                  <a:gd name="T20" fmla="*/ 79 w 94"/>
                  <a:gd name="T21" fmla="*/ 58 h 100"/>
                  <a:gd name="T22" fmla="*/ 91 w 94"/>
                  <a:gd name="T23" fmla="*/ 59 h 100"/>
                  <a:gd name="T24" fmla="*/ 93 w 94"/>
                  <a:gd name="T25" fmla="*/ 57 h 100"/>
                  <a:gd name="T26" fmla="*/ 94 w 94"/>
                  <a:gd name="T27" fmla="*/ 41 h 100"/>
                  <a:gd name="T28" fmla="*/ 92 w 94"/>
                  <a:gd name="T29" fmla="*/ 40 h 100"/>
                  <a:gd name="T30" fmla="*/ 85 w 94"/>
                  <a:gd name="T31" fmla="*/ 41 h 100"/>
                  <a:gd name="T32" fmla="*/ 81 w 94"/>
                  <a:gd name="T33" fmla="*/ 43 h 100"/>
                  <a:gd name="T34" fmla="*/ 81 w 94"/>
                  <a:gd name="T35" fmla="*/ 37 h 100"/>
                  <a:gd name="T36" fmla="*/ 77 w 94"/>
                  <a:gd name="T37" fmla="*/ 30 h 100"/>
                  <a:gd name="T38" fmla="*/ 78 w 94"/>
                  <a:gd name="T39" fmla="*/ 19 h 100"/>
                  <a:gd name="T40" fmla="*/ 77 w 94"/>
                  <a:gd name="T41" fmla="*/ 13 h 100"/>
                  <a:gd name="T42" fmla="*/ 71 w 94"/>
                  <a:gd name="T43" fmla="*/ 12 h 100"/>
                  <a:gd name="T44" fmla="*/ 67 w 94"/>
                  <a:gd name="T45" fmla="*/ 10 h 100"/>
                  <a:gd name="T46" fmla="*/ 61 w 94"/>
                  <a:gd name="T47" fmla="*/ 10 h 100"/>
                  <a:gd name="T48" fmla="*/ 58 w 94"/>
                  <a:gd name="T49" fmla="*/ 17 h 100"/>
                  <a:gd name="T50" fmla="*/ 48 w 94"/>
                  <a:gd name="T51" fmla="*/ 18 h 100"/>
                  <a:gd name="T52" fmla="*/ 42 w 94"/>
                  <a:gd name="T53" fmla="*/ 13 h 100"/>
                  <a:gd name="T54" fmla="*/ 38 w 94"/>
                  <a:gd name="T55" fmla="*/ 7 h 100"/>
                  <a:gd name="T56" fmla="*/ 37 w 94"/>
                  <a:gd name="T57" fmla="*/ 1 h 100"/>
                  <a:gd name="T58" fmla="*/ 11 w 94"/>
                  <a:gd name="T59" fmla="*/ 1 h 100"/>
                  <a:gd name="T60" fmla="*/ 6 w 94"/>
                  <a:gd name="T61" fmla="*/ 3 h 100"/>
                  <a:gd name="T62" fmla="*/ 13 w 94"/>
                  <a:gd name="T63" fmla="*/ 20 h 100"/>
                  <a:gd name="T64" fmla="*/ 12 w 94"/>
                  <a:gd name="T65" fmla="*/ 28 h 100"/>
                  <a:gd name="T66" fmla="*/ 17 w 94"/>
                  <a:gd name="T67" fmla="*/ 45 h 100"/>
                  <a:gd name="T68" fmla="*/ 11 w 94"/>
                  <a:gd name="T69" fmla="*/ 57 h 100"/>
                  <a:gd name="T70" fmla="*/ 6 w 94"/>
                  <a:gd name="T71" fmla="*/ 72 h 100"/>
                  <a:gd name="T72" fmla="*/ 1 w 94"/>
                  <a:gd name="T73" fmla="*/ 83 h 100"/>
                  <a:gd name="T74" fmla="*/ 0 w 94"/>
                  <a:gd name="T75" fmla="*/ 94 h 100"/>
                  <a:gd name="T76" fmla="*/ 0 w 94"/>
                  <a:gd name="T77" fmla="*/ 95 h 100"/>
                  <a:gd name="T78" fmla="*/ 3 w 94"/>
                  <a:gd name="T79" fmla="*/ 94 h 100"/>
                  <a:gd name="T80" fmla="*/ 6 w 94"/>
                  <a:gd name="T8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2"/>
                    </a:moveTo>
                    <a:cubicBezTo>
                      <a:pt x="8" y="92"/>
                      <a:pt x="7" y="95"/>
                      <a:pt x="9" y="94"/>
                    </a:cubicBezTo>
                    <a:cubicBezTo>
                      <a:pt x="12" y="92"/>
                      <a:pt x="15" y="92"/>
                      <a:pt x="17" y="94"/>
                    </a:cubicBezTo>
                    <a:cubicBezTo>
                      <a:pt x="19" y="96"/>
                      <a:pt x="21" y="96"/>
                      <a:pt x="24" y="96"/>
                    </a:cubicBezTo>
                    <a:cubicBezTo>
                      <a:pt x="27" y="96"/>
                      <a:pt x="52" y="96"/>
                      <a:pt x="52" y="96"/>
                    </a:cubicBezTo>
                    <a:cubicBezTo>
                      <a:pt x="55" y="99"/>
                      <a:pt x="55" y="99"/>
                      <a:pt x="55" y="99"/>
                    </a:cubicBezTo>
                    <a:cubicBezTo>
                      <a:pt x="55" y="99"/>
                      <a:pt x="70" y="98"/>
                      <a:pt x="72" y="99"/>
                    </a:cubicBezTo>
                    <a:cubicBezTo>
                      <a:pt x="75" y="100"/>
                      <a:pt x="83" y="99"/>
                      <a:pt x="85" y="98"/>
                    </a:cubicBezTo>
                    <a:cubicBezTo>
                      <a:pt x="85" y="98"/>
                      <a:pt x="86" y="98"/>
                      <a:pt x="87" y="97"/>
                    </a:cubicBezTo>
                    <a:cubicBezTo>
                      <a:pt x="78" y="85"/>
                      <a:pt x="78" y="85"/>
                      <a:pt x="78" y="85"/>
                    </a:cubicBezTo>
                    <a:cubicBezTo>
                      <a:pt x="79" y="58"/>
                      <a:pt x="79" y="58"/>
                      <a:pt x="79" y="58"/>
                    </a:cubicBezTo>
                    <a:cubicBezTo>
                      <a:pt x="91" y="59"/>
                      <a:pt x="91" y="59"/>
                      <a:pt x="91" y="59"/>
                    </a:cubicBezTo>
                    <a:cubicBezTo>
                      <a:pt x="93" y="57"/>
                      <a:pt x="93" y="57"/>
                      <a:pt x="93" y="57"/>
                    </a:cubicBezTo>
                    <a:cubicBezTo>
                      <a:pt x="94" y="41"/>
                      <a:pt x="94" y="41"/>
                      <a:pt x="94" y="41"/>
                    </a:cubicBezTo>
                    <a:cubicBezTo>
                      <a:pt x="94" y="40"/>
                      <a:pt x="93" y="40"/>
                      <a:pt x="92" y="40"/>
                    </a:cubicBezTo>
                    <a:cubicBezTo>
                      <a:pt x="90" y="42"/>
                      <a:pt x="88" y="41"/>
                      <a:pt x="85" y="41"/>
                    </a:cubicBezTo>
                    <a:cubicBezTo>
                      <a:pt x="83" y="41"/>
                      <a:pt x="82" y="44"/>
                      <a:pt x="81" y="43"/>
                    </a:cubicBezTo>
                    <a:cubicBezTo>
                      <a:pt x="79" y="43"/>
                      <a:pt x="81" y="39"/>
                      <a:pt x="81" y="37"/>
                    </a:cubicBezTo>
                    <a:cubicBezTo>
                      <a:pt x="81" y="35"/>
                      <a:pt x="79" y="32"/>
                      <a:pt x="77" y="30"/>
                    </a:cubicBezTo>
                    <a:cubicBezTo>
                      <a:pt x="75" y="29"/>
                      <a:pt x="79" y="20"/>
                      <a:pt x="78" y="19"/>
                    </a:cubicBezTo>
                    <a:cubicBezTo>
                      <a:pt x="77" y="18"/>
                      <a:pt x="77" y="15"/>
                      <a:pt x="77" y="13"/>
                    </a:cubicBezTo>
                    <a:cubicBezTo>
                      <a:pt x="77" y="10"/>
                      <a:pt x="75" y="12"/>
                      <a:pt x="71" y="12"/>
                    </a:cubicBezTo>
                    <a:cubicBezTo>
                      <a:pt x="68" y="12"/>
                      <a:pt x="67" y="10"/>
                      <a:pt x="67" y="10"/>
                    </a:cubicBezTo>
                    <a:cubicBezTo>
                      <a:pt x="67" y="10"/>
                      <a:pt x="63" y="9"/>
                      <a:pt x="61" y="10"/>
                    </a:cubicBezTo>
                    <a:cubicBezTo>
                      <a:pt x="59" y="11"/>
                      <a:pt x="59" y="17"/>
                      <a:pt x="58" y="17"/>
                    </a:cubicBezTo>
                    <a:cubicBezTo>
                      <a:pt x="56" y="17"/>
                      <a:pt x="52" y="17"/>
                      <a:pt x="48" y="18"/>
                    </a:cubicBezTo>
                    <a:cubicBezTo>
                      <a:pt x="45" y="19"/>
                      <a:pt x="43" y="18"/>
                      <a:pt x="42" y="13"/>
                    </a:cubicBezTo>
                    <a:cubicBezTo>
                      <a:pt x="40" y="9"/>
                      <a:pt x="38" y="10"/>
                      <a:pt x="38" y="7"/>
                    </a:cubicBezTo>
                    <a:cubicBezTo>
                      <a:pt x="39" y="4"/>
                      <a:pt x="37" y="1"/>
                      <a:pt x="37" y="1"/>
                    </a:cubicBezTo>
                    <a:cubicBezTo>
                      <a:pt x="37" y="1"/>
                      <a:pt x="13" y="0"/>
                      <a:pt x="11" y="1"/>
                    </a:cubicBezTo>
                    <a:cubicBezTo>
                      <a:pt x="10" y="1"/>
                      <a:pt x="8" y="2"/>
                      <a:pt x="6" y="3"/>
                    </a:cubicBezTo>
                    <a:cubicBezTo>
                      <a:pt x="8" y="8"/>
                      <a:pt x="12" y="18"/>
                      <a:pt x="13" y="20"/>
                    </a:cubicBezTo>
                    <a:cubicBezTo>
                      <a:pt x="15" y="22"/>
                      <a:pt x="12" y="24"/>
                      <a:pt x="12" y="28"/>
                    </a:cubicBezTo>
                    <a:cubicBezTo>
                      <a:pt x="12" y="32"/>
                      <a:pt x="17" y="40"/>
                      <a:pt x="17" y="45"/>
                    </a:cubicBezTo>
                    <a:cubicBezTo>
                      <a:pt x="18" y="50"/>
                      <a:pt x="14" y="53"/>
                      <a:pt x="11" y="57"/>
                    </a:cubicBezTo>
                    <a:cubicBezTo>
                      <a:pt x="9" y="60"/>
                      <a:pt x="6" y="68"/>
                      <a:pt x="6" y="72"/>
                    </a:cubicBezTo>
                    <a:cubicBezTo>
                      <a:pt x="6" y="77"/>
                      <a:pt x="1" y="81"/>
                      <a:pt x="1" y="83"/>
                    </a:cubicBezTo>
                    <a:cubicBezTo>
                      <a:pt x="2" y="86"/>
                      <a:pt x="1" y="92"/>
                      <a:pt x="0" y="94"/>
                    </a:cubicBezTo>
                    <a:cubicBezTo>
                      <a:pt x="0" y="94"/>
                      <a:pt x="0" y="95"/>
                      <a:pt x="0" y="95"/>
                    </a:cubicBezTo>
                    <a:cubicBezTo>
                      <a:pt x="3" y="94"/>
                      <a:pt x="3" y="94"/>
                      <a:pt x="3" y="94"/>
                    </a:cubicBezTo>
                    <a:cubicBezTo>
                      <a:pt x="3" y="94"/>
                      <a:pt x="4" y="92"/>
                      <a:pt x="6"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6" name="Freeform 12">
                <a:extLst>
                  <a:ext uri="{FF2B5EF4-FFF2-40B4-BE49-F238E27FC236}">
                    <a16:creationId xmlns:a16="http://schemas.microsoft.com/office/drawing/2014/main" id="{0A37CE45-017D-42DB-B62E-4BDC5504EB19}"/>
                  </a:ext>
                </a:extLst>
              </p:cNvPr>
              <p:cNvSpPr>
                <a:spLocks/>
              </p:cNvSpPr>
              <p:nvPr/>
            </p:nvSpPr>
            <p:spPr bwMode="auto">
              <a:xfrm>
                <a:off x="5319972" y="4240365"/>
                <a:ext cx="213303" cy="189464"/>
              </a:xfrm>
              <a:custGeom>
                <a:avLst/>
                <a:gdLst>
                  <a:gd name="T0" fmla="*/ 71 w 93"/>
                  <a:gd name="T1" fmla="*/ 3 h 82"/>
                  <a:gd name="T2" fmla="*/ 65 w 93"/>
                  <a:gd name="T3" fmla="*/ 0 h 82"/>
                  <a:gd name="T4" fmla="*/ 56 w 93"/>
                  <a:gd name="T5" fmla="*/ 1 h 82"/>
                  <a:gd name="T6" fmla="*/ 54 w 93"/>
                  <a:gd name="T7" fmla="*/ 7 h 82"/>
                  <a:gd name="T8" fmla="*/ 52 w 93"/>
                  <a:gd name="T9" fmla="*/ 11 h 82"/>
                  <a:gd name="T10" fmla="*/ 52 w 93"/>
                  <a:gd name="T11" fmla="*/ 20 h 82"/>
                  <a:gd name="T12" fmla="*/ 50 w 93"/>
                  <a:gd name="T13" fmla="*/ 28 h 82"/>
                  <a:gd name="T14" fmla="*/ 56 w 93"/>
                  <a:gd name="T15" fmla="*/ 34 h 82"/>
                  <a:gd name="T16" fmla="*/ 61 w 93"/>
                  <a:gd name="T17" fmla="*/ 32 h 82"/>
                  <a:gd name="T18" fmla="*/ 62 w 93"/>
                  <a:gd name="T19" fmla="*/ 38 h 82"/>
                  <a:gd name="T20" fmla="*/ 61 w 93"/>
                  <a:gd name="T21" fmla="*/ 41 h 82"/>
                  <a:gd name="T22" fmla="*/ 55 w 93"/>
                  <a:gd name="T23" fmla="*/ 41 h 82"/>
                  <a:gd name="T24" fmla="*/ 52 w 93"/>
                  <a:gd name="T25" fmla="*/ 35 h 82"/>
                  <a:gd name="T26" fmla="*/ 46 w 93"/>
                  <a:gd name="T27" fmla="*/ 33 h 82"/>
                  <a:gd name="T28" fmla="*/ 41 w 93"/>
                  <a:gd name="T29" fmla="*/ 29 h 82"/>
                  <a:gd name="T30" fmla="*/ 39 w 93"/>
                  <a:gd name="T31" fmla="*/ 30 h 82"/>
                  <a:gd name="T32" fmla="*/ 35 w 93"/>
                  <a:gd name="T33" fmla="*/ 31 h 82"/>
                  <a:gd name="T34" fmla="*/ 28 w 93"/>
                  <a:gd name="T35" fmla="*/ 29 h 82"/>
                  <a:gd name="T36" fmla="*/ 26 w 93"/>
                  <a:gd name="T37" fmla="*/ 25 h 82"/>
                  <a:gd name="T38" fmla="*/ 21 w 93"/>
                  <a:gd name="T39" fmla="*/ 25 h 82"/>
                  <a:gd name="T40" fmla="*/ 19 w 93"/>
                  <a:gd name="T41" fmla="*/ 24 h 82"/>
                  <a:gd name="T42" fmla="*/ 16 w 93"/>
                  <a:gd name="T43" fmla="*/ 22 h 82"/>
                  <a:gd name="T44" fmla="*/ 15 w 93"/>
                  <a:gd name="T45" fmla="*/ 38 h 82"/>
                  <a:gd name="T46" fmla="*/ 13 w 93"/>
                  <a:gd name="T47" fmla="*/ 40 h 82"/>
                  <a:gd name="T48" fmla="*/ 1 w 93"/>
                  <a:gd name="T49" fmla="*/ 39 h 82"/>
                  <a:gd name="T50" fmla="*/ 0 w 93"/>
                  <a:gd name="T51" fmla="*/ 66 h 82"/>
                  <a:gd name="T52" fmla="*/ 9 w 93"/>
                  <a:gd name="T53" fmla="*/ 78 h 82"/>
                  <a:gd name="T54" fmla="*/ 24 w 93"/>
                  <a:gd name="T55" fmla="*/ 78 h 82"/>
                  <a:gd name="T56" fmla="*/ 24 w 93"/>
                  <a:gd name="T57" fmla="*/ 80 h 82"/>
                  <a:gd name="T58" fmla="*/ 29 w 93"/>
                  <a:gd name="T59" fmla="*/ 79 h 82"/>
                  <a:gd name="T60" fmla="*/ 39 w 93"/>
                  <a:gd name="T61" fmla="*/ 81 h 82"/>
                  <a:gd name="T62" fmla="*/ 47 w 93"/>
                  <a:gd name="T63" fmla="*/ 72 h 82"/>
                  <a:gd name="T64" fmla="*/ 55 w 93"/>
                  <a:gd name="T65" fmla="*/ 66 h 82"/>
                  <a:gd name="T66" fmla="*/ 59 w 93"/>
                  <a:gd name="T67" fmla="*/ 62 h 82"/>
                  <a:gd name="T68" fmla="*/ 66 w 93"/>
                  <a:gd name="T69" fmla="*/ 62 h 82"/>
                  <a:gd name="T70" fmla="*/ 66 w 93"/>
                  <a:gd name="T71" fmla="*/ 62 h 82"/>
                  <a:gd name="T72" fmla="*/ 65 w 93"/>
                  <a:gd name="T73" fmla="*/ 56 h 82"/>
                  <a:gd name="T74" fmla="*/ 87 w 93"/>
                  <a:gd name="T75" fmla="*/ 48 h 82"/>
                  <a:gd name="T76" fmla="*/ 86 w 93"/>
                  <a:gd name="T77" fmla="*/ 44 h 82"/>
                  <a:gd name="T78" fmla="*/ 87 w 93"/>
                  <a:gd name="T79" fmla="*/ 36 h 82"/>
                  <a:gd name="T80" fmla="*/ 90 w 93"/>
                  <a:gd name="T81" fmla="*/ 34 h 82"/>
                  <a:gd name="T82" fmla="*/ 90 w 93"/>
                  <a:gd name="T83" fmla="*/ 21 h 82"/>
                  <a:gd name="T84" fmla="*/ 93 w 93"/>
                  <a:gd name="T85" fmla="*/ 19 h 82"/>
                  <a:gd name="T86" fmla="*/ 89 w 93"/>
                  <a:gd name="T87" fmla="*/ 11 h 82"/>
                  <a:gd name="T88" fmla="*/ 79 w 93"/>
                  <a:gd name="T89" fmla="*/ 6 h 82"/>
                  <a:gd name="T90" fmla="*/ 71 w 93"/>
                  <a:gd name="T91"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82">
                    <a:moveTo>
                      <a:pt x="71" y="3"/>
                    </a:moveTo>
                    <a:cubicBezTo>
                      <a:pt x="70" y="3"/>
                      <a:pt x="68" y="2"/>
                      <a:pt x="65" y="0"/>
                    </a:cubicBezTo>
                    <a:cubicBezTo>
                      <a:pt x="64" y="2"/>
                      <a:pt x="58" y="1"/>
                      <a:pt x="56" y="1"/>
                    </a:cubicBezTo>
                    <a:cubicBezTo>
                      <a:pt x="53" y="1"/>
                      <a:pt x="55" y="5"/>
                      <a:pt x="54" y="7"/>
                    </a:cubicBezTo>
                    <a:cubicBezTo>
                      <a:pt x="52" y="8"/>
                      <a:pt x="51" y="10"/>
                      <a:pt x="52" y="11"/>
                    </a:cubicBezTo>
                    <a:cubicBezTo>
                      <a:pt x="54" y="12"/>
                      <a:pt x="52" y="18"/>
                      <a:pt x="52" y="20"/>
                    </a:cubicBezTo>
                    <a:cubicBezTo>
                      <a:pt x="52" y="22"/>
                      <a:pt x="49" y="27"/>
                      <a:pt x="50" y="28"/>
                    </a:cubicBezTo>
                    <a:cubicBezTo>
                      <a:pt x="51" y="28"/>
                      <a:pt x="53" y="33"/>
                      <a:pt x="56" y="34"/>
                    </a:cubicBezTo>
                    <a:cubicBezTo>
                      <a:pt x="58" y="35"/>
                      <a:pt x="60" y="32"/>
                      <a:pt x="61" y="32"/>
                    </a:cubicBezTo>
                    <a:cubicBezTo>
                      <a:pt x="62" y="32"/>
                      <a:pt x="62" y="35"/>
                      <a:pt x="62" y="38"/>
                    </a:cubicBezTo>
                    <a:cubicBezTo>
                      <a:pt x="62" y="40"/>
                      <a:pt x="61" y="41"/>
                      <a:pt x="61" y="41"/>
                    </a:cubicBezTo>
                    <a:cubicBezTo>
                      <a:pt x="61" y="41"/>
                      <a:pt x="57" y="43"/>
                      <a:pt x="55" y="41"/>
                    </a:cubicBezTo>
                    <a:cubicBezTo>
                      <a:pt x="53" y="40"/>
                      <a:pt x="52" y="36"/>
                      <a:pt x="52" y="35"/>
                    </a:cubicBezTo>
                    <a:cubicBezTo>
                      <a:pt x="52" y="33"/>
                      <a:pt x="47" y="33"/>
                      <a:pt x="46" y="33"/>
                    </a:cubicBezTo>
                    <a:cubicBezTo>
                      <a:pt x="44" y="33"/>
                      <a:pt x="42" y="30"/>
                      <a:pt x="41" y="29"/>
                    </a:cubicBezTo>
                    <a:cubicBezTo>
                      <a:pt x="41" y="27"/>
                      <a:pt x="39" y="29"/>
                      <a:pt x="39" y="30"/>
                    </a:cubicBezTo>
                    <a:cubicBezTo>
                      <a:pt x="39" y="31"/>
                      <a:pt x="37" y="31"/>
                      <a:pt x="35" y="31"/>
                    </a:cubicBezTo>
                    <a:cubicBezTo>
                      <a:pt x="33" y="31"/>
                      <a:pt x="30" y="28"/>
                      <a:pt x="28" y="29"/>
                    </a:cubicBezTo>
                    <a:cubicBezTo>
                      <a:pt x="27" y="30"/>
                      <a:pt x="25" y="26"/>
                      <a:pt x="26" y="25"/>
                    </a:cubicBezTo>
                    <a:cubicBezTo>
                      <a:pt x="26" y="24"/>
                      <a:pt x="22" y="25"/>
                      <a:pt x="21" y="25"/>
                    </a:cubicBezTo>
                    <a:cubicBezTo>
                      <a:pt x="19" y="26"/>
                      <a:pt x="19" y="24"/>
                      <a:pt x="19" y="24"/>
                    </a:cubicBezTo>
                    <a:cubicBezTo>
                      <a:pt x="19" y="24"/>
                      <a:pt x="18" y="22"/>
                      <a:pt x="16" y="22"/>
                    </a:cubicBezTo>
                    <a:cubicBezTo>
                      <a:pt x="15" y="38"/>
                      <a:pt x="15" y="38"/>
                      <a:pt x="15" y="38"/>
                    </a:cubicBezTo>
                    <a:cubicBezTo>
                      <a:pt x="13" y="40"/>
                      <a:pt x="13" y="40"/>
                      <a:pt x="13" y="40"/>
                    </a:cubicBezTo>
                    <a:cubicBezTo>
                      <a:pt x="1" y="39"/>
                      <a:pt x="1" y="39"/>
                      <a:pt x="1" y="39"/>
                    </a:cubicBezTo>
                    <a:cubicBezTo>
                      <a:pt x="0" y="66"/>
                      <a:pt x="0" y="66"/>
                      <a:pt x="0" y="66"/>
                    </a:cubicBezTo>
                    <a:cubicBezTo>
                      <a:pt x="9" y="78"/>
                      <a:pt x="9" y="78"/>
                      <a:pt x="9" y="78"/>
                    </a:cubicBezTo>
                    <a:cubicBezTo>
                      <a:pt x="14" y="77"/>
                      <a:pt x="24" y="76"/>
                      <a:pt x="24" y="78"/>
                    </a:cubicBezTo>
                    <a:cubicBezTo>
                      <a:pt x="24" y="78"/>
                      <a:pt x="24" y="79"/>
                      <a:pt x="24" y="80"/>
                    </a:cubicBezTo>
                    <a:cubicBezTo>
                      <a:pt x="26" y="79"/>
                      <a:pt x="28" y="79"/>
                      <a:pt x="29" y="79"/>
                    </a:cubicBezTo>
                    <a:cubicBezTo>
                      <a:pt x="30" y="79"/>
                      <a:pt x="37" y="82"/>
                      <a:pt x="39" y="81"/>
                    </a:cubicBezTo>
                    <a:cubicBezTo>
                      <a:pt x="41" y="80"/>
                      <a:pt x="44" y="73"/>
                      <a:pt x="47" y="72"/>
                    </a:cubicBezTo>
                    <a:cubicBezTo>
                      <a:pt x="50" y="71"/>
                      <a:pt x="55" y="67"/>
                      <a:pt x="55" y="66"/>
                    </a:cubicBezTo>
                    <a:cubicBezTo>
                      <a:pt x="55" y="64"/>
                      <a:pt x="55" y="63"/>
                      <a:pt x="59" y="62"/>
                    </a:cubicBezTo>
                    <a:cubicBezTo>
                      <a:pt x="66" y="62"/>
                      <a:pt x="66" y="62"/>
                      <a:pt x="66" y="62"/>
                    </a:cubicBezTo>
                    <a:cubicBezTo>
                      <a:pt x="66" y="62"/>
                      <a:pt x="66" y="62"/>
                      <a:pt x="66" y="62"/>
                    </a:cubicBezTo>
                    <a:cubicBezTo>
                      <a:pt x="65" y="56"/>
                      <a:pt x="65" y="56"/>
                      <a:pt x="65" y="56"/>
                    </a:cubicBezTo>
                    <a:cubicBezTo>
                      <a:pt x="65" y="56"/>
                      <a:pt x="86" y="48"/>
                      <a:pt x="87" y="48"/>
                    </a:cubicBezTo>
                    <a:cubicBezTo>
                      <a:pt x="86" y="46"/>
                      <a:pt x="85" y="44"/>
                      <a:pt x="86" y="44"/>
                    </a:cubicBezTo>
                    <a:cubicBezTo>
                      <a:pt x="86" y="44"/>
                      <a:pt x="87" y="38"/>
                      <a:pt x="87" y="36"/>
                    </a:cubicBezTo>
                    <a:cubicBezTo>
                      <a:pt x="87" y="35"/>
                      <a:pt x="92" y="36"/>
                      <a:pt x="90" y="34"/>
                    </a:cubicBezTo>
                    <a:cubicBezTo>
                      <a:pt x="88" y="33"/>
                      <a:pt x="89" y="23"/>
                      <a:pt x="90" y="21"/>
                    </a:cubicBezTo>
                    <a:cubicBezTo>
                      <a:pt x="91" y="19"/>
                      <a:pt x="93" y="21"/>
                      <a:pt x="93" y="19"/>
                    </a:cubicBezTo>
                    <a:cubicBezTo>
                      <a:pt x="93" y="18"/>
                      <a:pt x="90" y="12"/>
                      <a:pt x="89" y="11"/>
                    </a:cubicBezTo>
                    <a:cubicBezTo>
                      <a:pt x="88" y="10"/>
                      <a:pt x="81" y="7"/>
                      <a:pt x="79" y="6"/>
                    </a:cubicBezTo>
                    <a:cubicBezTo>
                      <a:pt x="77" y="6"/>
                      <a:pt x="73" y="3"/>
                      <a:pt x="7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7" name="Freeform 13">
                <a:extLst>
                  <a:ext uri="{FF2B5EF4-FFF2-40B4-BE49-F238E27FC236}">
                    <a16:creationId xmlns:a16="http://schemas.microsoft.com/office/drawing/2014/main" id="{B558557B-871C-467C-9ECB-FC9F291A5C67}"/>
                  </a:ext>
                </a:extLst>
              </p:cNvPr>
              <p:cNvSpPr>
                <a:spLocks/>
              </p:cNvSpPr>
              <p:nvPr/>
            </p:nvSpPr>
            <p:spPr bwMode="auto">
              <a:xfrm>
                <a:off x="5446699" y="4107364"/>
                <a:ext cx="36387" cy="32623"/>
              </a:xfrm>
              <a:custGeom>
                <a:avLst/>
                <a:gdLst>
                  <a:gd name="T0" fmla="*/ 13 w 16"/>
                  <a:gd name="T1" fmla="*/ 0 h 14"/>
                  <a:gd name="T2" fmla="*/ 8 w 16"/>
                  <a:gd name="T3" fmla="*/ 2 h 14"/>
                  <a:gd name="T4" fmla="*/ 4 w 16"/>
                  <a:gd name="T5" fmla="*/ 2 h 14"/>
                  <a:gd name="T6" fmla="*/ 3 w 16"/>
                  <a:gd name="T7" fmla="*/ 3 h 14"/>
                  <a:gd name="T8" fmla="*/ 2 w 16"/>
                  <a:gd name="T9" fmla="*/ 8 h 14"/>
                  <a:gd name="T10" fmla="*/ 0 w 16"/>
                  <a:gd name="T11" fmla="*/ 11 h 14"/>
                  <a:gd name="T12" fmla="*/ 2 w 16"/>
                  <a:gd name="T13" fmla="*/ 13 h 14"/>
                  <a:gd name="T14" fmla="*/ 4 w 16"/>
                  <a:gd name="T15" fmla="*/ 13 h 14"/>
                  <a:gd name="T16" fmla="*/ 8 w 16"/>
                  <a:gd name="T17" fmla="*/ 11 h 14"/>
                  <a:gd name="T18" fmla="*/ 15 w 16"/>
                  <a:gd name="T19" fmla="*/ 9 h 14"/>
                  <a:gd name="T20" fmla="*/ 14 w 16"/>
                  <a:gd name="T21" fmla="*/ 4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1"/>
                      <a:pt x="9" y="1"/>
                      <a:pt x="8" y="2"/>
                    </a:cubicBezTo>
                    <a:cubicBezTo>
                      <a:pt x="7" y="2"/>
                      <a:pt x="7" y="3"/>
                      <a:pt x="4" y="2"/>
                    </a:cubicBezTo>
                    <a:cubicBezTo>
                      <a:pt x="4" y="3"/>
                      <a:pt x="4" y="3"/>
                      <a:pt x="3" y="3"/>
                    </a:cubicBezTo>
                    <a:cubicBezTo>
                      <a:pt x="1" y="4"/>
                      <a:pt x="2" y="8"/>
                      <a:pt x="2" y="8"/>
                    </a:cubicBezTo>
                    <a:cubicBezTo>
                      <a:pt x="2" y="8"/>
                      <a:pt x="0" y="8"/>
                      <a:pt x="0" y="11"/>
                    </a:cubicBezTo>
                    <a:cubicBezTo>
                      <a:pt x="0" y="12"/>
                      <a:pt x="1" y="13"/>
                      <a:pt x="2" y="13"/>
                    </a:cubicBezTo>
                    <a:cubicBezTo>
                      <a:pt x="3" y="13"/>
                      <a:pt x="4" y="13"/>
                      <a:pt x="4" y="13"/>
                    </a:cubicBezTo>
                    <a:cubicBezTo>
                      <a:pt x="9" y="14"/>
                      <a:pt x="8" y="11"/>
                      <a:pt x="8" y="11"/>
                    </a:cubicBezTo>
                    <a:cubicBezTo>
                      <a:pt x="8" y="11"/>
                      <a:pt x="15" y="11"/>
                      <a:pt x="15" y="9"/>
                    </a:cubicBezTo>
                    <a:cubicBezTo>
                      <a:pt x="16" y="7"/>
                      <a:pt x="14" y="4"/>
                      <a:pt x="14" y="4"/>
                    </a:cubicBezTo>
                    <a:lnTo>
                      <a:pt x="13"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8" name="Freeform 14">
                <a:extLst>
                  <a:ext uri="{FF2B5EF4-FFF2-40B4-BE49-F238E27FC236}">
                    <a16:creationId xmlns:a16="http://schemas.microsoft.com/office/drawing/2014/main" id="{D15AE1B2-A2E5-4BDD-97B9-8E3F8F6B6CC8}"/>
                  </a:ext>
                </a:extLst>
              </p:cNvPr>
              <p:cNvSpPr>
                <a:spLocks/>
              </p:cNvSpPr>
              <p:nvPr/>
            </p:nvSpPr>
            <p:spPr bwMode="auto">
              <a:xfrm>
                <a:off x="5670041" y="3857674"/>
                <a:ext cx="190718" cy="258473"/>
              </a:xfrm>
              <a:custGeom>
                <a:avLst/>
                <a:gdLst>
                  <a:gd name="T0" fmla="*/ 19 w 83"/>
                  <a:gd name="T1" fmla="*/ 21 h 112"/>
                  <a:gd name="T2" fmla="*/ 25 w 83"/>
                  <a:gd name="T3" fmla="*/ 26 h 112"/>
                  <a:gd name="T4" fmla="*/ 41 w 83"/>
                  <a:gd name="T5" fmla="*/ 32 h 112"/>
                  <a:gd name="T6" fmla="*/ 52 w 83"/>
                  <a:gd name="T7" fmla="*/ 34 h 112"/>
                  <a:gd name="T8" fmla="*/ 55 w 83"/>
                  <a:gd name="T9" fmla="*/ 36 h 112"/>
                  <a:gd name="T10" fmla="*/ 33 w 83"/>
                  <a:gd name="T11" fmla="*/ 58 h 112"/>
                  <a:gd name="T12" fmla="*/ 24 w 83"/>
                  <a:gd name="T13" fmla="*/ 59 h 112"/>
                  <a:gd name="T14" fmla="*/ 14 w 83"/>
                  <a:gd name="T15" fmla="*/ 65 h 112"/>
                  <a:gd name="T16" fmla="*/ 7 w 83"/>
                  <a:gd name="T17" fmla="*/ 66 h 112"/>
                  <a:gd name="T18" fmla="*/ 4 w 83"/>
                  <a:gd name="T19" fmla="*/ 71 h 112"/>
                  <a:gd name="T20" fmla="*/ 0 w 83"/>
                  <a:gd name="T21" fmla="*/ 77 h 112"/>
                  <a:gd name="T22" fmla="*/ 0 w 83"/>
                  <a:gd name="T23" fmla="*/ 106 h 112"/>
                  <a:gd name="T24" fmla="*/ 4 w 83"/>
                  <a:gd name="T25" fmla="*/ 112 h 112"/>
                  <a:gd name="T26" fmla="*/ 22 w 83"/>
                  <a:gd name="T27" fmla="*/ 93 h 112"/>
                  <a:gd name="T28" fmla="*/ 36 w 83"/>
                  <a:gd name="T29" fmla="*/ 83 h 112"/>
                  <a:gd name="T30" fmla="*/ 56 w 83"/>
                  <a:gd name="T31" fmla="*/ 63 h 112"/>
                  <a:gd name="T32" fmla="*/ 65 w 83"/>
                  <a:gd name="T33" fmla="*/ 48 h 112"/>
                  <a:gd name="T34" fmla="*/ 73 w 83"/>
                  <a:gd name="T35" fmla="*/ 36 h 112"/>
                  <a:gd name="T36" fmla="*/ 80 w 83"/>
                  <a:gd name="T37" fmla="*/ 20 h 112"/>
                  <a:gd name="T38" fmla="*/ 83 w 83"/>
                  <a:gd name="T39" fmla="*/ 6 h 112"/>
                  <a:gd name="T40" fmla="*/ 78 w 83"/>
                  <a:gd name="T41" fmla="*/ 3 h 112"/>
                  <a:gd name="T42" fmla="*/ 60 w 83"/>
                  <a:gd name="T43" fmla="*/ 8 h 112"/>
                  <a:gd name="T44" fmla="*/ 47 w 83"/>
                  <a:gd name="T45" fmla="*/ 11 h 112"/>
                  <a:gd name="T46" fmla="*/ 36 w 83"/>
                  <a:gd name="T47" fmla="*/ 13 h 112"/>
                  <a:gd name="T48" fmla="*/ 23 w 83"/>
                  <a:gd name="T49" fmla="*/ 12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1" y="22"/>
                      <a:pt x="23" y="26"/>
                      <a:pt x="25" y="26"/>
                    </a:cubicBezTo>
                    <a:cubicBezTo>
                      <a:pt x="26" y="27"/>
                      <a:pt x="35" y="30"/>
                      <a:pt x="41" y="32"/>
                    </a:cubicBezTo>
                    <a:cubicBezTo>
                      <a:pt x="47" y="34"/>
                      <a:pt x="50" y="34"/>
                      <a:pt x="52" y="34"/>
                    </a:cubicBezTo>
                    <a:cubicBezTo>
                      <a:pt x="54" y="34"/>
                      <a:pt x="56" y="35"/>
                      <a:pt x="55" y="36"/>
                    </a:cubicBezTo>
                    <a:cubicBezTo>
                      <a:pt x="53" y="37"/>
                      <a:pt x="36" y="55"/>
                      <a:pt x="33" y="58"/>
                    </a:cubicBezTo>
                    <a:cubicBezTo>
                      <a:pt x="31" y="60"/>
                      <a:pt x="30" y="59"/>
                      <a:pt x="24" y="59"/>
                    </a:cubicBezTo>
                    <a:cubicBezTo>
                      <a:pt x="19" y="59"/>
                      <a:pt x="15" y="65"/>
                      <a:pt x="14" y="65"/>
                    </a:cubicBezTo>
                    <a:cubicBezTo>
                      <a:pt x="13" y="65"/>
                      <a:pt x="10" y="65"/>
                      <a:pt x="7" y="66"/>
                    </a:cubicBezTo>
                    <a:cubicBezTo>
                      <a:pt x="4" y="71"/>
                      <a:pt x="4" y="71"/>
                      <a:pt x="4"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5"/>
                      <a:pt x="36" y="83"/>
                    </a:cubicBezTo>
                    <a:cubicBezTo>
                      <a:pt x="40" y="81"/>
                      <a:pt x="50" y="71"/>
                      <a:pt x="56" y="63"/>
                    </a:cubicBezTo>
                    <a:cubicBezTo>
                      <a:pt x="60" y="58"/>
                      <a:pt x="65" y="52"/>
                      <a:pt x="65" y="48"/>
                    </a:cubicBezTo>
                    <a:cubicBezTo>
                      <a:pt x="66" y="44"/>
                      <a:pt x="70" y="39"/>
                      <a:pt x="73" y="36"/>
                    </a:cubicBezTo>
                    <a:cubicBezTo>
                      <a:pt x="75" y="32"/>
                      <a:pt x="80" y="23"/>
                      <a:pt x="80" y="20"/>
                    </a:cubicBezTo>
                    <a:cubicBezTo>
                      <a:pt x="80" y="17"/>
                      <a:pt x="83" y="11"/>
                      <a:pt x="83" y="6"/>
                    </a:cubicBezTo>
                    <a:cubicBezTo>
                      <a:pt x="83" y="1"/>
                      <a:pt x="79" y="0"/>
                      <a:pt x="78" y="3"/>
                    </a:cubicBezTo>
                    <a:cubicBezTo>
                      <a:pt x="76" y="6"/>
                      <a:pt x="66" y="8"/>
                      <a:pt x="60" y="8"/>
                    </a:cubicBezTo>
                    <a:cubicBezTo>
                      <a:pt x="53" y="8"/>
                      <a:pt x="49" y="9"/>
                      <a:pt x="47" y="11"/>
                    </a:cubicBezTo>
                    <a:cubicBezTo>
                      <a:pt x="44" y="13"/>
                      <a:pt x="38" y="10"/>
                      <a:pt x="36" y="13"/>
                    </a:cubicBezTo>
                    <a:cubicBezTo>
                      <a:pt x="34" y="15"/>
                      <a:pt x="26" y="17"/>
                      <a:pt x="23" y="12"/>
                    </a:cubicBezTo>
                    <a:cubicBezTo>
                      <a:pt x="22" y="9"/>
                      <a:pt x="20" y="8"/>
                      <a:pt x="19" y="7"/>
                    </a:cubicBezTo>
                    <a:cubicBezTo>
                      <a:pt x="17" y="9"/>
                      <a:pt x="14" y="13"/>
                      <a:pt x="14" y="14"/>
                    </a:cubicBezTo>
                    <a:cubicBezTo>
                      <a:pt x="15" y="16"/>
                      <a:pt x="18" y="21"/>
                      <a:pt x="1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19" name="Freeform 15">
                <a:extLst>
                  <a:ext uri="{FF2B5EF4-FFF2-40B4-BE49-F238E27FC236}">
                    <a16:creationId xmlns:a16="http://schemas.microsoft.com/office/drawing/2014/main" id="{D1D4A05E-89F8-4735-8323-CF681D6459FF}"/>
                  </a:ext>
                </a:extLst>
              </p:cNvPr>
              <p:cNvSpPr>
                <a:spLocks/>
              </p:cNvSpPr>
              <p:nvPr/>
            </p:nvSpPr>
            <p:spPr bwMode="auto">
              <a:xfrm>
                <a:off x="4678807" y="3385897"/>
                <a:ext cx="223341" cy="179426"/>
              </a:xfrm>
              <a:custGeom>
                <a:avLst/>
                <a:gdLst>
                  <a:gd name="T0" fmla="*/ 36 w 97"/>
                  <a:gd name="T1" fmla="*/ 78 h 78"/>
                  <a:gd name="T2" fmla="*/ 36 w 97"/>
                  <a:gd name="T3" fmla="*/ 67 h 78"/>
                  <a:gd name="T4" fmla="*/ 49 w 97"/>
                  <a:gd name="T5" fmla="*/ 58 h 78"/>
                  <a:gd name="T6" fmla="*/ 54 w 97"/>
                  <a:gd name="T7" fmla="*/ 57 h 78"/>
                  <a:gd name="T8" fmla="*/ 61 w 97"/>
                  <a:gd name="T9" fmla="*/ 55 h 78"/>
                  <a:gd name="T10" fmla="*/ 65 w 97"/>
                  <a:gd name="T11" fmla="*/ 50 h 78"/>
                  <a:gd name="T12" fmla="*/ 71 w 97"/>
                  <a:gd name="T13" fmla="*/ 48 h 78"/>
                  <a:gd name="T14" fmla="*/ 75 w 97"/>
                  <a:gd name="T15" fmla="*/ 46 h 78"/>
                  <a:gd name="T16" fmla="*/ 76 w 97"/>
                  <a:gd name="T17" fmla="*/ 41 h 78"/>
                  <a:gd name="T18" fmla="*/ 78 w 97"/>
                  <a:gd name="T19" fmla="*/ 39 h 78"/>
                  <a:gd name="T20" fmla="*/ 83 w 97"/>
                  <a:gd name="T21" fmla="*/ 36 h 78"/>
                  <a:gd name="T22" fmla="*/ 95 w 97"/>
                  <a:gd name="T23" fmla="*/ 35 h 78"/>
                  <a:gd name="T24" fmla="*/ 97 w 97"/>
                  <a:gd name="T25" fmla="*/ 32 h 78"/>
                  <a:gd name="T26" fmla="*/ 94 w 97"/>
                  <a:gd name="T27" fmla="*/ 27 h 78"/>
                  <a:gd name="T28" fmla="*/ 93 w 97"/>
                  <a:gd name="T29" fmla="*/ 19 h 78"/>
                  <a:gd name="T30" fmla="*/ 91 w 97"/>
                  <a:gd name="T31" fmla="*/ 11 h 78"/>
                  <a:gd name="T32" fmla="*/ 89 w 97"/>
                  <a:gd name="T33" fmla="*/ 9 h 78"/>
                  <a:gd name="T34" fmla="*/ 80 w 97"/>
                  <a:gd name="T35" fmla="*/ 6 h 78"/>
                  <a:gd name="T36" fmla="*/ 66 w 97"/>
                  <a:gd name="T37" fmla="*/ 5 h 78"/>
                  <a:gd name="T38" fmla="*/ 59 w 97"/>
                  <a:gd name="T39" fmla="*/ 2 h 78"/>
                  <a:gd name="T40" fmla="*/ 50 w 97"/>
                  <a:gd name="T41" fmla="*/ 18 h 78"/>
                  <a:gd name="T42" fmla="*/ 38 w 97"/>
                  <a:gd name="T43" fmla="*/ 24 h 78"/>
                  <a:gd name="T44" fmla="*/ 32 w 97"/>
                  <a:gd name="T45" fmla="*/ 31 h 78"/>
                  <a:gd name="T46" fmla="*/ 27 w 97"/>
                  <a:gd name="T47" fmla="*/ 38 h 78"/>
                  <a:gd name="T48" fmla="*/ 27 w 97"/>
                  <a:gd name="T49" fmla="*/ 51 h 78"/>
                  <a:gd name="T50" fmla="*/ 18 w 97"/>
                  <a:gd name="T51" fmla="*/ 64 h 78"/>
                  <a:gd name="T52" fmla="*/ 6 w 97"/>
                  <a:gd name="T53" fmla="*/ 72 h 78"/>
                  <a:gd name="T54" fmla="*/ 0 w 97"/>
                  <a:gd name="T55" fmla="*/ 75 h 78"/>
                  <a:gd name="T56" fmla="*/ 30 w 97"/>
                  <a:gd name="T57" fmla="*/ 75 h 78"/>
                  <a:gd name="T58" fmla="*/ 36 w 97"/>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8">
                    <a:moveTo>
                      <a:pt x="36" y="78"/>
                    </a:moveTo>
                    <a:cubicBezTo>
                      <a:pt x="36" y="72"/>
                      <a:pt x="36" y="67"/>
                      <a:pt x="36" y="67"/>
                    </a:cubicBezTo>
                    <a:cubicBezTo>
                      <a:pt x="36" y="66"/>
                      <a:pt x="47" y="59"/>
                      <a:pt x="49" y="58"/>
                    </a:cubicBezTo>
                    <a:cubicBezTo>
                      <a:pt x="50" y="57"/>
                      <a:pt x="54" y="59"/>
                      <a:pt x="54" y="57"/>
                    </a:cubicBezTo>
                    <a:cubicBezTo>
                      <a:pt x="54" y="55"/>
                      <a:pt x="58" y="56"/>
                      <a:pt x="61" y="55"/>
                    </a:cubicBezTo>
                    <a:cubicBezTo>
                      <a:pt x="63" y="55"/>
                      <a:pt x="65" y="53"/>
                      <a:pt x="65" y="50"/>
                    </a:cubicBezTo>
                    <a:cubicBezTo>
                      <a:pt x="65" y="48"/>
                      <a:pt x="69" y="49"/>
                      <a:pt x="71" y="48"/>
                    </a:cubicBezTo>
                    <a:cubicBezTo>
                      <a:pt x="73" y="48"/>
                      <a:pt x="73" y="46"/>
                      <a:pt x="75" y="46"/>
                    </a:cubicBezTo>
                    <a:cubicBezTo>
                      <a:pt x="76" y="46"/>
                      <a:pt x="76" y="44"/>
                      <a:pt x="76" y="41"/>
                    </a:cubicBezTo>
                    <a:cubicBezTo>
                      <a:pt x="76" y="38"/>
                      <a:pt x="76" y="39"/>
                      <a:pt x="78" y="39"/>
                    </a:cubicBezTo>
                    <a:cubicBezTo>
                      <a:pt x="81" y="39"/>
                      <a:pt x="83" y="38"/>
                      <a:pt x="83" y="36"/>
                    </a:cubicBezTo>
                    <a:cubicBezTo>
                      <a:pt x="83" y="34"/>
                      <a:pt x="93" y="35"/>
                      <a:pt x="95" y="35"/>
                    </a:cubicBezTo>
                    <a:cubicBezTo>
                      <a:pt x="97" y="35"/>
                      <a:pt x="97" y="34"/>
                      <a:pt x="97" y="32"/>
                    </a:cubicBezTo>
                    <a:cubicBezTo>
                      <a:pt x="97" y="31"/>
                      <a:pt x="95" y="27"/>
                      <a:pt x="94" y="27"/>
                    </a:cubicBezTo>
                    <a:cubicBezTo>
                      <a:pt x="92" y="27"/>
                      <a:pt x="93" y="23"/>
                      <a:pt x="93" y="19"/>
                    </a:cubicBezTo>
                    <a:cubicBezTo>
                      <a:pt x="93" y="16"/>
                      <a:pt x="93" y="13"/>
                      <a:pt x="91" y="11"/>
                    </a:cubicBezTo>
                    <a:cubicBezTo>
                      <a:pt x="90" y="11"/>
                      <a:pt x="90" y="10"/>
                      <a:pt x="89" y="9"/>
                    </a:cubicBezTo>
                    <a:cubicBezTo>
                      <a:pt x="87" y="9"/>
                      <a:pt x="83" y="6"/>
                      <a:pt x="80" y="6"/>
                    </a:cubicBezTo>
                    <a:cubicBezTo>
                      <a:pt x="76" y="6"/>
                      <a:pt x="69" y="8"/>
                      <a:pt x="66" y="5"/>
                    </a:cubicBezTo>
                    <a:cubicBezTo>
                      <a:pt x="63" y="2"/>
                      <a:pt x="61" y="0"/>
                      <a:pt x="59" y="2"/>
                    </a:cubicBezTo>
                    <a:cubicBezTo>
                      <a:pt x="57" y="3"/>
                      <a:pt x="53" y="14"/>
                      <a:pt x="50" y="18"/>
                    </a:cubicBezTo>
                    <a:cubicBezTo>
                      <a:pt x="48" y="21"/>
                      <a:pt x="41" y="24"/>
                      <a:pt x="38" y="24"/>
                    </a:cubicBezTo>
                    <a:cubicBezTo>
                      <a:pt x="35" y="24"/>
                      <a:pt x="34" y="29"/>
                      <a:pt x="32" y="31"/>
                    </a:cubicBezTo>
                    <a:cubicBezTo>
                      <a:pt x="29" y="33"/>
                      <a:pt x="30" y="36"/>
                      <a:pt x="27" y="38"/>
                    </a:cubicBezTo>
                    <a:cubicBezTo>
                      <a:pt x="24" y="41"/>
                      <a:pt x="26" y="48"/>
                      <a:pt x="27" y="51"/>
                    </a:cubicBezTo>
                    <a:cubicBezTo>
                      <a:pt x="29" y="53"/>
                      <a:pt x="22" y="61"/>
                      <a:pt x="18" y="64"/>
                    </a:cubicBezTo>
                    <a:cubicBezTo>
                      <a:pt x="14" y="66"/>
                      <a:pt x="12" y="71"/>
                      <a:pt x="6" y="72"/>
                    </a:cubicBezTo>
                    <a:cubicBezTo>
                      <a:pt x="4" y="72"/>
                      <a:pt x="2" y="73"/>
                      <a:pt x="0" y="75"/>
                    </a:cubicBezTo>
                    <a:cubicBezTo>
                      <a:pt x="10" y="75"/>
                      <a:pt x="25" y="75"/>
                      <a:pt x="30" y="75"/>
                    </a:cubicBezTo>
                    <a:cubicBezTo>
                      <a:pt x="36" y="75"/>
                      <a:pt x="35" y="76"/>
                      <a:pt x="36" y="7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0" name="Freeform 16">
                <a:extLst>
                  <a:ext uri="{FF2B5EF4-FFF2-40B4-BE49-F238E27FC236}">
                    <a16:creationId xmlns:a16="http://schemas.microsoft.com/office/drawing/2014/main" id="{C20E01FC-2900-482D-8CCA-BE89728DCD9C}"/>
                  </a:ext>
                </a:extLst>
              </p:cNvPr>
              <p:cNvSpPr>
                <a:spLocks/>
              </p:cNvSpPr>
              <p:nvPr/>
            </p:nvSpPr>
            <p:spPr bwMode="auto">
              <a:xfrm>
                <a:off x="5058989" y="3355784"/>
                <a:ext cx="80302" cy="149312"/>
              </a:xfrm>
              <a:custGeom>
                <a:avLst/>
                <a:gdLst>
                  <a:gd name="T0" fmla="*/ 10 w 35"/>
                  <a:gd name="T1" fmla="*/ 16 h 65"/>
                  <a:gd name="T2" fmla="*/ 7 w 35"/>
                  <a:gd name="T3" fmla="*/ 25 h 65"/>
                  <a:gd name="T4" fmla="*/ 2 w 35"/>
                  <a:gd name="T5" fmla="*/ 30 h 65"/>
                  <a:gd name="T6" fmla="*/ 5 w 35"/>
                  <a:gd name="T7" fmla="*/ 39 h 65"/>
                  <a:gd name="T8" fmla="*/ 9 w 35"/>
                  <a:gd name="T9" fmla="*/ 44 h 65"/>
                  <a:gd name="T10" fmla="*/ 15 w 35"/>
                  <a:gd name="T11" fmla="*/ 49 h 65"/>
                  <a:gd name="T12" fmla="*/ 19 w 35"/>
                  <a:gd name="T13" fmla="*/ 63 h 65"/>
                  <a:gd name="T14" fmla="*/ 19 w 35"/>
                  <a:gd name="T15" fmla="*/ 65 h 65"/>
                  <a:gd name="T16" fmla="*/ 23 w 35"/>
                  <a:gd name="T17" fmla="*/ 62 h 65"/>
                  <a:gd name="T18" fmla="*/ 24 w 35"/>
                  <a:gd name="T19" fmla="*/ 56 h 65"/>
                  <a:gd name="T20" fmla="*/ 25 w 35"/>
                  <a:gd name="T21" fmla="*/ 52 h 65"/>
                  <a:gd name="T22" fmla="*/ 31 w 35"/>
                  <a:gd name="T23" fmla="*/ 46 h 65"/>
                  <a:gd name="T24" fmla="*/ 34 w 35"/>
                  <a:gd name="T25" fmla="*/ 44 h 65"/>
                  <a:gd name="T26" fmla="*/ 35 w 35"/>
                  <a:gd name="T27" fmla="*/ 39 h 65"/>
                  <a:gd name="T28" fmla="*/ 32 w 35"/>
                  <a:gd name="T29" fmla="*/ 36 h 65"/>
                  <a:gd name="T30" fmla="*/ 28 w 35"/>
                  <a:gd name="T31" fmla="*/ 33 h 65"/>
                  <a:gd name="T32" fmla="*/ 22 w 35"/>
                  <a:gd name="T33" fmla="*/ 31 h 65"/>
                  <a:gd name="T34" fmla="*/ 28 w 35"/>
                  <a:gd name="T35" fmla="*/ 25 h 65"/>
                  <a:gd name="T36" fmla="*/ 29 w 35"/>
                  <a:gd name="T37" fmla="*/ 14 h 65"/>
                  <a:gd name="T38" fmla="*/ 30 w 35"/>
                  <a:gd name="T39" fmla="*/ 7 h 65"/>
                  <a:gd name="T40" fmla="*/ 29 w 35"/>
                  <a:gd name="T41" fmla="*/ 4 h 65"/>
                  <a:gd name="T42" fmla="*/ 25 w 35"/>
                  <a:gd name="T43" fmla="*/ 3 h 65"/>
                  <a:gd name="T44" fmla="*/ 14 w 35"/>
                  <a:gd name="T45" fmla="*/ 2 h 65"/>
                  <a:gd name="T46" fmla="*/ 10 w 35"/>
                  <a:gd name="T47" fmla="*/ 4 h 65"/>
                  <a:gd name="T48" fmla="*/ 10 w 35"/>
                  <a:gd name="T4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5">
                    <a:moveTo>
                      <a:pt x="10" y="16"/>
                    </a:moveTo>
                    <a:cubicBezTo>
                      <a:pt x="12" y="19"/>
                      <a:pt x="9" y="24"/>
                      <a:pt x="7" y="25"/>
                    </a:cubicBezTo>
                    <a:cubicBezTo>
                      <a:pt x="5" y="26"/>
                      <a:pt x="4" y="30"/>
                      <a:pt x="2" y="30"/>
                    </a:cubicBezTo>
                    <a:cubicBezTo>
                      <a:pt x="0" y="30"/>
                      <a:pt x="2" y="37"/>
                      <a:pt x="5" y="39"/>
                    </a:cubicBezTo>
                    <a:cubicBezTo>
                      <a:pt x="9" y="40"/>
                      <a:pt x="9" y="42"/>
                      <a:pt x="9" y="44"/>
                    </a:cubicBezTo>
                    <a:cubicBezTo>
                      <a:pt x="9" y="45"/>
                      <a:pt x="13" y="47"/>
                      <a:pt x="15" y="49"/>
                    </a:cubicBezTo>
                    <a:cubicBezTo>
                      <a:pt x="16" y="50"/>
                      <a:pt x="19" y="59"/>
                      <a:pt x="19" y="63"/>
                    </a:cubicBezTo>
                    <a:cubicBezTo>
                      <a:pt x="19" y="64"/>
                      <a:pt x="19" y="64"/>
                      <a:pt x="19" y="65"/>
                    </a:cubicBezTo>
                    <a:cubicBezTo>
                      <a:pt x="21" y="64"/>
                      <a:pt x="22" y="63"/>
                      <a:pt x="23" y="62"/>
                    </a:cubicBezTo>
                    <a:cubicBezTo>
                      <a:pt x="24" y="60"/>
                      <a:pt x="25" y="56"/>
                      <a:pt x="24" y="56"/>
                    </a:cubicBezTo>
                    <a:cubicBezTo>
                      <a:pt x="24" y="55"/>
                      <a:pt x="24" y="53"/>
                      <a:pt x="25" y="52"/>
                    </a:cubicBezTo>
                    <a:cubicBezTo>
                      <a:pt x="26" y="51"/>
                      <a:pt x="30" y="47"/>
                      <a:pt x="31" y="46"/>
                    </a:cubicBezTo>
                    <a:cubicBezTo>
                      <a:pt x="32" y="46"/>
                      <a:pt x="35" y="46"/>
                      <a:pt x="34" y="44"/>
                    </a:cubicBezTo>
                    <a:cubicBezTo>
                      <a:pt x="34" y="43"/>
                      <a:pt x="35" y="41"/>
                      <a:pt x="35" y="39"/>
                    </a:cubicBezTo>
                    <a:cubicBezTo>
                      <a:pt x="33" y="38"/>
                      <a:pt x="32" y="37"/>
                      <a:pt x="32" y="36"/>
                    </a:cubicBezTo>
                    <a:cubicBezTo>
                      <a:pt x="32" y="35"/>
                      <a:pt x="29" y="32"/>
                      <a:pt x="28" y="33"/>
                    </a:cubicBezTo>
                    <a:cubicBezTo>
                      <a:pt x="27" y="35"/>
                      <a:pt x="23" y="34"/>
                      <a:pt x="22" y="31"/>
                    </a:cubicBezTo>
                    <a:cubicBezTo>
                      <a:pt x="21" y="28"/>
                      <a:pt x="25" y="28"/>
                      <a:pt x="28" y="25"/>
                    </a:cubicBezTo>
                    <a:cubicBezTo>
                      <a:pt x="32" y="22"/>
                      <a:pt x="32" y="17"/>
                      <a:pt x="29" y="14"/>
                    </a:cubicBezTo>
                    <a:cubicBezTo>
                      <a:pt x="25" y="11"/>
                      <a:pt x="27" y="10"/>
                      <a:pt x="30" y="7"/>
                    </a:cubicBezTo>
                    <a:cubicBezTo>
                      <a:pt x="32" y="5"/>
                      <a:pt x="30" y="3"/>
                      <a:pt x="29" y="4"/>
                    </a:cubicBezTo>
                    <a:cubicBezTo>
                      <a:pt x="28" y="5"/>
                      <a:pt x="25" y="6"/>
                      <a:pt x="25" y="3"/>
                    </a:cubicBezTo>
                    <a:cubicBezTo>
                      <a:pt x="25" y="0"/>
                      <a:pt x="17" y="0"/>
                      <a:pt x="14" y="2"/>
                    </a:cubicBezTo>
                    <a:cubicBezTo>
                      <a:pt x="13" y="3"/>
                      <a:pt x="11" y="4"/>
                      <a:pt x="10" y="4"/>
                    </a:cubicBezTo>
                    <a:cubicBezTo>
                      <a:pt x="9" y="8"/>
                      <a:pt x="8" y="14"/>
                      <a:pt x="10" y="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1" name="Freeform 17">
                <a:extLst>
                  <a:ext uri="{FF2B5EF4-FFF2-40B4-BE49-F238E27FC236}">
                    <a16:creationId xmlns:a16="http://schemas.microsoft.com/office/drawing/2014/main" id="{571FE884-4A1E-403B-B184-759F9539A00D}"/>
                  </a:ext>
                </a:extLst>
              </p:cNvPr>
              <p:cNvSpPr>
                <a:spLocks/>
              </p:cNvSpPr>
              <p:nvPr/>
            </p:nvSpPr>
            <p:spPr bwMode="auto">
              <a:xfrm>
                <a:off x="4761619" y="3360803"/>
                <a:ext cx="385201" cy="370144"/>
              </a:xfrm>
              <a:custGeom>
                <a:avLst/>
                <a:gdLst>
                  <a:gd name="T0" fmla="*/ 57 w 167"/>
                  <a:gd name="T1" fmla="*/ 30 h 161"/>
                  <a:gd name="T2" fmla="*/ 58 w 167"/>
                  <a:gd name="T3" fmla="*/ 38 h 161"/>
                  <a:gd name="T4" fmla="*/ 61 w 167"/>
                  <a:gd name="T5" fmla="*/ 43 h 161"/>
                  <a:gd name="T6" fmla="*/ 59 w 167"/>
                  <a:gd name="T7" fmla="*/ 46 h 161"/>
                  <a:gd name="T8" fmla="*/ 47 w 167"/>
                  <a:gd name="T9" fmla="*/ 47 h 161"/>
                  <a:gd name="T10" fmla="*/ 42 w 167"/>
                  <a:gd name="T11" fmla="*/ 50 h 161"/>
                  <a:gd name="T12" fmla="*/ 40 w 167"/>
                  <a:gd name="T13" fmla="*/ 52 h 161"/>
                  <a:gd name="T14" fmla="*/ 39 w 167"/>
                  <a:gd name="T15" fmla="*/ 57 h 161"/>
                  <a:gd name="T16" fmla="*/ 35 w 167"/>
                  <a:gd name="T17" fmla="*/ 59 h 161"/>
                  <a:gd name="T18" fmla="*/ 29 w 167"/>
                  <a:gd name="T19" fmla="*/ 61 h 161"/>
                  <a:gd name="T20" fmla="*/ 25 w 167"/>
                  <a:gd name="T21" fmla="*/ 66 h 161"/>
                  <a:gd name="T22" fmla="*/ 18 w 167"/>
                  <a:gd name="T23" fmla="*/ 68 h 161"/>
                  <a:gd name="T24" fmla="*/ 13 w 167"/>
                  <a:gd name="T25" fmla="*/ 69 h 161"/>
                  <a:gd name="T26" fmla="*/ 0 w 167"/>
                  <a:gd name="T27" fmla="*/ 78 h 161"/>
                  <a:gd name="T28" fmla="*/ 0 w 167"/>
                  <a:gd name="T29" fmla="*/ 89 h 161"/>
                  <a:gd name="T30" fmla="*/ 1 w 167"/>
                  <a:gd name="T31" fmla="*/ 90 h 161"/>
                  <a:gd name="T32" fmla="*/ 79 w 167"/>
                  <a:gd name="T33" fmla="*/ 142 h 161"/>
                  <a:gd name="T34" fmla="*/ 85 w 167"/>
                  <a:gd name="T35" fmla="*/ 149 h 161"/>
                  <a:gd name="T36" fmla="*/ 94 w 167"/>
                  <a:gd name="T37" fmla="*/ 152 h 161"/>
                  <a:gd name="T38" fmla="*/ 98 w 167"/>
                  <a:gd name="T39" fmla="*/ 161 h 161"/>
                  <a:gd name="T40" fmla="*/ 105 w 167"/>
                  <a:gd name="T41" fmla="*/ 159 h 161"/>
                  <a:gd name="T42" fmla="*/ 118 w 167"/>
                  <a:gd name="T43" fmla="*/ 155 h 161"/>
                  <a:gd name="T44" fmla="*/ 133 w 167"/>
                  <a:gd name="T45" fmla="*/ 143 h 161"/>
                  <a:gd name="T46" fmla="*/ 167 w 167"/>
                  <a:gd name="T47" fmla="*/ 122 h 161"/>
                  <a:gd name="T48" fmla="*/ 167 w 167"/>
                  <a:gd name="T49" fmla="*/ 122 h 161"/>
                  <a:gd name="T50" fmla="*/ 163 w 167"/>
                  <a:gd name="T51" fmla="*/ 115 h 161"/>
                  <a:gd name="T52" fmla="*/ 157 w 167"/>
                  <a:gd name="T53" fmla="*/ 113 h 161"/>
                  <a:gd name="T54" fmla="*/ 152 w 167"/>
                  <a:gd name="T55" fmla="*/ 110 h 161"/>
                  <a:gd name="T56" fmla="*/ 151 w 167"/>
                  <a:gd name="T57" fmla="*/ 104 h 161"/>
                  <a:gd name="T58" fmla="*/ 147 w 167"/>
                  <a:gd name="T59" fmla="*/ 99 h 161"/>
                  <a:gd name="T60" fmla="*/ 151 w 167"/>
                  <a:gd name="T61" fmla="*/ 95 h 161"/>
                  <a:gd name="T62" fmla="*/ 149 w 167"/>
                  <a:gd name="T63" fmla="*/ 91 h 161"/>
                  <a:gd name="T64" fmla="*/ 149 w 167"/>
                  <a:gd name="T65" fmla="*/ 86 h 161"/>
                  <a:gd name="T66" fmla="*/ 150 w 167"/>
                  <a:gd name="T67" fmla="*/ 80 h 161"/>
                  <a:gd name="T68" fmla="*/ 150 w 167"/>
                  <a:gd name="T69" fmla="*/ 72 h 161"/>
                  <a:gd name="T70" fmla="*/ 147 w 167"/>
                  <a:gd name="T71" fmla="*/ 65 h 161"/>
                  <a:gd name="T72" fmla="*/ 148 w 167"/>
                  <a:gd name="T73" fmla="*/ 63 h 161"/>
                  <a:gd name="T74" fmla="*/ 148 w 167"/>
                  <a:gd name="T75" fmla="*/ 61 h 161"/>
                  <a:gd name="T76" fmla="*/ 144 w 167"/>
                  <a:gd name="T77" fmla="*/ 47 h 161"/>
                  <a:gd name="T78" fmla="*/ 138 w 167"/>
                  <a:gd name="T79" fmla="*/ 42 h 161"/>
                  <a:gd name="T80" fmla="*/ 134 w 167"/>
                  <a:gd name="T81" fmla="*/ 37 h 161"/>
                  <a:gd name="T82" fmla="*/ 131 w 167"/>
                  <a:gd name="T83" fmla="*/ 28 h 161"/>
                  <a:gd name="T84" fmla="*/ 136 w 167"/>
                  <a:gd name="T85" fmla="*/ 23 h 161"/>
                  <a:gd name="T86" fmla="*/ 139 w 167"/>
                  <a:gd name="T87" fmla="*/ 14 h 161"/>
                  <a:gd name="T88" fmla="*/ 139 w 167"/>
                  <a:gd name="T89" fmla="*/ 2 h 161"/>
                  <a:gd name="T90" fmla="*/ 131 w 167"/>
                  <a:gd name="T91" fmla="*/ 0 h 161"/>
                  <a:gd name="T92" fmla="*/ 123 w 167"/>
                  <a:gd name="T93" fmla="*/ 1 h 161"/>
                  <a:gd name="T94" fmla="*/ 112 w 167"/>
                  <a:gd name="T95" fmla="*/ 3 h 161"/>
                  <a:gd name="T96" fmla="*/ 82 w 167"/>
                  <a:gd name="T97" fmla="*/ 5 h 161"/>
                  <a:gd name="T98" fmla="*/ 69 w 167"/>
                  <a:gd name="T99" fmla="*/ 12 h 161"/>
                  <a:gd name="T100" fmla="*/ 56 w 167"/>
                  <a:gd name="T101" fmla="*/ 18 h 161"/>
                  <a:gd name="T102" fmla="*/ 53 w 167"/>
                  <a:gd name="T103" fmla="*/ 20 h 161"/>
                  <a:gd name="T104" fmla="*/ 55 w 167"/>
                  <a:gd name="T105" fmla="*/ 22 h 161"/>
                  <a:gd name="T106" fmla="*/ 57 w 167"/>
                  <a:gd name="T107" fmla="*/ 3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1">
                    <a:moveTo>
                      <a:pt x="57" y="30"/>
                    </a:moveTo>
                    <a:cubicBezTo>
                      <a:pt x="57" y="34"/>
                      <a:pt x="56" y="38"/>
                      <a:pt x="58" y="38"/>
                    </a:cubicBezTo>
                    <a:cubicBezTo>
                      <a:pt x="59" y="38"/>
                      <a:pt x="61" y="42"/>
                      <a:pt x="61" y="43"/>
                    </a:cubicBezTo>
                    <a:cubicBezTo>
                      <a:pt x="61" y="45"/>
                      <a:pt x="61" y="46"/>
                      <a:pt x="59" y="46"/>
                    </a:cubicBezTo>
                    <a:cubicBezTo>
                      <a:pt x="57" y="46"/>
                      <a:pt x="47" y="45"/>
                      <a:pt x="47" y="47"/>
                    </a:cubicBezTo>
                    <a:cubicBezTo>
                      <a:pt x="47" y="49"/>
                      <a:pt x="45" y="50"/>
                      <a:pt x="42" y="50"/>
                    </a:cubicBezTo>
                    <a:cubicBezTo>
                      <a:pt x="40" y="50"/>
                      <a:pt x="40" y="49"/>
                      <a:pt x="40" y="52"/>
                    </a:cubicBezTo>
                    <a:cubicBezTo>
                      <a:pt x="40" y="55"/>
                      <a:pt x="40" y="57"/>
                      <a:pt x="39" y="57"/>
                    </a:cubicBezTo>
                    <a:cubicBezTo>
                      <a:pt x="37" y="57"/>
                      <a:pt x="37" y="59"/>
                      <a:pt x="35" y="59"/>
                    </a:cubicBezTo>
                    <a:cubicBezTo>
                      <a:pt x="33" y="60"/>
                      <a:pt x="29" y="59"/>
                      <a:pt x="29" y="61"/>
                    </a:cubicBezTo>
                    <a:cubicBezTo>
                      <a:pt x="29" y="64"/>
                      <a:pt x="27" y="66"/>
                      <a:pt x="25" y="66"/>
                    </a:cubicBezTo>
                    <a:cubicBezTo>
                      <a:pt x="22" y="67"/>
                      <a:pt x="18" y="66"/>
                      <a:pt x="18" y="68"/>
                    </a:cubicBezTo>
                    <a:cubicBezTo>
                      <a:pt x="18" y="70"/>
                      <a:pt x="14" y="68"/>
                      <a:pt x="13" y="69"/>
                    </a:cubicBezTo>
                    <a:cubicBezTo>
                      <a:pt x="11" y="70"/>
                      <a:pt x="0" y="77"/>
                      <a:pt x="0" y="78"/>
                    </a:cubicBezTo>
                    <a:cubicBezTo>
                      <a:pt x="0" y="78"/>
                      <a:pt x="0" y="83"/>
                      <a:pt x="0" y="89"/>
                    </a:cubicBezTo>
                    <a:cubicBezTo>
                      <a:pt x="0" y="89"/>
                      <a:pt x="1" y="90"/>
                      <a:pt x="1" y="90"/>
                    </a:cubicBezTo>
                    <a:cubicBezTo>
                      <a:pt x="5" y="92"/>
                      <a:pt x="77" y="140"/>
                      <a:pt x="79" y="142"/>
                    </a:cubicBezTo>
                    <a:cubicBezTo>
                      <a:pt x="82" y="144"/>
                      <a:pt x="85" y="149"/>
                      <a:pt x="85" y="149"/>
                    </a:cubicBezTo>
                    <a:cubicBezTo>
                      <a:pt x="85" y="149"/>
                      <a:pt x="90" y="150"/>
                      <a:pt x="94" y="152"/>
                    </a:cubicBezTo>
                    <a:cubicBezTo>
                      <a:pt x="98" y="155"/>
                      <a:pt x="98" y="161"/>
                      <a:pt x="98" y="161"/>
                    </a:cubicBezTo>
                    <a:cubicBezTo>
                      <a:pt x="98" y="161"/>
                      <a:pt x="103" y="160"/>
                      <a:pt x="105" y="159"/>
                    </a:cubicBezTo>
                    <a:cubicBezTo>
                      <a:pt x="108" y="158"/>
                      <a:pt x="118" y="155"/>
                      <a:pt x="118" y="155"/>
                    </a:cubicBezTo>
                    <a:cubicBezTo>
                      <a:pt x="133" y="143"/>
                      <a:pt x="133" y="143"/>
                      <a:pt x="133" y="143"/>
                    </a:cubicBezTo>
                    <a:cubicBezTo>
                      <a:pt x="167" y="122"/>
                      <a:pt x="167" y="122"/>
                      <a:pt x="167" y="122"/>
                    </a:cubicBezTo>
                    <a:cubicBezTo>
                      <a:pt x="167" y="122"/>
                      <a:pt x="167" y="122"/>
                      <a:pt x="167" y="122"/>
                    </a:cubicBezTo>
                    <a:cubicBezTo>
                      <a:pt x="166" y="118"/>
                      <a:pt x="165" y="115"/>
                      <a:pt x="163" y="115"/>
                    </a:cubicBezTo>
                    <a:cubicBezTo>
                      <a:pt x="161" y="115"/>
                      <a:pt x="160" y="113"/>
                      <a:pt x="157" y="113"/>
                    </a:cubicBezTo>
                    <a:cubicBezTo>
                      <a:pt x="155" y="113"/>
                      <a:pt x="152" y="112"/>
                      <a:pt x="152" y="110"/>
                    </a:cubicBezTo>
                    <a:cubicBezTo>
                      <a:pt x="151" y="108"/>
                      <a:pt x="152" y="106"/>
                      <a:pt x="151" y="104"/>
                    </a:cubicBezTo>
                    <a:cubicBezTo>
                      <a:pt x="149" y="101"/>
                      <a:pt x="147" y="100"/>
                      <a:pt x="147" y="99"/>
                    </a:cubicBezTo>
                    <a:cubicBezTo>
                      <a:pt x="147" y="97"/>
                      <a:pt x="150" y="95"/>
                      <a:pt x="151" y="95"/>
                    </a:cubicBezTo>
                    <a:cubicBezTo>
                      <a:pt x="151" y="94"/>
                      <a:pt x="149" y="92"/>
                      <a:pt x="149" y="91"/>
                    </a:cubicBezTo>
                    <a:cubicBezTo>
                      <a:pt x="149" y="90"/>
                      <a:pt x="148" y="87"/>
                      <a:pt x="149" y="86"/>
                    </a:cubicBezTo>
                    <a:cubicBezTo>
                      <a:pt x="151" y="84"/>
                      <a:pt x="151" y="83"/>
                      <a:pt x="150" y="80"/>
                    </a:cubicBezTo>
                    <a:cubicBezTo>
                      <a:pt x="149" y="78"/>
                      <a:pt x="152" y="75"/>
                      <a:pt x="150" y="72"/>
                    </a:cubicBezTo>
                    <a:cubicBezTo>
                      <a:pt x="149" y="69"/>
                      <a:pt x="146" y="66"/>
                      <a:pt x="147" y="65"/>
                    </a:cubicBezTo>
                    <a:cubicBezTo>
                      <a:pt x="147" y="64"/>
                      <a:pt x="147" y="64"/>
                      <a:pt x="148" y="63"/>
                    </a:cubicBezTo>
                    <a:cubicBezTo>
                      <a:pt x="148" y="62"/>
                      <a:pt x="148" y="62"/>
                      <a:pt x="148" y="61"/>
                    </a:cubicBezTo>
                    <a:cubicBezTo>
                      <a:pt x="148" y="57"/>
                      <a:pt x="145" y="48"/>
                      <a:pt x="144" y="47"/>
                    </a:cubicBezTo>
                    <a:cubicBezTo>
                      <a:pt x="142" y="45"/>
                      <a:pt x="138" y="43"/>
                      <a:pt x="138" y="42"/>
                    </a:cubicBezTo>
                    <a:cubicBezTo>
                      <a:pt x="138" y="40"/>
                      <a:pt x="138" y="38"/>
                      <a:pt x="134" y="37"/>
                    </a:cubicBezTo>
                    <a:cubicBezTo>
                      <a:pt x="131" y="35"/>
                      <a:pt x="129" y="28"/>
                      <a:pt x="131" y="28"/>
                    </a:cubicBezTo>
                    <a:cubicBezTo>
                      <a:pt x="133" y="28"/>
                      <a:pt x="134" y="24"/>
                      <a:pt x="136" y="23"/>
                    </a:cubicBezTo>
                    <a:cubicBezTo>
                      <a:pt x="138" y="22"/>
                      <a:pt x="141" y="17"/>
                      <a:pt x="139" y="14"/>
                    </a:cubicBezTo>
                    <a:cubicBezTo>
                      <a:pt x="137" y="12"/>
                      <a:pt x="138" y="6"/>
                      <a:pt x="139" y="2"/>
                    </a:cubicBezTo>
                    <a:cubicBezTo>
                      <a:pt x="136" y="2"/>
                      <a:pt x="132" y="0"/>
                      <a:pt x="131" y="0"/>
                    </a:cubicBezTo>
                    <a:cubicBezTo>
                      <a:pt x="130" y="0"/>
                      <a:pt x="126" y="1"/>
                      <a:pt x="123" y="1"/>
                    </a:cubicBezTo>
                    <a:cubicBezTo>
                      <a:pt x="120" y="1"/>
                      <a:pt x="114" y="5"/>
                      <a:pt x="112" y="3"/>
                    </a:cubicBezTo>
                    <a:cubicBezTo>
                      <a:pt x="110" y="1"/>
                      <a:pt x="88" y="5"/>
                      <a:pt x="82" y="5"/>
                    </a:cubicBezTo>
                    <a:cubicBezTo>
                      <a:pt x="75" y="5"/>
                      <a:pt x="73" y="12"/>
                      <a:pt x="69" y="12"/>
                    </a:cubicBezTo>
                    <a:cubicBezTo>
                      <a:pt x="65" y="12"/>
                      <a:pt x="60" y="15"/>
                      <a:pt x="56" y="18"/>
                    </a:cubicBezTo>
                    <a:cubicBezTo>
                      <a:pt x="56" y="19"/>
                      <a:pt x="55" y="20"/>
                      <a:pt x="53" y="20"/>
                    </a:cubicBezTo>
                    <a:cubicBezTo>
                      <a:pt x="54" y="21"/>
                      <a:pt x="54" y="22"/>
                      <a:pt x="55" y="22"/>
                    </a:cubicBezTo>
                    <a:cubicBezTo>
                      <a:pt x="57" y="24"/>
                      <a:pt x="57" y="27"/>
                      <a:pt x="57"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2" name="Freeform 18">
                <a:extLst>
                  <a:ext uri="{FF2B5EF4-FFF2-40B4-BE49-F238E27FC236}">
                    <a16:creationId xmlns:a16="http://schemas.microsoft.com/office/drawing/2014/main" id="{D03776E1-C0F0-4B1C-B8D0-6EEE18F6D96C}"/>
                  </a:ext>
                </a:extLst>
              </p:cNvPr>
              <p:cNvSpPr>
                <a:spLocks/>
              </p:cNvSpPr>
              <p:nvPr/>
            </p:nvSpPr>
            <p:spPr bwMode="auto">
              <a:xfrm>
                <a:off x="5097886" y="3446124"/>
                <a:ext cx="283568" cy="271021"/>
              </a:xfrm>
              <a:custGeom>
                <a:avLst/>
                <a:gdLst>
                  <a:gd name="T0" fmla="*/ 14 w 123"/>
                  <a:gd name="T1" fmla="*/ 7 h 118"/>
                  <a:gd name="T2" fmla="*/ 8 w 123"/>
                  <a:gd name="T3" fmla="*/ 13 h 118"/>
                  <a:gd name="T4" fmla="*/ 7 w 123"/>
                  <a:gd name="T5" fmla="*/ 17 h 118"/>
                  <a:gd name="T6" fmla="*/ 6 w 123"/>
                  <a:gd name="T7" fmla="*/ 23 h 118"/>
                  <a:gd name="T8" fmla="*/ 1 w 123"/>
                  <a:gd name="T9" fmla="*/ 28 h 118"/>
                  <a:gd name="T10" fmla="*/ 4 w 123"/>
                  <a:gd name="T11" fmla="*/ 35 h 118"/>
                  <a:gd name="T12" fmla="*/ 4 w 123"/>
                  <a:gd name="T13" fmla="*/ 43 h 118"/>
                  <a:gd name="T14" fmla="*/ 3 w 123"/>
                  <a:gd name="T15" fmla="*/ 49 h 118"/>
                  <a:gd name="T16" fmla="*/ 3 w 123"/>
                  <a:gd name="T17" fmla="*/ 54 h 118"/>
                  <a:gd name="T18" fmla="*/ 5 w 123"/>
                  <a:gd name="T19" fmla="*/ 58 h 118"/>
                  <a:gd name="T20" fmla="*/ 1 w 123"/>
                  <a:gd name="T21" fmla="*/ 62 h 118"/>
                  <a:gd name="T22" fmla="*/ 5 w 123"/>
                  <a:gd name="T23" fmla="*/ 67 h 118"/>
                  <a:gd name="T24" fmla="*/ 6 w 123"/>
                  <a:gd name="T25" fmla="*/ 73 h 118"/>
                  <a:gd name="T26" fmla="*/ 11 w 123"/>
                  <a:gd name="T27" fmla="*/ 76 h 118"/>
                  <a:gd name="T28" fmla="*/ 17 w 123"/>
                  <a:gd name="T29" fmla="*/ 78 h 118"/>
                  <a:gd name="T30" fmla="*/ 21 w 123"/>
                  <a:gd name="T31" fmla="*/ 85 h 118"/>
                  <a:gd name="T32" fmla="*/ 33 w 123"/>
                  <a:gd name="T33" fmla="*/ 87 h 118"/>
                  <a:gd name="T34" fmla="*/ 38 w 123"/>
                  <a:gd name="T35" fmla="*/ 92 h 118"/>
                  <a:gd name="T36" fmla="*/ 52 w 123"/>
                  <a:gd name="T37" fmla="*/ 85 h 118"/>
                  <a:gd name="T38" fmla="*/ 113 w 123"/>
                  <a:gd name="T39" fmla="*/ 118 h 118"/>
                  <a:gd name="T40" fmla="*/ 113 w 123"/>
                  <a:gd name="T41" fmla="*/ 113 h 118"/>
                  <a:gd name="T42" fmla="*/ 120 w 123"/>
                  <a:gd name="T43" fmla="*/ 113 h 118"/>
                  <a:gd name="T44" fmla="*/ 120 w 123"/>
                  <a:gd name="T45" fmla="*/ 35 h 118"/>
                  <a:gd name="T46" fmla="*/ 120 w 123"/>
                  <a:gd name="T47" fmla="*/ 23 h 118"/>
                  <a:gd name="T48" fmla="*/ 121 w 123"/>
                  <a:gd name="T49" fmla="*/ 13 h 118"/>
                  <a:gd name="T50" fmla="*/ 122 w 123"/>
                  <a:gd name="T51" fmla="*/ 11 h 118"/>
                  <a:gd name="T52" fmla="*/ 122 w 123"/>
                  <a:gd name="T53" fmla="*/ 10 h 118"/>
                  <a:gd name="T54" fmla="*/ 111 w 123"/>
                  <a:gd name="T55" fmla="*/ 8 h 118"/>
                  <a:gd name="T56" fmla="*/ 99 w 123"/>
                  <a:gd name="T57" fmla="*/ 1 h 118"/>
                  <a:gd name="T58" fmla="*/ 81 w 123"/>
                  <a:gd name="T59" fmla="*/ 10 h 118"/>
                  <a:gd name="T60" fmla="*/ 82 w 123"/>
                  <a:gd name="T61" fmla="*/ 21 h 118"/>
                  <a:gd name="T62" fmla="*/ 70 w 123"/>
                  <a:gd name="T63" fmla="*/ 21 h 118"/>
                  <a:gd name="T64" fmla="*/ 55 w 123"/>
                  <a:gd name="T65" fmla="*/ 16 h 118"/>
                  <a:gd name="T66" fmla="*/ 47 w 123"/>
                  <a:gd name="T67" fmla="*/ 10 h 118"/>
                  <a:gd name="T68" fmla="*/ 42 w 123"/>
                  <a:gd name="T69" fmla="*/ 5 h 118"/>
                  <a:gd name="T70" fmla="*/ 27 w 123"/>
                  <a:gd name="T71" fmla="*/ 2 h 118"/>
                  <a:gd name="T72" fmla="*/ 18 w 123"/>
                  <a:gd name="T73" fmla="*/ 0 h 118"/>
                  <a:gd name="T74" fmla="*/ 17 w 123"/>
                  <a:gd name="T75" fmla="*/ 5 h 118"/>
                  <a:gd name="T76" fmla="*/ 14 w 123"/>
                  <a:gd name="T77" fmla="*/ 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8">
                    <a:moveTo>
                      <a:pt x="14" y="7"/>
                    </a:moveTo>
                    <a:cubicBezTo>
                      <a:pt x="13" y="8"/>
                      <a:pt x="9" y="12"/>
                      <a:pt x="8" y="13"/>
                    </a:cubicBezTo>
                    <a:cubicBezTo>
                      <a:pt x="7" y="14"/>
                      <a:pt x="7" y="16"/>
                      <a:pt x="7" y="17"/>
                    </a:cubicBezTo>
                    <a:cubicBezTo>
                      <a:pt x="8" y="17"/>
                      <a:pt x="7" y="21"/>
                      <a:pt x="6" y="23"/>
                    </a:cubicBezTo>
                    <a:cubicBezTo>
                      <a:pt x="5" y="25"/>
                      <a:pt x="1" y="26"/>
                      <a:pt x="1" y="28"/>
                    </a:cubicBezTo>
                    <a:cubicBezTo>
                      <a:pt x="0" y="29"/>
                      <a:pt x="3" y="32"/>
                      <a:pt x="4" y="35"/>
                    </a:cubicBezTo>
                    <a:cubicBezTo>
                      <a:pt x="6" y="38"/>
                      <a:pt x="3" y="41"/>
                      <a:pt x="4" y="43"/>
                    </a:cubicBezTo>
                    <a:cubicBezTo>
                      <a:pt x="5" y="46"/>
                      <a:pt x="5" y="47"/>
                      <a:pt x="3" y="49"/>
                    </a:cubicBezTo>
                    <a:cubicBezTo>
                      <a:pt x="2" y="50"/>
                      <a:pt x="3" y="53"/>
                      <a:pt x="3" y="54"/>
                    </a:cubicBezTo>
                    <a:cubicBezTo>
                      <a:pt x="3" y="55"/>
                      <a:pt x="5" y="57"/>
                      <a:pt x="5" y="58"/>
                    </a:cubicBezTo>
                    <a:cubicBezTo>
                      <a:pt x="4" y="58"/>
                      <a:pt x="1" y="60"/>
                      <a:pt x="1" y="62"/>
                    </a:cubicBezTo>
                    <a:cubicBezTo>
                      <a:pt x="1" y="63"/>
                      <a:pt x="3" y="64"/>
                      <a:pt x="5" y="67"/>
                    </a:cubicBezTo>
                    <a:cubicBezTo>
                      <a:pt x="6" y="69"/>
                      <a:pt x="5" y="71"/>
                      <a:pt x="6" y="73"/>
                    </a:cubicBezTo>
                    <a:cubicBezTo>
                      <a:pt x="6" y="75"/>
                      <a:pt x="9" y="76"/>
                      <a:pt x="11" y="76"/>
                    </a:cubicBezTo>
                    <a:cubicBezTo>
                      <a:pt x="14" y="76"/>
                      <a:pt x="15" y="78"/>
                      <a:pt x="17" y="78"/>
                    </a:cubicBezTo>
                    <a:cubicBezTo>
                      <a:pt x="19" y="78"/>
                      <a:pt x="20" y="81"/>
                      <a:pt x="21" y="85"/>
                    </a:cubicBezTo>
                    <a:cubicBezTo>
                      <a:pt x="22" y="85"/>
                      <a:pt x="30" y="85"/>
                      <a:pt x="33" y="87"/>
                    </a:cubicBezTo>
                    <a:cubicBezTo>
                      <a:pt x="36" y="89"/>
                      <a:pt x="38" y="92"/>
                      <a:pt x="38" y="92"/>
                    </a:cubicBezTo>
                    <a:cubicBezTo>
                      <a:pt x="52" y="85"/>
                      <a:pt x="52" y="85"/>
                      <a:pt x="52" y="85"/>
                    </a:cubicBezTo>
                    <a:cubicBezTo>
                      <a:pt x="113" y="118"/>
                      <a:pt x="113" y="118"/>
                      <a:pt x="113" y="118"/>
                    </a:cubicBezTo>
                    <a:cubicBezTo>
                      <a:pt x="113" y="113"/>
                      <a:pt x="113" y="113"/>
                      <a:pt x="113" y="113"/>
                    </a:cubicBezTo>
                    <a:cubicBezTo>
                      <a:pt x="120" y="113"/>
                      <a:pt x="120" y="113"/>
                      <a:pt x="120" y="113"/>
                    </a:cubicBezTo>
                    <a:cubicBezTo>
                      <a:pt x="120" y="113"/>
                      <a:pt x="120" y="40"/>
                      <a:pt x="120" y="35"/>
                    </a:cubicBezTo>
                    <a:cubicBezTo>
                      <a:pt x="120" y="29"/>
                      <a:pt x="118" y="26"/>
                      <a:pt x="120" y="23"/>
                    </a:cubicBezTo>
                    <a:cubicBezTo>
                      <a:pt x="123" y="20"/>
                      <a:pt x="119" y="18"/>
                      <a:pt x="121" y="13"/>
                    </a:cubicBezTo>
                    <a:cubicBezTo>
                      <a:pt x="122" y="12"/>
                      <a:pt x="122" y="11"/>
                      <a:pt x="122" y="11"/>
                    </a:cubicBezTo>
                    <a:cubicBezTo>
                      <a:pt x="122" y="11"/>
                      <a:pt x="122" y="11"/>
                      <a:pt x="122" y="10"/>
                    </a:cubicBezTo>
                    <a:cubicBezTo>
                      <a:pt x="121" y="9"/>
                      <a:pt x="118" y="9"/>
                      <a:pt x="111" y="8"/>
                    </a:cubicBezTo>
                    <a:cubicBezTo>
                      <a:pt x="104" y="7"/>
                      <a:pt x="107" y="2"/>
                      <a:pt x="99" y="1"/>
                    </a:cubicBezTo>
                    <a:cubicBezTo>
                      <a:pt x="91" y="1"/>
                      <a:pt x="81" y="7"/>
                      <a:pt x="81" y="10"/>
                    </a:cubicBezTo>
                    <a:cubicBezTo>
                      <a:pt x="81" y="14"/>
                      <a:pt x="85" y="17"/>
                      <a:pt x="82" y="21"/>
                    </a:cubicBezTo>
                    <a:cubicBezTo>
                      <a:pt x="79" y="24"/>
                      <a:pt x="74" y="25"/>
                      <a:pt x="70" y="21"/>
                    </a:cubicBezTo>
                    <a:cubicBezTo>
                      <a:pt x="66" y="17"/>
                      <a:pt x="60" y="16"/>
                      <a:pt x="55" y="16"/>
                    </a:cubicBezTo>
                    <a:cubicBezTo>
                      <a:pt x="50" y="16"/>
                      <a:pt x="46" y="13"/>
                      <a:pt x="47" y="10"/>
                    </a:cubicBezTo>
                    <a:cubicBezTo>
                      <a:pt x="47" y="7"/>
                      <a:pt x="46" y="6"/>
                      <a:pt x="42" y="5"/>
                    </a:cubicBezTo>
                    <a:cubicBezTo>
                      <a:pt x="38" y="5"/>
                      <a:pt x="34" y="1"/>
                      <a:pt x="27" y="2"/>
                    </a:cubicBezTo>
                    <a:cubicBezTo>
                      <a:pt x="23" y="3"/>
                      <a:pt x="20" y="2"/>
                      <a:pt x="18" y="0"/>
                    </a:cubicBezTo>
                    <a:cubicBezTo>
                      <a:pt x="18" y="2"/>
                      <a:pt x="17" y="4"/>
                      <a:pt x="17" y="5"/>
                    </a:cubicBezTo>
                    <a:cubicBezTo>
                      <a:pt x="18" y="7"/>
                      <a:pt x="15" y="7"/>
                      <a:pt x="1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3" name="Freeform 19">
                <a:extLst>
                  <a:ext uri="{FF2B5EF4-FFF2-40B4-BE49-F238E27FC236}">
                    <a16:creationId xmlns:a16="http://schemas.microsoft.com/office/drawing/2014/main" id="{A3EB4280-7A5D-4341-B873-31506CAF54D3}"/>
                  </a:ext>
                </a:extLst>
              </p:cNvPr>
              <p:cNvSpPr>
                <a:spLocks/>
              </p:cNvSpPr>
              <p:nvPr/>
            </p:nvSpPr>
            <p:spPr bwMode="auto">
              <a:xfrm>
                <a:off x="4612307" y="3823796"/>
                <a:ext cx="55208" cy="18821"/>
              </a:xfrm>
              <a:custGeom>
                <a:avLst/>
                <a:gdLst>
                  <a:gd name="T0" fmla="*/ 12 w 24"/>
                  <a:gd name="T1" fmla="*/ 5 h 8"/>
                  <a:gd name="T2" fmla="*/ 19 w 24"/>
                  <a:gd name="T3" fmla="*/ 7 h 8"/>
                  <a:gd name="T4" fmla="*/ 24 w 24"/>
                  <a:gd name="T5" fmla="*/ 6 h 8"/>
                  <a:gd name="T6" fmla="*/ 19 w 24"/>
                  <a:gd name="T7" fmla="*/ 5 h 8"/>
                  <a:gd name="T8" fmla="*/ 12 w 24"/>
                  <a:gd name="T9" fmla="*/ 2 h 8"/>
                  <a:gd name="T10" fmla="*/ 1 w 24"/>
                  <a:gd name="T11" fmla="*/ 4 h 8"/>
                  <a:gd name="T12" fmla="*/ 0 w 24"/>
                  <a:gd name="T13" fmla="*/ 8 h 8"/>
                  <a:gd name="T14" fmla="*/ 3 w 24"/>
                  <a:gd name="T15" fmla="*/ 8 h 8"/>
                  <a:gd name="T16" fmla="*/ 12 w 2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
                    <a:moveTo>
                      <a:pt x="12" y="5"/>
                    </a:moveTo>
                    <a:cubicBezTo>
                      <a:pt x="14" y="4"/>
                      <a:pt x="16" y="7"/>
                      <a:pt x="19" y="7"/>
                    </a:cubicBezTo>
                    <a:cubicBezTo>
                      <a:pt x="21" y="7"/>
                      <a:pt x="24" y="6"/>
                      <a:pt x="24" y="6"/>
                    </a:cubicBezTo>
                    <a:cubicBezTo>
                      <a:pt x="24" y="6"/>
                      <a:pt x="23" y="5"/>
                      <a:pt x="19" y="5"/>
                    </a:cubicBezTo>
                    <a:cubicBezTo>
                      <a:pt x="15" y="5"/>
                      <a:pt x="15" y="0"/>
                      <a:pt x="12" y="2"/>
                    </a:cubicBezTo>
                    <a:cubicBezTo>
                      <a:pt x="8" y="4"/>
                      <a:pt x="6" y="4"/>
                      <a:pt x="1" y="4"/>
                    </a:cubicBezTo>
                    <a:cubicBezTo>
                      <a:pt x="1" y="5"/>
                      <a:pt x="1" y="7"/>
                      <a:pt x="0" y="8"/>
                    </a:cubicBezTo>
                    <a:cubicBezTo>
                      <a:pt x="2" y="8"/>
                      <a:pt x="2" y="8"/>
                      <a:pt x="3" y="8"/>
                    </a:cubicBezTo>
                    <a:cubicBezTo>
                      <a:pt x="5" y="8"/>
                      <a:pt x="10" y="7"/>
                      <a:pt x="1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4" name="Freeform 20">
                <a:extLst>
                  <a:ext uri="{FF2B5EF4-FFF2-40B4-BE49-F238E27FC236}">
                    <a16:creationId xmlns:a16="http://schemas.microsoft.com/office/drawing/2014/main" id="{7ACB97B2-81D6-49C3-AE4E-BEE2BCAE24C3}"/>
                  </a:ext>
                </a:extLst>
              </p:cNvPr>
              <p:cNvSpPr>
                <a:spLocks/>
              </p:cNvSpPr>
              <p:nvPr/>
            </p:nvSpPr>
            <p:spPr bwMode="auto">
              <a:xfrm>
                <a:off x="4599759" y="3772353"/>
                <a:ext cx="111671" cy="87831"/>
              </a:xfrm>
              <a:custGeom>
                <a:avLst/>
                <a:gdLst>
                  <a:gd name="T0" fmla="*/ 11 w 48"/>
                  <a:gd name="T1" fmla="*/ 36 h 38"/>
                  <a:gd name="T2" fmla="*/ 16 w 48"/>
                  <a:gd name="T3" fmla="*/ 34 h 38"/>
                  <a:gd name="T4" fmla="*/ 27 w 48"/>
                  <a:gd name="T5" fmla="*/ 33 h 38"/>
                  <a:gd name="T6" fmla="*/ 30 w 48"/>
                  <a:gd name="T7" fmla="*/ 34 h 38"/>
                  <a:gd name="T8" fmla="*/ 30 w 48"/>
                  <a:gd name="T9" fmla="*/ 33 h 38"/>
                  <a:gd name="T10" fmla="*/ 35 w 48"/>
                  <a:gd name="T11" fmla="*/ 36 h 38"/>
                  <a:gd name="T12" fmla="*/ 47 w 48"/>
                  <a:gd name="T13" fmla="*/ 36 h 38"/>
                  <a:gd name="T14" fmla="*/ 48 w 48"/>
                  <a:gd name="T15" fmla="*/ 36 h 38"/>
                  <a:gd name="T16" fmla="*/ 48 w 48"/>
                  <a:gd name="T17" fmla="*/ 31 h 38"/>
                  <a:gd name="T18" fmla="*/ 44 w 48"/>
                  <a:gd name="T19" fmla="*/ 26 h 38"/>
                  <a:gd name="T20" fmla="*/ 42 w 48"/>
                  <a:gd name="T21" fmla="*/ 21 h 38"/>
                  <a:gd name="T22" fmla="*/ 41 w 48"/>
                  <a:gd name="T23" fmla="*/ 18 h 38"/>
                  <a:gd name="T24" fmla="*/ 36 w 48"/>
                  <a:gd name="T25" fmla="*/ 13 h 38"/>
                  <a:gd name="T26" fmla="*/ 31 w 48"/>
                  <a:gd name="T27" fmla="*/ 5 h 38"/>
                  <a:gd name="T28" fmla="*/ 28 w 48"/>
                  <a:gd name="T29" fmla="*/ 5 h 38"/>
                  <a:gd name="T30" fmla="*/ 23 w 48"/>
                  <a:gd name="T31" fmla="*/ 2 h 38"/>
                  <a:gd name="T32" fmla="*/ 17 w 48"/>
                  <a:gd name="T33" fmla="*/ 2 h 38"/>
                  <a:gd name="T34" fmla="*/ 10 w 48"/>
                  <a:gd name="T35" fmla="*/ 2 h 38"/>
                  <a:gd name="T36" fmla="*/ 5 w 48"/>
                  <a:gd name="T37" fmla="*/ 6 h 38"/>
                  <a:gd name="T38" fmla="*/ 5 w 48"/>
                  <a:gd name="T39" fmla="*/ 6 h 38"/>
                  <a:gd name="T40" fmla="*/ 3 w 48"/>
                  <a:gd name="T41" fmla="*/ 13 h 38"/>
                  <a:gd name="T42" fmla="*/ 6 w 48"/>
                  <a:gd name="T43" fmla="*/ 24 h 38"/>
                  <a:gd name="T44" fmla="*/ 6 w 48"/>
                  <a:gd name="T45" fmla="*/ 26 h 38"/>
                  <a:gd name="T46" fmla="*/ 17 w 48"/>
                  <a:gd name="T47" fmla="*/ 24 h 38"/>
                  <a:gd name="T48" fmla="*/ 24 w 48"/>
                  <a:gd name="T49" fmla="*/ 27 h 38"/>
                  <a:gd name="T50" fmla="*/ 29 w 48"/>
                  <a:gd name="T51" fmla="*/ 28 h 38"/>
                  <a:gd name="T52" fmla="*/ 24 w 48"/>
                  <a:gd name="T53" fmla="*/ 29 h 38"/>
                  <a:gd name="T54" fmla="*/ 17 w 48"/>
                  <a:gd name="T55" fmla="*/ 27 h 38"/>
                  <a:gd name="T56" fmla="*/ 8 w 48"/>
                  <a:gd name="T57" fmla="*/ 30 h 38"/>
                  <a:gd name="T58" fmla="*/ 5 w 48"/>
                  <a:gd name="T59" fmla="*/ 30 h 38"/>
                  <a:gd name="T60" fmla="*/ 6 w 48"/>
                  <a:gd name="T61" fmla="*/ 34 h 38"/>
                  <a:gd name="T62" fmla="*/ 7 w 48"/>
                  <a:gd name="T63" fmla="*/ 35 h 38"/>
                  <a:gd name="T64" fmla="*/ 11 w 48"/>
                  <a:gd name="T6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8">
                    <a:moveTo>
                      <a:pt x="11" y="36"/>
                    </a:moveTo>
                    <a:cubicBezTo>
                      <a:pt x="13" y="36"/>
                      <a:pt x="16" y="34"/>
                      <a:pt x="16" y="34"/>
                    </a:cubicBezTo>
                    <a:cubicBezTo>
                      <a:pt x="16" y="34"/>
                      <a:pt x="26" y="34"/>
                      <a:pt x="27" y="33"/>
                    </a:cubicBezTo>
                    <a:cubicBezTo>
                      <a:pt x="28" y="33"/>
                      <a:pt x="29" y="34"/>
                      <a:pt x="30" y="34"/>
                    </a:cubicBezTo>
                    <a:cubicBezTo>
                      <a:pt x="30" y="34"/>
                      <a:pt x="30" y="33"/>
                      <a:pt x="30" y="33"/>
                    </a:cubicBezTo>
                    <a:cubicBezTo>
                      <a:pt x="30" y="33"/>
                      <a:pt x="35" y="34"/>
                      <a:pt x="35" y="36"/>
                    </a:cubicBezTo>
                    <a:cubicBezTo>
                      <a:pt x="36" y="37"/>
                      <a:pt x="43" y="38"/>
                      <a:pt x="47" y="36"/>
                    </a:cubicBezTo>
                    <a:cubicBezTo>
                      <a:pt x="47" y="36"/>
                      <a:pt x="48" y="36"/>
                      <a:pt x="48" y="36"/>
                    </a:cubicBezTo>
                    <a:cubicBezTo>
                      <a:pt x="48" y="34"/>
                      <a:pt x="48" y="32"/>
                      <a:pt x="48" y="31"/>
                    </a:cubicBezTo>
                    <a:cubicBezTo>
                      <a:pt x="48" y="30"/>
                      <a:pt x="45" y="27"/>
                      <a:pt x="44" y="26"/>
                    </a:cubicBezTo>
                    <a:cubicBezTo>
                      <a:pt x="42" y="24"/>
                      <a:pt x="42" y="21"/>
                      <a:pt x="42" y="21"/>
                    </a:cubicBezTo>
                    <a:cubicBezTo>
                      <a:pt x="41" y="18"/>
                      <a:pt x="41" y="18"/>
                      <a:pt x="41" y="18"/>
                    </a:cubicBezTo>
                    <a:cubicBezTo>
                      <a:pt x="41" y="18"/>
                      <a:pt x="40" y="14"/>
                      <a:pt x="36" y="13"/>
                    </a:cubicBezTo>
                    <a:cubicBezTo>
                      <a:pt x="33" y="12"/>
                      <a:pt x="31" y="5"/>
                      <a:pt x="31" y="5"/>
                    </a:cubicBezTo>
                    <a:cubicBezTo>
                      <a:pt x="28" y="5"/>
                      <a:pt x="28" y="5"/>
                      <a:pt x="28" y="5"/>
                    </a:cubicBezTo>
                    <a:cubicBezTo>
                      <a:pt x="28" y="5"/>
                      <a:pt x="26" y="3"/>
                      <a:pt x="23" y="2"/>
                    </a:cubicBezTo>
                    <a:cubicBezTo>
                      <a:pt x="21" y="0"/>
                      <a:pt x="17" y="2"/>
                      <a:pt x="17" y="2"/>
                    </a:cubicBezTo>
                    <a:cubicBezTo>
                      <a:pt x="17" y="2"/>
                      <a:pt x="13" y="3"/>
                      <a:pt x="10" y="2"/>
                    </a:cubicBezTo>
                    <a:cubicBezTo>
                      <a:pt x="7" y="2"/>
                      <a:pt x="8" y="5"/>
                      <a:pt x="5" y="6"/>
                    </a:cubicBezTo>
                    <a:cubicBezTo>
                      <a:pt x="5" y="6"/>
                      <a:pt x="5" y="6"/>
                      <a:pt x="5" y="6"/>
                    </a:cubicBezTo>
                    <a:cubicBezTo>
                      <a:pt x="5" y="8"/>
                      <a:pt x="4" y="11"/>
                      <a:pt x="3" y="13"/>
                    </a:cubicBezTo>
                    <a:cubicBezTo>
                      <a:pt x="0" y="17"/>
                      <a:pt x="4" y="22"/>
                      <a:pt x="6" y="24"/>
                    </a:cubicBezTo>
                    <a:cubicBezTo>
                      <a:pt x="6" y="24"/>
                      <a:pt x="7" y="25"/>
                      <a:pt x="6" y="26"/>
                    </a:cubicBezTo>
                    <a:cubicBezTo>
                      <a:pt x="11" y="26"/>
                      <a:pt x="13" y="26"/>
                      <a:pt x="17" y="24"/>
                    </a:cubicBezTo>
                    <a:cubicBezTo>
                      <a:pt x="20" y="22"/>
                      <a:pt x="20" y="27"/>
                      <a:pt x="24" y="27"/>
                    </a:cubicBezTo>
                    <a:cubicBezTo>
                      <a:pt x="28" y="27"/>
                      <a:pt x="29" y="28"/>
                      <a:pt x="29" y="28"/>
                    </a:cubicBezTo>
                    <a:cubicBezTo>
                      <a:pt x="29" y="28"/>
                      <a:pt x="26" y="29"/>
                      <a:pt x="24" y="29"/>
                    </a:cubicBezTo>
                    <a:cubicBezTo>
                      <a:pt x="21" y="29"/>
                      <a:pt x="19" y="26"/>
                      <a:pt x="17" y="27"/>
                    </a:cubicBezTo>
                    <a:cubicBezTo>
                      <a:pt x="15" y="29"/>
                      <a:pt x="10" y="30"/>
                      <a:pt x="8" y="30"/>
                    </a:cubicBezTo>
                    <a:cubicBezTo>
                      <a:pt x="7" y="30"/>
                      <a:pt x="7" y="30"/>
                      <a:pt x="5" y="30"/>
                    </a:cubicBezTo>
                    <a:cubicBezTo>
                      <a:pt x="5" y="32"/>
                      <a:pt x="5" y="33"/>
                      <a:pt x="6" y="34"/>
                    </a:cubicBezTo>
                    <a:cubicBezTo>
                      <a:pt x="7" y="34"/>
                      <a:pt x="7" y="35"/>
                      <a:pt x="7" y="35"/>
                    </a:cubicBezTo>
                    <a:cubicBezTo>
                      <a:pt x="11" y="34"/>
                      <a:pt x="10" y="36"/>
                      <a:pt x="11" y="3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5" name="Freeform 21">
                <a:extLst>
                  <a:ext uri="{FF2B5EF4-FFF2-40B4-BE49-F238E27FC236}">
                    <a16:creationId xmlns:a16="http://schemas.microsoft.com/office/drawing/2014/main" id="{6E767A31-D2EC-4C31-8A0F-FCA2A8034DBE}"/>
                  </a:ext>
                </a:extLst>
              </p:cNvPr>
              <p:cNvSpPr>
                <a:spLocks/>
              </p:cNvSpPr>
              <p:nvPr/>
            </p:nvSpPr>
            <p:spPr bwMode="auto">
              <a:xfrm>
                <a:off x="4616071" y="3848891"/>
                <a:ext cx="52698" cy="32623"/>
              </a:xfrm>
              <a:custGeom>
                <a:avLst/>
                <a:gdLst>
                  <a:gd name="T0" fmla="*/ 12 w 23"/>
                  <a:gd name="T1" fmla="*/ 13 h 14"/>
                  <a:gd name="T2" fmla="*/ 18 w 23"/>
                  <a:gd name="T3" fmla="*/ 9 h 14"/>
                  <a:gd name="T4" fmla="*/ 21 w 23"/>
                  <a:gd name="T5" fmla="*/ 8 h 14"/>
                  <a:gd name="T6" fmla="*/ 21 w 23"/>
                  <a:gd name="T7" fmla="*/ 4 h 14"/>
                  <a:gd name="T8" fmla="*/ 23 w 23"/>
                  <a:gd name="T9" fmla="*/ 1 h 14"/>
                  <a:gd name="T10" fmla="*/ 20 w 23"/>
                  <a:gd name="T11" fmla="*/ 0 h 14"/>
                  <a:gd name="T12" fmla="*/ 9 w 23"/>
                  <a:gd name="T13" fmla="*/ 1 h 14"/>
                  <a:gd name="T14" fmla="*/ 4 w 23"/>
                  <a:gd name="T15" fmla="*/ 3 h 14"/>
                  <a:gd name="T16" fmla="*/ 0 w 23"/>
                  <a:gd name="T17" fmla="*/ 2 h 14"/>
                  <a:gd name="T18" fmla="*/ 7 w 23"/>
                  <a:gd name="T19" fmla="*/ 7 h 14"/>
                  <a:gd name="T20" fmla="*/ 10 w 23"/>
                  <a:gd name="T21" fmla="*/ 13 h 14"/>
                  <a:gd name="T22" fmla="*/ 11 w 23"/>
                  <a:gd name="T23" fmla="*/ 14 h 14"/>
                  <a:gd name="T24" fmla="*/ 12 w 23"/>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4">
                    <a:moveTo>
                      <a:pt x="12" y="13"/>
                    </a:moveTo>
                    <a:cubicBezTo>
                      <a:pt x="14" y="12"/>
                      <a:pt x="17" y="8"/>
                      <a:pt x="18" y="9"/>
                    </a:cubicBezTo>
                    <a:cubicBezTo>
                      <a:pt x="20" y="10"/>
                      <a:pt x="21" y="8"/>
                      <a:pt x="21" y="8"/>
                    </a:cubicBezTo>
                    <a:cubicBezTo>
                      <a:pt x="21" y="7"/>
                      <a:pt x="19" y="5"/>
                      <a:pt x="21" y="4"/>
                    </a:cubicBezTo>
                    <a:cubicBezTo>
                      <a:pt x="22" y="4"/>
                      <a:pt x="22" y="2"/>
                      <a:pt x="23" y="1"/>
                    </a:cubicBezTo>
                    <a:cubicBezTo>
                      <a:pt x="22" y="1"/>
                      <a:pt x="21" y="0"/>
                      <a:pt x="20" y="0"/>
                    </a:cubicBezTo>
                    <a:cubicBezTo>
                      <a:pt x="19" y="1"/>
                      <a:pt x="9" y="1"/>
                      <a:pt x="9" y="1"/>
                    </a:cubicBezTo>
                    <a:cubicBezTo>
                      <a:pt x="9" y="1"/>
                      <a:pt x="6" y="3"/>
                      <a:pt x="4" y="3"/>
                    </a:cubicBezTo>
                    <a:cubicBezTo>
                      <a:pt x="3" y="3"/>
                      <a:pt x="4" y="1"/>
                      <a:pt x="0" y="2"/>
                    </a:cubicBezTo>
                    <a:cubicBezTo>
                      <a:pt x="2" y="5"/>
                      <a:pt x="2" y="6"/>
                      <a:pt x="7" y="7"/>
                    </a:cubicBezTo>
                    <a:cubicBezTo>
                      <a:pt x="11" y="8"/>
                      <a:pt x="6" y="11"/>
                      <a:pt x="10" y="13"/>
                    </a:cubicBezTo>
                    <a:cubicBezTo>
                      <a:pt x="10" y="13"/>
                      <a:pt x="11" y="14"/>
                      <a:pt x="11" y="14"/>
                    </a:cubicBezTo>
                    <a:cubicBezTo>
                      <a:pt x="11" y="13"/>
                      <a:pt x="12" y="13"/>
                      <a:pt x="12"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6" name="Freeform 22">
                <a:extLst>
                  <a:ext uri="{FF2B5EF4-FFF2-40B4-BE49-F238E27FC236}">
                    <a16:creationId xmlns:a16="http://schemas.microsoft.com/office/drawing/2014/main" id="{D22E562F-F50A-4B34-8D0A-49DB668C5F47}"/>
                  </a:ext>
                </a:extLst>
              </p:cNvPr>
              <p:cNvSpPr>
                <a:spLocks/>
              </p:cNvSpPr>
              <p:nvPr/>
            </p:nvSpPr>
            <p:spPr bwMode="auto">
              <a:xfrm>
                <a:off x="5190735" y="3876495"/>
                <a:ext cx="228360" cy="161860"/>
              </a:xfrm>
              <a:custGeom>
                <a:avLst/>
                <a:gdLst>
                  <a:gd name="T0" fmla="*/ 91 w 99"/>
                  <a:gd name="T1" fmla="*/ 40 h 70"/>
                  <a:gd name="T2" fmla="*/ 88 w 99"/>
                  <a:gd name="T3" fmla="*/ 35 h 70"/>
                  <a:gd name="T4" fmla="*/ 83 w 99"/>
                  <a:gd name="T5" fmla="*/ 30 h 70"/>
                  <a:gd name="T6" fmla="*/ 80 w 99"/>
                  <a:gd name="T7" fmla="*/ 25 h 70"/>
                  <a:gd name="T8" fmla="*/ 74 w 99"/>
                  <a:gd name="T9" fmla="*/ 22 h 70"/>
                  <a:gd name="T10" fmla="*/ 73 w 99"/>
                  <a:gd name="T11" fmla="*/ 20 h 70"/>
                  <a:gd name="T12" fmla="*/ 69 w 99"/>
                  <a:gd name="T13" fmla="*/ 19 h 70"/>
                  <a:gd name="T14" fmla="*/ 70 w 99"/>
                  <a:gd name="T15" fmla="*/ 16 h 70"/>
                  <a:gd name="T16" fmla="*/ 70 w 99"/>
                  <a:gd name="T17" fmla="*/ 9 h 70"/>
                  <a:gd name="T18" fmla="*/ 64 w 99"/>
                  <a:gd name="T19" fmla="*/ 2 h 70"/>
                  <a:gd name="T20" fmla="*/ 62 w 99"/>
                  <a:gd name="T21" fmla="*/ 1 h 70"/>
                  <a:gd name="T22" fmla="*/ 56 w 99"/>
                  <a:gd name="T23" fmla="*/ 4 h 70"/>
                  <a:gd name="T24" fmla="*/ 54 w 99"/>
                  <a:gd name="T25" fmla="*/ 8 h 70"/>
                  <a:gd name="T26" fmla="*/ 46 w 99"/>
                  <a:gd name="T27" fmla="*/ 16 h 70"/>
                  <a:gd name="T28" fmla="*/ 35 w 99"/>
                  <a:gd name="T29" fmla="*/ 18 h 70"/>
                  <a:gd name="T30" fmla="*/ 34 w 99"/>
                  <a:gd name="T31" fmla="*/ 23 h 70"/>
                  <a:gd name="T32" fmla="*/ 27 w 99"/>
                  <a:gd name="T33" fmla="*/ 26 h 70"/>
                  <a:gd name="T34" fmla="*/ 18 w 99"/>
                  <a:gd name="T35" fmla="*/ 29 h 70"/>
                  <a:gd name="T36" fmla="*/ 13 w 99"/>
                  <a:gd name="T37" fmla="*/ 29 h 70"/>
                  <a:gd name="T38" fmla="*/ 9 w 99"/>
                  <a:gd name="T39" fmla="*/ 31 h 70"/>
                  <a:gd name="T40" fmla="*/ 8 w 99"/>
                  <a:gd name="T41" fmla="*/ 30 h 70"/>
                  <a:gd name="T42" fmla="*/ 4 w 99"/>
                  <a:gd name="T43" fmla="*/ 35 h 70"/>
                  <a:gd name="T44" fmla="*/ 0 w 99"/>
                  <a:gd name="T45" fmla="*/ 43 h 70"/>
                  <a:gd name="T46" fmla="*/ 1 w 99"/>
                  <a:gd name="T47" fmla="*/ 50 h 70"/>
                  <a:gd name="T48" fmla="*/ 3 w 99"/>
                  <a:gd name="T49" fmla="*/ 56 h 70"/>
                  <a:gd name="T50" fmla="*/ 5 w 99"/>
                  <a:gd name="T51" fmla="*/ 61 h 70"/>
                  <a:gd name="T52" fmla="*/ 6 w 99"/>
                  <a:gd name="T53" fmla="*/ 64 h 70"/>
                  <a:gd name="T54" fmla="*/ 12 w 99"/>
                  <a:gd name="T55" fmla="*/ 69 h 70"/>
                  <a:gd name="T56" fmla="*/ 13 w 99"/>
                  <a:gd name="T57" fmla="*/ 70 h 70"/>
                  <a:gd name="T58" fmla="*/ 14 w 99"/>
                  <a:gd name="T59" fmla="*/ 69 h 70"/>
                  <a:gd name="T60" fmla="*/ 15 w 99"/>
                  <a:gd name="T61" fmla="*/ 63 h 70"/>
                  <a:gd name="T62" fmla="*/ 19 w 99"/>
                  <a:gd name="T63" fmla="*/ 62 h 70"/>
                  <a:gd name="T64" fmla="*/ 23 w 99"/>
                  <a:gd name="T65" fmla="*/ 61 h 70"/>
                  <a:gd name="T66" fmla="*/ 30 w 99"/>
                  <a:gd name="T67" fmla="*/ 62 h 70"/>
                  <a:gd name="T68" fmla="*/ 30 w 99"/>
                  <a:gd name="T69" fmla="*/ 57 h 70"/>
                  <a:gd name="T70" fmla="*/ 38 w 99"/>
                  <a:gd name="T71" fmla="*/ 50 h 70"/>
                  <a:gd name="T72" fmla="*/ 45 w 99"/>
                  <a:gd name="T73" fmla="*/ 55 h 70"/>
                  <a:gd name="T74" fmla="*/ 60 w 99"/>
                  <a:gd name="T75" fmla="*/ 58 h 70"/>
                  <a:gd name="T76" fmla="*/ 63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9"/>
                      <a:pt x="91" y="37"/>
                      <a:pt x="88" y="35"/>
                    </a:cubicBezTo>
                    <a:cubicBezTo>
                      <a:pt x="85" y="32"/>
                      <a:pt x="83" y="32"/>
                      <a:pt x="83" y="30"/>
                    </a:cubicBezTo>
                    <a:cubicBezTo>
                      <a:pt x="83" y="29"/>
                      <a:pt x="82" y="28"/>
                      <a:pt x="80" y="25"/>
                    </a:cubicBezTo>
                    <a:cubicBezTo>
                      <a:pt x="77" y="22"/>
                      <a:pt x="74" y="22"/>
                      <a:pt x="74" y="22"/>
                    </a:cubicBezTo>
                    <a:cubicBezTo>
                      <a:pt x="73" y="20"/>
                      <a:pt x="73" y="20"/>
                      <a:pt x="73" y="20"/>
                    </a:cubicBezTo>
                    <a:cubicBezTo>
                      <a:pt x="69" y="19"/>
                      <a:pt x="69" y="19"/>
                      <a:pt x="69" y="19"/>
                    </a:cubicBezTo>
                    <a:cubicBezTo>
                      <a:pt x="69" y="19"/>
                      <a:pt x="67" y="18"/>
                      <a:pt x="70" y="16"/>
                    </a:cubicBezTo>
                    <a:cubicBezTo>
                      <a:pt x="73" y="15"/>
                      <a:pt x="70" y="11"/>
                      <a:pt x="70" y="9"/>
                    </a:cubicBezTo>
                    <a:cubicBezTo>
                      <a:pt x="69" y="8"/>
                      <a:pt x="65" y="3"/>
                      <a:pt x="64" y="2"/>
                    </a:cubicBezTo>
                    <a:cubicBezTo>
                      <a:pt x="63" y="2"/>
                      <a:pt x="63" y="2"/>
                      <a:pt x="62" y="1"/>
                    </a:cubicBezTo>
                    <a:cubicBezTo>
                      <a:pt x="61" y="0"/>
                      <a:pt x="57" y="2"/>
                      <a:pt x="56" y="4"/>
                    </a:cubicBezTo>
                    <a:cubicBezTo>
                      <a:pt x="54" y="6"/>
                      <a:pt x="55" y="7"/>
                      <a:pt x="54" y="8"/>
                    </a:cubicBezTo>
                    <a:cubicBezTo>
                      <a:pt x="53" y="9"/>
                      <a:pt x="49" y="13"/>
                      <a:pt x="46" y="16"/>
                    </a:cubicBezTo>
                    <a:cubicBezTo>
                      <a:pt x="44" y="19"/>
                      <a:pt x="37" y="17"/>
                      <a:pt x="35" y="18"/>
                    </a:cubicBezTo>
                    <a:cubicBezTo>
                      <a:pt x="33" y="19"/>
                      <a:pt x="36" y="21"/>
                      <a:pt x="34" y="23"/>
                    </a:cubicBezTo>
                    <a:cubicBezTo>
                      <a:pt x="33" y="24"/>
                      <a:pt x="29" y="26"/>
                      <a:pt x="27" y="26"/>
                    </a:cubicBezTo>
                    <a:cubicBezTo>
                      <a:pt x="26" y="27"/>
                      <a:pt x="20" y="27"/>
                      <a:pt x="18" y="29"/>
                    </a:cubicBezTo>
                    <a:cubicBezTo>
                      <a:pt x="17" y="31"/>
                      <a:pt x="15" y="27"/>
                      <a:pt x="13" y="29"/>
                    </a:cubicBezTo>
                    <a:cubicBezTo>
                      <a:pt x="12" y="31"/>
                      <a:pt x="10" y="32"/>
                      <a:pt x="9" y="31"/>
                    </a:cubicBezTo>
                    <a:cubicBezTo>
                      <a:pt x="8" y="31"/>
                      <a:pt x="8" y="30"/>
                      <a:pt x="8" y="30"/>
                    </a:cubicBezTo>
                    <a:cubicBezTo>
                      <a:pt x="6" y="31"/>
                      <a:pt x="5" y="33"/>
                      <a:pt x="4" y="35"/>
                    </a:cubicBezTo>
                    <a:cubicBezTo>
                      <a:pt x="3" y="38"/>
                      <a:pt x="0" y="41"/>
                      <a:pt x="0" y="43"/>
                    </a:cubicBezTo>
                    <a:cubicBezTo>
                      <a:pt x="0" y="45"/>
                      <a:pt x="1" y="47"/>
                      <a:pt x="1" y="50"/>
                    </a:cubicBezTo>
                    <a:cubicBezTo>
                      <a:pt x="1" y="52"/>
                      <a:pt x="2" y="54"/>
                      <a:pt x="3" y="56"/>
                    </a:cubicBezTo>
                    <a:cubicBezTo>
                      <a:pt x="5" y="58"/>
                      <a:pt x="5" y="61"/>
                      <a:pt x="5" y="61"/>
                    </a:cubicBezTo>
                    <a:cubicBezTo>
                      <a:pt x="5" y="61"/>
                      <a:pt x="5" y="62"/>
                      <a:pt x="6" y="64"/>
                    </a:cubicBezTo>
                    <a:cubicBezTo>
                      <a:pt x="8" y="65"/>
                      <a:pt x="11" y="67"/>
                      <a:pt x="12" y="69"/>
                    </a:cubicBezTo>
                    <a:cubicBezTo>
                      <a:pt x="12" y="69"/>
                      <a:pt x="12" y="70"/>
                      <a:pt x="13" y="70"/>
                    </a:cubicBezTo>
                    <a:cubicBezTo>
                      <a:pt x="13" y="70"/>
                      <a:pt x="13" y="70"/>
                      <a:pt x="14" y="69"/>
                    </a:cubicBezTo>
                    <a:cubicBezTo>
                      <a:pt x="15" y="67"/>
                      <a:pt x="15" y="63"/>
                      <a:pt x="15" y="63"/>
                    </a:cubicBezTo>
                    <a:cubicBezTo>
                      <a:pt x="19" y="62"/>
                      <a:pt x="19" y="62"/>
                      <a:pt x="19" y="62"/>
                    </a:cubicBezTo>
                    <a:cubicBezTo>
                      <a:pt x="23" y="61"/>
                      <a:pt x="23" y="61"/>
                      <a:pt x="23" y="61"/>
                    </a:cubicBezTo>
                    <a:cubicBezTo>
                      <a:pt x="30" y="62"/>
                      <a:pt x="30" y="62"/>
                      <a:pt x="30" y="62"/>
                    </a:cubicBezTo>
                    <a:cubicBezTo>
                      <a:pt x="30" y="57"/>
                      <a:pt x="30" y="57"/>
                      <a:pt x="30" y="57"/>
                    </a:cubicBezTo>
                    <a:cubicBezTo>
                      <a:pt x="30" y="57"/>
                      <a:pt x="35" y="50"/>
                      <a:pt x="38" y="50"/>
                    </a:cubicBezTo>
                    <a:cubicBezTo>
                      <a:pt x="42" y="50"/>
                      <a:pt x="45" y="55"/>
                      <a:pt x="45" y="55"/>
                    </a:cubicBezTo>
                    <a:cubicBezTo>
                      <a:pt x="60" y="58"/>
                      <a:pt x="60" y="58"/>
                      <a:pt x="60" y="58"/>
                    </a:cubicBezTo>
                    <a:cubicBezTo>
                      <a:pt x="60" y="58"/>
                      <a:pt x="61" y="53"/>
                      <a:pt x="63" y="52"/>
                    </a:cubicBezTo>
                    <a:cubicBezTo>
                      <a:pt x="64" y="51"/>
                      <a:pt x="67" y="53"/>
                      <a:pt x="69" y="52"/>
                    </a:cubicBezTo>
                    <a:cubicBezTo>
                      <a:pt x="71" y="51"/>
                      <a:pt x="74" y="50"/>
                      <a:pt x="77" y="50"/>
                    </a:cubicBezTo>
                    <a:cubicBezTo>
                      <a:pt x="81" y="50"/>
                      <a:pt x="82" y="52"/>
                      <a:pt x="84" y="49"/>
                    </a:cubicBezTo>
                    <a:cubicBezTo>
                      <a:pt x="85" y="46"/>
                      <a:pt x="93" y="50"/>
                      <a:pt x="93" y="50"/>
                    </a:cubicBezTo>
                    <a:cubicBezTo>
                      <a:pt x="99" y="49"/>
                      <a:pt x="99" y="49"/>
                      <a:pt x="99" y="49"/>
                    </a:cubicBezTo>
                    <a:cubicBezTo>
                      <a:pt x="97" y="44"/>
                      <a:pt x="97" y="44"/>
                      <a:pt x="97" y="44"/>
                    </a:cubicBezTo>
                    <a:cubicBezTo>
                      <a:pt x="97" y="44"/>
                      <a:pt x="91" y="42"/>
                      <a:pt x="91"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7" name="Freeform 23">
                <a:extLst>
                  <a:ext uri="{FF2B5EF4-FFF2-40B4-BE49-F238E27FC236}">
                    <a16:creationId xmlns:a16="http://schemas.microsoft.com/office/drawing/2014/main" id="{E6613EBA-CBB4-407C-8806-B431A840661F}"/>
                  </a:ext>
                </a:extLst>
              </p:cNvPr>
              <p:cNvSpPr>
                <a:spLocks/>
              </p:cNvSpPr>
              <p:nvPr/>
            </p:nvSpPr>
            <p:spPr bwMode="auto">
              <a:xfrm>
                <a:off x="4973668" y="3826306"/>
                <a:ext cx="220832" cy="181935"/>
              </a:xfrm>
              <a:custGeom>
                <a:avLst/>
                <a:gdLst>
                  <a:gd name="T0" fmla="*/ 59 w 96"/>
                  <a:gd name="T1" fmla="*/ 58 h 79"/>
                  <a:gd name="T2" fmla="*/ 64 w 96"/>
                  <a:gd name="T3" fmla="*/ 57 h 79"/>
                  <a:gd name="T4" fmla="*/ 69 w 96"/>
                  <a:gd name="T5" fmla="*/ 61 h 79"/>
                  <a:gd name="T6" fmla="*/ 73 w 96"/>
                  <a:gd name="T7" fmla="*/ 57 h 79"/>
                  <a:gd name="T8" fmla="*/ 79 w 96"/>
                  <a:gd name="T9" fmla="*/ 45 h 79"/>
                  <a:gd name="T10" fmla="*/ 83 w 96"/>
                  <a:gd name="T11" fmla="*/ 40 h 79"/>
                  <a:gd name="T12" fmla="*/ 83 w 96"/>
                  <a:gd name="T13" fmla="*/ 36 h 79"/>
                  <a:gd name="T14" fmla="*/ 85 w 96"/>
                  <a:gd name="T15" fmla="*/ 31 h 79"/>
                  <a:gd name="T16" fmla="*/ 90 w 96"/>
                  <a:gd name="T17" fmla="*/ 22 h 79"/>
                  <a:gd name="T18" fmla="*/ 95 w 96"/>
                  <a:gd name="T19" fmla="*/ 19 h 79"/>
                  <a:gd name="T20" fmla="*/ 94 w 96"/>
                  <a:gd name="T21" fmla="*/ 14 h 79"/>
                  <a:gd name="T22" fmla="*/ 91 w 96"/>
                  <a:gd name="T23" fmla="*/ 11 h 79"/>
                  <a:gd name="T24" fmla="*/ 92 w 96"/>
                  <a:gd name="T25" fmla="*/ 7 h 79"/>
                  <a:gd name="T26" fmla="*/ 88 w 96"/>
                  <a:gd name="T27" fmla="*/ 3 h 79"/>
                  <a:gd name="T28" fmla="*/ 86 w 96"/>
                  <a:gd name="T29" fmla="*/ 2 h 79"/>
                  <a:gd name="T30" fmla="*/ 80 w 96"/>
                  <a:gd name="T31" fmla="*/ 7 h 79"/>
                  <a:gd name="T32" fmla="*/ 73 w 96"/>
                  <a:gd name="T33" fmla="*/ 5 h 79"/>
                  <a:gd name="T34" fmla="*/ 63 w 96"/>
                  <a:gd name="T35" fmla="*/ 5 h 79"/>
                  <a:gd name="T36" fmla="*/ 57 w 96"/>
                  <a:gd name="T37" fmla="*/ 9 h 79"/>
                  <a:gd name="T38" fmla="*/ 49 w 96"/>
                  <a:gd name="T39" fmla="*/ 9 h 79"/>
                  <a:gd name="T40" fmla="*/ 43 w 96"/>
                  <a:gd name="T41" fmla="*/ 6 h 79"/>
                  <a:gd name="T42" fmla="*/ 36 w 96"/>
                  <a:gd name="T43" fmla="*/ 7 h 79"/>
                  <a:gd name="T44" fmla="*/ 32 w 96"/>
                  <a:gd name="T45" fmla="*/ 3 h 79"/>
                  <a:gd name="T46" fmla="*/ 25 w 96"/>
                  <a:gd name="T47" fmla="*/ 1 h 79"/>
                  <a:gd name="T48" fmla="*/ 21 w 96"/>
                  <a:gd name="T49" fmla="*/ 3 h 79"/>
                  <a:gd name="T50" fmla="*/ 13 w 96"/>
                  <a:gd name="T51" fmla="*/ 3 h 79"/>
                  <a:gd name="T52" fmla="*/ 11 w 96"/>
                  <a:gd name="T53" fmla="*/ 9 h 79"/>
                  <a:gd name="T54" fmla="*/ 8 w 96"/>
                  <a:gd name="T55" fmla="*/ 15 h 79"/>
                  <a:gd name="T56" fmla="*/ 7 w 96"/>
                  <a:gd name="T57" fmla="*/ 17 h 79"/>
                  <a:gd name="T58" fmla="*/ 8 w 96"/>
                  <a:gd name="T59" fmla="*/ 22 h 79"/>
                  <a:gd name="T60" fmla="*/ 7 w 96"/>
                  <a:gd name="T61" fmla="*/ 33 h 79"/>
                  <a:gd name="T62" fmla="*/ 4 w 96"/>
                  <a:gd name="T63" fmla="*/ 38 h 79"/>
                  <a:gd name="T64" fmla="*/ 1 w 96"/>
                  <a:gd name="T65" fmla="*/ 44 h 79"/>
                  <a:gd name="T66" fmla="*/ 1 w 96"/>
                  <a:gd name="T67" fmla="*/ 53 h 79"/>
                  <a:gd name="T68" fmla="*/ 3 w 96"/>
                  <a:gd name="T69" fmla="*/ 60 h 79"/>
                  <a:gd name="T70" fmla="*/ 3 w 96"/>
                  <a:gd name="T71" fmla="*/ 60 h 79"/>
                  <a:gd name="T72" fmla="*/ 15 w 96"/>
                  <a:gd name="T73" fmla="*/ 63 h 79"/>
                  <a:gd name="T74" fmla="*/ 23 w 96"/>
                  <a:gd name="T75" fmla="*/ 71 h 79"/>
                  <a:gd name="T76" fmla="*/ 27 w 96"/>
                  <a:gd name="T77" fmla="*/ 78 h 79"/>
                  <a:gd name="T78" fmla="*/ 35 w 96"/>
                  <a:gd name="T79" fmla="*/ 76 h 79"/>
                  <a:gd name="T80" fmla="*/ 46 w 96"/>
                  <a:gd name="T81" fmla="*/ 75 h 79"/>
                  <a:gd name="T82" fmla="*/ 47 w 96"/>
                  <a:gd name="T83" fmla="*/ 75 h 79"/>
                  <a:gd name="T84" fmla="*/ 50 w 96"/>
                  <a:gd name="T85" fmla="*/ 66 h 79"/>
                  <a:gd name="T86" fmla="*/ 59 w 96"/>
                  <a:gd name="T87"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79">
                    <a:moveTo>
                      <a:pt x="59" y="58"/>
                    </a:moveTo>
                    <a:cubicBezTo>
                      <a:pt x="60" y="57"/>
                      <a:pt x="62" y="58"/>
                      <a:pt x="64" y="57"/>
                    </a:cubicBezTo>
                    <a:cubicBezTo>
                      <a:pt x="65" y="56"/>
                      <a:pt x="69" y="59"/>
                      <a:pt x="69" y="61"/>
                    </a:cubicBezTo>
                    <a:cubicBezTo>
                      <a:pt x="70" y="63"/>
                      <a:pt x="71" y="60"/>
                      <a:pt x="73" y="57"/>
                    </a:cubicBezTo>
                    <a:cubicBezTo>
                      <a:pt x="74" y="55"/>
                      <a:pt x="79" y="47"/>
                      <a:pt x="79" y="45"/>
                    </a:cubicBezTo>
                    <a:cubicBezTo>
                      <a:pt x="79" y="43"/>
                      <a:pt x="83" y="41"/>
                      <a:pt x="83" y="40"/>
                    </a:cubicBezTo>
                    <a:cubicBezTo>
                      <a:pt x="83" y="39"/>
                      <a:pt x="82" y="36"/>
                      <a:pt x="83" y="36"/>
                    </a:cubicBezTo>
                    <a:cubicBezTo>
                      <a:pt x="85" y="35"/>
                      <a:pt x="86" y="32"/>
                      <a:pt x="85" y="31"/>
                    </a:cubicBezTo>
                    <a:cubicBezTo>
                      <a:pt x="85" y="30"/>
                      <a:pt x="89" y="23"/>
                      <a:pt x="90" y="22"/>
                    </a:cubicBezTo>
                    <a:cubicBezTo>
                      <a:pt x="91" y="21"/>
                      <a:pt x="95" y="21"/>
                      <a:pt x="95" y="19"/>
                    </a:cubicBezTo>
                    <a:cubicBezTo>
                      <a:pt x="95" y="17"/>
                      <a:pt x="96" y="15"/>
                      <a:pt x="94" y="14"/>
                    </a:cubicBezTo>
                    <a:cubicBezTo>
                      <a:pt x="93" y="14"/>
                      <a:pt x="91" y="12"/>
                      <a:pt x="91" y="11"/>
                    </a:cubicBezTo>
                    <a:cubicBezTo>
                      <a:pt x="91" y="10"/>
                      <a:pt x="91" y="8"/>
                      <a:pt x="92" y="7"/>
                    </a:cubicBezTo>
                    <a:cubicBezTo>
                      <a:pt x="90" y="6"/>
                      <a:pt x="90" y="4"/>
                      <a:pt x="88" y="3"/>
                    </a:cubicBezTo>
                    <a:cubicBezTo>
                      <a:pt x="87" y="2"/>
                      <a:pt x="87" y="1"/>
                      <a:pt x="86" y="2"/>
                    </a:cubicBezTo>
                    <a:cubicBezTo>
                      <a:pt x="84" y="2"/>
                      <a:pt x="82" y="6"/>
                      <a:pt x="80" y="7"/>
                    </a:cubicBezTo>
                    <a:cubicBezTo>
                      <a:pt x="78" y="8"/>
                      <a:pt x="75" y="6"/>
                      <a:pt x="73" y="5"/>
                    </a:cubicBezTo>
                    <a:cubicBezTo>
                      <a:pt x="72" y="5"/>
                      <a:pt x="65" y="5"/>
                      <a:pt x="63" y="5"/>
                    </a:cubicBezTo>
                    <a:cubicBezTo>
                      <a:pt x="61" y="5"/>
                      <a:pt x="59" y="8"/>
                      <a:pt x="57" y="9"/>
                    </a:cubicBezTo>
                    <a:cubicBezTo>
                      <a:pt x="55" y="10"/>
                      <a:pt x="51" y="9"/>
                      <a:pt x="49" y="9"/>
                    </a:cubicBezTo>
                    <a:cubicBezTo>
                      <a:pt x="48" y="8"/>
                      <a:pt x="44" y="6"/>
                      <a:pt x="43" y="6"/>
                    </a:cubicBezTo>
                    <a:cubicBezTo>
                      <a:pt x="42" y="6"/>
                      <a:pt x="39" y="6"/>
                      <a:pt x="36" y="7"/>
                    </a:cubicBezTo>
                    <a:cubicBezTo>
                      <a:pt x="34" y="9"/>
                      <a:pt x="33" y="5"/>
                      <a:pt x="32" y="3"/>
                    </a:cubicBezTo>
                    <a:cubicBezTo>
                      <a:pt x="30" y="1"/>
                      <a:pt x="27" y="3"/>
                      <a:pt x="25" y="1"/>
                    </a:cubicBezTo>
                    <a:cubicBezTo>
                      <a:pt x="24" y="0"/>
                      <a:pt x="22" y="3"/>
                      <a:pt x="21" y="3"/>
                    </a:cubicBezTo>
                    <a:cubicBezTo>
                      <a:pt x="19" y="3"/>
                      <a:pt x="15" y="2"/>
                      <a:pt x="13" y="3"/>
                    </a:cubicBezTo>
                    <a:cubicBezTo>
                      <a:pt x="12" y="4"/>
                      <a:pt x="12" y="9"/>
                      <a:pt x="11" y="9"/>
                    </a:cubicBezTo>
                    <a:cubicBezTo>
                      <a:pt x="11" y="10"/>
                      <a:pt x="8" y="13"/>
                      <a:pt x="8" y="15"/>
                    </a:cubicBezTo>
                    <a:cubicBezTo>
                      <a:pt x="8" y="16"/>
                      <a:pt x="8" y="16"/>
                      <a:pt x="7" y="17"/>
                    </a:cubicBezTo>
                    <a:cubicBezTo>
                      <a:pt x="7" y="19"/>
                      <a:pt x="8" y="21"/>
                      <a:pt x="8" y="22"/>
                    </a:cubicBezTo>
                    <a:cubicBezTo>
                      <a:pt x="8" y="24"/>
                      <a:pt x="9" y="32"/>
                      <a:pt x="7" y="33"/>
                    </a:cubicBezTo>
                    <a:cubicBezTo>
                      <a:pt x="5" y="35"/>
                      <a:pt x="4" y="38"/>
                      <a:pt x="4" y="38"/>
                    </a:cubicBezTo>
                    <a:cubicBezTo>
                      <a:pt x="4" y="38"/>
                      <a:pt x="1" y="40"/>
                      <a:pt x="1" y="44"/>
                    </a:cubicBezTo>
                    <a:cubicBezTo>
                      <a:pt x="0" y="48"/>
                      <a:pt x="1" y="50"/>
                      <a:pt x="1" y="53"/>
                    </a:cubicBezTo>
                    <a:cubicBezTo>
                      <a:pt x="1" y="56"/>
                      <a:pt x="2" y="57"/>
                      <a:pt x="3" y="60"/>
                    </a:cubicBezTo>
                    <a:cubicBezTo>
                      <a:pt x="3" y="60"/>
                      <a:pt x="3" y="60"/>
                      <a:pt x="3" y="60"/>
                    </a:cubicBezTo>
                    <a:cubicBezTo>
                      <a:pt x="5" y="62"/>
                      <a:pt x="12" y="62"/>
                      <a:pt x="15" y="63"/>
                    </a:cubicBezTo>
                    <a:cubicBezTo>
                      <a:pt x="19" y="64"/>
                      <a:pt x="23" y="69"/>
                      <a:pt x="23" y="71"/>
                    </a:cubicBezTo>
                    <a:cubicBezTo>
                      <a:pt x="23" y="73"/>
                      <a:pt x="25" y="77"/>
                      <a:pt x="27" y="78"/>
                    </a:cubicBezTo>
                    <a:cubicBezTo>
                      <a:pt x="29" y="79"/>
                      <a:pt x="33" y="76"/>
                      <a:pt x="35" y="76"/>
                    </a:cubicBezTo>
                    <a:cubicBezTo>
                      <a:pt x="37" y="76"/>
                      <a:pt x="45" y="76"/>
                      <a:pt x="46" y="75"/>
                    </a:cubicBezTo>
                    <a:cubicBezTo>
                      <a:pt x="47" y="75"/>
                      <a:pt x="47" y="75"/>
                      <a:pt x="47" y="75"/>
                    </a:cubicBezTo>
                    <a:cubicBezTo>
                      <a:pt x="49" y="70"/>
                      <a:pt x="50" y="66"/>
                      <a:pt x="50" y="66"/>
                    </a:cubicBezTo>
                    <a:cubicBezTo>
                      <a:pt x="50" y="66"/>
                      <a:pt x="58" y="58"/>
                      <a:pt x="59" y="5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8" name="Freeform 24">
                <a:extLst>
                  <a:ext uri="{FF2B5EF4-FFF2-40B4-BE49-F238E27FC236}">
                    <a16:creationId xmlns:a16="http://schemas.microsoft.com/office/drawing/2014/main" id="{9B7E9B4C-FC9E-4A3C-B375-BA3B89EF82D8}"/>
                  </a:ext>
                </a:extLst>
              </p:cNvPr>
              <p:cNvSpPr>
                <a:spLocks/>
              </p:cNvSpPr>
              <p:nvPr/>
            </p:nvSpPr>
            <p:spPr bwMode="auto">
              <a:xfrm>
                <a:off x="4937281" y="3853910"/>
                <a:ext cx="56463" cy="115435"/>
              </a:xfrm>
              <a:custGeom>
                <a:avLst/>
                <a:gdLst>
                  <a:gd name="T0" fmla="*/ 17 w 25"/>
                  <a:gd name="T1" fmla="*/ 32 h 50"/>
                  <a:gd name="T2" fmla="*/ 20 w 25"/>
                  <a:gd name="T3" fmla="*/ 26 h 50"/>
                  <a:gd name="T4" fmla="*/ 23 w 25"/>
                  <a:gd name="T5" fmla="*/ 21 h 50"/>
                  <a:gd name="T6" fmla="*/ 24 w 25"/>
                  <a:gd name="T7" fmla="*/ 10 h 50"/>
                  <a:gd name="T8" fmla="*/ 23 w 25"/>
                  <a:gd name="T9" fmla="*/ 5 h 50"/>
                  <a:gd name="T10" fmla="*/ 21 w 25"/>
                  <a:gd name="T11" fmla="*/ 4 h 50"/>
                  <a:gd name="T12" fmla="*/ 18 w 25"/>
                  <a:gd name="T13" fmla="*/ 1 h 50"/>
                  <a:gd name="T14" fmla="*/ 15 w 25"/>
                  <a:gd name="T15" fmla="*/ 4 h 50"/>
                  <a:gd name="T16" fmla="*/ 13 w 25"/>
                  <a:gd name="T17" fmla="*/ 8 h 50"/>
                  <a:gd name="T18" fmla="*/ 6 w 25"/>
                  <a:gd name="T19" fmla="*/ 9 h 50"/>
                  <a:gd name="T20" fmla="*/ 2 w 25"/>
                  <a:gd name="T21" fmla="*/ 12 h 50"/>
                  <a:gd name="T22" fmla="*/ 0 w 25"/>
                  <a:gd name="T23" fmla="*/ 12 h 50"/>
                  <a:gd name="T24" fmla="*/ 5 w 25"/>
                  <a:gd name="T25" fmla="*/ 20 h 50"/>
                  <a:gd name="T26" fmla="*/ 6 w 25"/>
                  <a:gd name="T27" fmla="*/ 26 h 50"/>
                  <a:gd name="T28" fmla="*/ 8 w 25"/>
                  <a:gd name="T29" fmla="*/ 35 h 50"/>
                  <a:gd name="T30" fmla="*/ 8 w 25"/>
                  <a:gd name="T31" fmla="*/ 50 h 50"/>
                  <a:gd name="T32" fmla="*/ 14 w 25"/>
                  <a:gd name="T33" fmla="*/ 50 h 50"/>
                  <a:gd name="T34" fmla="*/ 19 w 25"/>
                  <a:gd name="T35" fmla="*/ 48 h 50"/>
                  <a:gd name="T36" fmla="*/ 17 w 25"/>
                  <a:gd name="T37" fmla="*/ 41 h 50"/>
                  <a:gd name="T38" fmla="*/ 17 w 25"/>
                  <a:gd name="T3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0">
                    <a:moveTo>
                      <a:pt x="17" y="32"/>
                    </a:moveTo>
                    <a:cubicBezTo>
                      <a:pt x="17" y="28"/>
                      <a:pt x="20" y="26"/>
                      <a:pt x="20" y="26"/>
                    </a:cubicBezTo>
                    <a:cubicBezTo>
                      <a:pt x="20" y="26"/>
                      <a:pt x="21" y="23"/>
                      <a:pt x="23" y="21"/>
                    </a:cubicBezTo>
                    <a:cubicBezTo>
                      <a:pt x="25" y="20"/>
                      <a:pt x="24" y="12"/>
                      <a:pt x="24" y="10"/>
                    </a:cubicBezTo>
                    <a:cubicBezTo>
                      <a:pt x="24" y="9"/>
                      <a:pt x="23" y="7"/>
                      <a:pt x="23" y="5"/>
                    </a:cubicBezTo>
                    <a:cubicBezTo>
                      <a:pt x="23" y="5"/>
                      <a:pt x="22" y="5"/>
                      <a:pt x="21" y="4"/>
                    </a:cubicBezTo>
                    <a:cubicBezTo>
                      <a:pt x="18" y="4"/>
                      <a:pt x="20" y="1"/>
                      <a:pt x="18" y="1"/>
                    </a:cubicBezTo>
                    <a:cubicBezTo>
                      <a:pt x="16" y="0"/>
                      <a:pt x="15" y="3"/>
                      <a:pt x="15" y="4"/>
                    </a:cubicBezTo>
                    <a:cubicBezTo>
                      <a:pt x="16" y="6"/>
                      <a:pt x="14" y="6"/>
                      <a:pt x="13" y="8"/>
                    </a:cubicBezTo>
                    <a:cubicBezTo>
                      <a:pt x="12" y="9"/>
                      <a:pt x="8" y="9"/>
                      <a:pt x="6" y="9"/>
                    </a:cubicBezTo>
                    <a:cubicBezTo>
                      <a:pt x="5" y="9"/>
                      <a:pt x="3" y="12"/>
                      <a:pt x="2" y="12"/>
                    </a:cubicBezTo>
                    <a:cubicBezTo>
                      <a:pt x="1" y="12"/>
                      <a:pt x="1" y="12"/>
                      <a:pt x="0" y="12"/>
                    </a:cubicBezTo>
                    <a:cubicBezTo>
                      <a:pt x="1" y="18"/>
                      <a:pt x="2" y="18"/>
                      <a:pt x="5" y="20"/>
                    </a:cubicBezTo>
                    <a:cubicBezTo>
                      <a:pt x="8" y="22"/>
                      <a:pt x="5" y="24"/>
                      <a:pt x="6" y="26"/>
                    </a:cubicBezTo>
                    <a:cubicBezTo>
                      <a:pt x="8" y="27"/>
                      <a:pt x="7" y="31"/>
                      <a:pt x="8" y="35"/>
                    </a:cubicBezTo>
                    <a:cubicBezTo>
                      <a:pt x="8" y="38"/>
                      <a:pt x="8" y="45"/>
                      <a:pt x="8" y="50"/>
                    </a:cubicBezTo>
                    <a:cubicBezTo>
                      <a:pt x="10" y="50"/>
                      <a:pt x="12" y="50"/>
                      <a:pt x="14" y="50"/>
                    </a:cubicBezTo>
                    <a:cubicBezTo>
                      <a:pt x="16" y="50"/>
                      <a:pt x="18" y="46"/>
                      <a:pt x="19" y="48"/>
                    </a:cubicBezTo>
                    <a:cubicBezTo>
                      <a:pt x="18" y="45"/>
                      <a:pt x="17" y="44"/>
                      <a:pt x="17" y="41"/>
                    </a:cubicBezTo>
                    <a:cubicBezTo>
                      <a:pt x="17" y="38"/>
                      <a:pt x="16" y="36"/>
                      <a:pt x="17" y="3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29" name="Freeform 25">
                <a:extLst>
                  <a:ext uri="{FF2B5EF4-FFF2-40B4-BE49-F238E27FC236}">
                    <a16:creationId xmlns:a16="http://schemas.microsoft.com/office/drawing/2014/main" id="{B226C2BC-3080-4FC1-8129-4F10D69BDB6F}"/>
                  </a:ext>
                </a:extLst>
              </p:cNvPr>
              <p:cNvSpPr>
                <a:spLocks/>
              </p:cNvSpPr>
              <p:nvPr/>
            </p:nvSpPr>
            <p:spPr bwMode="auto">
              <a:xfrm>
                <a:off x="4920969" y="3879004"/>
                <a:ext cx="33878" cy="96614"/>
              </a:xfrm>
              <a:custGeom>
                <a:avLst/>
                <a:gdLst>
                  <a:gd name="T0" fmla="*/ 13 w 15"/>
                  <a:gd name="T1" fmla="*/ 15 h 42"/>
                  <a:gd name="T2" fmla="*/ 12 w 15"/>
                  <a:gd name="T3" fmla="*/ 9 h 42"/>
                  <a:gd name="T4" fmla="*/ 7 w 15"/>
                  <a:gd name="T5" fmla="*/ 1 h 42"/>
                  <a:gd name="T6" fmla="*/ 1 w 15"/>
                  <a:gd name="T7" fmla="*/ 0 h 42"/>
                  <a:gd name="T8" fmla="*/ 0 w 15"/>
                  <a:gd name="T9" fmla="*/ 0 h 42"/>
                  <a:gd name="T10" fmla="*/ 2 w 15"/>
                  <a:gd name="T11" fmla="*/ 5 h 42"/>
                  <a:gd name="T12" fmla="*/ 4 w 15"/>
                  <a:gd name="T13" fmla="*/ 10 h 42"/>
                  <a:gd name="T14" fmla="*/ 4 w 15"/>
                  <a:gd name="T15" fmla="*/ 22 h 42"/>
                  <a:gd name="T16" fmla="*/ 6 w 15"/>
                  <a:gd name="T17" fmla="*/ 33 h 42"/>
                  <a:gd name="T18" fmla="*/ 9 w 15"/>
                  <a:gd name="T19" fmla="*/ 42 h 42"/>
                  <a:gd name="T20" fmla="*/ 11 w 15"/>
                  <a:gd name="T21" fmla="*/ 41 h 42"/>
                  <a:gd name="T22" fmla="*/ 15 w 15"/>
                  <a:gd name="T23" fmla="*/ 39 h 42"/>
                  <a:gd name="T24" fmla="*/ 15 w 15"/>
                  <a:gd name="T25" fmla="*/ 24 h 42"/>
                  <a:gd name="T26" fmla="*/ 13 w 15"/>
                  <a:gd name="T2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2">
                    <a:moveTo>
                      <a:pt x="13" y="15"/>
                    </a:moveTo>
                    <a:cubicBezTo>
                      <a:pt x="12" y="13"/>
                      <a:pt x="15" y="11"/>
                      <a:pt x="12" y="9"/>
                    </a:cubicBezTo>
                    <a:cubicBezTo>
                      <a:pt x="9" y="7"/>
                      <a:pt x="8" y="7"/>
                      <a:pt x="7" y="1"/>
                    </a:cubicBezTo>
                    <a:cubicBezTo>
                      <a:pt x="6" y="1"/>
                      <a:pt x="3" y="0"/>
                      <a:pt x="1" y="0"/>
                    </a:cubicBezTo>
                    <a:cubicBezTo>
                      <a:pt x="1" y="0"/>
                      <a:pt x="1" y="0"/>
                      <a:pt x="0" y="0"/>
                    </a:cubicBezTo>
                    <a:cubicBezTo>
                      <a:pt x="1" y="3"/>
                      <a:pt x="1" y="5"/>
                      <a:pt x="2" y="5"/>
                    </a:cubicBezTo>
                    <a:cubicBezTo>
                      <a:pt x="3" y="6"/>
                      <a:pt x="4" y="8"/>
                      <a:pt x="4" y="10"/>
                    </a:cubicBezTo>
                    <a:cubicBezTo>
                      <a:pt x="4" y="13"/>
                      <a:pt x="3" y="19"/>
                      <a:pt x="4" y="22"/>
                    </a:cubicBezTo>
                    <a:cubicBezTo>
                      <a:pt x="5" y="24"/>
                      <a:pt x="6" y="28"/>
                      <a:pt x="6" y="33"/>
                    </a:cubicBezTo>
                    <a:cubicBezTo>
                      <a:pt x="6" y="35"/>
                      <a:pt x="8" y="39"/>
                      <a:pt x="9" y="42"/>
                    </a:cubicBezTo>
                    <a:cubicBezTo>
                      <a:pt x="10" y="41"/>
                      <a:pt x="10" y="41"/>
                      <a:pt x="11" y="41"/>
                    </a:cubicBezTo>
                    <a:cubicBezTo>
                      <a:pt x="12" y="40"/>
                      <a:pt x="14" y="39"/>
                      <a:pt x="15" y="39"/>
                    </a:cubicBezTo>
                    <a:cubicBezTo>
                      <a:pt x="15" y="34"/>
                      <a:pt x="15" y="27"/>
                      <a:pt x="15" y="24"/>
                    </a:cubicBezTo>
                    <a:cubicBezTo>
                      <a:pt x="14" y="20"/>
                      <a:pt x="15" y="16"/>
                      <a:pt x="13"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0" name="Freeform 26">
                <a:extLst>
                  <a:ext uri="{FF2B5EF4-FFF2-40B4-BE49-F238E27FC236}">
                    <a16:creationId xmlns:a16="http://schemas.microsoft.com/office/drawing/2014/main" id="{D3C41865-341D-493A-8B9E-31A51B569851}"/>
                  </a:ext>
                </a:extLst>
              </p:cNvPr>
              <p:cNvSpPr>
                <a:spLocks/>
              </p:cNvSpPr>
              <p:nvPr/>
            </p:nvSpPr>
            <p:spPr bwMode="auto">
              <a:xfrm>
                <a:off x="5081574" y="3842617"/>
                <a:ext cx="139275" cy="212049"/>
              </a:xfrm>
              <a:custGeom>
                <a:avLst/>
                <a:gdLst>
                  <a:gd name="T0" fmla="*/ 25 w 60"/>
                  <a:gd name="T1" fmla="*/ 88 h 92"/>
                  <a:gd name="T2" fmla="*/ 47 w 60"/>
                  <a:gd name="T3" fmla="*/ 88 h 92"/>
                  <a:gd name="T4" fmla="*/ 58 w 60"/>
                  <a:gd name="T5" fmla="*/ 92 h 92"/>
                  <a:gd name="T6" fmla="*/ 60 w 60"/>
                  <a:gd name="T7" fmla="*/ 85 h 92"/>
                  <a:gd name="T8" fmla="*/ 59 w 60"/>
                  <a:gd name="T9" fmla="*/ 84 h 92"/>
                  <a:gd name="T10" fmla="*/ 53 w 60"/>
                  <a:gd name="T11" fmla="*/ 79 h 92"/>
                  <a:gd name="T12" fmla="*/ 52 w 60"/>
                  <a:gd name="T13" fmla="*/ 76 h 92"/>
                  <a:gd name="T14" fmla="*/ 50 w 60"/>
                  <a:gd name="T15" fmla="*/ 71 h 92"/>
                  <a:gd name="T16" fmla="*/ 48 w 60"/>
                  <a:gd name="T17" fmla="*/ 65 h 92"/>
                  <a:gd name="T18" fmla="*/ 47 w 60"/>
                  <a:gd name="T19" fmla="*/ 58 h 92"/>
                  <a:gd name="T20" fmla="*/ 51 w 60"/>
                  <a:gd name="T21" fmla="*/ 50 h 92"/>
                  <a:gd name="T22" fmla="*/ 55 w 60"/>
                  <a:gd name="T23" fmla="*/ 45 h 92"/>
                  <a:gd name="T24" fmla="*/ 53 w 60"/>
                  <a:gd name="T25" fmla="*/ 39 h 92"/>
                  <a:gd name="T26" fmla="*/ 46 w 60"/>
                  <a:gd name="T27" fmla="*/ 32 h 92"/>
                  <a:gd name="T28" fmla="*/ 44 w 60"/>
                  <a:gd name="T29" fmla="*/ 27 h 92"/>
                  <a:gd name="T30" fmla="*/ 51 w 60"/>
                  <a:gd name="T31" fmla="*/ 26 h 92"/>
                  <a:gd name="T32" fmla="*/ 54 w 60"/>
                  <a:gd name="T33" fmla="*/ 24 h 92"/>
                  <a:gd name="T34" fmla="*/ 51 w 60"/>
                  <a:gd name="T35" fmla="*/ 14 h 92"/>
                  <a:gd name="T36" fmla="*/ 50 w 60"/>
                  <a:gd name="T37" fmla="*/ 7 h 92"/>
                  <a:gd name="T38" fmla="*/ 45 w 60"/>
                  <a:gd name="T39" fmla="*/ 0 h 92"/>
                  <a:gd name="T40" fmla="*/ 45 w 60"/>
                  <a:gd name="T41" fmla="*/ 0 h 92"/>
                  <a:gd name="T42" fmla="*/ 44 w 60"/>
                  <a:gd name="T43" fmla="*/ 4 h 92"/>
                  <a:gd name="T44" fmla="*/ 47 w 60"/>
                  <a:gd name="T45" fmla="*/ 7 h 92"/>
                  <a:gd name="T46" fmla="*/ 48 w 60"/>
                  <a:gd name="T47" fmla="*/ 12 h 92"/>
                  <a:gd name="T48" fmla="*/ 43 w 60"/>
                  <a:gd name="T49" fmla="*/ 15 h 92"/>
                  <a:gd name="T50" fmla="*/ 38 w 60"/>
                  <a:gd name="T51" fmla="*/ 24 h 92"/>
                  <a:gd name="T52" fmla="*/ 36 w 60"/>
                  <a:gd name="T53" fmla="*/ 29 h 92"/>
                  <a:gd name="T54" fmla="*/ 36 w 60"/>
                  <a:gd name="T55" fmla="*/ 33 h 92"/>
                  <a:gd name="T56" fmla="*/ 32 w 60"/>
                  <a:gd name="T57" fmla="*/ 38 h 92"/>
                  <a:gd name="T58" fmla="*/ 26 w 60"/>
                  <a:gd name="T59" fmla="*/ 50 h 92"/>
                  <a:gd name="T60" fmla="*/ 22 w 60"/>
                  <a:gd name="T61" fmla="*/ 54 h 92"/>
                  <a:gd name="T62" fmla="*/ 17 w 60"/>
                  <a:gd name="T63" fmla="*/ 50 h 92"/>
                  <a:gd name="T64" fmla="*/ 12 w 60"/>
                  <a:gd name="T65" fmla="*/ 51 h 92"/>
                  <a:gd name="T66" fmla="*/ 3 w 60"/>
                  <a:gd name="T67" fmla="*/ 59 h 92"/>
                  <a:gd name="T68" fmla="*/ 0 w 60"/>
                  <a:gd name="T69" fmla="*/ 68 h 92"/>
                  <a:gd name="T70" fmla="*/ 4 w 60"/>
                  <a:gd name="T71" fmla="*/ 72 h 92"/>
                  <a:gd name="T72" fmla="*/ 10 w 60"/>
                  <a:gd name="T73" fmla="*/ 74 h 92"/>
                  <a:gd name="T74" fmla="*/ 12 w 60"/>
                  <a:gd name="T75" fmla="*/ 82 h 92"/>
                  <a:gd name="T76" fmla="*/ 11 w 60"/>
                  <a:gd name="T77" fmla="*/ 89 h 92"/>
                  <a:gd name="T78" fmla="*/ 22 w 60"/>
                  <a:gd name="T79" fmla="*/ 89 h 92"/>
                  <a:gd name="T80" fmla="*/ 25 w 60"/>
                  <a:gd name="T8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2">
                    <a:moveTo>
                      <a:pt x="25" y="88"/>
                    </a:moveTo>
                    <a:cubicBezTo>
                      <a:pt x="25" y="88"/>
                      <a:pt x="44" y="89"/>
                      <a:pt x="47" y="88"/>
                    </a:cubicBezTo>
                    <a:cubicBezTo>
                      <a:pt x="49" y="88"/>
                      <a:pt x="58" y="92"/>
                      <a:pt x="58" y="92"/>
                    </a:cubicBezTo>
                    <a:cubicBezTo>
                      <a:pt x="58" y="92"/>
                      <a:pt x="58" y="88"/>
                      <a:pt x="60" y="85"/>
                    </a:cubicBezTo>
                    <a:cubicBezTo>
                      <a:pt x="59" y="85"/>
                      <a:pt x="59" y="84"/>
                      <a:pt x="59" y="84"/>
                    </a:cubicBezTo>
                    <a:cubicBezTo>
                      <a:pt x="58" y="82"/>
                      <a:pt x="55" y="80"/>
                      <a:pt x="53" y="79"/>
                    </a:cubicBezTo>
                    <a:cubicBezTo>
                      <a:pt x="52" y="77"/>
                      <a:pt x="52" y="76"/>
                      <a:pt x="52" y="76"/>
                    </a:cubicBezTo>
                    <a:cubicBezTo>
                      <a:pt x="52" y="76"/>
                      <a:pt x="52" y="73"/>
                      <a:pt x="50" y="71"/>
                    </a:cubicBezTo>
                    <a:cubicBezTo>
                      <a:pt x="49" y="69"/>
                      <a:pt x="48" y="67"/>
                      <a:pt x="48" y="65"/>
                    </a:cubicBezTo>
                    <a:cubicBezTo>
                      <a:pt x="48" y="62"/>
                      <a:pt x="47" y="60"/>
                      <a:pt x="47" y="58"/>
                    </a:cubicBezTo>
                    <a:cubicBezTo>
                      <a:pt x="47" y="56"/>
                      <a:pt x="50" y="53"/>
                      <a:pt x="51" y="50"/>
                    </a:cubicBezTo>
                    <a:cubicBezTo>
                      <a:pt x="52" y="48"/>
                      <a:pt x="53" y="46"/>
                      <a:pt x="55" y="45"/>
                    </a:cubicBezTo>
                    <a:cubicBezTo>
                      <a:pt x="54" y="44"/>
                      <a:pt x="53" y="42"/>
                      <a:pt x="53" y="39"/>
                    </a:cubicBezTo>
                    <a:cubicBezTo>
                      <a:pt x="52" y="36"/>
                      <a:pt x="49" y="35"/>
                      <a:pt x="46" y="32"/>
                    </a:cubicBezTo>
                    <a:cubicBezTo>
                      <a:pt x="43" y="29"/>
                      <a:pt x="44" y="28"/>
                      <a:pt x="44" y="27"/>
                    </a:cubicBezTo>
                    <a:cubicBezTo>
                      <a:pt x="44" y="25"/>
                      <a:pt x="48" y="25"/>
                      <a:pt x="51" y="26"/>
                    </a:cubicBezTo>
                    <a:cubicBezTo>
                      <a:pt x="54" y="26"/>
                      <a:pt x="55" y="25"/>
                      <a:pt x="54" y="24"/>
                    </a:cubicBezTo>
                    <a:cubicBezTo>
                      <a:pt x="53" y="24"/>
                      <a:pt x="51" y="18"/>
                      <a:pt x="51" y="14"/>
                    </a:cubicBezTo>
                    <a:cubicBezTo>
                      <a:pt x="51" y="11"/>
                      <a:pt x="50" y="9"/>
                      <a:pt x="50" y="7"/>
                    </a:cubicBezTo>
                    <a:cubicBezTo>
                      <a:pt x="50" y="5"/>
                      <a:pt x="47" y="0"/>
                      <a:pt x="45" y="0"/>
                    </a:cubicBezTo>
                    <a:cubicBezTo>
                      <a:pt x="45" y="0"/>
                      <a:pt x="45" y="0"/>
                      <a:pt x="45" y="0"/>
                    </a:cubicBezTo>
                    <a:cubicBezTo>
                      <a:pt x="44" y="1"/>
                      <a:pt x="44" y="3"/>
                      <a:pt x="44" y="4"/>
                    </a:cubicBezTo>
                    <a:cubicBezTo>
                      <a:pt x="44" y="5"/>
                      <a:pt x="46" y="7"/>
                      <a:pt x="47" y="7"/>
                    </a:cubicBezTo>
                    <a:cubicBezTo>
                      <a:pt x="49" y="8"/>
                      <a:pt x="48" y="10"/>
                      <a:pt x="48" y="12"/>
                    </a:cubicBezTo>
                    <a:cubicBezTo>
                      <a:pt x="48" y="14"/>
                      <a:pt x="44" y="14"/>
                      <a:pt x="43" y="15"/>
                    </a:cubicBezTo>
                    <a:cubicBezTo>
                      <a:pt x="42" y="16"/>
                      <a:pt x="38" y="23"/>
                      <a:pt x="38" y="24"/>
                    </a:cubicBezTo>
                    <a:cubicBezTo>
                      <a:pt x="39" y="25"/>
                      <a:pt x="38" y="28"/>
                      <a:pt x="36" y="29"/>
                    </a:cubicBezTo>
                    <a:cubicBezTo>
                      <a:pt x="35" y="29"/>
                      <a:pt x="36" y="32"/>
                      <a:pt x="36" y="33"/>
                    </a:cubicBezTo>
                    <a:cubicBezTo>
                      <a:pt x="36" y="34"/>
                      <a:pt x="32" y="36"/>
                      <a:pt x="32" y="38"/>
                    </a:cubicBezTo>
                    <a:cubicBezTo>
                      <a:pt x="32" y="40"/>
                      <a:pt x="27" y="48"/>
                      <a:pt x="26" y="50"/>
                    </a:cubicBezTo>
                    <a:cubicBezTo>
                      <a:pt x="24" y="53"/>
                      <a:pt x="23" y="56"/>
                      <a:pt x="22" y="54"/>
                    </a:cubicBezTo>
                    <a:cubicBezTo>
                      <a:pt x="22" y="52"/>
                      <a:pt x="18" y="49"/>
                      <a:pt x="17" y="50"/>
                    </a:cubicBezTo>
                    <a:cubicBezTo>
                      <a:pt x="15" y="51"/>
                      <a:pt x="13" y="50"/>
                      <a:pt x="12" y="51"/>
                    </a:cubicBezTo>
                    <a:cubicBezTo>
                      <a:pt x="11" y="51"/>
                      <a:pt x="3" y="59"/>
                      <a:pt x="3" y="59"/>
                    </a:cubicBezTo>
                    <a:cubicBezTo>
                      <a:pt x="3" y="59"/>
                      <a:pt x="2" y="63"/>
                      <a:pt x="0" y="68"/>
                    </a:cubicBezTo>
                    <a:cubicBezTo>
                      <a:pt x="1" y="69"/>
                      <a:pt x="3" y="71"/>
                      <a:pt x="4" y="72"/>
                    </a:cubicBezTo>
                    <a:cubicBezTo>
                      <a:pt x="5" y="75"/>
                      <a:pt x="9" y="73"/>
                      <a:pt x="10" y="74"/>
                    </a:cubicBezTo>
                    <a:cubicBezTo>
                      <a:pt x="11" y="74"/>
                      <a:pt x="13" y="80"/>
                      <a:pt x="12" y="82"/>
                    </a:cubicBezTo>
                    <a:cubicBezTo>
                      <a:pt x="12" y="83"/>
                      <a:pt x="10" y="87"/>
                      <a:pt x="11" y="89"/>
                    </a:cubicBezTo>
                    <a:cubicBezTo>
                      <a:pt x="22" y="89"/>
                      <a:pt x="22" y="89"/>
                      <a:pt x="22" y="89"/>
                    </a:cubicBezTo>
                    <a:lnTo>
                      <a:pt x="25" y="8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1" name="Freeform 27">
                <a:extLst>
                  <a:ext uri="{FF2B5EF4-FFF2-40B4-BE49-F238E27FC236}">
                    <a16:creationId xmlns:a16="http://schemas.microsoft.com/office/drawing/2014/main" id="{C0C25430-6E1D-49CD-9B8B-2D007336412F}"/>
                  </a:ext>
                </a:extLst>
              </p:cNvPr>
              <p:cNvSpPr>
                <a:spLocks/>
              </p:cNvSpPr>
              <p:nvPr/>
            </p:nvSpPr>
            <p:spPr bwMode="auto">
              <a:xfrm>
                <a:off x="4761619" y="3886533"/>
                <a:ext cx="115435" cy="116689"/>
              </a:xfrm>
              <a:custGeom>
                <a:avLst/>
                <a:gdLst>
                  <a:gd name="T0" fmla="*/ 47 w 50"/>
                  <a:gd name="T1" fmla="*/ 43 h 51"/>
                  <a:gd name="T2" fmla="*/ 44 w 50"/>
                  <a:gd name="T3" fmla="*/ 34 h 51"/>
                  <a:gd name="T4" fmla="*/ 47 w 50"/>
                  <a:gd name="T5" fmla="*/ 26 h 51"/>
                  <a:gd name="T6" fmla="*/ 50 w 50"/>
                  <a:gd name="T7" fmla="*/ 21 h 51"/>
                  <a:gd name="T8" fmla="*/ 47 w 50"/>
                  <a:gd name="T9" fmla="*/ 8 h 51"/>
                  <a:gd name="T10" fmla="*/ 46 w 50"/>
                  <a:gd name="T11" fmla="*/ 8 h 51"/>
                  <a:gd name="T12" fmla="*/ 36 w 50"/>
                  <a:gd name="T13" fmla="*/ 9 h 51"/>
                  <a:gd name="T14" fmla="*/ 29 w 50"/>
                  <a:gd name="T15" fmla="*/ 5 h 51"/>
                  <a:gd name="T16" fmla="*/ 23 w 50"/>
                  <a:gd name="T17" fmla="*/ 3 h 51"/>
                  <a:gd name="T18" fmla="*/ 20 w 50"/>
                  <a:gd name="T19" fmla="*/ 2 h 51"/>
                  <a:gd name="T20" fmla="*/ 16 w 50"/>
                  <a:gd name="T21" fmla="*/ 3 h 51"/>
                  <a:gd name="T22" fmla="*/ 12 w 50"/>
                  <a:gd name="T23" fmla="*/ 5 h 51"/>
                  <a:gd name="T24" fmla="*/ 8 w 50"/>
                  <a:gd name="T25" fmla="*/ 4 h 51"/>
                  <a:gd name="T26" fmla="*/ 5 w 50"/>
                  <a:gd name="T27" fmla="*/ 4 h 51"/>
                  <a:gd name="T28" fmla="*/ 5 w 50"/>
                  <a:gd name="T29" fmla="*/ 11 h 51"/>
                  <a:gd name="T30" fmla="*/ 6 w 50"/>
                  <a:gd name="T31" fmla="*/ 15 h 51"/>
                  <a:gd name="T32" fmla="*/ 8 w 50"/>
                  <a:gd name="T33" fmla="*/ 20 h 51"/>
                  <a:gd name="T34" fmla="*/ 4 w 50"/>
                  <a:gd name="T35" fmla="*/ 20 h 51"/>
                  <a:gd name="T36" fmla="*/ 5 w 50"/>
                  <a:gd name="T37" fmla="*/ 25 h 51"/>
                  <a:gd name="T38" fmla="*/ 2 w 50"/>
                  <a:gd name="T39" fmla="*/ 29 h 51"/>
                  <a:gd name="T40" fmla="*/ 1 w 50"/>
                  <a:gd name="T41" fmla="*/ 35 h 51"/>
                  <a:gd name="T42" fmla="*/ 4 w 50"/>
                  <a:gd name="T43" fmla="*/ 38 h 51"/>
                  <a:gd name="T44" fmla="*/ 10 w 50"/>
                  <a:gd name="T45" fmla="*/ 44 h 51"/>
                  <a:gd name="T46" fmla="*/ 8 w 50"/>
                  <a:gd name="T47" fmla="*/ 51 h 51"/>
                  <a:gd name="T48" fmla="*/ 32 w 50"/>
                  <a:gd name="T49" fmla="*/ 46 h 51"/>
                  <a:gd name="T50" fmla="*/ 47 w 50"/>
                  <a:gd name="T51" fmla="*/ 47 h 51"/>
                  <a:gd name="T52" fmla="*/ 47 w 50"/>
                  <a:gd name="T53"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3"/>
                    </a:moveTo>
                    <a:cubicBezTo>
                      <a:pt x="46" y="42"/>
                      <a:pt x="44" y="35"/>
                      <a:pt x="44" y="34"/>
                    </a:cubicBezTo>
                    <a:cubicBezTo>
                      <a:pt x="44" y="33"/>
                      <a:pt x="47" y="28"/>
                      <a:pt x="47" y="26"/>
                    </a:cubicBezTo>
                    <a:cubicBezTo>
                      <a:pt x="47" y="24"/>
                      <a:pt x="50" y="23"/>
                      <a:pt x="50" y="21"/>
                    </a:cubicBezTo>
                    <a:cubicBezTo>
                      <a:pt x="50" y="19"/>
                      <a:pt x="49" y="13"/>
                      <a:pt x="47" y="8"/>
                    </a:cubicBezTo>
                    <a:cubicBezTo>
                      <a:pt x="47" y="8"/>
                      <a:pt x="46" y="8"/>
                      <a:pt x="46" y="8"/>
                    </a:cubicBezTo>
                    <a:cubicBezTo>
                      <a:pt x="44" y="6"/>
                      <a:pt x="38" y="6"/>
                      <a:pt x="36" y="9"/>
                    </a:cubicBezTo>
                    <a:cubicBezTo>
                      <a:pt x="34" y="11"/>
                      <a:pt x="30" y="7"/>
                      <a:pt x="29" y="5"/>
                    </a:cubicBezTo>
                    <a:cubicBezTo>
                      <a:pt x="29" y="4"/>
                      <a:pt x="25" y="2"/>
                      <a:pt x="23" y="3"/>
                    </a:cubicBezTo>
                    <a:cubicBezTo>
                      <a:pt x="21" y="5"/>
                      <a:pt x="20" y="4"/>
                      <a:pt x="20" y="2"/>
                    </a:cubicBezTo>
                    <a:cubicBezTo>
                      <a:pt x="20" y="0"/>
                      <a:pt x="17" y="1"/>
                      <a:pt x="16" y="3"/>
                    </a:cubicBezTo>
                    <a:cubicBezTo>
                      <a:pt x="16" y="5"/>
                      <a:pt x="13" y="6"/>
                      <a:pt x="12" y="5"/>
                    </a:cubicBezTo>
                    <a:cubicBezTo>
                      <a:pt x="11" y="4"/>
                      <a:pt x="9" y="2"/>
                      <a:pt x="8" y="4"/>
                    </a:cubicBezTo>
                    <a:cubicBezTo>
                      <a:pt x="7" y="5"/>
                      <a:pt x="6" y="5"/>
                      <a:pt x="5" y="4"/>
                    </a:cubicBezTo>
                    <a:cubicBezTo>
                      <a:pt x="4" y="7"/>
                      <a:pt x="4" y="10"/>
                      <a:pt x="5" y="11"/>
                    </a:cubicBezTo>
                    <a:cubicBezTo>
                      <a:pt x="6" y="12"/>
                      <a:pt x="7" y="14"/>
                      <a:pt x="6" y="15"/>
                    </a:cubicBezTo>
                    <a:cubicBezTo>
                      <a:pt x="6" y="16"/>
                      <a:pt x="9" y="18"/>
                      <a:pt x="8" y="20"/>
                    </a:cubicBezTo>
                    <a:cubicBezTo>
                      <a:pt x="6" y="21"/>
                      <a:pt x="5" y="18"/>
                      <a:pt x="4" y="20"/>
                    </a:cubicBezTo>
                    <a:cubicBezTo>
                      <a:pt x="3" y="22"/>
                      <a:pt x="6" y="24"/>
                      <a:pt x="5" y="25"/>
                    </a:cubicBezTo>
                    <a:cubicBezTo>
                      <a:pt x="4" y="26"/>
                      <a:pt x="2" y="27"/>
                      <a:pt x="2" y="29"/>
                    </a:cubicBezTo>
                    <a:cubicBezTo>
                      <a:pt x="3" y="32"/>
                      <a:pt x="3" y="34"/>
                      <a:pt x="1" y="35"/>
                    </a:cubicBezTo>
                    <a:cubicBezTo>
                      <a:pt x="0" y="36"/>
                      <a:pt x="2" y="36"/>
                      <a:pt x="4" y="38"/>
                    </a:cubicBezTo>
                    <a:cubicBezTo>
                      <a:pt x="7" y="39"/>
                      <a:pt x="11" y="41"/>
                      <a:pt x="10" y="44"/>
                    </a:cubicBezTo>
                    <a:cubicBezTo>
                      <a:pt x="10" y="46"/>
                      <a:pt x="9" y="47"/>
                      <a:pt x="8" y="51"/>
                    </a:cubicBezTo>
                    <a:cubicBezTo>
                      <a:pt x="13" y="51"/>
                      <a:pt x="22" y="48"/>
                      <a:pt x="32" y="46"/>
                    </a:cubicBezTo>
                    <a:cubicBezTo>
                      <a:pt x="38" y="45"/>
                      <a:pt x="43" y="46"/>
                      <a:pt x="47" y="47"/>
                    </a:cubicBezTo>
                    <a:cubicBezTo>
                      <a:pt x="48" y="45"/>
                      <a:pt x="48" y="44"/>
                      <a:pt x="47" y="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2" name="Freeform 28">
                <a:extLst>
                  <a:ext uri="{FF2B5EF4-FFF2-40B4-BE49-F238E27FC236}">
                    <a16:creationId xmlns:a16="http://schemas.microsoft.com/office/drawing/2014/main" id="{BC0F3890-7774-4285-B53B-4370ACD070DC}"/>
                  </a:ext>
                </a:extLst>
              </p:cNvPr>
              <p:cNvSpPr>
                <a:spLocks/>
              </p:cNvSpPr>
              <p:nvPr/>
            </p:nvSpPr>
            <p:spPr bwMode="auto">
              <a:xfrm>
                <a:off x="4863252" y="3879004"/>
                <a:ext cx="77793" cy="120454"/>
              </a:xfrm>
              <a:custGeom>
                <a:avLst/>
                <a:gdLst>
                  <a:gd name="T0" fmla="*/ 29 w 34"/>
                  <a:gd name="T1" fmla="*/ 22 h 52"/>
                  <a:gd name="T2" fmla="*/ 29 w 34"/>
                  <a:gd name="T3" fmla="*/ 10 h 52"/>
                  <a:gd name="T4" fmla="*/ 27 w 34"/>
                  <a:gd name="T5" fmla="*/ 5 h 52"/>
                  <a:gd name="T6" fmla="*/ 25 w 34"/>
                  <a:gd name="T7" fmla="*/ 0 h 52"/>
                  <a:gd name="T8" fmla="*/ 23 w 34"/>
                  <a:gd name="T9" fmla="*/ 2 h 52"/>
                  <a:gd name="T10" fmla="*/ 3 w 34"/>
                  <a:gd name="T11" fmla="*/ 2 h 52"/>
                  <a:gd name="T12" fmla="*/ 4 w 34"/>
                  <a:gd name="T13" fmla="*/ 10 h 52"/>
                  <a:gd name="T14" fmla="*/ 3 w 34"/>
                  <a:gd name="T15" fmla="*/ 11 h 52"/>
                  <a:gd name="T16" fmla="*/ 6 w 34"/>
                  <a:gd name="T17" fmla="*/ 24 h 52"/>
                  <a:gd name="T18" fmla="*/ 3 w 34"/>
                  <a:gd name="T19" fmla="*/ 29 h 52"/>
                  <a:gd name="T20" fmla="*/ 0 w 34"/>
                  <a:gd name="T21" fmla="*/ 37 h 52"/>
                  <a:gd name="T22" fmla="*/ 3 w 34"/>
                  <a:gd name="T23" fmla="*/ 46 h 52"/>
                  <a:gd name="T24" fmla="*/ 3 w 34"/>
                  <a:gd name="T25" fmla="*/ 50 h 52"/>
                  <a:gd name="T26" fmla="*/ 9 w 34"/>
                  <a:gd name="T27" fmla="*/ 52 h 52"/>
                  <a:gd name="T28" fmla="*/ 25 w 34"/>
                  <a:gd name="T29" fmla="*/ 46 h 52"/>
                  <a:gd name="T30" fmla="*/ 34 w 34"/>
                  <a:gd name="T31" fmla="*/ 42 h 52"/>
                  <a:gd name="T32" fmla="*/ 31 w 34"/>
                  <a:gd name="T33" fmla="*/ 33 h 52"/>
                  <a:gd name="T34" fmla="*/ 29 w 34"/>
                  <a:gd name="T3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2"/>
                    </a:moveTo>
                    <a:cubicBezTo>
                      <a:pt x="28" y="19"/>
                      <a:pt x="29" y="13"/>
                      <a:pt x="29" y="10"/>
                    </a:cubicBezTo>
                    <a:cubicBezTo>
                      <a:pt x="29" y="8"/>
                      <a:pt x="28" y="6"/>
                      <a:pt x="27" y="5"/>
                    </a:cubicBezTo>
                    <a:cubicBezTo>
                      <a:pt x="26" y="5"/>
                      <a:pt x="26" y="3"/>
                      <a:pt x="25" y="0"/>
                    </a:cubicBezTo>
                    <a:cubicBezTo>
                      <a:pt x="24" y="1"/>
                      <a:pt x="24" y="3"/>
                      <a:pt x="23" y="2"/>
                    </a:cubicBezTo>
                    <a:cubicBezTo>
                      <a:pt x="23" y="1"/>
                      <a:pt x="4" y="0"/>
                      <a:pt x="3" y="2"/>
                    </a:cubicBezTo>
                    <a:cubicBezTo>
                      <a:pt x="2" y="3"/>
                      <a:pt x="5" y="8"/>
                      <a:pt x="4" y="10"/>
                    </a:cubicBezTo>
                    <a:cubicBezTo>
                      <a:pt x="4" y="11"/>
                      <a:pt x="4" y="11"/>
                      <a:pt x="3" y="11"/>
                    </a:cubicBezTo>
                    <a:cubicBezTo>
                      <a:pt x="5" y="16"/>
                      <a:pt x="6" y="22"/>
                      <a:pt x="6" y="24"/>
                    </a:cubicBezTo>
                    <a:cubicBezTo>
                      <a:pt x="6" y="26"/>
                      <a:pt x="3" y="27"/>
                      <a:pt x="3" y="29"/>
                    </a:cubicBezTo>
                    <a:cubicBezTo>
                      <a:pt x="3" y="31"/>
                      <a:pt x="0" y="36"/>
                      <a:pt x="0" y="37"/>
                    </a:cubicBezTo>
                    <a:cubicBezTo>
                      <a:pt x="0" y="38"/>
                      <a:pt x="2" y="45"/>
                      <a:pt x="3" y="46"/>
                    </a:cubicBezTo>
                    <a:cubicBezTo>
                      <a:pt x="4" y="47"/>
                      <a:pt x="4" y="48"/>
                      <a:pt x="3" y="50"/>
                    </a:cubicBezTo>
                    <a:cubicBezTo>
                      <a:pt x="7" y="51"/>
                      <a:pt x="9" y="52"/>
                      <a:pt x="9" y="52"/>
                    </a:cubicBezTo>
                    <a:cubicBezTo>
                      <a:pt x="11" y="52"/>
                      <a:pt x="21" y="48"/>
                      <a:pt x="25" y="46"/>
                    </a:cubicBezTo>
                    <a:cubicBezTo>
                      <a:pt x="28" y="44"/>
                      <a:pt x="32" y="43"/>
                      <a:pt x="34" y="42"/>
                    </a:cubicBezTo>
                    <a:cubicBezTo>
                      <a:pt x="33" y="39"/>
                      <a:pt x="31" y="35"/>
                      <a:pt x="31" y="33"/>
                    </a:cubicBezTo>
                    <a:cubicBezTo>
                      <a:pt x="31" y="28"/>
                      <a:pt x="30" y="24"/>
                      <a:pt x="29"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3" name="Freeform 29">
                <a:extLst>
                  <a:ext uri="{FF2B5EF4-FFF2-40B4-BE49-F238E27FC236}">
                    <a16:creationId xmlns:a16="http://schemas.microsoft.com/office/drawing/2014/main" id="{575CECD2-8A40-4478-9071-E8AC630159C6}"/>
                  </a:ext>
                </a:extLst>
              </p:cNvPr>
              <p:cNvSpPr>
                <a:spLocks/>
              </p:cNvSpPr>
              <p:nvPr/>
            </p:nvSpPr>
            <p:spPr bwMode="auto">
              <a:xfrm>
                <a:off x="4641165" y="3848891"/>
                <a:ext cx="140529" cy="106652"/>
              </a:xfrm>
              <a:custGeom>
                <a:avLst/>
                <a:gdLst>
                  <a:gd name="T0" fmla="*/ 20 w 61"/>
                  <a:gd name="T1" fmla="*/ 25 h 46"/>
                  <a:gd name="T2" fmla="*/ 24 w 61"/>
                  <a:gd name="T3" fmla="*/ 24 h 46"/>
                  <a:gd name="T4" fmla="*/ 30 w 61"/>
                  <a:gd name="T5" fmla="*/ 23 h 46"/>
                  <a:gd name="T6" fmla="*/ 37 w 61"/>
                  <a:gd name="T7" fmla="*/ 31 h 46"/>
                  <a:gd name="T8" fmla="*/ 38 w 61"/>
                  <a:gd name="T9" fmla="*/ 35 h 46"/>
                  <a:gd name="T10" fmla="*/ 38 w 61"/>
                  <a:gd name="T11" fmla="*/ 36 h 46"/>
                  <a:gd name="T12" fmla="*/ 44 w 61"/>
                  <a:gd name="T13" fmla="*/ 35 h 46"/>
                  <a:gd name="T14" fmla="*/ 46 w 61"/>
                  <a:gd name="T15" fmla="*/ 42 h 46"/>
                  <a:gd name="T16" fmla="*/ 50 w 61"/>
                  <a:gd name="T17" fmla="*/ 45 h 46"/>
                  <a:gd name="T18" fmla="*/ 53 w 61"/>
                  <a:gd name="T19" fmla="*/ 42 h 46"/>
                  <a:gd name="T20" fmla="*/ 55 w 61"/>
                  <a:gd name="T21" fmla="*/ 43 h 46"/>
                  <a:gd name="T22" fmla="*/ 57 w 61"/>
                  <a:gd name="T23" fmla="*/ 41 h 46"/>
                  <a:gd name="T24" fmla="*/ 56 w 61"/>
                  <a:gd name="T25" fmla="*/ 36 h 46"/>
                  <a:gd name="T26" fmla="*/ 60 w 61"/>
                  <a:gd name="T27" fmla="*/ 36 h 46"/>
                  <a:gd name="T28" fmla="*/ 58 w 61"/>
                  <a:gd name="T29" fmla="*/ 31 h 46"/>
                  <a:gd name="T30" fmla="*/ 57 w 61"/>
                  <a:gd name="T31" fmla="*/ 27 h 46"/>
                  <a:gd name="T32" fmla="*/ 57 w 61"/>
                  <a:gd name="T33" fmla="*/ 20 h 46"/>
                  <a:gd name="T34" fmla="*/ 56 w 61"/>
                  <a:gd name="T35" fmla="*/ 19 h 46"/>
                  <a:gd name="T36" fmla="*/ 54 w 61"/>
                  <a:gd name="T37" fmla="*/ 15 h 46"/>
                  <a:gd name="T38" fmla="*/ 54 w 61"/>
                  <a:gd name="T39" fmla="*/ 12 h 46"/>
                  <a:gd name="T40" fmla="*/ 51 w 61"/>
                  <a:gd name="T41" fmla="*/ 8 h 46"/>
                  <a:gd name="T42" fmla="*/ 48 w 61"/>
                  <a:gd name="T43" fmla="*/ 2 h 46"/>
                  <a:gd name="T44" fmla="*/ 42 w 61"/>
                  <a:gd name="T45" fmla="*/ 6 h 46"/>
                  <a:gd name="T46" fmla="*/ 37 w 61"/>
                  <a:gd name="T47" fmla="*/ 6 h 46"/>
                  <a:gd name="T48" fmla="*/ 32 w 61"/>
                  <a:gd name="T49" fmla="*/ 6 h 46"/>
                  <a:gd name="T50" fmla="*/ 30 w 61"/>
                  <a:gd name="T51" fmla="*/ 4 h 46"/>
                  <a:gd name="T52" fmla="*/ 30 w 61"/>
                  <a:gd name="T53" fmla="*/ 3 h 46"/>
                  <a:gd name="T54" fmla="*/ 29 w 61"/>
                  <a:gd name="T55" fmla="*/ 3 h 46"/>
                  <a:gd name="T56" fmla="*/ 17 w 61"/>
                  <a:gd name="T57" fmla="*/ 3 h 46"/>
                  <a:gd name="T58" fmla="*/ 12 w 61"/>
                  <a:gd name="T59" fmla="*/ 0 h 46"/>
                  <a:gd name="T60" fmla="*/ 10 w 61"/>
                  <a:gd name="T61" fmla="*/ 4 h 46"/>
                  <a:gd name="T62" fmla="*/ 10 w 61"/>
                  <a:gd name="T63" fmla="*/ 8 h 46"/>
                  <a:gd name="T64" fmla="*/ 7 w 61"/>
                  <a:gd name="T65" fmla="*/ 9 h 46"/>
                  <a:gd name="T66" fmla="*/ 1 w 61"/>
                  <a:gd name="T67" fmla="*/ 13 h 46"/>
                  <a:gd name="T68" fmla="*/ 0 w 61"/>
                  <a:gd name="T69" fmla="*/ 14 h 46"/>
                  <a:gd name="T70" fmla="*/ 6 w 61"/>
                  <a:gd name="T71" fmla="*/ 21 h 46"/>
                  <a:gd name="T72" fmla="*/ 15 w 61"/>
                  <a:gd name="T73" fmla="*/ 31 h 46"/>
                  <a:gd name="T74" fmla="*/ 20 w 61"/>
                  <a:gd name="T75"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5"/>
                    </a:moveTo>
                    <a:cubicBezTo>
                      <a:pt x="20" y="23"/>
                      <a:pt x="22" y="23"/>
                      <a:pt x="24" y="24"/>
                    </a:cubicBezTo>
                    <a:cubicBezTo>
                      <a:pt x="26" y="24"/>
                      <a:pt x="28" y="23"/>
                      <a:pt x="30" y="23"/>
                    </a:cubicBezTo>
                    <a:cubicBezTo>
                      <a:pt x="32" y="23"/>
                      <a:pt x="37" y="29"/>
                      <a:pt x="37" y="31"/>
                    </a:cubicBezTo>
                    <a:cubicBezTo>
                      <a:pt x="37" y="32"/>
                      <a:pt x="37" y="34"/>
                      <a:pt x="38" y="35"/>
                    </a:cubicBezTo>
                    <a:cubicBezTo>
                      <a:pt x="38" y="36"/>
                      <a:pt x="38" y="36"/>
                      <a:pt x="38" y="36"/>
                    </a:cubicBezTo>
                    <a:cubicBezTo>
                      <a:pt x="41" y="35"/>
                      <a:pt x="43" y="35"/>
                      <a:pt x="44" y="35"/>
                    </a:cubicBezTo>
                    <a:cubicBezTo>
                      <a:pt x="45" y="35"/>
                      <a:pt x="46" y="39"/>
                      <a:pt x="46" y="42"/>
                    </a:cubicBezTo>
                    <a:cubicBezTo>
                      <a:pt x="46" y="44"/>
                      <a:pt x="49" y="46"/>
                      <a:pt x="50" y="45"/>
                    </a:cubicBezTo>
                    <a:cubicBezTo>
                      <a:pt x="51" y="43"/>
                      <a:pt x="53" y="41"/>
                      <a:pt x="53" y="42"/>
                    </a:cubicBezTo>
                    <a:cubicBezTo>
                      <a:pt x="53" y="43"/>
                      <a:pt x="54" y="43"/>
                      <a:pt x="55" y="43"/>
                    </a:cubicBezTo>
                    <a:cubicBezTo>
                      <a:pt x="55" y="42"/>
                      <a:pt x="56" y="42"/>
                      <a:pt x="57" y="41"/>
                    </a:cubicBezTo>
                    <a:cubicBezTo>
                      <a:pt x="58" y="40"/>
                      <a:pt x="55" y="38"/>
                      <a:pt x="56" y="36"/>
                    </a:cubicBezTo>
                    <a:cubicBezTo>
                      <a:pt x="57" y="34"/>
                      <a:pt x="58" y="37"/>
                      <a:pt x="60" y="36"/>
                    </a:cubicBezTo>
                    <a:cubicBezTo>
                      <a:pt x="61" y="34"/>
                      <a:pt x="58" y="32"/>
                      <a:pt x="58" y="31"/>
                    </a:cubicBezTo>
                    <a:cubicBezTo>
                      <a:pt x="59" y="30"/>
                      <a:pt x="58" y="28"/>
                      <a:pt x="57" y="27"/>
                    </a:cubicBezTo>
                    <a:cubicBezTo>
                      <a:pt x="56" y="26"/>
                      <a:pt x="56" y="23"/>
                      <a:pt x="57" y="20"/>
                    </a:cubicBezTo>
                    <a:cubicBezTo>
                      <a:pt x="56" y="20"/>
                      <a:pt x="56" y="20"/>
                      <a:pt x="56" y="19"/>
                    </a:cubicBezTo>
                    <a:cubicBezTo>
                      <a:pt x="55" y="18"/>
                      <a:pt x="56" y="15"/>
                      <a:pt x="54" y="15"/>
                    </a:cubicBezTo>
                    <a:cubicBezTo>
                      <a:pt x="52" y="15"/>
                      <a:pt x="52" y="12"/>
                      <a:pt x="54" y="12"/>
                    </a:cubicBezTo>
                    <a:cubicBezTo>
                      <a:pt x="55" y="11"/>
                      <a:pt x="51" y="10"/>
                      <a:pt x="51" y="8"/>
                    </a:cubicBezTo>
                    <a:cubicBezTo>
                      <a:pt x="51" y="6"/>
                      <a:pt x="49" y="2"/>
                      <a:pt x="48" y="2"/>
                    </a:cubicBezTo>
                    <a:cubicBezTo>
                      <a:pt x="47" y="2"/>
                      <a:pt x="44" y="6"/>
                      <a:pt x="42" y="6"/>
                    </a:cubicBezTo>
                    <a:cubicBezTo>
                      <a:pt x="41" y="6"/>
                      <a:pt x="38" y="3"/>
                      <a:pt x="37" y="6"/>
                    </a:cubicBezTo>
                    <a:cubicBezTo>
                      <a:pt x="36" y="8"/>
                      <a:pt x="34" y="5"/>
                      <a:pt x="32" y="6"/>
                    </a:cubicBezTo>
                    <a:cubicBezTo>
                      <a:pt x="31" y="8"/>
                      <a:pt x="30" y="4"/>
                      <a:pt x="30" y="4"/>
                    </a:cubicBezTo>
                    <a:cubicBezTo>
                      <a:pt x="30" y="4"/>
                      <a:pt x="30" y="4"/>
                      <a:pt x="30" y="3"/>
                    </a:cubicBezTo>
                    <a:cubicBezTo>
                      <a:pt x="30" y="3"/>
                      <a:pt x="29" y="3"/>
                      <a:pt x="29" y="3"/>
                    </a:cubicBezTo>
                    <a:cubicBezTo>
                      <a:pt x="25" y="5"/>
                      <a:pt x="18" y="4"/>
                      <a:pt x="17" y="3"/>
                    </a:cubicBezTo>
                    <a:cubicBezTo>
                      <a:pt x="17" y="1"/>
                      <a:pt x="12" y="0"/>
                      <a:pt x="12" y="0"/>
                    </a:cubicBezTo>
                    <a:cubicBezTo>
                      <a:pt x="12" y="0"/>
                      <a:pt x="12" y="3"/>
                      <a:pt x="10" y="4"/>
                    </a:cubicBezTo>
                    <a:cubicBezTo>
                      <a:pt x="8" y="5"/>
                      <a:pt x="10" y="7"/>
                      <a:pt x="10" y="8"/>
                    </a:cubicBezTo>
                    <a:cubicBezTo>
                      <a:pt x="10" y="8"/>
                      <a:pt x="9" y="10"/>
                      <a:pt x="7" y="9"/>
                    </a:cubicBezTo>
                    <a:cubicBezTo>
                      <a:pt x="6" y="8"/>
                      <a:pt x="3" y="12"/>
                      <a:pt x="1" y="13"/>
                    </a:cubicBezTo>
                    <a:cubicBezTo>
                      <a:pt x="1" y="13"/>
                      <a:pt x="0" y="13"/>
                      <a:pt x="0" y="14"/>
                    </a:cubicBezTo>
                    <a:cubicBezTo>
                      <a:pt x="3" y="16"/>
                      <a:pt x="2" y="18"/>
                      <a:pt x="6" y="21"/>
                    </a:cubicBezTo>
                    <a:cubicBezTo>
                      <a:pt x="9" y="23"/>
                      <a:pt x="13" y="26"/>
                      <a:pt x="15" y="31"/>
                    </a:cubicBezTo>
                    <a:cubicBezTo>
                      <a:pt x="17" y="29"/>
                      <a:pt x="20" y="26"/>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4" name="Freeform 30">
                <a:extLst>
                  <a:ext uri="{FF2B5EF4-FFF2-40B4-BE49-F238E27FC236}">
                    <a16:creationId xmlns:a16="http://schemas.microsoft.com/office/drawing/2014/main" id="{780996E7-D27F-4BF3-B82D-7BBE9CF9CDFE}"/>
                  </a:ext>
                </a:extLst>
              </p:cNvPr>
              <p:cNvSpPr>
                <a:spLocks/>
              </p:cNvSpPr>
              <p:nvPr/>
            </p:nvSpPr>
            <p:spPr bwMode="auto">
              <a:xfrm>
                <a:off x="4708920" y="3929193"/>
                <a:ext cx="77793" cy="74029"/>
              </a:xfrm>
              <a:custGeom>
                <a:avLst/>
                <a:gdLst>
                  <a:gd name="T0" fmla="*/ 27 w 34"/>
                  <a:gd name="T1" fmla="*/ 19 h 32"/>
                  <a:gd name="T2" fmla="*/ 24 w 34"/>
                  <a:gd name="T3" fmla="*/ 16 h 32"/>
                  <a:gd name="T4" fmla="*/ 25 w 34"/>
                  <a:gd name="T5" fmla="*/ 10 h 32"/>
                  <a:gd name="T6" fmla="*/ 26 w 34"/>
                  <a:gd name="T7" fmla="*/ 8 h 32"/>
                  <a:gd name="T8" fmla="*/ 24 w 34"/>
                  <a:gd name="T9" fmla="*/ 7 h 32"/>
                  <a:gd name="T10" fmla="*/ 21 w 34"/>
                  <a:gd name="T11" fmla="*/ 10 h 32"/>
                  <a:gd name="T12" fmla="*/ 17 w 34"/>
                  <a:gd name="T13" fmla="*/ 7 h 32"/>
                  <a:gd name="T14" fmla="*/ 15 w 34"/>
                  <a:gd name="T15" fmla="*/ 0 h 32"/>
                  <a:gd name="T16" fmla="*/ 9 w 34"/>
                  <a:gd name="T17" fmla="*/ 1 h 32"/>
                  <a:gd name="T18" fmla="*/ 8 w 34"/>
                  <a:gd name="T19" fmla="*/ 5 h 32"/>
                  <a:gd name="T20" fmla="*/ 2 w 34"/>
                  <a:gd name="T21" fmla="*/ 10 h 32"/>
                  <a:gd name="T22" fmla="*/ 0 w 34"/>
                  <a:gd name="T23" fmla="*/ 13 h 32"/>
                  <a:gd name="T24" fmla="*/ 10 w 34"/>
                  <a:gd name="T25" fmla="*/ 20 h 32"/>
                  <a:gd name="T26" fmla="*/ 29 w 34"/>
                  <a:gd name="T27" fmla="*/ 32 h 32"/>
                  <a:gd name="T28" fmla="*/ 31 w 34"/>
                  <a:gd name="T29" fmla="*/ 32 h 32"/>
                  <a:gd name="T30" fmla="*/ 33 w 34"/>
                  <a:gd name="T31" fmla="*/ 25 h 32"/>
                  <a:gd name="T32" fmla="*/ 27 w 34"/>
                  <a:gd name="T3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27" y="19"/>
                    </a:moveTo>
                    <a:cubicBezTo>
                      <a:pt x="25" y="17"/>
                      <a:pt x="23" y="17"/>
                      <a:pt x="24" y="16"/>
                    </a:cubicBezTo>
                    <a:cubicBezTo>
                      <a:pt x="26" y="15"/>
                      <a:pt x="26" y="13"/>
                      <a:pt x="25" y="10"/>
                    </a:cubicBezTo>
                    <a:cubicBezTo>
                      <a:pt x="25" y="9"/>
                      <a:pt x="25" y="9"/>
                      <a:pt x="26" y="8"/>
                    </a:cubicBezTo>
                    <a:cubicBezTo>
                      <a:pt x="25" y="8"/>
                      <a:pt x="24" y="8"/>
                      <a:pt x="24" y="7"/>
                    </a:cubicBezTo>
                    <a:cubicBezTo>
                      <a:pt x="24" y="6"/>
                      <a:pt x="22" y="8"/>
                      <a:pt x="21" y="10"/>
                    </a:cubicBezTo>
                    <a:cubicBezTo>
                      <a:pt x="20" y="11"/>
                      <a:pt x="17" y="9"/>
                      <a:pt x="17" y="7"/>
                    </a:cubicBezTo>
                    <a:cubicBezTo>
                      <a:pt x="17" y="4"/>
                      <a:pt x="16" y="0"/>
                      <a:pt x="15" y="0"/>
                    </a:cubicBezTo>
                    <a:cubicBezTo>
                      <a:pt x="14" y="0"/>
                      <a:pt x="12" y="0"/>
                      <a:pt x="9" y="1"/>
                    </a:cubicBezTo>
                    <a:cubicBezTo>
                      <a:pt x="9" y="2"/>
                      <a:pt x="8" y="4"/>
                      <a:pt x="8" y="5"/>
                    </a:cubicBezTo>
                    <a:cubicBezTo>
                      <a:pt x="8" y="7"/>
                      <a:pt x="3" y="9"/>
                      <a:pt x="2" y="10"/>
                    </a:cubicBezTo>
                    <a:cubicBezTo>
                      <a:pt x="1" y="11"/>
                      <a:pt x="0" y="12"/>
                      <a:pt x="0" y="13"/>
                    </a:cubicBezTo>
                    <a:cubicBezTo>
                      <a:pt x="3" y="15"/>
                      <a:pt x="7" y="18"/>
                      <a:pt x="10" y="20"/>
                    </a:cubicBezTo>
                    <a:cubicBezTo>
                      <a:pt x="16" y="24"/>
                      <a:pt x="25" y="30"/>
                      <a:pt x="29" y="32"/>
                    </a:cubicBezTo>
                    <a:cubicBezTo>
                      <a:pt x="30" y="32"/>
                      <a:pt x="30" y="32"/>
                      <a:pt x="31" y="32"/>
                    </a:cubicBezTo>
                    <a:cubicBezTo>
                      <a:pt x="32" y="28"/>
                      <a:pt x="33" y="27"/>
                      <a:pt x="33" y="25"/>
                    </a:cubicBezTo>
                    <a:cubicBezTo>
                      <a:pt x="34" y="22"/>
                      <a:pt x="30" y="20"/>
                      <a:pt x="27"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5" name="Freeform 31">
                <a:extLst>
                  <a:ext uri="{FF2B5EF4-FFF2-40B4-BE49-F238E27FC236}">
                    <a16:creationId xmlns:a16="http://schemas.microsoft.com/office/drawing/2014/main" id="{18725BD7-A584-4D10-8C40-E21BC348F4B9}"/>
                  </a:ext>
                </a:extLst>
              </p:cNvPr>
              <p:cNvSpPr>
                <a:spLocks/>
              </p:cNvSpPr>
              <p:nvPr/>
            </p:nvSpPr>
            <p:spPr bwMode="auto">
              <a:xfrm>
                <a:off x="4676298" y="3901589"/>
                <a:ext cx="52698" cy="57717"/>
              </a:xfrm>
              <a:custGeom>
                <a:avLst/>
                <a:gdLst>
                  <a:gd name="T0" fmla="*/ 22 w 23"/>
                  <a:gd name="T1" fmla="*/ 17 h 25"/>
                  <a:gd name="T2" fmla="*/ 23 w 23"/>
                  <a:gd name="T3" fmla="*/ 12 h 25"/>
                  <a:gd name="T4" fmla="*/ 22 w 23"/>
                  <a:gd name="T5" fmla="*/ 8 h 25"/>
                  <a:gd name="T6" fmla="*/ 15 w 23"/>
                  <a:gd name="T7" fmla="*/ 0 h 25"/>
                  <a:gd name="T8" fmla="*/ 9 w 23"/>
                  <a:gd name="T9" fmla="*/ 1 h 25"/>
                  <a:gd name="T10" fmla="*/ 5 w 23"/>
                  <a:gd name="T11" fmla="*/ 2 h 25"/>
                  <a:gd name="T12" fmla="*/ 0 w 23"/>
                  <a:gd name="T13" fmla="*/ 8 h 25"/>
                  <a:gd name="T14" fmla="*/ 1 w 23"/>
                  <a:gd name="T15" fmla="*/ 11 h 25"/>
                  <a:gd name="T16" fmla="*/ 7 w 23"/>
                  <a:gd name="T17" fmla="*/ 21 h 25"/>
                  <a:gd name="T18" fmla="*/ 14 w 23"/>
                  <a:gd name="T19" fmla="*/ 25 h 25"/>
                  <a:gd name="T20" fmla="*/ 16 w 23"/>
                  <a:gd name="T21" fmla="*/ 22 h 25"/>
                  <a:gd name="T22" fmla="*/ 22 w 2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22" y="17"/>
                    </a:moveTo>
                    <a:cubicBezTo>
                      <a:pt x="22" y="15"/>
                      <a:pt x="23" y="14"/>
                      <a:pt x="23" y="12"/>
                    </a:cubicBezTo>
                    <a:cubicBezTo>
                      <a:pt x="22" y="11"/>
                      <a:pt x="22" y="9"/>
                      <a:pt x="22" y="8"/>
                    </a:cubicBezTo>
                    <a:cubicBezTo>
                      <a:pt x="22" y="6"/>
                      <a:pt x="17" y="0"/>
                      <a:pt x="15" y="0"/>
                    </a:cubicBezTo>
                    <a:cubicBezTo>
                      <a:pt x="13" y="0"/>
                      <a:pt x="11" y="1"/>
                      <a:pt x="9" y="1"/>
                    </a:cubicBezTo>
                    <a:cubicBezTo>
                      <a:pt x="7" y="0"/>
                      <a:pt x="5" y="0"/>
                      <a:pt x="5" y="2"/>
                    </a:cubicBezTo>
                    <a:cubicBezTo>
                      <a:pt x="5" y="3"/>
                      <a:pt x="2" y="6"/>
                      <a:pt x="0" y="8"/>
                    </a:cubicBezTo>
                    <a:cubicBezTo>
                      <a:pt x="0" y="9"/>
                      <a:pt x="1" y="10"/>
                      <a:pt x="1" y="11"/>
                    </a:cubicBezTo>
                    <a:cubicBezTo>
                      <a:pt x="3" y="17"/>
                      <a:pt x="5" y="19"/>
                      <a:pt x="7" y="21"/>
                    </a:cubicBezTo>
                    <a:cubicBezTo>
                      <a:pt x="9" y="22"/>
                      <a:pt x="11" y="23"/>
                      <a:pt x="14" y="25"/>
                    </a:cubicBezTo>
                    <a:cubicBezTo>
                      <a:pt x="14" y="24"/>
                      <a:pt x="15" y="23"/>
                      <a:pt x="16" y="22"/>
                    </a:cubicBezTo>
                    <a:cubicBezTo>
                      <a:pt x="17" y="21"/>
                      <a:pt x="22" y="19"/>
                      <a:pt x="22"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6" name="Freeform 32">
                <a:extLst>
                  <a:ext uri="{FF2B5EF4-FFF2-40B4-BE49-F238E27FC236}">
                    <a16:creationId xmlns:a16="http://schemas.microsoft.com/office/drawing/2014/main" id="{B5E2B236-82A2-48EF-9BA0-A15705CE0171}"/>
                  </a:ext>
                </a:extLst>
              </p:cNvPr>
              <p:cNvSpPr>
                <a:spLocks/>
              </p:cNvSpPr>
              <p:nvPr/>
            </p:nvSpPr>
            <p:spPr bwMode="auto">
              <a:xfrm>
                <a:off x="4607288" y="3559049"/>
                <a:ext cx="154331" cy="124218"/>
              </a:xfrm>
              <a:custGeom>
                <a:avLst/>
                <a:gdLst>
                  <a:gd name="T0" fmla="*/ 31 w 67"/>
                  <a:gd name="T1" fmla="*/ 42 h 54"/>
                  <a:gd name="T2" fmla="*/ 40 w 67"/>
                  <a:gd name="T3" fmla="*/ 36 h 54"/>
                  <a:gd name="T4" fmla="*/ 40 w 67"/>
                  <a:gd name="T5" fmla="*/ 14 h 54"/>
                  <a:gd name="T6" fmla="*/ 67 w 67"/>
                  <a:gd name="T7" fmla="*/ 14 h 54"/>
                  <a:gd name="T8" fmla="*/ 67 w 67"/>
                  <a:gd name="T9" fmla="*/ 3 h 54"/>
                  <a:gd name="T10" fmla="*/ 61 w 67"/>
                  <a:gd name="T11" fmla="*/ 0 h 54"/>
                  <a:gd name="T12" fmla="*/ 31 w 67"/>
                  <a:gd name="T13" fmla="*/ 0 h 54"/>
                  <a:gd name="T14" fmla="*/ 27 w 67"/>
                  <a:gd name="T15" fmla="*/ 7 h 54"/>
                  <a:gd name="T16" fmla="*/ 16 w 67"/>
                  <a:gd name="T17" fmla="*/ 22 h 54"/>
                  <a:gd name="T18" fmla="*/ 2 w 67"/>
                  <a:gd name="T19" fmla="*/ 47 h 54"/>
                  <a:gd name="T20" fmla="*/ 0 w 67"/>
                  <a:gd name="T21" fmla="*/ 54 h 54"/>
                  <a:gd name="T22" fmla="*/ 31 w 67"/>
                  <a:gd name="T23" fmla="*/ 54 h 54"/>
                  <a:gd name="T24" fmla="*/ 31 w 67"/>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4">
                    <a:moveTo>
                      <a:pt x="31" y="42"/>
                    </a:moveTo>
                    <a:cubicBezTo>
                      <a:pt x="31" y="40"/>
                      <a:pt x="40" y="38"/>
                      <a:pt x="40" y="36"/>
                    </a:cubicBezTo>
                    <a:cubicBezTo>
                      <a:pt x="40" y="34"/>
                      <a:pt x="40" y="14"/>
                      <a:pt x="40" y="14"/>
                    </a:cubicBezTo>
                    <a:cubicBezTo>
                      <a:pt x="40" y="14"/>
                      <a:pt x="66" y="15"/>
                      <a:pt x="67" y="14"/>
                    </a:cubicBezTo>
                    <a:cubicBezTo>
                      <a:pt x="67" y="14"/>
                      <a:pt x="67" y="8"/>
                      <a:pt x="67" y="3"/>
                    </a:cubicBezTo>
                    <a:cubicBezTo>
                      <a:pt x="66" y="1"/>
                      <a:pt x="67" y="0"/>
                      <a:pt x="61" y="0"/>
                    </a:cubicBezTo>
                    <a:cubicBezTo>
                      <a:pt x="56" y="0"/>
                      <a:pt x="41" y="0"/>
                      <a:pt x="31" y="0"/>
                    </a:cubicBezTo>
                    <a:cubicBezTo>
                      <a:pt x="29" y="2"/>
                      <a:pt x="28" y="5"/>
                      <a:pt x="27" y="7"/>
                    </a:cubicBezTo>
                    <a:cubicBezTo>
                      <a:pt x="25" y="11"/>
                      <a:pt x="16" y="16"/>
                      <a:pt x="16" y="22"/>
                    </a:cubicBezTo>
                    <a:cubicBezTo>
                      <a:pt x="16" y="27"/>
                      <a:pt x="7" y="35"/>
                      <a:pt x="2" y="47"/>
                    </a:cubicBezTo>
                    <a:cubicBezTo>
                      <a:pt x="0" y="50"/>
                      <a:pt x="0" y="52"/>
                      <a:pt x="0" y="54"/>
                    </a:cubicBezTo>
                    <a:cubicBezTo>
                      <a:pt x="31" y="54"/>
                      <a:pt x="31" y="54"/>
                      <a:pt x="31" y="54"/>
                    </a:cubicBezTo>
                    <a:cubicBezTo>
                      <a:pt x="31" y="54"/>
                      <a:pt x="31" y="44"/>
                      <a:pt x="31" y="4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7" name="Freeform 33">
                <a:extLst>
                  <a:ext uri="{FF2B5EF4-FFF2-40B4-BE49-F238E27FC236}">
                    <a16:creationId xmlns:a16="http://schemas.microsoft.com/office/drawing/2014/main" id="{F2022576-33F5-4876-93AE-1AE54A6147C7}"/>
                  </a:ext>
                </a:extLst>
              </p:cNvPr>
              <p:cNvSpPr>
                <a:spLocks/>
              </p:cNvSpPr>
              <p:nvPr/>
            </p:nvSpPr>
            <p:spPr bwMode="auto">
              <a:xfrm>
                <a:off x="4604778" y="3565323"/>
                <a:ext cx="225851" cy="247181"/>
              </a:xfrm>
              <a:custGeom>
                <a:avLst/>
                <a:gdLst>
                  <a:gd name="T0" fmla="*/ 8 w 98"/>
                  <a:gd name="T1" fmla="*/ 92 h 107"/>
                  <a:gd name="T2" fmla="*/ 15 w 98"/>
                  <a:gd name="T3" fmla="*/ 92 h 107"/>
                  <a:gd name="T4" fmla="*/ 21 w 98"/>
                  <a:gd name="T5" fmla="*/ 92 h 107"/>
                  <a:gd name="T6" fmla="*/ 26 w 98"/>
                  <a:gd name="T7" fmla="*/ 95 h 107"/>
                  <a:gd name="T8" fmla="*/ 29 w 98"/>
                  <a:gd name="T9" fmla="*/ 95 h 107"/>
                  <a:gd name="T10" fmla="*/ 34 w 98"/>
                  <a:gd name="T11" fmla="*/ 103 h 107"/>
                  <a:gd name="T12" fmla="*/ 38 w 98"/>
                  <a:gd name="T13" fmla="*/ 107 h 107"/>
                  <a:gd name="T14" fmla="*/ 42 w 98"/>
                  <a:gd name="T15" fmla="*/ 104 h 107"/>
                  <a:gd name="T16" fmla="*/ 47 w 98"/>
                  <a:gd name="T17" fmla="*/ 102 h 107"/>
                  <a:gd name="T18" fmla="*/ 52 w 98"/>
                  <a:gd name="T19" fmla="*/ 101 h 107"/>
                  <a:gd name="T20" fmla="*/ 57 w 98"/>
                  <a:gd name="T21" fmla="*/ 102 h 107"/>
                  <a:gd name="T22" fmla="*/ 62 w 98"/>
                  <a:gd name="T23" fmla="*/ 100 h 107"/>
                  <a:gd name="T24" fmla="*/ 93 w 98"/>
                  <a:gd name="T25" fmla="*/ 100 h 107"/>
                  <a:gd name="T26" fmla="*/ 94 w 98"/>
                  <a:gd name="T27" fmla="*/ 93 h 107"/>
                  <a:gd name="T28" fmla="*/ 92 w 98"/>
                  <a:gd name="T29" fmla="*/ 91 h 107"/>
                  <a:gd name="T30" fmla="*/ 84 w 98"/>
                  <a:gd name="T31" fmla="*/ 20 h 107"/>
                  <a:gd name="T32" fmla="*/ 98 w 98"/>
                  <a:gd name="T33" fmla="*/ 20 h 107"/>
                  <a:gd name="T34" fmla="*/ 69 w 98"/>
                  <a:gd name="T35" fmla="*/ 1 h 107"/>
                  <a:gd name="T36" fmla="*/ 68 w 98"/>
                  <a:gd name="T37" fmla="*/ 0 h 107"/>
                  <a:gd name="T38" fmla="*/ 68 w 98"/>
                  <a:gd name="T39" fmla="*/ 11 h 107"/>
                  <a:gd name="T40" fmla="*/ 41 w 98"/>
                  <a:gd name="T41" fmla="*/ 11 h 107"/>
                  <a:gd name="T42" fmla="*/ 41 w 98"/>
                  <a:gd name="T43" fmla="*/ 33 h 107"/>
                  <a:gd name="T44" fmla="*/ 32 w 98"/>
                  <a:gd name="T45" fmla="*/ 39 h 107"/>
                  <a:gd name="T46" fmla="*/ 32 w 98"/>
                  <a:gd name="T47" fmla="*/ 51 h 107"/>
                  <a:gd name="T48" fmla="*/ 1 w 98"/>
                  <a:gd name="T49" fmla="*/ 51 h 107"/>
                  <a:gd name="T50" fmla="*/ 5 w 98"/>
                  <a:gd name="T51" fmla="*/ 60 h 107"/>
                  <a:gd name="T52" fmla="*/ 7 w 98"/>
                  <a:gd name="T53" fmla="*/ 73 h 107"/>
                  <a:gd name="T54" fmla="*/ 4 w 98"/>
                  <a:gd name="T55" fmla="*/ 89 h 107"/>
                  <a:gd name="T56" fmla="*/ 3 w 98"/>
                  <a:gd name="T57" fmla="*/ 96 h 107"/>
                  <a:gd name="T58" fmla="*/ 3 w 98"/>
                  <a:gd name="T59" fmla="*/ 96 h 107"/>
                  <a:gd name="T60" fmla="*/ 8 w 98"/>
                  <a:gd name="T6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2"/>
                    </a:moveTo>
                    <a:cubicBezTo>
                      <a:pt x="11" y="93"/>
                      <a:pt x="15" y="92"/>
                      <a:pt x="15" y="92"/>
                    </a:cubicBezTo>
                    <a:cubicBezTo>
                      <a:pt x="15" y="92"/>
                      <a:pt x="19" y="90"/>
                      <a:pt x="21" y="92"/>
                    </a:cubicBezTo>
                    <a:cubicBezTo>
                      <a:pt x="24" y="93"/>
                      <a:pt x="26" y="95"/>
                      <a:pt x="26" y="95"/>
                    </a:cubicBezTo>
                    <a:cubicBezTo>
                      <a:pt x="29" y="95"/>
                      <a:pt x="29" y="95"/>
                      <a:pt x="29" y="95"/>
                    </a:cubicBezTo>
                    <a:cubicBezTo>
                      <a:pt x="29" y="95"/>
                      <a:pt x="31" y="102"/>
                      <a:pt x="34" y="103"/>
                    </a:cubicBezTo>
                    <a:cubicBezTo>
                      <a:pt x="36" y="103"/>
                      <a:pt x="38" y="105"/>
                      <a:pt x="38" y="107"/>
                    </a:cubicBezTo>
                    <a:cubicBezTo>
                      <a:pt x="41" y="107"/>
                      <a:pt x="42" y="106"/>
                      <a:pt x="42" y="104"/>
                    </a:cubicBezTo>
                    <a:cubicBezTo>
                      <a:pt x="42" y="102"/>
                      <a:pt x="44" y="99"/>
                      <a:pt x="47" y="102"/>
                    </a:cubicBezTo>
                    <a:cubicBezTo>
                      <a:pt x="51" y="105"/>
                      <a:pt x="51" y="103"/>
                      <a:pt x="52" y="101"/>
                    </a:cubicBezTo>
                    <a:cubicBezTo>
                      <a:pt x="52" y="100"/>
                      <a:pt x="55" y="102"/>
                      <a:pt x="57" y="102"/>
                    </a:cubicBezTo>
                    <a:cubicBezTo>
                      <a:pt x="59" y="102"/>
                      <a:pt x="62" y="100"/>
                      <a:pt x="62" y="100"/>
                    </a:cubicBezTo>
                    <a:cubicBezTo>
                      <a:pt x="62" y="100"/>
                      <a:pt x="92" y="101"/>
                      <a:pt x="93" y="100"/>
                    </a:cubicBezTo>
                    <a:cubicBezTo>
                      <a:pt x="95" y="99"/>
                      <a:pt x="94" y="93"/>
                      <a:pt x="94" y="93"/>
                    </a:cubicBezTo>
                    <a:cubicBezTo>
                      <a:pt x="92" y="91"/>
                      <a:pt x="92" y="91"/>
                      <a:pt x="92" y="91"/>
                    </a:cubicBezTo>
                    <a:cubicBezTo>
                      <a:pt x="84" y="20"/>
                      <a:pt x="84" y="20"/>
                      <a:pt x="84" y="20"/>
                    </a:cubicBezTo>
                    <a:cubicBezTo>
                      <a:pt x="98" y="20"/>
                      <a:pt x="98" y="20"/>
                      <a:pt x="98" y="20"/>
                    </a:cubicBezTo>
                    <a:cubicBezTo>
                      <a:pt x="83" y="10"/>
                      <a:pt x="71" y="2"/>
                      <a:pt x="69" y="1"/>
                    </a:cubicBezTo>
                    <a:cubicBezTo>
                      <a:pt x="69" y="1"/>
                      <a:pt x="68" y="0"/>
                      <a:pt x="68" y="0"/>
                    </a:cubicBezTo>
                    <a:cubicBezTo>
                      <a:pt x="68" y="5"/>
                      <a:pt x="68" y="11"/>
                      <a:pt x="68" y="11"/>
                    </a:cubicBezTo>
                    <a:cubicBezTo>
                      <a:pt x="67" y="12"/>
                      <a:pt x="41" y="11"/>
                      <a:pt x="41" y="11"/>
                    </a:cubicBezTo>
                    <a:cubicBezTo>
                      <a:pt x="41" y="11"/>
                      <a:pt x="41" y="31"/>
                      <a:pt x="41" y="33"/>
                    </a:cubicBezTo>
                    <a:cubicBezTo>
                      <a:pt x="41" y="35"/>
                      <a:pt x="32" y="37"/>
                      <a:pt x="32" y="39"/>
                    </a:cubicBezTo>
                    <a:cubicBezTo>
                      <a:pt x="32" y="41"/>
                      <a:pt x="32" y="51"/>
                      <a:pt x="32" y="51"/>
                    </a:cubicBezTo>
                    <a:cubicBezTo>
                      <a:pt x="1" y="51"/>
                      <a:pt x="1" y="51"/>
                      <a:pt x="1" y="51"/>
                    </a:cubicBezTo>
                    <a:cubicBezTo>
                      <a:pt x="0" y="56"/>
                      <a:pt x="3" y="58"/>
                      <a:pt x="5" y="60"/>
                    </a:cubicBezTo>
                    <a:cubicBezTo>
                      <a:pt x="8" y="63"/>
                      <a:pt x="3" y="68"/>
                      <a:pt x="7" y="73"/>
                    </a:cubicBezTo>
                    <a:cubicBezTo>
                      <a:pt x="11" y="78"/>
                      <a:pt x="6" y="86"/>
                      <a:pt x="4" y="89"/>
                    </a:cubicBezTo>
                    <a:cubicBezTo>
                      <a:pt x="3" y="91"/>
                      <a:pt x="3" y="93"/>
                      <a:pt x="3" y="96"/>
                    </a:cubicBezTo>
                    <a:cubicBezTo>
                      <a:pt x="3" y="96"/>
                      <a:pt x="3" y="96"/>
                      <a:pt x="3" y="96"/>
                    </a:cubicBezTo>
                    <a:cubicBezTo>
                      <a:pt x="6" y="95"/>
                      <a:pt x="5" y="92"/>
                      <a:pt x="8"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8" name="Freeform 34">
                <a:extLst>
                  <a:ext uri="{FF2B5EF4-FFF2-40B4-BE49-F238E27FC236}">
                    <a16:creationId xmlns:a16="http://schemas.microsoft.com/office/drawing/2014/main" id="{7CCEC966-C8C6-4469-BA47-662FC47867C4}"/>
                  </a:ext>
                </a:extLst>
              </p:cNvPr>
              <p:cNvSpPr>
                <a:spLocks/>
              </p:cNvSpPr>
              <p:nvPr/>
            </p:nvSpPr>
            <p:spPr bwMode="auto">
              <a:xfrm>
                <a:off x="4692609" y="3611748"/>
                <a:ext cx="311172" cy="288587"/>
              </a:xfrm>
              <a:custGeom>
                <a:avLst/>
                <a:gdLst>
                  <a:gd name="T0" fmla="*/ 128 w 135"/>
                  <a:gd name="T1" fmla="*/ 52 h 125"/>
                  <a:gd name="T2" fmla="*/ 124 w 135"/>
                  <a:gd name="T3" fmla="*/ 43 h 125"/>
                  <a:gd name="T4" fmla="*/ 115 w 135"/>
                  <a:gd name="T5" fmla="*/ 40 h 125"/>
                  <a:gd name="T6" fmla="*/ 109 w 135"/>
                  <a:gd name="T7" fmla="*/ 33 h 125"/>
                  <a:gd name="T8" fmla="*/ 60 w 135"/>
                  <a:gd name="T9" fmla="*/ 0 h 125"/>
                  <a:gd name="T10" fmla="*/ 46 w 135"/>
                  <a:gd name="T11" fmla="*/ 0 h 125"/>
                  <a:gd name="T12" fmla="*/ 54 w 135"/>
                  <a:gd name="T13" fmla="*/ 71 h 125"/>
                  <a:gd name="T14" fmla="*/ 56 w 135"/>
                  <a:gd name="T15" fmla="*/ 73 h 125"/>
                  <a:gd name="T16" fmla="*/ 55 w 135"/>
                  <a:gd name="T17" fmla="*/ 80 h 125"/>
                  <a:gd name="T18" fmla="*/ 24 w 135"/>
                  <a:gd name="T19" fmla="*/ 80 h 125"/>
                  <a:gd name="T20" fmla="*/ 19 w 135"/>
                  <a:gd name="T21" fmla="*/ 82 h 125"/>
                  <a:gd name="T22" fmla="*/ 14 w 135"/>
                  <a:gd name="T23" fmla="*/ 81 h 125"/>
                  <a:gd name="T24" fmla="*/ 9 w 135"/>
                  <a:gd name="T25" fmla="*/ 82 h 125"/>
                  <a:gd name="T26" fmla="*/ 4 w 135"/>
                  <a:gd name="T27" fmla="*/ 84 h 125"/>
                  <a:gd name="T28" fmla="*/ 0 w 135"/>
                  <a:gd name="T29" fmla="*/ 87 h 125"/>
                  <a:gd name="T30" fmla="*/ 1 w 135"/>
                  <a:gd name="T31" fmla="*/ 88 h 125"/>
                  <a:gd name="T32" fmla="*/ 2 w 135"/>
                  <a:gd name="T33" fmla="*/ 91 h 125"/>
                  <a:gd name="T34" fmla="*/ 4 w 135"/>
                  <a:gd name="T35" fmla="*/ 96 h 125"/>
                  <a:gd name="T36" fmla="*/ 8 w 135"/>
                  <a:gd name="T37" fmla="*/ 101 h 125"/>
                  <a:gd name="T38" fmla="*/ 8 w 135"/>
                  <a:gd name="T39" fmla="*/ 107 h 125"/>
                  <a:gd name="T40" fmla="*/ 10 w 135"/>
                  <a:gd name="T41" fmla="*/ 109 h 125"/>
                  <a:gd name="T42" fmla="*/ 15 w 135"/>
                  <a:gd name="T43" fmla="*/ 109 h 125"/>
                  <a:gd name="T44" fmla="*/ 20 w 135"/>
                  <a:gd name="T45" fmla="*/ 109 h 125"/>
                  <a:gd name="T46" fmla="*/ 26 w 135"/>
                  <a:gd name="T47" fmla="*/ 105 h 125"/>
                  <a:gd name="T48" fmla="*/ 29 w 135"/>
                  <a:gd name="T49" fmla="*/ 111 h 125"/>
                  <a:gd name="T50" fmla="*/ 32 w 135"/>
                  <a:gd name="T51" fmla="*/ 115 h 125"/>
                  <a:gd name="T52" fmla="*/ 32 w 135"/>
                  <a:gd name="T53" fmla="*/ 118 h 125"/>
                  <a:gd name="T54" fmla="*/ 34 w 135"/>
                  <a:gd name="T55" fmla="*/ 122 h 125"/>
                  <a:gd name="T56" fmla="*/ 38 w 135"/>
                  <a:gd name="T57" fmla="*/ 123 h 125"/>
                  <a:gd name="T58" fmla="*/ 42 w 135"/>
                  <a:gd name="T59" fmla="*/ 124 h 125"/>
                  <a:gd name="T60" fmla="*/ 46 w 135"/>
                  <a:gd name="T61" fmla="*/ 122 h 125"/>
                  <a:gd name="T62" fmla="*/ 50 w 135"/>
                  <a:gd name="T63" fmla="*/ 121 h 125"/>
                  <a:gd name="T64" fmla="*/ 53 w 135"/>
                  <a:gd name="T65" fmla="*/ 122 h 125"/>
                  <a:gd name="T66" fmla="*/ 55 w 135"/>
                  <a:gd name="T67" fmla="*/ 122 h 125"/>
                  <a:gd name="T68" fmla="*/ 58 w 135"/>
                  <a:gd name="T69" fmla="*/ 116 h 125"/>
                  <a:gd name="T70" fmla="*/ 57 w 135"/>
                  <a:gd name="T71" fmla="*/ 110 h 125"/>
                  <a:gd name="T72" fmla="*/ 63 w 135"/>
                  <a:gd name="T73" fmla="*/ 108 h 125"/>
                  <a:gd name="T74" fmla="*/ 66 w 135"/>
                  <a:gd name="T75" fmla="*/ 103 h 125"/>
                  <a:gd name="T76" fmla="*/ 69 w 135"/>
                  <a:gd name="T77" fmla="*/ 97 h 125"/>
                  <a:gd name="T78" fmla="*/ 74 w 135"/>
                  <a:gd name="T79" fmla="*/ 97 h 125"/>
                  <a:gd name="T80" fmla="*/ 77 w 135"/>
                  <a:gd name="T81" fmla="*/ 93 h 125"/>
                  <a:gd name="T82" fmla="*/ 81 w 135"/>
                  <a:gd name="T83" fmla="*/ 91 h 125"/>
                  <a:gd name="T84" fmla="*/ 84 w 135"/>
                  <a:gd name="T85" fmla="*/ 89 h 125"/>
                  <a:gd name="T86" fmla="*/ 91 w 135"/>
                  <a:gd name="T87" fmla="*/ 87 h 125"/>
                  <a:gd name="T88" fmla="*/ 97 w 135"/>
                  <a:gd name="T89" fmla="*/ 84 h 125"/>
                  <a:gd name="T90" fmla="*/ 107 w 135"/>
                  <a:gd name="T91" fmla="*/ 84 h 125"/>
                  <a:gd name="T92" fmla="*/ 114 w 135"/>
                  <a:gd name="T93" fmla="*/ 82 h 125"/>
                  <a:gd name="T94" fmla="*/ 126 w 135"/>
                  <a:gd name="T95" fmla="*/ 81 h 125"/>
                  <a:gd name="T96" fmla="*/ 131 w 135"/>
                  <a:gd name="T97" fmla="*/ 78 h 125"/>
                  <a:gd name="T98" fmla="*/ 134 w 135"/>
                  <a:gd name="T99" fmla="*/ 72 h 125"/>
                  <a:gd name="T100" fmla="*/ 134 w 135"/>
                  <a:gd name="T101" fmla="*/ 50 h 125"/>
                  <a:gd name="T102" fmla="*/ 128 w 135"/>
                  <a:gd name="T103"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125">
                    <a:moveTo>
                      <a:pt x="128" y="52"/>
                    </a:moveTo>
                    <a:cubicBezTo>
                      <a:pt x="128" y="52"/>
                      <a:pt x="128" y="46"/>
                      <a:pt x="124" y="43"/>
                    </a:cubicBezTo>
                    <a:cubicBezTo>
                      <a:pt x="120" y="41"/>
                      <a:pt x="115" y="40"/>
                      <a:pt x="115" y="40"/>
                    </a:cubicBezTo>
                    <a:cubicBezTo>
                      <a:pt x="115" y="40"/>
                      <a:pt x="112" y="35"/>
                      <a:pt x="109" y="33"/>
                    </a:cubicBezTo>
                    <a:cubicBezTo>
                      <a:pt x="108" y="32"/>
                      <a:pt x="82" y="14"/>
                      <a:pt x="60" y="0"/>
                    </a:cubicBezTo>
                    <a:cubicBezTo>
                      <a:pt x="46" y="0"/>
                      <a:pt x="46" y="0"/>
                      <a:pt x="46" y="0"/>
                    </a:cubicBezTo>
                    <a:cubicBezTo>
                      <a:pt x="54" y="71"/>
                      <a:pt x="54" y="71"/>
                      <a:pt x="54" y="71"/>
                    </a:cubicBezTo>
                    <a:cubicBezTo>
                      <a:pt x="56" y="73"/>
                      <a:pt x="56" y="73"/>
                      <a:pt x="56" y="73"/>
                    </a:cubicBezTo>
                    <a:cubicBezTo>
                      <a:pt x="56" y="73"/>
                      <a:pt x="57" y="79"/>
                      <a:pt x="55" y="80"/>
                    </a:cubicBezTo>
                    <a:cubicBezTo>
                      <a:pt x="54" y="81"/>
                      <a:pt x="24" y="80"/>
                      <a:pt x="24" y="80"/>
                    </a:cubicBezTo>
                    <a:cubicBezTo>
                      <a:pt x="24" y="80"/>
                      <a:pt x="21" y="82"/>
                      <a:pt x="19" y="82"/>
                    </a:cubicBezTo>
                    <a:cubicBezTo>
                      <a:pt x="17" y="82"/>
                      <a:pt x="14" y="80"/>
                      <a:pt x="14" y="81"/>
                    </a:cubicBezTo>
                    <a:cubicBezTo>
                      <a:pt x="13" y="83"/>
                      <a:pt x="13" y="85"/>
                      <a:pt x="9" y="82"/>
                    </a:cubicBezTo>
                    <a:cubicBezTo>
                      <a:pt x="6" y="79"/>
                      <a:pt x="4" y="82"/>
                      <a:pt x="4" y="84"/>
                    </a:cubicBezTo>
                    <a:cubicBezTo>
                      <a:pt x="4" y="86"/>
                      <a:pt x="3" y="87"/>
                      <a:pt x="0" y="87"/>
                    </a:cubicBezTo>
                    <a:cubicBezTo>
                      <a:pt x="1" y="88"/>
                      <a:pt x="1" y="88"/>
                      <a:pt x="1" y="88"/>
                    </a:cubicBezTo>
                    <a:cubicBezTo>
                      <a:pt x="2" y="91"/>
                      <a:pt x="2" y="91"/>
                      <a:pt x="2" y="91"/>
                    </a:cubicBezTo>
                    <a:cubicBezTo>
                      <a:pt x="2" y="91"/>
                      <a:pt x="2" y="94"/>
                      <a:pt x="4" y="96"/>
                    </a:cubicBezTo>
                    <a:cubicBezTo>
                      <a:pt x="5" y="97"/>
                      <a:pt x="8" y="100"/>
                      <a:pt x="8" y="101"/>
                    </a:cubicBezTo>
                    <a:cubicBezTo>
                      <a:pt x="8" y="102"/>
                      <a:pt x="8" y="107"/>
                      <a:pt x="8" y="107"/>
                    </a:cubicBezTo>
                    <a:cubicBezTo>
                      <a:pt x="8" y="107"/>
                      <a:pt x="9" y="111"/>
                      <a:pt x="10" y="109"/>
                    </a:cubicBezTo>
                    <a:cubicBezTo>
                      <a:pt x="12" y="108"/>
                      <a:pt x="14" y="111"/>
                      <a:pt x="15" y="109"/>
                    </a:cubicBezTo>
                    <a:cubicBezTo>
                      <a:pt x="16" y="106"/>
                      <a:pt x="19" y="109"/>
                      <a:pt x="20" y="109"/>
                    </a:cubicBezTo>
                    <a:cubicBezTo>
                      <a:pt x="22" y="109"/>
                      <a:pt x="25" y="105"/>
                      <a:pt x="26" y="105"/>
                    </a:cubicBezTo>
                    <a:cubicBezTo>
                      <a:pt x="27" y="105"/>
                      <a:pt x="29" y="109"/>
                      <a:pt x="29" y="111"/>
                    </a:cubicBezTo>
                    <a:cubicBezTo>
                      <a:pt x="29" y="113"/>
                      <a:pt x="33" y="114"/>
                      <a:pt x="32" y="115"/>
                    </a:cubicBezTo>
                    <a:cubicBezTo>
                      <a:pt x="30" y="115"/>
                      <a:pt x="30" y="118"/>
                      <a:pt x="32" y="118"/>
                    </a:cubicBezTo>
                    <a:cubicBezTo>
                      <a:pt x="34" y="118"/>
                      <a:pt x="33" y="121"/>
                      <a:pt x="34" y="122"/>
                    </a:cubicBezTo>
                    <a:cubicBezTo>
                      <a:pt x="35" y="124"/>
                      <a:pt x="37" y="125"/>
                      <a:pt x="38" y="123"/>
                    </a:cubicBezTo>
                    <a:cubicBezTo>
                      <a:pt x="39" y="121"/>
                      <a:pt x="41" y="123"/>
                      <a:pt x="42" y="124"/>
                    </a:cubicBezTo>
                    <a:cubicBezTo>
                      <a:pt x="43" y="125"/>
                      <a:pt x="46" y="124"/>
                      <a:pt x="46" y="122"/>
                    </a:cubicBezTo>
                    <a:cubicBezTo>
                      <a:pt x="47" y="120"/>
                      <a:pt x="50" y="119"/>
                      <a:pt x="50" y="121"/>
                    </a:cubicBezTo>
                    <a:cubicBezTo>
                      <a:pt x="50" y="123"/>
                      <a:pt x="51" y="124"/>
                      <a:pt x="53" y="122"/>
                    </a:cubicBezTo>
                    <a:cubicBezTo>
                      <a:pt x="54" y="122"/>
                      <a:pt x="55" y="122"/>
                      <a:pt x="55" y="122"/>
                    </a:cubicBezTo>
                    <a:cubicBezTo>
                      <a:pt x="56" y="119"/>
                      <a:pt x="57" y="117"/>
                      <a:pt x="58" y="116"/>
                    </a:cubicBezTo>
                    <a:cubicBezTo>
                      <a:pt x="58" y="114"/>
                      <a:pt x="56" y="111"/>
                      <a:pt x="57" y="110"/>
                    </a:cubicBezTo>
                    <a:cubicBezTo>
                      <a:pt x="58" y="110"/>
                      <a:pt x="62" y="111"/>
                      <a:pt x="63" y="108"/>
                    </a:cubicBezTo>
                    <a:cubicBezTo>
                      <a:pt x="65" y="104"/>
                      <a:pt x="66" y="103"/>
                      <a:pt x="66" y="103"/>
                    </a:cubicBezTo>
                    <a:cubicBezTo>
                      <a:pt x="66" y="103"/>
                      <a:pt x="67" y="95"/>
                      <a:pt x="69" y="97"/>
                    </a:cubicBezTo>
                    <a:cubicBezTo>
                      <a:pt x="71" y="98"/>
                      <a:pt x="73" y="100"/>
                      <a:pt x="74" y="97"/>
                    </a:cubicBezTo>
                    <a:cubicBezTo>
                      <a:pt x="74" y="94"/>
                      <a:pt x="77" y="96"/>
                      <a:pt x="77" y="93"/>
                    </a:cubicBezTo>
                    <a:cubicBezTo>
                      <a:pt x="78" y="90"/>
                      <a:pt x="79" y="91"/>
                      <a:pt x="81" y="91"/>
                    </a:cubicBezTo>
                    <a:cubicBezTo>
                      <a:pt x="83" y="92"/>
                      <a:pt x="84" y="91"/>
                      <a:pt x="84" y="89"/>
                    </a:cubicBezTo>
                    <a:cubicBezTo>
                      <a:pt x="84" y="88"/>
                      <a:pt x="88" y="89"/>
                      <a:pt x="91" y="87"/>
                    </a:cubicBezTo>
                    <a:cubicBezTo>
                      <a:pt x="94" y="84"/>
                      <a:pt x="96" y="83"/>
                      <a:pt x="97" y="84"/>
                    </a:cubicBezTo>
                    <a:cubicBezTo>
                      <a:pt x="98" y="85"/>
                      <a:pt x="106" y="85"/>
                      <a:pt x="107" y="84"/>
                    </a:cubicBezTo>
                    <a:cubicBezTo>
                      <a:pt x="108" y="84"/>
                      <a:pt x="111" y="82"/>
                      <a:pt x="114" y="82"/>
                    </a:cubicBezTo>
                    <a:cubicBezTo>
                      <a:pt x="117" y="83"/>
                      <a:pt x="123" y="81"/>
                      <a:pt x="126" y="81"/>
                    </a:cubicBezTo>
                    <a:cubicBezTo>
                      <a:pt x="129" y="81"/>
                      <a:pt x="130" y="79"/>
                      <a:pt x="131" y="78"/>
                    </a:cubicBezTo>
                    <a:cubicBezTo>
                      <a:pt x="132" y="77"/>
                      <a:pt x="133" y="72"/>
                      <a:pt x="134" y="72"/>
                    </a:cubicBezTo>
                    <a:cubicBezTo>
                      <a:pt x="135" y="71"/>
                      <a:pt x="134" y="56"/>
                      <a:pt x="134" y="50"/>
                    </a:cubicBezTo>
                    <a:cubicBezTo>
                      <a:pt x="132" y="51"/>
                      <a:pt x="128" y="52"/>
                      <a:pt x="128"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39" name="Freeform 35">
                <a:extLst>
                  <a:ext uri="{FF2B5EF4-FFF2-40B4-BE49-F238E27FC236}">
                    <a16:creationId xmlns:a16="http://schemas.microsoft.com/office/drawing/2014/main" id="{4779085A-F5F9-4EF5-87A3-DDB98712ADC6}"/>
                  </a:ext>
                </a:extLst>
              </p:cNvPr>
              <p:cNvSpPr>
                <a:spLocks/>
              </p:cNvSpPr>
              <p:nvPr/>
            </p:nvSpPr>
            <p:spPr bwMode="auto">
              <a:xfrm>
                <a:off x="4819336" y="3802466"/>
                <a:ext cx="154331" cy="109161"/>
              </a:xfrm>
              <a:custGeom>
                <a:avLst/>
                <a:gdLst>
                  <a:gd name="T0" fmla="*/ 66 w 67"/>
                  <a:gd name="T1" fmla="*/ 26 h 47"/>
                  <a:gd name="T2" fmla="*/ 63 w 67"/>
                  <a:gd name="T3" fmla="*/ 25 h 47"/>
                  <a:gd name="T4" fmla="*/ 62 w 67"/>
                  <a:gd name="T5" fmla="*/ 20 h 47"/>
                  <a:gd name="T6" fmla="*/ 58 w 67"/>
                  <a:gd name="T7" fmla="*/ 21 h 47"/>
                  <a:gd name="T8" fmla="*/ 55 w 67"/>
                  <a:gd name="T9" fmla="*/ 18 h 47"/>
                  <a:gd name="T10" fmla="*/ 54 w 67"/>
                  <a:gd name="T11" fmla="*/ 15 h 47"/>
                  <a:gd name="T12" fmla="*/ 50 w 67"/>
                  <a:gd name="T13" fmla="*/ 11 h 47"/>
                  <a:gd name="T14" fmla="*/ 47 w 67"/>
                  <a:gd name="T15" fmla="*/ 6 h 47"/>
                  <a:gd name="T16" fmla="*/ 47 w 67"/>
                  <a:gd name="T17" fmla="*/ 2 h 47"/>
                  <a:gd name="T18" fmla="*/ 42 w 67"/>
                  <a:gd name="T19" fmla="*/ 1 h 47"/>
                  <a:gd name="T20" fmla="*/ 36 w 67"/>
                  <a:gd name="T21" fmla="*/ 4 h 47"/>
                  <a:gd name="T22" fmla="*/ 29 w 67"/>
                  <a:gd name="T23" fmla="*/ 6 h 47"/>
                  <a:gd name="T24" fmla="*/ 26 w 67"/>
                  <a:gd name="T25" fmla="*/ 8 h 47"/>
                  <a:gd name="T26" fmla="*/ 22 w 67"/>
                  <a:gd name="T27" fmla="*/ 10 h 47"/>
                  <a:gd name="T28" fmla="*/ 19 w 67"/>
                  <a:gd name="T29" fmla="*/ 14 h 47"/>
                  <a:gd name="T30" fmla="*/ 14 w 67"/>
                  <a:gd name="T31" fmla="*/ 14 h 47"/>
                  <a:gd name="T32" fmla="*/ 11 w 67"/>
                  <a:gd name="T33" fmla="*/ 20 h 47"/>
                  <a:gd name="T34" fmla="*/ 8 w 67"/>
                  <a:gd name="T35" fmla="*/ 25 h 47"/>
                  <a:gd name="T36" fmla="*/ 2 w 67"/>
                  <a:gd name="T37" fmla="*/ 27 h 47"/>
                  <a:gd name="T38" fmla="*/ 3 w 67"/>
                  <a:gd name="T39" fmla="*/ 33 h 47"/>
                  <a:gd name="T40" fmla="*/ 0 w 67"/>
                  <a:gd name="T41" fmla="*/ 39 h 47"/>
                  <a:gd name="T42" fmla="*/ 4 w 67"/>
                  <a:gd name="T43" fmla="*/ 41 h 47"/>
                  <a:gd name="T44" fmla="*/ 11 w 67"/>
                  <a:gd name="T45" fmla="*/ 45 h 47"/>
                  <a:gd name="T46" fmla="*/ 21 w 67"/>
                  <a:gd name="T47" fmla="*/ 44 h 47"/>
                  <a:gd name="T48" fmla="*/ 23 w 67"/>
                  <a:gd name="T49" fmla="*/ 43 h 47"/>
                  <a:gd name="T50" fmla="*/ 22 w 67"/>
                  <a:gd name="T51" fmla="*/ 35 h 47"/>
                  <a:gd name="T52" fmla="*/ 42 w 67"/>
                  <a:gd name="T53" fmla="*/ 35 h 47"/>
                  <a:gd name="T54" fmla="*/ 45 w 67"/>
                  <a:gd name="T55" fmla="*/ 33 h 47"/>
                  <a:gd name="T56" fmla="*/ 53 w 67"/>
                  <a:gd name="T57" fmla="*/ 34 h 47"/>
                  <a:gd name="T58" fmla="*/ 57 w 67"/>
                  <a:gd name="T59" fmla="*/ 31 h 47"/>
                  <a:gd name="T60" fmla="*/ 64 w 67"/>
                  <a:gd name="T61" fmla="*/ 30 h 47"/>
                  <a:gd name="T62" fmla="*/ 66 w 67"/>
                  <a:gd name="T63" fmla="*/ 26 h 47"/>
                  <a:gd name="T64" fmla="*/ 66 w 67"/>
                  <a:gd name="T6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47">
                    <a:moveTo>
                      <a:pt x="66" y="26"/>
                    </a:moveTo>
                    <a:cubicBezTo>
                      <a:pt x="65" y="25"/>
                      <a:pt x="63" y="25"/>
                      <a:pt x="63" y="25"/>
                    </a:cubicBezTo>
                    <a:cubicBezTo>
                      <a:pt x="62" y="25"/>
                      <a:pt x="63" y="21"/>
                      <a:pt x="62" y="20"/>
                    </a:cubicBezTo>
                    <a:cubicBezTo>
                      <a:pt x="62" y="20"/>
                      <a:pt x="60" y="22"/>
                      <a:pt x="58" y="21"/>
                    </a:cubicBezTo>
                    <a:cubicBezTo>
                      <a:pt x="57" y="20"/>
                      <a:pt x="56" y="18"/>
                      <a:pt x="55" y="18"/>
                    </a:cubicBezTo>
                    <a:cubicBezTo>
                      <a:pt x="54" y="18"/>
                      <a:pt x="54" y="17"/>
                      <a:pt x="54" y="15"/>
                    </a:cubicBezTo>
                    <a:cubicBezTo>
                      <a:pt x="54" y="13"/>
                      <a:pt x="51" y="12"/>
                      <a:pt x="50" y="11"/>
                    </a:cubicBezTo>
                    <a:cubicBezTo>
                      <a:pt x="48" y="10"/>
                      <a:pt x="48" y="7"/>
                      <a:pt x="47" y="6"/>
                    </a:cubicBezTo>
                    <a:cubicBezTo>
                      <a:pt x="47" y="6"/>
                      <a:pt x="47" y="4"/>
                      <a:pt x="47" y="2"/>
                    </a:cubicBezTo>
                    <a:cubicBezTo>
                      <a:pt x="45" y="2"/>
                      <a:pt x="43" y="2"/>
                      <a:pt x="42" y="1"/>
                    </a:cubicBezTo>
                    <a:cubicBezTo>
                      <a:pt x="41" y="0"/>
                      <a:pt x="39" y="1"/>
                      <a:pt x="36" y="4"/>
                    </a:cubicBezTo>
                    <a:cubicBezTo>
                      <a:pt x="33" y="6"/>
                      <a:pt x="29" y="5"/>
                      <a:pt x="29" y="6"/>
                    </a:cubicBezTo>
                    <a:cubicBezTo>
                      <a:pt x="29" y="8"/>
                      <a:pt x="28" y="9"/>
                      <a:pt x="26" y="8"/>
                    </a:cubicBezTo>
                    <a:cubicBezTo>
                      <a:pt x="24" y="8"/>
                      <a:pt x="23" y="7"/>
                      <a:pt x="22" y="10"/>
                    </a:cubicBezTo>
                    <a:cubicBezTo>
                      <a:pt x="22" y="13"/>
                      <a:pt x="19" y="11"/>
                      <a:pt x="19" y="14"/>
                    </a:cubicBezTo>
                    <a:cubicBezTo>
                      <a:pt x="18" y="17"/>
                      <a:pt x="16" y="15"/>
                      <a:pt x="14" y="14"/>
                    </a:cubicBezTo>
                    <a:cubicBezTo>
                      <a:pt x="12" y="12"/>
                      <a:pt x="11" y="20"/>
                      <a:pt x="11" y="20"/>
                    </a:cubicBezTo>
                    <a:cubicBezTo>
                      <a:pt x="11" y="20"/>
                      <a:pt x="10" y="21"/>
                      <a:pt x="8" y="25"/>
                    </a:cubicBezTo>
                    <a:cubicBezTo>
                      <a:pt x="7" y="28"/>
                      <a:pt x="3" y="27"/>
                      <a:pt x="2" y="27"/>
                    </a:cubicBezTo>
                    <a:cubicBezTo>
                      <a:pt x="1" y="28"/>
                      <a:pt x="3" y="31"/>
                      <a:pt x="3" y="33"/>
                    </a:cubicBezTo>
                    <a:cubicBezTo>
                      <a:pt x="2" y="34"/>
                      <a:pt x="1" y="36"/>
                      <a:pt x="0" y="39"/>
                    </a:cubicBezTo>
                    <a:cubicBezTo>
                      <a:pt x="2" y="39"/>
                      <a:pt x="4" y="41"/>
                      <a:pt x="4" y="41"/>
                    </a:cubicBezTo>
                    <a:cubicBezTo>
                      <a:pt x="5" y="43"/>
                      <a:pt x="9" y="47"/>
                      <a:pt x="11" y="45"/>
                    </a:cubicBezTo>
                    <a:cubicBezTo>
                      <a:pt x="13" y="42"/>
                      <a:pt x="19" y="42"/>
                      <a:pt x="21" y="44"/>
                    </a:cubicBezTo>
                    <a:cubicBezTo>
                      <a:pt x="22" y="45"/>
                      <a:pt x="23" y="44"/>
                      <a:pt x="23" y="43"/>
                    </a:cubicBezTo>
                    <a:cubicBezTo>
                      <a:pt x="24" y="41"/>
                      <a:pt x="21" y="36"/>
                      <a:pt x="22" y="35"/>
                    </a:cubicBezTo>
                    <a:cubicBezTo>
                      <a:pt x="23" y="33"/>
                      <a:pt x="42" y="34"/>
                      <a:pt x="42" y="35"/>
                    </a:cubicBezTo>
                    <a:cubicBezTo>
                      <a:pt x="43" y="36"/>
                      <a:pt x="43" y="33"/>
                      <a:pt x="45" y="33"/>
                    </a:cubicBezTo>
                    <a:cubicBezTo>
                      <a:pt x="48" y="33"/>
                      <a:pt x="51" y="35"/>
                      <a:pt x="53" y="34"/>
                    </a:cubicBezTo>
                    <a:cubicBezTo>
                      <a:pt x="54" y="34"/>
                      <a:pt x="56" y="31"/>
                      <a:pt x="57" y="31"/>
                    </a:cubicBezTo>
                    <a:cubicBezTo>
                      <a:pt x="59" y="31"/>
                      <a:pt x="63" y="31"/>
                      <a:pt x="64" y="30"/>
                    </a:cubicBezTo>
                    <a:cubicBezTo>
                      <a:pt x="65" y="28"/>
                      <a:pt x="67" y="28"/>
                      <a:pt x="66" y="26"/>
                    </a:cubicBezTo>
                    <a:cubicBezTo>
                      <a:pt x="66" y="26"/>
                      <a:pt x="66" y="26"/>
                      <a:pt x="66"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0" name="Freeform 36">
                <a:extLst>
                  <a:ext uri="{FF2B5EF4-FFF2-40B4-BE49-F238E27FC236}">
                    <a16:creationId xmlns:a16="http://schemas.microsoft.com/office/drawing/2014/main" id="{828F52D2-F599-4452-8D0F-1352385E92AA}"/>
                  </a:ext>
                </a:extLst>
              </p:cNvPr>
              <p:cNvSpPr>
                <a:spLocks/>
              </p:cNvSpPr>
              <p:nvPr/>
            </p:nvSpPr>
            <p:spPr bwMode="auto">
              <a:xfrm>
                <a:off x="4927243" y="3641861"/>
                <a:ext cx="288587" cy="223341"/>
              </a:xfrm>
              <a:custGeom>
                <a:avLst/>
                <a:gdLst>
                  <a:gd name="T0" fmla="*/ 119 w 125"/>
                  <a:gd name="T1" fmla="*/ 14 h 97"/>
                  <a:gd name="T2" fmla="*/ 118 w 125"/>
                  <a:gd name="T3" fmla="*/ 4 h 97"/>
                  <a:gd name="T4" fmla="*/ 112 w 125"/>
                  <a:gd name="T5" fmla="*/ 7 h 97"/>
                  <a:gd name="T6" fmla="*/ 107 w 125"/>
                  <a:gd name="T7" fmla="*/ 2 h 97"/>
                  <a:gd name="T8" fmla="*/ 95 w 125"/>
                  <a:gd name="T9" fmla="*/ 0 h 97"/>
                  <a:gd name="T10" fmla="*/ 61 w 125"/>
                  <a:gd name="T11" fmla="*/ 21 h 97"/>
                  <a:gd name="T12" fmla="*/ 46 w 125"/>
                  <a:gd name="T13" fmla="*/ 33 h 97"/>
                  <a:gd name="T14" fmla="*/ 33 w 125"/>
                  <a:gd name="T15" fmla="*/ 37 h 97"/>
                  <a:gd name="T16" fmla="*/ 32 w 125"/>
                  <a:gd name="T17" fmla="*/ 37 h 97"/>
                  <a:gd name="T18" fmla="*/ 32 w 125"/>
                  <a:gd name="T19" fmla="*/ 59 h 97"/>
                  <a:gd name="T20" fmla="*/ 29 w 125"/>
                  <a:gd name="T21" fmla="*/ 65 h 97"/>
                  <a:gd name="T22" fmla="*/ 24 w 125"/>
                  <a:gd name="T23" fmla="*/ 68 h 97"/>
                  <a:gd name="T24" fmla="*/ 12 w 125"/>
                  <a:gd name="T25" fmla="*/ 69 h 97"/>
                  <a:gd name="T26" fmla="*/ 5 w 125"/>
                  <a:gd name="T27" fmla="*/ 71 h 97"/>
                  <a:gd name="T28" fmla="*/ 0 w 125"/>
                  <a:gd name="T29" fmla="*/ 72 h 97"/>
                  <a:gd name="T30" fmla="*/ 0 w 125"/>
                  <a:gd name="T31" fmla="*/ 76 h 97"/>
                  <a:gd name="T32" fmla="*/ 3 w 125"/>
                  <a:gd name="T33" fmla="*/ 81 h 97"/>
                  <a:gd name="T34" fmla="*/ 7 w 125"/>
                  <a:gd name="T35" fmla="*/ 85 h 97"/>
                  <a:gd name="T36" fmla="*/ 8 w 125"/>
                  <a:gd name="T37" fmla="*/ 88 h 97"/>
                  <a:gd name="T38" fmla="*/ 11 w 125"/>
                  <a:gd name="T39" fmla="*/ 91 h 97"/>
                  <a:gd name="T40" fmla="*/ 15 w 125"/>
                  <a:gd name="T41" fmla="*/ 90 h 97"/>
                  <a:gd name="T42" fmla="*/ 16 w 125"/>
                  <a:gd name="T43" fmla="*/ 95 h 97"/>
                  <a:gd name="T44" fmla="*/ 19 w 125"/>
                  <a:gd name="T45" fmla="*/ 96 h 97"/>
                  <a:gd name="T46" fmla="*/ 22 w 125"/>
                  <a:gd name="T47" fmla="*/ 93 h 97"/>
                  <a:gd name="T48" fmla="*/ 25 w 125"/>
                  <a:gd name="T49" fmla="*/ 96 h 97"/>
                  <a:gd name="T50" fmla="*/ 28 w 125"/>
                  <a:gd name="T51" fmla="*/ 95 h 97"/>
                  <a:gd name="T52" fmla="*/ 31 w 125"/>
                  <a:gd name="T53" fmla="*/ 89 h 97"/>
                  <a:gd name="T54" fmla="*/ 33 w 125"/>
                  <a:gd name="T55" fmla="*/ 83 h 97"/>
                  <a:gd name="T56" fmla="*/ 41 w 125"/>
                  <a:gd name="T57" fmla="*/ 83 h 97"/>
                  <a:gd name="T58" fmla="*/ 45 w 125"/>
                  <a:gd name="T59" fmla="*/ 81 h 97"/>
                  <a:gd name="T60" fmla="*/ 52 w 125"/>
                  <a:gd name="T61" fmla="*/ 83 h 97"/>
                  <a:gd name="T62" fmla="*/ 56 w 125"/>
                  <a:gd name="T63" fmla="*/ 87 h 97"/>
                  <a:gd name="T64" fmla="*/ 63 w 125"/>
                  <a:gd name="T65" fmla="*/ 86 h 97"/>
                  <a:gd name="T66" fmla="*/ 69 w 125"/>
                  <a:gd name="T67" fmla="*/ 89 h 97"/>
                  <a:gd name="T68" fmla="*/ 77 w 125"/>
                  <a:gd name="T69" fmla="*/ 89 h 97"/>
                  <a:gd name="T70" fmla="*/ 83 w 125"/>
                  <a:gd name="T71" fmla="*/ 85 h 97"/>
                  <a:gd name="T72" fmla="*/ 93 w 125"/>
                  <a:gd name="T73" fmla="*/ 85 h 97"/>
                  <a:gd name="T74" fmla="*/ 100 w 125"/>
                  <a:gd name="T75" fmla="*/ 87 h 97"/>
                  <a:gd name="T76" fmla="*/ 106 w 125"/>
                  <a:gd name="T77" fmla="*/ 82 h 97"/>
                  <a:gd name="T78" fmla="*/ 107 w 125"/>
                  <a:gd name="T79" fmla="*/ 82 h 97"/>
                  <a:gd name="T80" fmla="*/ 107 w 125"/>
                  <a:gd name="T81" fmla="*/ 79 h 97"/>
                  <a:gd name="T82" fmla="*/ 108 w 125"/>
                  <a:gd name="T83" fmla="*/ 72 h 97"/>
                  <a:gd name="T84" fmla="*/ 121 w 125"/>
                  <a:gd name="T85" fmla="*/ 56 h 97"/>
                  <a:gd name="T86" fmla="*/ 122 w 125"/>
                  <a:gd name="T87" fmla="*/ 36 h 97"/>
                  <a:gd name="T88" fmla="*/ 124 w 125"/>
                  <a:gd name="T89" fmla="*/ 27 h 97"/>
                  <a:gd name="T90" fmla="*/ 122 w 125"/>
                  <a:gd name="T91" fmla="*/ 21 h 97"/>
                  <a:gd name="T92" fmla="*/ 119 w 125"/>
                  <a:gd name="T9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7">
                    <a:moveTo>
                      <a:pt x="119" y="14"/>
                    </a:moveTo>
                    <a:cubicBezTo>
                      <a:pt x="119" y="13"/>
                      <a:pt x="119" y="8"/>
                      <a:pt x="118" y="4"/>
                    </a:cubicBezTo>
                    <a:cubicBezTo>
                      <a:pt x="112" y="7"/>
                      <a:pt x="112" y="7"/>
                      <a:pt x="112" y="7"/>
                    </a:cubicBezTo>
                    <a:cubicBezTo>
                      <a:pt x="112" y="7"/>
                      <a:pt x="110" y="4"/>
                      <a:pt x="107" y="2"/>
                    </a:cubicBezTo>
                    <a:cubicBezTo>
                      <a:pt x="104" y="0"/>
                      <a:pt x="95" y="0"/>
                      <a:pt x="95" y="0"/>
                    </a:cubicBezTo>
                    <a:cubicBezTo>
                      <a:pt x="61" y="21"/>
                      <a:pt x="61" y="21"/>
                      <a:pt x="61" y="21"/>
                    </a:cubicBezTo>
                    <a:cubicBezTo>
                      <a:pt x="46" y="33"/>
                      <a:pt x="46" y="33"/>
                      <a:pt x="46" y="33"/>
                    </a:cubicBezTo>
                    <a:cubicBezTo>
                      <a:pt x="46" y="33"/>
                      <a:pt x="36" y="36"/>
                      <a:pt x="33" y="37"/>
                    </a:cubicBezTo>
                    <a:cubicBezTo>
                      <a:pt x="33" y="37"/>
                      <a:pt x="33" y="37"/>
                      <a:pt x="32" y="37"/>
                    </a:cubicBezTo>
                    <a:cubicBezTo>
                      <a:pt x="32" y="43"/>
                      <a:pt x="33" y="58"/>
                      <a:pt x="32" y="59"/>
                    </a:cubicBezTo>
                    <a:cubicBezTo>
                      <a:pt x="31" y="59"/>
                      <a:pt x="30" y="64"/>
                      <a:pt x="29" y="65"/>
                    </a:cubicBezTo>
                    <a:cubicBezTo>
                      <a:pt x="28" y="66"/>
                      <a:pt x="27" y="68"/>
                      <a:pt x="24" y="68"/>
                    </a:cubicBezTo>
                    <a:cubicBezTo>
                      <a:pt x="21" y="68"/>
                      <a:pt x="15" y="70"/>
                      <a:pt x="12" y="69"/>
                    </a:cubicBezTo>
                    <a:cubicBezTo>
                      <a:pt x="9" y="69"/>
                      <a:pt x="6" y="71"/>
                      <a:pt x="5" y="71"/>
                    </a:cubicBezTo>
                    <a:cubicBezTo>
                      <a:pt x="5" y="72"/>
                      <a:pt x="2" y="72"/>
                      <a:pt x="0" y="72"/>
                    </a:cubicBezTo>
                    <a:cubicBezTo>
                      <a:pt x="0" y="74"/>
                      <a:pt x="0" y="76"/>
                      <a:pt x="0" y="76"/>
                    </a:cubicBezTo>
                    <a:cubicBezTo>
                      <a:pt x="1" y="77"/>
                      <a:pt x="1" y="80"/>
                      <a:pt x="3" y="81"/>
                    </a:cubicBezTo>
                    <a:cubicBezTo>
                      <a:pt x="4" y="82"/>
                      <a:pt x="7" y="83"/>
                      <a:pt x="7" y="85"/>
                    </a:cubicBezTo>
                    <a:cubicBezTo>
                      <a:pt x="7" y="87"/>
                      <a:pt x="7" y="88"/>
                      <a:pt x="8" y="88"/>
                    </a:cubicBezTo>
                    <a:cubicBezTo>
                      <a:pt x="9" y="88"/>
                      <a:pt x="10" y="90"/>
                      <a:pt x="11" y="91"/>
                    </a:cubicBezTo>
                    <a:cubicBezTo>
                      <a:pt x="13" y="92"/>
                      <a:pt x="15" y="90"/>
                      <a:pt x="15" y="90"/>
                    </a:cubicBezTo>
                    <a:cubicBezTo>
                      <a:pt x="16" y="91"/>
                      <a:pt x="15" y="95"/>
                      <a:pt x="16" y="95"/>
                    </a:cubicBezTo>
                    <a:cubicBezTo>
                      <a:pt x="16" y="95"/>
                      <a:pt x="18" y="95"/>
                      <a:pt x="19" y="96"/>
                    </a:cubicBezTo>
                    <a:cubicBezTo>
                      <a:pt x="19" y="94"/>
                      <a:pt x="20" y="92"/>
                      <a:pt x="22" y="93"/>
                    </a:cubicBezTo>
                    <a:cubicBezTo>
                      <a:pt x="24" y="93"/>
                      <a:pt x="22" y="96"/>
                      <a:pt x="25" y="96"/>
                    </a:cubicBezTo>
                    <a:cubicBezTo>
                      <a:pt x="27" y="97"/>
                      <a:pt x="28" y="97"/>
                      <a:pt x="28" y="95"/>
                    </a:cubicBezTo>
                    <a:cubicBezTo>
                      <a:pt x="28" y="93"/>
                      <a:pt x="31" y="90"/>
                      <a:pt x="31" y="89"/>
                    </a:cubicBezTo>
                    <a:cubicBezTo>
                      <a:pt x="32" y="89"/>
                      <a:pt x="32" y="84"/>
                      <a:pt x="33" y="83"/>
                    </a:cubicBezTo>
                    <a:cubicBezTo>
                      <a:pt x="35" y="82"/>
                      <a:pt x="39" y="83"/>
                      <a:pt x="41" y="83"/>
                    </a:cubicBezTo>
                    <a:cubicBezTo>
                      <a:pt x="42" y="83"/>
                      <a:pt x="44" y="80"/>
                      <a:pt x="45" y="81"/>
                    </a:cubicBezTo>
                    <a:cubicBezTo>
                      <a:pt x="47" y="83"/>
                      <a:pt x="50" y="81"/>
                      <a:pt x="52" y="83"/>
                    </a:cubicBezTo>
                    <a:cubicBezTo>
                      <a:pt x="53" y="85"/>
                      <a:pt x="54" y="89"/>
                      <a:pt x="56" y="87"/>
                    </a:cubicBezTo>
                    <a:cubicBezTo>
                      <a:pt x="59" y="86"/>
                      <a:pt x="62" y="86"/>
                      <a:pt x="63" y="86"/>
                    </a:cubicBezTo>
                    <a:cubicBezTo>
                      <a:pt x="64" y="86"/>
                      <a:pt x="68" y="88"/>
                      <a:pt x="69" y="89"/>
                    </a:cubicBezTo>
                    <a:cubicBezTo>
                      <a:pt x="71" y="89"/>
                      <a:pt x="75" y="90"/>
                      <a:pt x="77" y="89"/>
                    </a:cubicBezTo>
                    <a:cubicBezTo>
                      <a:pt x="79" y="88"/>
                      <a:pt x="81" y="85"/>
                      <a:pt x="83" y="85"/>
                    </a:cubicBezTo>
                    <a:cubicBezTo>
                      <a:pt x="85" y="85"/>
                      <a:pt x="92" y="85"/>
                      <a:pt x="93" y="85"/>
                    </a:cubicBezTo>
                    <a:cubicBezTo>
                      <a:pt x="95" y="86"/>
                      <a:pt x="98" y="88"/>
                      <a:pt x="100" y="87"/>
                    </a:cubicBezTo>
                    <a:cubicBezTo>
                      <a:pt x="102" y="86"/>
                      <a:pt x="104" y="82"/>
                      <a:pt x="106" y="82"/>
                    </a:cubicBezTo>
                    <a:cubicBezTo>
                      <a:pt x="106" y="82"/>
                      <a:pt x="106" y="82"/>
                      <a:pt x="107" y="82"/>
                    </a:cubicBezTo>
                    <a:cubicBezTo>
                      <a:pt x="107" y="81"/>
                      <a:pt x="107" y="80"/>
                      <a:pt x="107" y="79"/>
                    </a:cubicBezTo>
                    <a:cubicBezTo>
                      <a:pt x="107" y="75"/>
                      <a:pt x="108" y="76"/>
                      <a:pt x="108" y="72"/>
                    </a:cubicBezTo>
                    <a:cubicBezTo>
                      <a:pt x="109" y="68"/>
                      <a:pt x="120" y="57"/>
                      <a:pt x="121" y="56"/>
                    </a:cubicBezTo>
                    <a:cubicBezTo>
                      <a:pt x="122" y="55"/>
                      <a:pt x="122" y="38"/>
                      <a:pt x="122" y="36"/>
                    </a:cubicBezTo>
                    <a:cubicBezTo>
                      <a:pt x="122" y="34"/>
                      <a:pt x="123" y="31"/>
                      <a:pt x="124" y="27"/>
                    </a:cubicBezTo>
                    <a:cubicBezTo>
                      <a:pt x="125" y="24"/>
                      <a:pt x="122" y="24"/>
                      <a:pt x="122" y="21"/>
                    </a:cubicBezTo>
                    <a:cubicBezTo>
                      <a:pt x="122" y="18"/>
                      <a:pt x="119" y="16"/>
                      <a:pt x="119"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1" name="Freeform 37">
                <a:extLst>
                  <a:ext uri="{FF2B5EF4-FFF2-40B4-BE49-F238E27FC236}">
                    <a16:creationId xmlns:a16="http://schemas.microsoft.com/office/drawing/2014/main" id="{A3EACAFC-2BB1-4FAB-BA1D-D307DBEE4FD6}"/>
                  </a:ext>
                </a:extLst>
              </p:cNvPr>
              <p:cNvSpPr>
                <a:spLocks/>
              </p:cNvSpPr>
              <p:nvPr/>
            </p:nvSpPr>
            <p:spPr bwMode="auto">
              <a:xfrm>
                <a:off x="5174424" y="3641861"/>
                <a:ext cx="186954" cy="308662"/>
              </a:xfrm>
              <a:custGeom>
                <a:avLst/>
                <a:gdLst>
                  <a:gd name="T0" fmla="*/ 80 w 81"/>
                  <a:gd name="T1" fmla="*/ 33 h 134"/>
                  <a:gd name="T2" fmla="*/ 19 w 81"/>
                  <a:gd name="T3" fmla="*/ 0 h 134"/>
                  <a:gd name="T4" fmla="*/ 11 w 81"/>
                  <a:gd name="T5" fmla="*/ 4 h 134"/>
                  <a:gd name="T6" fmla="*/ 12 w 81"/>
                  <a:gd name="T7" fmla="*/ 14 h 134"/>
                  <a:gd name="T8" fmla="*/ 15 w 81"/>
                  <a:gd name="T9" fmla="*/ 21 h 134"/>
                  <a:gd name="T10" fmla="*/ 17 w 81"/>
                  <a:gd name="T11" fmla="*/ 27 h 134"/>
                  <a:gd name="T12" fmla="*/ 15 w 81"/>
                  <a:gd name="T13" fmla="*/ 36 h 134"/>
                  <a:gd name="T14" fmla="*/ 14 w 81"/>
                  <a:gd name="T15" fmla="*/ 56 h 134"/>
                  <a:gd name="T16" fmla="*/ 1 w 81"/>
                  <a:gd name="T17" fmla="*/ 72 h 134"/>
                  <a:gd name="T18" fmla="*/ 0 w 81"/>
                  <a:gd name="T19" fmla="*/ 79 h 134"/>
                  <a:gd name="T20" fmla="*/ 0 w 81"/>
                  <a:gd name="T21" fmla="*/ 82 h 134"/>
                  <a:gd name="T22" fmla="*/ 1 w 81"/>
                  <a:gd name="T23" fmla="*/ 83 h 134"/>
                  <a:gd name="T24" fmla="*/ 5 w 81"/>
                  <a:gd name="T25" fmla="*/ 87 h 134"/>
                  <a:gd name="T26" fmla="*/ 10 w 81"/>
                  <a:gd name="T27" fmla="*/ 94 h 134"/>
                  <a:gd name="T28" fmla="*/ 11 w 81"/>
                  <a:gd name="T29" fmla="*/ 101 h 134"/>
                  <a:gd name="T30" fmla="*/ 14 w 81"/>
                  <a:gd name="T31" fmla="*/ 111 h 134"/>
                  <a:gd name="T32" fmla="*/ 11 w 81"/>
                  <a:gd name="T33" fmla="*/ 113 h 134"/>
                  <a:gd name="T34" fmla="*/ 4 w 81"/>
                  <a:gd name="T35" fmla="*/ 114 h 134"/>
                  <a:gd name="T36" fmla="*/ 6 w 81"/>
                  <a:gd name="T37" fmla="*/ 119 h 134"/>
                  <a:gd name="T38" fmla="*/ 13 w 81"/>
                  <a:gd name="T39" fmla="*/ 126 h 134"/>
                  <a:gd name="T40" fmla="*/ 16 w 81"/>
                  <a:gd name="T41" fmla="*/ 133 h 134"/>
                  <a:gd name="T42" fmla="*/ 20 w 81"/>
                  <a:gd name="T43" fmla="*/ 131 h 134"/>
                  <a:gd name="T44" fmla="*/ 25 w 81"/>
                  <a:gd name="T45" fmla="*/ 131 h 134"/>
                  <a:gd name="T46" fmla="*/ 34 w 81"/>
                  <a:gd name="T47" fmla="*/ 128 h 134"/>
                  <a:gd name="T48" fmla="*/ 41 w 81"/>
                  <a:gd name="T49" fmla="*/ 125 h 134"/>
                  <a:gd name="T50" fmla="*/ 42 w 81"/>
                  <a:gd name="T51" fmla="*/ 120 h 134"/>
                  <a:gd name="T52" fmla="*/ 53 w 81"/>
                  <a:gd name="T53" fmla="*/ 118 h 134"/>
                  <a:gd name="T54" fmla="*/ 61 w 81"/>
                  <a:gd name="T55" fmla="*/ 110 h 134"/>
                  <a:gd name="T56" fmla="*/ 63 w 81"/>
                  <a:gd name="T57" fmla="*/ 106 h 134"/>
                  <a:gd name="T58" fmla="*/ 69 w 81"/>
                  <a:gd name="T59" fmla="*/ 103 h 134"/>
                  <a:gd name="T60" fmla="*/ 71 w 81"/>
                  <a:gd name="T61" fmla="*/ 104 h 134"/>
                  <a:gd name="T62" fmla="*/ 71 w 81"/>
                  <a:gd name="T63" fmla="*/ 103 h 134"/>
                  <a:gd name="T64" fmla="*/ 72 w 81"/>
                  <a:gd name="T65" fmla="*/ 100 h 134"/>
                  <a:gd name="T66" fmla="*/ 68 w 81"/>
                  <a:gd name="T67" fmla="*/ 95 h 134"/>
                  <a:gd name="T68" fmla="*/ 66 w 81"/>
                  <a:gd name="T69" fmla="*/ 89 h 134"/>
                  <a:gd name="T70" fmla="*/ 65 w 81"/>
                  <a:gd name="T71" fmla="*/ 85 h 134"/>
                  <a:gd name="T72" fmla="*/ 66 w 81"/>
                  <a:gd name="T73" fmla="*/ 79 h 134"/>
                  <a:gd name="T74" fmla="*/ 69 w 81"/>
                  <a:gd name="T75" fmla="*/ 73 h 134"/>
                  <a:gd name="T76" fmla="*/ 72 w 81"/>
                  <a:gd name="T77" fmla="*/ 68 h 134"/>
                  <a:gd name="T78" fmla="*/ 79 w 81"/>
                  <a:gd name="T79" fmla="*/ 63 h 134"/>
                  <a:gd name="T80" fmla="*/ 80 w 81"/>
                  <a:gd name="T81" fmla="*/ 55 h 134"/>
                  <a:gd name="T82" fmla="*/ 80 w 81"/>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34">
                    <a:moveTo>
                      <a:pt x="80" y="33"/>
                    </a:moveTo>
                    <a:cubicBezTo>
                      <a:pt x="19" y="0"/>
                      <a:pt x="19" y="0"/>
                      <a:pt x="19" y="0"/>
                    </a:cubicBezTo>
                    <a:cubicBezTo>
                      <a:pt x="11" y="4"/>
                      <a:pt x="11" y="4"/>
                      <a:pt x="11" y="4"/>
                    </a:cubicBezTo>
                    <a:cubicBezTo>
                      <a:pt x="12" y="8"/>
                      <a:pt x="12" y="13"/>
                      <a:pt x="12" y="14"/>
                    </a:cubicBezTo>
                    <a:cubicBezTo>
                      <a:pt x="12" y="16"/>
                      <a:pt x="15" y="18"/>
                      <a:pt x="15" y="21"/>
                    </a:cubicBezTo>
                    <a:cubicBezTo>
                      <a:pt x="15" y="24"/>
                      <a:pt x="18" y="24"/>
                      <a:pt x="17" y="27"/>
                    </a:cubicBezTo>
                    <a:cubicBezTo>
                      <a:pt x="16" y="31"/>
                      <a:pt x="15" y="34"/>
                      <a:pt x="15" y="36"/>
                    </a:cubicBezTo>
                    <a:cubicBezTo>
                      <a:pt x="15" y="38"/>
                      <a:pt x="15" y="55"/>
                      <a:pt x="14" y="56"/>
                    </a:cubicBezTo>
                    <a:cubicBezTo>
                      <a:pt x="13" y="57"/>
                      <a:pt x="2" y="68"/>
                      <a:pt x="1" y="72"/>
                    </a:cubicBezTo>
                    <a:cubicBezTo>
                      <a:pt x="1" y="76"/>
                      <a:pt x="0" y="75"/>
                      <a:pt x="0" y="79"/>
                    </a:cubicBezTo>
                    <a:cubicBezTo>
                      <a:pt x="0" y="80"/>
                      <a:pt x="0" y="81"/>
                      <a:pt x="0" y="82"/>
                    </a:cubicBezTo>
                    <a:cubicBezTo>
                      <a:pt x="0" y="82"/>
                      <a:pt x="1" y="83"/>
                      <a:pt x="1" y="83"/>
                    </a:cubicBezTo>
                    <a:cubicBezTo>
                      <a:pt x="3" y="85"/>
                      <a:pt x="3" y="87"/>
                      <a:pt x="5" y="87"/>
                    </a:cubicBezTo>
                    <a:cubicBezTo>
                      <a:pt x="7" y="87"/>
                      <a:pt x="10" y="92"/>
                      <a:pt x="10" y="94"/>
                    </a:cubicBezTo>
                    <a:cubicBezTo>
                      <a:pt x="10" y="96"/>
                      <a:pt x="11" y="98"/>
                      <a:pt x="11" y="101"/>
                    </a:cubicBezTo>
                    <a:cubicBezTo>
                      <a:pt x="11" y="105"/>
                      <a:pt x="13" y="111"/>
                      <a:pt x="14" y="111"/>
                    </a:cubicBezTo>
                    <a:cubicBezTo>
                      <a:pt x="15" y="112"/>
                      <a:pt x="14" y="113"/>
                      <a:pt x="11" y="113"/>
                    </a:cubicBezTo>
                    <a:cubicBezTo>
                      <a:pt x="8" y="112"/>
                      <a:pt x="4" y="112"/>
                      <a:pt x="4" y="114"/>
                    </a:cubicBezTo>
                    <a:cubicBezTo>
                      <a:pt x="4" y="115"/>
                      <a:pt x="3" y="116"/>
                      <a:pt x="6" y="119"/>
                    </a:cubicBezTo>
                    <a:cubicBezTo>
                      <a:pt x="9" y="122"/>
                      <a:pt x="12" y="123"/>
                      <a:pt x="13" y="126"/>
                    </a:cubicBezTo>
                    <a:cubicBezTo>
                      <a:pt x="14" y="129"/>
                      <a:pt x="15" y="132"/>
                      <a:pt x="16" y="133"/>
                    </a:cubicBezTo>
                    <a:cubicBezTo>
                      <a:pt x="17" y="134"/>
                      <a:pt x="19" y="133"/>
                      <a:pt x="20" y="131"/>
                    </a:cubicBezTo>
                    <a:cubicBezTo>
                      <a:pt x="22" y="129"/>
                      <a:pt x="24" y="133"/>
                      <a:pt x="25" y="131"/>
                    </a:cubicBezTo>
                    <a:cubicBezTo>
                      <a:pt x="27" y="129"/>
                      <a:pt x="33" y="129"/>
                      <a:pt x="34" y="128"/>
                    </a:cubicBezTo>
                    <a:cubicBezTo>
                      <a:pt x="36" y="128"/>
                      <a:pt x="40" y="126"/>
                      <a:pt x="41" y="125"/>
                    </a:cubicBezTo>
                    <a:cubicBezTo>
                      <a:pt x="43" y="123"/>
                      <a:pt x="40" y="121"/>
                      <a:pt x="42" y="120"/>
                    </a:cubicBezTo>
                    <a:cubicBezTo>
                      <a:pt x="44" y="119"/>
                      <a:pt x="51" y="121"/>
                      <a:pt x="53" y="118"/>
                    </a:cubicBezTo>
                    <a:cubicBezTo>
                      <a:pt x="56" y="115"/>
                      <a:pt x="60" y="111"/>
                      <a:pt x="61" y="110"/>
                    </a:cubicBezTo>
                    <a:cubicBezTo>
                      <a:pt x="62" y="109"/>
                      <a:pt x="61" y="108"/>
                      <a:pt x="63" y="106"/>
                    </a:cubicBezTo>
                    <a:cubicBezTo>
                      <a:pt x="64" y="104"/>
                      <a:pt x="68" y="102"/>
                      <a:pt x="69" y="103"/>
                    </a:cubicBezTo>
                    <a:cubicBezTo>
                      <a:pt x="70" y="104"/>
                      <a:pt x="70" y="104"/>
                      <a:pt x="71" y="104"/>
                    </a:cubicBezTo>
                    <a:cubicBezTo>
                      <a:pt x="71" y="103"/>
                      <a:pt x="71" y="103"/>
                      <a:pt x="71" y="103"/>
                    </a:cubicBezTo>
                    <a:cubicBezTo>
                      <a:pt x="72" y="100"/>
                      <a:pt x="72" y="100"/>
                      <a:pt x="72" y="100"/>
                    </a:cubicBezTo>
                    <a:cubicBezTo>
                      <a:pt x="72" y="100"/>
                      <a:pt x="68" y="98"/>
                      <a:pt x="68" y="95"/>
                    </a:cubicBezTo>
                    <a:cubicBezTo>
                      <a:pt x="68" y="92"/>
                      <a:pt x="69" y="89"/>
                      <a:pt x="66" y="89"/>
                    </a:cubicBezTo>
                    <a:cubicBezTo>
                      <a:pt x="64" y="89"/>
                      <a:pt x="63" y="86"/>
                      <a:pt x="65" y="85"/>
                    </a:cubicBezTo>
                    <a:cubicBezTo>
                      <a:pt x="67" y="83"/>
                      <a:pt x="62" y="79"/>
                      <a:pt x="66" y="79"/>
                    </a:cubicBezTo>
                    <a:cubicBezTo>
                      <a:pt x="69" y="79"/>
                      <a:pt x="67" y="73"/>
                      <a:pt x="69" y="73"/>
                    </a:cubicBezTo>
                    <a:cubicBezTo>
                      <a:pt x="72" y="72"/>
                      <a:pt x="72" y="70"/>
                      <a:pt x="72" y="68"/>
                    </a:cubicBezTo>
                    <a:cubicBezTo>
                      <a:pt x="72" y="65"/>
                      <a:pt x="78" y="64"/>
                      <a:pt x="79" y="63"/>
                    </a:cubicBezTo>
                    <a:cubicBezTo>
                      <a:pt x="81" y="63"/>
                      <a:pt x="80" y="55"/>
                      <a:pt x="80" y="55"/>
                    </a:cubicBezTo>
                    <a:lnTo>
                      <a:pt x="80"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2" name="Freeform 38">
                <a:extLst>
                  <a:ext uri="{FF2B5EF4-FFF2-40B4-BE49-F238E27FC236}">
                    <a16:creationId xmlns:a16="http://schemas.microsoft.com/office/drawing/2014/main" id="{2F1B6B63-AB0F-4CAF-B189-2A9A31010505}"/>
                  </a:ext>
                </a:extLst>
              </p:cNvPr>
              <p:cNvSpPr>
                <a:spLocks/>
              </p:cNvSpPr>
              <p:nvPr/>
            </p:nvSpPr>
            <p:spPr bwMode="auto">
              <a:xfrm>
                <a:off x="5370161" y="3471218"/>
                <a:ext cx="203266" cy="200756"/>
              </a:xfrm>
              <a:custGeom>
                <a:avLst/>
                <a:gdLst>
                  <a:gd name="T0" fmla="*/ 82 w 88"/>
                  <a:gd name="T1" fmla="*/ 19 h 87"/>
                  <a:gd name="T2" fmla="*/ 76 w 88"/>
                  <a:gd name="T3" fmla="*/ 5 h 87"/>
                  <a:gd name="T4" fmla="*/ 76 w 88"/>
                  <a:gd name="T5" fmla="*/ 6 h 87"/>
                  <a:gd name="T6" fmla="*/ 67 w 88"/>
                  <a:gd name="T7" fmla="*/ 5 h 87"/>
                  <a:gd name="T8" fmla="*/ 57 w 88"/>
                  <a:gd name="T9" fmla="*/ 3 h 87"/>
                  <a:gd name="T10" fmla="*/ 40 w 88"/>
                  <a:gd name="T11" fmla="*/ 6 h 87"/>
                  <a:gd name="T12" fmla="*/ 31 w 88"/>
                  <a:gd name="T13" fmla="*/ 7 h 87"/>
                  <a:gd name="T14" fmla="*/ 16 w 88"/>
                  <a:gd name="T15" fmla="*/ 3 h 87"/>
                  <a:gd name="T16" fmla="*/ 4 w 88"/>
                  <a:gd name="T17" fmla="*/ 0 h 87"/>
                  <a:gd name="T18" fmla="*/ 3 w 88"/>
                  <a:gd name="T19" fmla="*/ 2 h 87"/>
                  <a:gd name="T20" fmla="*/ 2 w 88"/>
                  <a:gd name="T21" fmla="*/ 12 h 87"/>
                  <a:gd name="T22" fmla="*/ 2 w 88"/>
                  <a:gd name="T23" fmla="*/ 24 h 87"/>
                  <a:gd name="T24" fmla="*/ 2 w 88"/>
                  <a:gd name="T25" fmla="*/ 86 h 87"/>
                  <a:gd name="T26" fmla="*/ 52 w 88"/>
                  <a:gd name="T27" fmla="*/ 86 h 87"/>
                  <a:gd name="T28" fmla="*/ 54 w 88"/>
                  <a:gd name="T29" fmla="*/ 84 h 87"/>
                  <a:gd name="T30" fmla="*/ 58 w 88"/>
                  <a:gd name="T31" fmla="*/ 85 h 87"/>
                  <a:gd name="T32" fmla="*/ 69 w 88"/>
                  <a:gd name="T33" fmla="*/ 85 h 87"/>
                  <a:gd name="T34" fmla="*/ 73 w 88"/>
                  <a:gd name="T35" fmla="*/ 87 h 87"/>
                  <a:gd name="T36" fmla="*/ 78 w 88"/>
                  <a:gd name="T37" fmla="*/ 84 h 87"/>
                  <a:gd name="T38" fmla="*/ 83 w 88"/>
                  <a:gd name="T39" fmla="*/ 78 h 87"/>
                  <a:gd name="T40" fmla="*/ 87 w 88"/>
                  <a:gd name="T41" fmla="*/ 75 h 87"/>
                  <a:gd name="T42" fmla="*/ 87 w 88"/>
                  <a:gd name="T43" fmla="*/ 75 h 87"/>
                  <a:gd name="T44" fmla="*/ 87 w 88"/>
                  <a:gd name="T45" fmla="*/ 72 h 87"/>
                  <a:gd name="T46" fmla="*/ 84 w 88"/>
                  <a:gd name="T47" fmla="*/ 63 h 87"/>
                  <a:gd name="T48" fmla="*/ 75 w 88"/>
                  <a:gd name="T49" fmla="*/ 46 h 87"/>
                  <a:gd name="T50" fmla="*/ 71 w 88"/>
                  <a:gd name="T51" fmla="*/ 38 h 87"/>
                  <a:gd name="T52" fmla="*/ 66 w 88"/>
                  <a:gd name="T53" fmla="*/ 29 h 87"/>
                  <a:gd name="T54" fmla="*/ 62 w 88"/>
                  <a:gd name="T55" fmla="*/ 14 h 87"/>
                  <a:gd name="T56" fmla="*/ 68 w 88"/>
                  <a:gd name="T57" fmla="*/ 25 h 87"/>
                  <a:gd name="T58" fmla="*/ 76 w 88"/>
                  <a:gd name="T59" fmla="*/ 35 h 87"/>
                  <a:gd name="T60" fmla="*/ 81 w 88"/>
                  <a:gd name="T61" fmla="*/ 24 h 87"/>
                  <a:gd name="T62" fmla="*/ 81 w 88"/>
                  <a:gd name="T63" fmla="*/ 24 h 87"/>
                  <a:gd name="T64" fmla="*/ 81 w 88"/>
                  <a:gd name="T65" fmla="*/ 22 h 87"/>
                  <a:gd name="T66" fmla="*/ 82 w 88"/>
                  <a:gd name="T6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7">
                    <a:moveTo>
                      <a:pt x="82" y="19"/>
                    </a:moveTo>
                    <a:cubicBezTo>
                      <a:pt x="76" y="5"/>
                      <a:pt x="76" y="5"/>
                      <a:pt x="76" y="5"/>
                    </a:cubicBezTo>
                    <a:cubicBezTo>
                      <a:pt x="76" y="5"/>
                      <a:pt x="76" y="6"/>
                      <a:pt x="76" y="6"/>
                    </a:cubicBezTo>
                    <a:cubicBezTo>
                      <a:pt x="75" y="7"/>
                      <a:pt x="71" y="4"/>
                      <a:pt x="67" y="5"/>
                    </a:cubicBezTo>
                    <a:cubicBezTo>
                      <a:pt x="63" y="6"/>
                      <a:pt x="60" y="5"/>
                      <a:pt x="57" y="3"/>
                    </a:cubicBezTo>
                    <a:cubicBezTo>
                      <a:pt x="53" y="2"/>
                      <a:pt x="42" y="4"/>
                      <a:pt x="40" y="6"/>
                    </a:cubicBezTo>
                    <a:cubicBezTo>
                      <a:pt x="39" y="8"/>
                      <a:pt x="35" y="8"/>
                      <a:pt x="31" y="7"/>
                    </a:cubicBezTo>
                    <a:cubicBezTo>
                      <a:pt x="28" y="5"/>
                      <a:pt x="23" y="3"/>
                      <a:pt x="16" y="3"/>
                    </a:cubicBezTo>
                    <a:cubicBezTo>
                      <a:pt x="10" y="2"/>
                      <a:pt x="5" y="1"/>
                      <a:pt x="4" y="0"/>
                    </a:cubicBezTo>
                    <a:cubicBezTo>
                      <a:pt x="4" y="0"/>
                      <a:pt x="4" y="1"/>
                      <a:pt x="3" y="2"/>
                    </a:cubicBezTo>
                    <a:cubicBezTo>
                      <a:pt x="1" y="7"/>
                      <a:pt x="5" y="9"/>
                      <a:pt x="2" y="12"/>
                    </a:cubicBezTo>
                    <a:cubicBezTo>
                      <a:pt x="0" y="15"/>
                      <a:pt x="2" y="18"/>
                      <a:pt x="2" y="24"/>
                    </a:cubicBezTo>
                    <a:cubicBezTo>
                      <a:pt x="2" y="27"/>
                      <a:pt x="2" y="64"/>
                      <a:pt x="2" y="86"/>
                    </a:cubicBezTo>
                    <a:cubicBezTo>
                      <a:pt x="52" y="86"/>
                      <a:pt x="52" y="86"/>
                      <a:pt x="52" y="86"/>
                    </a:cubicBezTo>
                    <a:cubicBezTo>
                      <a:pt x="52" y="86"/>
                      <a:pt x="53" y="85"/>
                      <a:pt x="54" y="84"/>
                    </a:cubicBezTo>
                    <a:cubicBezTo>
                      <a:pt x="56" y="83"/>
                      <a:pt x="58" y="85"/>
                      <a:pt x="58" y="85"/>
                    </a:cubicBezTo>
                    <a:cubicBezTo>
                      <a:pt x="69" y="85"/>
                      <a:pt x="69" y="85"/>
                      <a:pt x="69" y="85"/>
                    </a:cubicBezTo>
                    <a:cubicBezTo>
                      <a:pt x="69" y="85"/>
                      <a:pt x="71" y="87"/>
                      <a:pt x="73" y="87"/>
                    </a:cubicBezTo>
                    <a:cubicBezTo>
                      <a:pt x="75" y="87"/>
                      <a:pt x="74" y="84"/>
                      <a:pt x="78" y="84"/>
                    </a:cubicBezTo>
                    <a:cubicBezTo>
                      <a:pt x="81" y="84"/>
                      <a:pt x="81" y="78"/>
                      <a:pt x="83" y="78"/>
                    </a:cubicBezTo>
                    <a:cubicBezTo>
                      <a:pt x="85" y="78"/>
                      <a:pt x="85" y="78"/>
                      <a:pt x="87" y="75"/>
                    </a:cubicBezTo>
                    <a:cubicBezTo>
                      <a:pt x="87" y="75"/>
                      <a:pt x="87" y="75"/>
                      <a:pt x="87" y="75"/>
                    </a:cubicBezTo>
                    <a:cubicBezTo>
                      <a:pt x="87" y="74"/>
                      <a:pt x="87" y="73"/>
                      <a:pt x="87" y="72"/>
                    </a:cubicBezTo>
                    <a:cubicBezTo>
                      <a:pt x="88" y="68"/>
                      <a:pt x="85" y="68"/>
                      <a:pt x="84" y="63"/>
                    </a:cubicBezTo>
                    <a:cubicBezTo>
                      <a:pt x="82" y="57"/>
                      <a:pt x="75" y="49"/>
                      <a:pt x="75" y="46"/>
                    </a:cubicBezTo>
                    <a:cubicBezTo>
                      <a:pt x="75" y="43"/>
                      <a:pt x="71" y="41"/>
                      <a:pt x="71" y="38"/>
                    </a:cubicBezTo>
                    <a:cubicBezTo>
                      <a:pt x="71" y="35"/>
                      <a:pt x="70" y="34"/>
                      <a:pt x="66" y="29"/>
                    </a:cubicBezTo>
                    <a:cubicBezTo>
                      <a:pt x="62" y="24"/>
                      <a:pt x="61" y="15"/>
                      <a:pt x="62" y="14"/>
                    </a:cubicBezTo>
                    <a:cubicBezTo>
                      <a:pt x="63" y="14"/>
                      <a:pt x="66" y="22"/>
                      <a:pt x="68" y="25"/>
                    </a:cubicBezTo>
                    <a:cubicBezTo>
                      <a:pt x="69" y="27"/>
                      <a:pt x="73" y="35"/>
                      <a:pt x="76" y="35"/>
                    </a:cubicBezTo>
                    <a:cubicBezTo>
                      <a:pt x="79" y="35"/>
                      <a:pt x="80" y="23"/>
                      <a:pt x="81" y="24"/>
                    </a:cubicBezTo>
                    <a:cubicBezTo>
                      <a:pt x="81" y="24"/>
                      <a:pt x="81" y="24"/>
                      <a:pt x="81" y="24"/>
                    </a:cubicBezTo>
                    <a:cubicBezTo>
                      <a:pt x="81" y="22"/>
                      <a:pt x="81" y="22"/>
                      <a:pt x="81" y="22"/>
                    </a:cubicBezTo>
                    <a:lnTo>
                      <a:pt x="82" y="1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3" name="Freeform 39">
                <a:extLst>
                  <a:ext uri="{FF2B5EF4-FFF2-40B4-BE49-F238E27FC236}">
                    <a16:creationId xmlns:a16="http://schemas.microsoft.com/office/drawing/2014/main" id="{A80F478D-59A4-4753-A337-467FF719E4E1}"/>
                  </a:ext>
                </a:extLst>
              </p:cNvPr>
              <p:cNvSpPr>
                <a:spLocks/>
              </p:cNvSpPr>
              <p:nvPr/>
            </p:nvSpPr>
            <p:spPr bwMode="auto">
              <a:xfrm>
                <a:off x="5086593" y="4044628"/>
                <a:ext cx="104142" cy="115435"/>
              </a:xfrm>
              <a:custGeom>
                <a:avLst/>
                <a:gdLst>
                  <a:gd name="T0" fmla="*/ 22 w 45"/>
                  <a:gd name="T1" fmla="*/ 48 h 50"/>
                  <a:gd name="T2" fmla="*/ 23 w 45"/>
                  <a:gd name="T3" fmla="*/ 41 h 50"/>
                  <a:gd name="T4" fmla="*/ 28 w 45"/>
                  <a:gd name="T5" fmla="*/ 38 h 50"/>
                  <a:gd name="T6" fmla="*/ 32 w 45"/>
                  <a:gd name="T7" fmla="*/ 33 h 50"/>
                  <a:gd name="T8" fmla="*/ 36 w 45"/>
                  <a:gd name="T9" fmla="*/ 38 h 50"/>
                  <a:gd name="T10" fmla="*/ 42 w 45"/>
                  <a:gd name="T11" fmla="*/ 39 h 50"/>
                  <a:gd name="T12" fmla="*/ 45 w 45"/>
                  <a:gd name="T13" fmla="*/ 30 h 50"/>
                  <a:gd name="T14" fmla="*/ 43 w 45"/>
                  <a:gd name="T15" fmla="*/ 21 h 50"/>
                  <a:gd name="T16" fmla="*/ 41 w 45"/>
                  <a:gd name="T17" fmla="*/ 15 h 50"/>
                  <a:gd name="T18" fmla="*/ 42 w 45"/>
                  <a:gd name="T19" fmla="*/ 9 h 50"/>
                  <a:gd name="T20" fmla="*/ 34 w 45"/>
                  <a:gd name="T21" fmla="*/ 9 h 50"/>
                  <a:gd name="T22" fmla="*/ 35 w 45"/>
                  <a:gd name="T23" fmla="*/ 0 h 50"/>
                  <a:gd name="T24" fmla="*/ 23 w 45"/>
                  <a:gd name="T25" fmla="*/ 0 h 50"/>
                  <a:gd name="T26" fmla="*/ 22 w 45"/>
                  <a:gd name="T27" fmla="*/ 0 h 50"/>
                  <a:gd name="T28" fmla="*/ 21 w 45"/>
                  <a:gd name="T29" fmla="*/ 11 h 50"/>
                  <a:gd name="T30" fmla="*/ 11 w 45"/>
                  <a:gd name="T31" fmla="*/ 11 h 50"/>
                  <a:gd name="T32" fmla="*/ 7 w 45"/>
                  <a:gd name="T33" fmla="*/ 12 h 50"/>
                  <a:gd name="T34" fmla="*/ 5 w 45"/>
                  <a:gd name="T35" fmla="*/ 13 h 50"/>
                  <a:gd name="T36" fmla="*/ 9 w 45"/>
                  <a:gd name="T37" fmla="*/ 17 h 50"/>
                  <a:gd name="T38" fmla="*/ 4 w 45"/>
                  <a:gd name="T39" fmla="*/ 21 h 50"/>
                  <a:gd name="T40" fmla="*/ 1 w 45"/>
                  <a:gd name="T41" fmla="*/ 26 h 50"/>
                  <a:gd name="T42" fmla="*/ 5 w 45"/>
                  <a:gd name="T43" fmla="*/ 33 h 50"/>
                  <a:gd name="T44" fmla="*/ 11 w 45"/>
                  <a:gd name="T45" fmla="*/ 40 h 50"/>
                  <a:gd name="T46" fmla="*/ 19 w 45"/>
                  <a:gd name="T47" fmla="*/ 50 h 50"/>
                  <a:gd name="T48" fmla="*/ 22 w 45"/>
                  <a:gd name="T4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0">
                    <a:moveTo>
                      <a:pt x="22" y="48"/>
                    </a:moveTo>
                    <a:cubicBezTo>
                      <a:pt x="26" y="48"/>
                      <a:pt x="25" y="45"/>
                      <a:pt x="23" y="41"/>
                    </a:cubicBezTo>
                    <a:cubicBezTo>
                      <a:pt x="22" y="37"/>
                      <a:pt x="26" y="38"/>
                      <a:pt x="28" y="38"/>
                    </a:cubicBezTo>
                    <a:cubicBezTo>
                      <a:pt x="31" y="38"/>
                      <a:pt x="30" y="33"/>
                      <a:pt x="32" y="33"/>
                    </a:cubicBezTo>
                    <a:cubicBezTo>
                      <a:pt x="34" y="33"/>
                      <a:pt x="34" y="39"/>
                      <a:pt x="36" y="38"/>
                    </a:cubicBezTo>
                    <a:cubicBezTo>
                      <a:pt x="38" y="38"/>
                      <a:pt x="40" y="40"/>
                      <a:pt x="42" y="39"/>
                    </a:cubicBezTo>
                    <a:cubicBezTo>
                      <a:pt x="45" y="39"/>
                      <a:pt x="45" y="34"/>
                      <a:pt x="45" y="30"/>
                    </a:cubicBezTo>
                    <a:cubicBezTo>
                      <a:pt x="45" y="26"/>
                      <a:pt x="45" y="23"/>
                      <a:pt x="43" y="21"/>
                    </a:cubicBezTo>
                    <a:cubicBezTo>
                      <a:pt x="40" y="20"/>
                      <a:pt x="38" y="17"/>
                      <a:pt x="41" y="15"/>
                    </a:cubicBezTo>
                    <a:cubicBezTo>
                      <a:pt x="44" y="14"/>
                      <a:pt x="45" y="11"/>
                      <a:pt x="42" y="9"/>
                    </a:cubicBezTo>
                    <a:cubicBezTo>
                      <a:pt x="40" y="7"/>
                      <a:pt x="34" y="11"/>
                      <a:pt x="34" y="9"/>
                    </a:cubicBezTo>
                    <a:cubicBezTo>
                      <a:pt x="34" y="7"/>
                      <a:pt x="35" y="4"/>
                      <a:pt x="35" y="0"/>
                    </a:cubicBezTo>
                    <a:cubicBezTo>
                      <a:pt x="29" y="0"/>
                      <a:pt x="23" y="0"/>
                      <a:pt x="23" y="0"/>
                    </a:cubicBezTo>
                    <a:cubicBezTo>
                      <a:pt x="22" y="0"/>
                      <a:pt x="22" y="0"/>
                      <a:pt x="22" y="0"/>
                    </a:cubicBezTo>
                    <a:cubicBezTo>
                      <a:pt x="22" y="6"/>
                      <a:pt x="21" y="11"/>
                      <a:pt x="21" y="11"/>
                    </a:cubicBezTo>
                    <a:cubicBezTo>
                      <a:pt x="21" y="11"/>
                      <a:pt x="13" y="11"/>
                      <a:pt x="11" y="11"/>
                    </a:cubicBezTo>
                    <a:cubicBezTo>
                      <a:pt x="10" y="11"/>
                      <a:pt x="9" y="11"/>
                      <a:pt x="7" y="12"/>
                    </a:cubicBezTo>
                    <a:cubicBezTo>
                      <a:pt x="6" y="12"/>
                      <a:pt x="6" y="13"/>
                      <a:pt x="5" y="13"/>
                    </a:cubicBezTo>
                    <a:cubicBezTo>
                      <a:pt x="4" y="14"/>
                      <a:pt x="8" y="16"/>
                      <a:pt x="9" y="17"/>
                    </a:cubicBezTo>
                    <a:cubicBezTo>
                      <a:pt x="9" y="19"/>
                      <a:pt x="4" y="18"/>
                      <a:pt x="4" y="21"/>
                    </a:cubicBezTo>
                    <a:cubicBezTo>
                      <a:pt x="4" y="23"/>
                      <a:pt x="2" y="25"/>
                      <a:pt x="1" y="26"/>
                    </a:cubicBezTo>
                    <a:cubicBezTo>
                      <a:pt x="0" y="27"/>
                      <a:pt x="5" y="31"/>
                      <a:pt x="5" y="33"/>
                    </a:cubicBezTo>
                    <a:cubicBezTo>
                      <a:pt x="5" y="34"/>
                      <a:pt x="6" y="36"/>
                      <a:pt x="11" y="40"/>
                    </a:cubicBezTo>
                    <a:cubicBezTo>
                      <a:pt x="15" y="44"/>
                      <a:pt x="13" y="46"/>
                      <a:pt x="19" y="50"/>
                    </a:cubicBezTo>
                    <a:cubicBezTo>
                      <a:pt x="19" y="49"/>
                      <a:pt x="21" y="48"/>
                      <a:pt x="22" y="4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4" name="Freeform 40">
                <a:extLst>
                  <a:ext uri="{FF2B5EF4-FFF2-40B4-BE49-F238E27FC236}">
                    <a16:creationId xmlns:a16="http://schemas.microsoft.com/office/drawing/2014/main" id="{D5010F8C-02F1-4F49-84B6-4CC769FC453C}"/>
                  </a:ext>
                </a:extLst>
              </p:cNvPr>
              <p:cNvSpPr>
                <a:spLocks/>
              </p:cNvSpPr>
              <p:nvPr/>
            </p:nvSpPr>
            <p:spPr bwMode="auto">
              <a:xfrm>
                <a:off x="5095376" y="4044628"/>
                <a:ext cx="41406" cy="27604"/>
              </a:xfrm>
              <a:custGeom>
                <a:avLst/>
                <a:gdLst>
                  <a:gd name="T0" fmla="*/ 17 w 18"/>
                  <a:gd name="T1" fmla="*/ 11 h 12"/>
                  <a:gd name="T2" fmla="*/ 18 w 18"/>
                  <a:gd name="T3" fmla="*/ 0 h 12"/>
                  <a:gd name="T4" fmla="*/ 16 w 18"/>
                  <a:gd name="T5" fmla="*/ 1 h 12"/>
                  <a:gd name="T6" fmla="*/ 5 w 18"/>
                  <a:gd name="T7" fmla="*/ 1 h 12"/>
                  <a:gd name="T8" fmla="*/ 5 w 18"/>
                  <a:gd name="T9" fmla="*/ 1 h 12"/>
                  <a:gd name="T10" fmla="*/ 3 w 18"/>
                  <a:gd name="T11" fmla="*/ 6 h 12"/>
                  <a:gd name="T12" fmla="*/ 3 w 18"/>
                  <a:gd name="T13" fmla="*/ 9 h 12"/>
                  <a:gd name="T14" fmla="*/ 3 w 18"/>
                  <a:gd name="T15" fmla="*/ 12 h 12"/>
                  <a:gd name="T16" fmla="*/ 7 w 18"/>
                  <a:gd name="T17" fmla="*/ 11 h 12"/>
                  <a:gd name="T18" fmla="*/ 17 w 18"/>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7" y="11"/>
                    </a:moveTo>
                    <a:cubicBezTo>
                      <a:pt x="17" y="11"/>
                      <a:pt x="18" y="6"/>
                      <a:pt x="18" y="0"/>
                    </a:cubicBezTo>
                    <a:cubicBezTo>
                      <a:pt x="16" y="1"/>
                      <a:pt x="16" y="1"/>
                      <a:pt x="16" y="1"/>
                    </a:cubicBezTo>
                    <a:cubicBezTo>
                      <a:pt x="5" y="1"/>
                      <a:pt x="5" y="1"/>
                      <a:pt x="5" y="1"/>
                    </a:cubicBezTo>
                    <a:cubicBezTo>
                      <a:pt x="5" y="1"/>
                      <a:pt x="5" y="1"/>
                      <a:pt x="5" y="1"/>
                    </a:cubicBezTo>
                    <a:cubicBezTo>
                      <a:pt x="6" y="3"/>
                      <a:pt x="5" y="5"/>
                      <a:pt x="3" y="6"/>
                    </a:cubicBezTo>
                    <a:cubicBezTo>
                      <a:pt x="0" y="7"/>
                      <a:pt x="1" y="9"/>
                      <a:pt x="3" y="9"/>
                    </a:cubicBezTo>
                    <a:cubicBezTo>
                      <a:pt x="4" y="10"/>
                      <a:pt x="3" y="11"/>
                      <a:pt x="3" y="12"/>
                    </a:cubicBezTo>
                    <a:cubicBezTo>
                      <a:pt x="5" y="11"/>
                      <a:pt x="6" y="11"/>
                      <a:pt x="7" y="11"/>
                    </a:cubicBezTo>
                    <a:cubicBezTo>
                      <a:pt x="9" y="11"/>
                      <a:pt x="17" y="11"/>
                      <a:pt x="17"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5" name="Freeform 41">
                <a:extLst>
                  <a:ext uri="{FF2B5EF4-FFF2-40B4-BE49-F238E27FC236}">
                    <a16:creationId xmlns:a16="http://schemas.microsoft.com/office/drawing/2014/main" id="{3B206DDF-3670-4A02-98B3-F5FEF4325085}"/>
                  </a:ext>
                </a:extLst>
              </p:cNvPr>
              <p:cNvSpPr>
                <a:spLocks/>
              </p:cNvSpPr>
              <p:nvPr/>
            </p:nvSpPr>
            <p:spPr bwMode="auto">
              <a:xfrm>
                <a:off x="5130508" y="4017024"/>
                <a:ext cx="129237" cy="164369"/>
              </a:xfrm>
              <a:custGeom>
                <a:avLst/>
                <a:gdLst>
                  <a:gd name="T0" fmla="*/ 15 w 56"/>
                  <a:gd name="T1" fmla="*/ 67 h 71"/>
                  <a:gd name="T2" fmla="*/ 20 w 56"/>
                  <a:gd name="T3" fmla="*/ 68 h 71"/>
                  <a:gd name="T4" fmla="*/ 27 w 56"/>
                  <a:gd name="T5" fmla="*/ 68 h 71"/>
                  <a:gd name="T6" fmla="*/ 30 w 56"/>
                  <a:gd name="T7" fmla="*/ 68 h 71"/>
                  <a:gd name="T8" fmla="*/ 35 w 56"/>
                  <a:gd name="T9" fmla="*/ 63 h 71"/>
                  <a:gd name="T10" fmla="*/ 38 w 56"/>
                  <a:gd name="T11" fmla="*/ 57 h 71"/>
                  <a:gd name="T12" fmla="*/ 39 w 56"/>
                  <a:gd name="T13" fmla="*/ 44 h 71"/>
                  <a:gd name="T14" fmla="*/ 46 w 56"/>
                  <a:gd name="T15" fmla="*/ 35 h 71"/>
                  <a:gd name="T16" fmla="*/ 52 w 56"/>
                  <a:gd name="T17" fmla="*/ 18 h 71"/>
                  <a:gd name="T18" fmla="*/ 55 w 56"/>
                  <a:gd name="T19" fmla="*/ 10 h 71"/>
                  <a:gd name="T20" fmla="*/ 56 w 56"/>
                  <a:gd name="T21" fmla="*/ 1 h 71"/>
                  <a:gd name="T22" fmla="*/ 56 w 56"/>
                  <a:gd name="T23" fmla="*/ 1 h 71"/>
                  <a:gd name="T24" fmla="*/ 49 w 56"/>
                  <a:gd name="T25" fmla="*/ 0 h 71"/>
                  <a:gd name="T26" fmla="*/ 45 w 56"/>
                  <a:gd name="T27" fmla="*/ 1 h 71"/>
                  <a:gd name="T28" fmla="*/ 41 w 56"/>
                  <a:gd name="T29" fmla="*/ 2 h 71"/>
                  <a:gd name="T30" fmla="*/ 40 w 56"/>
                  <a:gd name="T31" fmla="*/ 8 h 71"/>
                  <a:gd name="T32" fmla="*/ 37 w 56"/>
                  <a:gd name="T33" fmla="*/ 16 h 71"/>
                  <a:gd name="T34" fmla="*/ 26 w 56"/>
                  <a:gd name="T35" fmla="*/ 12 h 71"/>
                  <a:gd name="T36" fmla="*/ 16 w 56"/>
                  <a:gd name="T37" fmla="*/ 12 h 71"/>
                  <a:gd name="T38" fmla="*/ 15 w 56"/>
                  <a:gd name="T39" fmla="*/ 21 h 71"/>
                  <a:gd name="T40" fmla="*/ 23 w 56"/>
                  <a:gd name="T41" fmla="*/ 21 h 71"/>
                  <a:gd name="T42" fmla="*/ 22 w 56"/>
                  <a:gd name="T43" fmla="*/ 27 h 71"/>
                  <a:gd name="T44" fmla="*/ 24 w 56"/>
                  <a:gd name="T45" fmla="*/ 33 h 71"/>
                  <a:gd name="T46" fmla="*/ 26 w 56"/>
                  <a:gd name="T47" fmla="*/ 42 h 71"/>
                  <a:gd name="T48" fmla="*/ 23 w 56"/>
                  <a:gd name="T49" fmla="*/ 51 h 71"/>
                  <a:gd name="T50" fmla="*/ 17 w 56"/>
                  <a:gd name="T51" fmla="*/ 50 h 71"/>
                  <a:gd name="T52" fmla="*/ 13 w 56"/>
                  <a:gd name="T53" fmla="*/ 45 h 71"/>
                  <a:gd name="T54" fmla="*/ 9 w 56"/>
                  <a:gd name="T55" fmla="*/ 50 h 71"/>
                  <a:gd name="T56" fmla="*/ 4 w 56"/>
                  <a:gd name="T57" fmla="*/ 53 h 71"/>
                  <a:gd name="T58" fmla="*/ 3 w 56"/>
                  <a:gd name="T59" fmla="*/ 60 h 71"/>
                  <a:gd name="T60" fmla="*/ 0 w 56"/>
                  <a:gd name="T61" fmla="*/ 62 h 71"/>
                  <a:gd name="T62" fmla="*/ 0 w 56"/>
                  <a:gd name="T63" fmla="*/ 63 h 71"/>
                  <a:gd name="T64" fmla="*/ 7 w 56"/>
                  <a:gd name="T65" fmla="*/ 71 h 71"/>
                  <a:gd name="T66" fmla="*/ 15 w 56"/>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1">
                    <a:moveTo>
                      <a:pt x="15" y="67"/>
                    </a:moveTo>
                    <a:cubicBezTo>
                      <a:pt x="16" y="68"/>
                      <a:pt x="17" y="70"/>
                      <a:pt x="20" y="68"/>
                    </a:cubicBezTo>
                    <a:cubicBezTo>
                      <a:pt x="23" y="65"/>
                      <a:pt x="27" y="66"/>
                      <a:pt x="27" y="68"/>
                    </a:cubicBezTo>
                    <a:cubicBezTo>
                      <a:pt x="27" y="71"/>
                      <a:pt x="28" y="70"/>
                      <a:pt x="30" y="68"/>
                    </a:cubicBezTo>
                    <a:cubicBezTo>
                      <a:pt x="33" y="65"/>
                      <a:pt x="35" y="68"/>
                      <a:pt x="35" y="63"/>
                    </a:cubicBezTo>
                    <a:cubicBezTo>
                      <a:pt x="35" y="58"/>
                      <a:pt x="38" y="63"/>
                      <a:pt x="38" y="57"/>
                    </a:cubicBezTo>
                    <a:cubicBezTo>
                      <a:pt x="38" y="52"/>
                      <a:pt x="39" y="46"/>
                      <a:pt x="39" y="44"/>
                    </a:cubicBezTo>
                    <a:cubicBezTo>
                      <a:pt x="39" y="41"/>
                      <a:pt x="46" y="39"/>
                      <a:pt x="46" y="35"/>
                    </a:cubicBezTo>
                    <a:cubicBezTo>
                      <a:pt x="46" y="31"/>
                      <a:pt x="52" y="23"/>
                      <a:pt x="52" y="18"/>
                    </a:cubicBezTo>
                    <a:cubicBezTo>
                      <a:pt x="52" y="13"/>
                      <a:pt x="53" y="12"/>
                      <a:pt x="55" y="10"/>
                    </a:cubicBezTo>
                    <a:cubicBezTo>
                      <a:pt x="56" y="8"/>
                      <a:pt x="56" y="5"/>
                      <a:pt x="56" y="1"/>
                    </a:cubicBezTo>
                    <a:cubicBezTo>
                      <a:pt x="56" y="1"/>
                      <a:pt x="56" y="1"/>
                      <a:pt x="56" y="1"/>
                    </a:cubicBezTo>
                    <a:cubicBezTo>
                      <a:pt x="49" y="0"/>
                      <a:pt x="49" y="0"/>
                      <a:pt x="49" y="0"/>
                    </a:cubicBezTo>
                    <a:cubicBezTo>
                      <a:pt x="45" y="1"/>
                      <a:pt x="45" y="1"/>
                      <a:pt x="45" y="1"/>
                    </a:cubicBezTo>
                    <a:cubicBezTo>
                      <a:pt x="41" y="2"/>
                      <a:pt x="41" y="2"/>
                      <a:pt x="41" y="2"/>
                    </a:cubicBezTo>
                    <a:cubicBezTo>
                      <a:pt x="41" y="2"/>
                      <a:pt x="41" y="6"/>
                      <a:pt x="40" y="8"/>
                    </a:cubicBezTo>
                    <a:cubicBezTo>
                      <a:pt x="38" y="11"/>
                      <a:pt x="37" y="16"/>
                      <a:pt x="37" y="16"/>
                    </a:cubicBezTo>
                    <a:cubicBezTo>
                      <a:pt x="37" y="16"/>
                      <a:pt x="28" y="12"/>
                      <a:pt x="26" y="12"/>
                    </a:cubicBezTo>
                    <a:cubicBezTo>
                      <a:pt x="25" y="12"/>
                      <a:pt x="21" y="12"/>
                      <a:pt x="16" y="12"/>
                    </a:cubicBezTo>
                    <a:cubicBezTo>
                      <a:pt x="16" y="16"/>
                      <a:pt x="15" y="19"/>
                      <a:pt x="15" y="21"/>
                    </a:cubicBezTo>
                    <a:cubicBezTo>
                      <a:pt x="15" y="23"/>
                      <a:pt x="21" y="19"/>
                      <a:pt x="23" y="21"/>
                    </a:cubicBezTo>
                    <a:cubicBezTo>
                      <a:pt x="26" y="23"/>
                      <a:pt x="25" y="26"/>
                      <a:pt x="22" y="27"/>
                    </a:cubicBezTo>
                    <a:cubicBezTo>
                      <a:pt x="19" y="29"/>
                      <a:pt x="21" y="32"/>
                      <a:pt x="24" y="33"/>
                    </a:cubicBezTo>
                    <a:cubicBezTo>
                      <a:pt x="26" y="35"/>
                      <a:pt x="26" y="38"/>
                      <a:pt x="26" y="42"/>
                    </a:cubicBezTo>
                    <a:cubicBezTo>
                      <a:pt x="26" y="46"/>
                      <a:pt x="26" y="51"/>
                      <a:pt x="23" y="51"/>
                    </a:cubicBezTo>
                    <a:cubicBezTo>
                      <a:pt x="21" y="52"/>
                      <a:pt x="19" y="50"/>
                      <a:pt x="17" y="50"/>
                    </a:cubicBezTo>
                    <a:cubicBezTo>
                      <a:pt x="15" y="51"/>
                      <a:pt x="15" y="45"/>
                      <a:pt x="13" y="45"/>
                    </a:cubicBezTo>
                    <a:cubicBezTo>
                      <a:pt x="11" y="45"/>
                      <a:pt x="12" y="50"/>
                      <a:pt x="9" y="50"/>
                    </a:cubicBezTo>
                    <a:cubicBezTo>
                      <a:pt x="7" y="50"/>
                      <a:pt x="3" y="49"/>
                      <a:pt x="4" y="53"/>
                    </a:cubicBezTo>
                    <a:cubicBezTo>
                      <a:pt x="6" y="57"/>
                      <a:pt x="7" y="60"/>
                      <a:pt x="3" y="60"/>
                    </a:cubicBezTo>
                    <a:cubicBezTo>
                      <a:pt x="2" y="60"/>
                      <a:pt x="0" y="61"/>
                      <a:pt x="0" y="62"/>
                    </a:cubicBezTo>
                    <a:cubicBezTo>
                      <a:pt x="0" y="62"/>
                      <a:pt x="0" y="63"/>
                      <a:pt x="0" y="63"/>
                    </a:cubicBezTo>
                    <a:cubicBezTo>
                      <a:pt x="4" y="65"/>
                      <a:pt x="6" y="68"/>
                      <a:pt x="7" y="71"/>
                    </a:cubicBezTo>
                    <a:cubicBezTo>
                      <a:pt x="11" y="69"/>
                      <a:pt x="14" y="67"/>
                      <a:pt x="15"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6" name="Freeform 42">
                <a:extLst>
                  <a:ext uri="{FF2B5EF4-FFF2-40B4-BE49-F238E27FC236}">
                    <a16:creationId xmlns:a16="http://schemas.microsoft.com/office/drawing/2014/main" id="{39A9E284-A783-4F82-B2E5-9EF38B62302B}"/>
                  </a:ext>
                </a:extLst>
              </p:cNvPr>
              <p:cNvSpPr>
                <a:spLocks/>
              </p:cNvSpPr>
              <p:nvPr/>
            </p:nvSpPr>
            <p:spPr bwMode="auto">
              <a:xfrm>
                <a:off x="5317463" y="3644371"/>
                <a:ext cx="308663" cy="377672"/>
              </a:xfrm>
              <a:custGeom>
                <a:avLst/>
                <a:gdLst>
                  <a:gd name="T0" fmla="*/ 101 w 134"/>
                  <a:gd name="T1" fmla="*/ 9 h 164"/>
                  <a:gd name="T2" fmla="*/ 92 w 134"/>
                  <a:gd name="T3" fmla="*/ 10 h 164"/>
                  <a:gd name="T4" fmla="*/ 77 w 134"/>
                  <a:gd name="T5" fmla="*/ 9 h 164"/>
                  <a:gd name="T6" fmla="*/ 25 w 134"/>
                  <a:gd name="T7" fmla="*/ 11 h 164"/>
                  <a:gd name="T8" fmla="*/ 18 w 134"/>
                  <a:gd name="T9" fmla="*/ 27 h 164"/>
                  <a:gd name="T10" fmla="*/ 17 w 134"/>
                  <a:gd name="T11" fmla="*/ 62 h 164"/>
                  <a:gd name="T12" fmla="*/ 7 w 134"/>
                  <a:gd name="T13" fmla="*/ 72 h 164"/>
                  <a:gd name="T14" fmla="*/ 3 w 134"/>
                  <a:gd name="T15" fmla="*/ 84 h 164"/>
                  <a:gd name="T16" fmla="*/ 6 w 134"/>
                  <a:gd name="T17" fmla="*/ 94 h 164"/>
                  <a:gd name="T18" fmla="*/ 9 w 134"/>
                  <a:gd name="T19" fmla="*/ 102 h 164"/>
                  <a:gd name="T20" fmla="*/ 15 w 134"/>
                  <a:gd name="T21" fmla="*/ 117 h 164"/>
                  <a:gd name="T22" fmla="*/ 18 w 134"/>
                  <a:gd name="T23" fmla="*/ 121 h 164"/>
                  <a:gd name="T24" fmla="*/ 25 w 134"/>
                  <a:gd name="T25" fmla="*/ 126 h 164"/>
                  <a:gd name="T26" fmla="*/ 33 w 134"/>
                  <a:gd name="T27" fmla="*/ 136 h 164"/>
                  <a:gd name="T28" fmla="*/ 42 w 134"/>
                  <a:gd name="T29" fmla="*/ 145 h 164"/>
                  <a:gd name="T30" fmla="*/ 46 w 134"/>
                  <a:gd name="T31" fmla="*/ 152 h 164"/>
                  <a:gd name="T32" fmla="*/ 54 w 134"/>
                  <a:gd name="T33" fmla="*/ 156 h 164"/>
                  <a:gd name="T34" fmla="*/ 63 w 134"/>
                  <a:gd name="T35" fmla="*/ 155 h 164"/>
                  <a:gd name="T36" fmla="*/ 78 w 134"/>
                  <a:gd name="T37" fmla="*/ 161 h 164"/>
                  <a:gd name="T38" fmla="*/ 89 w 134"/>
                  <a:gd name="T39" fmla="*/ 161 h 164"/>
                  <a:gd name="T40" fmla="*/ 97 w 134"/>
                  <a:gd name="T41" fmla="*/ 158 h 164"/>
                  <a:gd name="T42" fmla="*/ 104 w 134"/>
                  <a:gd name="T43" fmla="*/ 153 h 164"/>
                  <a:gd name="T44" fmla="*/ 111 w 134"/>
                  <a:gd name="T45" fmla="*/ 154 h 164"/>
                  <a:gd name="T46" fmla="*/ 103 w 134"/>
                  <a:gd name="T47" fmla="*/ 141 h 164"/>
                  <a:gd name="T48" fmla="*/ 89 w 134"/>
                  <a:gd name="T49" fmla="*/ 128 h 164"/>
                  <a:gd name="T50" fmla="*/ 97 w 134"/>
                  <a:gd name="T51" fmla="*/ 122 h 164"/>
                  <a:gd name="T52" fmla="*/ 100 w 134"/>
                  <a:gd name="T53" fmla="*/ 106 h 164"/>
                  <a:gd name="T54" fmla="*/ 106 w 134"/>
                  <a:gd name="T55" fmla="*/ 95 h 164"/>
                  <a:gd name="T56" fmla="*/ 115 w 134"/>
                  <a:gd name="T57" fmla="*/ 85 h 164"/>
                  <a:gd name="T58" fmla="*/ 118 w 134"/>
                  <a:gd name="T59" fmla="*/ 64 h 164"/>
                  <a:gd name="T60" fmla="*/ 126 w 134"/>
                  <a:gd name="T61" fmla="*/ 52 h 164"/>
                  <a:gd name="T62" fmla="*/ 129 w 134"/>
                  <a:gd name="T63" fmla="*/ 40 h 164"/>
                  <a:gd name="T64" fmla="*/ 122 w 134"/>
                  <a:gd name="T65" fmla="*/ 14 h 164"/>
                  <a:gd name="T66" fmla="*/ 110 w 134"/>
                  <a:gd name="T67" fmla="*/ 0 h 164"/>
                  <a:gd name="T68" fmla="*/ 106 w 134"/>
                  <a:gd name="T69" fmla="*/ 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64">
                    <a:moveTo>
                      <a:pt x="106" y="3"/>
                    </a:moveTo>
                    <a:cubicBezTo>
                      <a:pt x="104" y="3"/>
                      <a:pt x="104" y="9"/>
                      <a:pt x="101" y="9"/>
                    </a:cubicBezTo>
                    <a:cubicBezTo>
                      <a:pt x="97" y="9"/>
                      <a:pt x="98" y="12"/>
                      <a:pt x="96" y="12"/>
                    </a:cubicBezTo>
                    <a:cubicBezTo>
                      <a:pt x="94" y="12"/>
                      <a:pt x="92" y="10"/>
                      <a:pt x="92" y="10"/>
                    </a:cubicBezTo>
                    <a:cubicBezTo>
                      <a:pt x="81" y="10"/>
                      <a:pt x="81" y="10"/>
                      <a:pt x="81" y="10"/>
                    </a:cubicBezTo>
                    <a:cubicBezTo>
                      <a:pt x="81" y="10"/>
                      <a:pt x="79" y="8"/>
                      <a:pt x="77" y="9"/>
                    </a:cubicBezTo>
                    <a:cubicBezTo>
                      <a:pt x="76" y="10"/>
                      <a:pt x="75" y="11"/>
                      <a:pt x="75" y="11"/>
                    </a:cubicBezTo>
                    <a:cubicBezTo>
                      <a:pt x="25" y="11"/>
                      <a:pt x="25" y="11"/>
                      <a:pt x="25" y="11"/>
                    </a:cubicBezTo>
                    <a:cubicBezTo>
                      <a:pt x="25" y="20"/>
                      <a:pt x="25" y="27"/>
                      <a:pt x="25" y="27"/>
                    </a:cubicBezTo>
                    <a:cubicBezTo>
                      <a:pt x="18" y="27"/>
                      <a:pt x="18" y="27"/>
                      <a:pt x="18" y="27"/>
                    </a:cubicBezTo>
                    <a:cubicBezTo>
                      <a:pt x="18" y="54"/>
                      <a:pt x="18" y="54"/>
                      <a:pt x="18" y="54"/>
                    </a:cubicBezTo>
                    <a:cubicBezTo>
                      <a:pt x="18" y="54"/>
                      <a:pt x="19" y="62"/>
                      <a:pt x="17" y="62"/>
                    </a:cubicBezTo>
                    <a:cubicBezTo>
                      <a:pt x="16" y="63"/>
                      <a:pt x="10" y="64"/>
                      <a:pt x="10" y="67"/>
                    </a:cubicBezTo>
                    <a:cubicBezTo>
                      <a:pt x="10" y="69"/>
                      <a:pt x="10" y="71"/>
                      <a:pt x="7" y="72"/>
                    </a:cubicBezTo>
                    <a:cubicBezTo>
                      <a:pt x="5" y="72"/>
                      <a:pt x="7" y="78"/>
                      <a:pt x="4" y="78"/>
                    </a:cubicBezTo>
                    <a:cubicBezTo>
                      <a:pt x="0" y="78"/>
                      <a:pt x="5" y="82"/>
                      <a:pt x="3" y="84"/>
                    </a:cubicBezTo>
                    <a:cubicBezTo>
                      <a:pt x="1" y="85"/>
                      <a:pt x="2" y="88"/>
                      <a:pt x="4" y="88"/>
                    </a:cubicBezTo>
                    <a:cubicBezTo>
                      <a:pt x="7" y="88"/>
                      <a:pt x="6" y="91"/>
                      <a:pt x="6" y="94"/>
                    </a:cubicBezTo>
                    <a:cubicBezTo>
                      <a:pt x="6" y="97"/>
                      <a:pt x="10" y="99"/>
                      <a:pt x="10" y="99"/>
                    </a:cubicBezTo>
                    <a:cubicBezTo>
                      <a:pt x="9" y="102"/>
                      <a:pt x="9" y="102"/>
                      <a:pt x="9" y="102"/>
                    </a:cubicBezTo>
                    <a:cubicBezTo>
                      <a:pt x="9" y="102"/>
                      <a:pt x="14" y="109"/>
                      <a:pt x="15" y="110"/>
                    </a:cubicBezTo>
                    <a:cubicBezTo>
                      <a:pt x="15" y="112"/>
                      <a:pt x="18" y="116"/>
                      <a:pt x="15" y="117"/>
                    </a:cubicBezTo>
                    <a:cubicBezTo>
                      <a:pt x="12" y="119"/>
                      <a:pt x="14" y="120"/>
                      <a:pt x="14" y="120"/>
                    </a:cubicBezTo>
                    <a:cubicBezTo>
                      <a:pt x="18" y="121"/>
                      <a:pt x="18" y="121"/>
                      <a:pt x="18" y="121"/>
                    </a:cubicBezTo>
                    <a:cubicBezTo>
                      <a:pt x="19" y="123"/>
                      <a:pt x="19" y="123"/>
                      <a:pt x="19" y="123"/>
                    </a:cubicBezTo>
                    <a:cubicBezTo>
                      <a:pt x="19" y="123"/>
                      <a:pt x="22" y="123"/>
                      <a:pt x="25" y="126"/>
                    </a:cubicBezTo>
                    <a:cubicBezTo>
                      <a:pt x="27" y="129"/>
                      <a:pt x="28" y="130"/>
                      <a:pt x="28" y="131"/>
                    </a:cubicBezTo>
                    <a:cubicBezTo>
                      <a:pt x="28" y="133"/>
                      <a:pt x="30" y="133"/>
                      <a:pt x="33" y="136"/>
                    </a:cubicBezTo>
                    <a:cubicBezTo>
                      <a:pt x="36" y="138"/>
                      <a:pt x="36" y="140"/>
                      <a:pt x="36" y="141"/>
                    </a:cubicBezTo>
                    <a:cubicBezTo>
                      <a:pt x="36" y="143"/>
                      <a:pt x="42" y="145"/>
                      <a:pt x="42" y="145"/>
                    </a:cubicBezTo>
                    <a:cubicBezTo>
                      <a:pt x="44" y="150"/>
                      <a:pt x="44" y="150"/>
                      <a:pt x="44" y="150"/>
                    </a:cubicBezTo>
                    <a:cubicBezTo>
                      <a:pt x="45" y="150"/>
                      <a:pt x="45" y="151"/>
                      <a:pt x="46" y="152"/>
                    </a:cubicBezTo>
                    <a:cubicBezTo>
                      <a:pt x="47" y="154"/>
                      <a:pt x="49" y="156"/>
                      <a:pt x="49" y="156"/>
                    </a:cubicBezTo>
                    <a:cubicBezTo>
                      <a:pt x="49" y="156"/>
                      <a:pt x="52" y="158"/>
                      <a:pt x="54" y="156"/>
                    </a:cubicBezTo>
                    <a:cubicBezTo>
                      <a:pt x="56" y="154"/>
                      <a:pt x="59" y="156"/>
                      <a:pt x="59" y="156"/>
                    </a:cubicBezTo>
                    <a:cubicBezTo>
                      <a:pt x="59" y="156"/>
                      <a:pt x="61" y="154"/>
                      <a:pt x="63" y="155"/>
                    </a:cubicBezTo>
                    <a:cubicBezTo>
                      <a:pt x="64" y="156"/>
                      <a:pt x="68" y="160"/>
                      <a:pt x="72" y="163"/>
                    </a:cubicBezTo>
                    <a:cubicBezTo>
                      <a:pt x="73" y="163"/>
                      <a:pt x="76" y="161"/>
                      <a:pt x="78" y="161"/>
                    </a:cubicBezTo>
                    <a:cubicBezTo>
                      <a:pt x="80" y="161"/>
                      <a:pt x="82" y="164"/>
                      <a:pt x="83" y="163"/>
                    </a:cubicBezTo>
                    <a:cubicBezTo>
                      <a:pt x="84" y="162"/>
                      <a:pt x="87" y="160"/>
                      <a:pt x="89" y="161"/>
                    </a:cubicBezTo>
                    <a:cubicBezTo>
                      <a:pt x="90" y="162"/>
                      <a:pt x="94" y="162"/>
                      <a:pt x="94" y="161"/>
                    </a:cubicBezTo>
                    <a:cubicBezTo>
                      <a:pt x="94" y="160"/>
                      <a:pt x="95" y="159"/>
                      <a:pt x="97" y="158"/>
                    </a:cubicBezTo>
                    <a:cubicBezTo>
                      <a:pt x="97" y="158"/>
                      <a:pt x="97" y="157"/>
                      <a:pt x="98" y="157"/>
                    </a:cubicBezTo>
                    <a:cubicBezTo>
                      <a:pt x="98" y="155"/>
                      <a:pt x="102" y="153"/>
                      <a:pt x="104" y="153"/>
                    </a:cubicBezTo>
                    <a:cubicBezTo>
                      <a:pt x="106" y="152"/>
                      <a:pt x="108" y="152"/>
                      <a:pt x="109" y="153"/>
                    </a:cubicBezTo>
                    <a:cubicBezTo>
                      <a:pt x="109" y="154"/>
                      <a:pt x="110" y="154"/>
                      <a:pt x="111" y="154"/>
                    </a:cubicBezTo>
                    <a:cubicBezTo>
                      <a:pt x="111" y="150"/>
                      <a:pt x="112" y="147"/>
                      <a:pt x="111" y="147"/>
                    </a:cubicBezTo>
                    <a:cubicBezTo>
                      <a:pt x="109" y="147"/>
                      <a:pt x="105" y="145"/>
                      <a:pt x="103" y="141"/>
                    </a:cubicBezTo>
                    <a:cubicBezTo>
                      <a:pt x="102" y="137"/>
                      <a:pt x="97" y="135"/>
                      <a:pt x="96" y="132"/>
                    </a:cubicBezTo>
                    <a:cubicBezTo>
                      <a:pt x="95" y="130"/>
                      <a:pt x="90" y="130"/>
                      <a:pt x="89" y="128"/>
                    </a:cubicBezTo>
                    <a:cubicBezTo>
                      <a:pt x="88" y="126"/>
                      <a:pt x="91" y="126"/>
                      <a:pt x="91" y="124"/>
                    </a:cubicBezTo>
                    <a:cubicBezTo>
                      <a:pt x="91" y="121"/>
                      <a:pt x="96" y="123"/>
                      <a:pt x="97" y="122"/>
                    </a:cubicBezTo>
                    <a:cubicBezTo>
                      <a:pt x="97" y="122"/>
                      <a:pt x="98" y="116"/>
                      <a:pt x="98" y="113"/>
                    </a:cubicBezTo>
                    <a:cubicBezTo>
                      <a:pt x="98" y="110"/>
                      <a:pt x="102" y="108"/>
                      <a:pt x="100" y="106"/>
                    </a:cubicBezTo>
                    <a:cubicBezTo>
                      <a:pt x="99" y="105"/>
                      <a:pt x="102" y="104"/>
                      <a:pt x="104" y="103"/>
                    </a:cubicBezTo>
                    <a:cubicBezTo>
                      <a:pt x="106" y="101"/>
                      <a:pt x="104" y="97"/>
                      <a:pt x="106" y="95"/>
                    </a:cubicBezTo>
                    <a:cubicBezTo>
                      <a:pt x="108" y="93"/>
                      <a:pt x="110" y="89"/>
                      <a:pt x="111" y="89"/>
                    </a:cubicBezTo>
                    <a:cubicBezTo>
                      <a:pt x="113" y="89"/>
                      <a:pt x="115" y="87"/>
                      <a:pt x="115" y="85"/>
                    </a:cubicBezTo>
                    <a:cubicBezTo>
                      <a:pt x="115" y="83"/>
                      <a:pt x="118" y="79"/>
                      <a:pt x="118" y="75"/>
                    </a:cubicBezTo>
                    <a:cubicBezTo>
                      <a:pt x="117" y="72"/>
                      <a:pt x="116" y="67"/>
                      <a:pt x="118" y="64"/>
                    </a:cubicBezTo>
                    <a:cubicBezTo>
                      <a:pt x="121" y="61"/>
                      <a:pt x="122" y="59"/>
                      <a:pt x="121" y="56"/>
                    </a:cubicBezTo>
                    <a:cubicBezTo>
                      <a:pt x="121" y="54"/>
                      <a:pt x="124" y="53"/>
                      <a:pt x="126" y="52"/>
                    </a:cubicBezTo>
                    <a:cubicBezTo>
                      <a:pt x="127" y="51"/>
                      <a:pt x="131" y="49"/>
                      <a:pt x="134" y="45"/>
                    </a:cubicBezTo>
                    <a:cubicBezTo>
                      <a:pt x="132" y="42"/>
                      <a:pt x="130" y="41"/>
                      <a:pt x="129" y="40"/>
                    </a:cubicBezTo>
                    <a:cubicBezTo>
                      <a:pt x="126" y="39"/>
                      <a:pt x="124" y="34"/>
                      <a:pt x="124" y="27"/>
                    </a:cubicBezTo>
                    <a:cubicBezTo>
                      <a:pt x="124" y="21"/>
                      <a:pt x="122" y="16"/>
                      <a:pt x="122" y="14"/>
                    </a:cubicBezTo>
                    <a:cubicBezTo>
                      <a:pt x="122" y="12"/>
                      <a:pt x="119" y="8"/>
                      <a:pt x="115" y="6"/>
                    </a:cubicBezTo>
                    <a:cubicBezTo>
                      <a:pt x="112" y="4"/>
                      <a:pt x="111" y="2"/>
                      <a:pt x="110" y="0"/>
                    </a:cubicBezTo>
                    <a:cubicBezTo>
                      <a:pt x="110" y="0"/>
                      <a:pt x="110" y="0"/>
                      <a:pt x="110" y="0"/>
                    </a:cubicBezTo>
                    <a:cubicBezTo>
                      <a:pt x="108" y="3"/>
                      <a:pt x="108" y="3"/>
                      <a:pt x="106"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7" name="Freeform 43">
                <a:extLst>
                  <a:ext uri="{FF2B5EF4-FFF2-40B4-BE49-F238E27FC236}">
                    <a16:creationId xmlns:a16="http://schemas.microsoft.com/office/drawing/2014/main" id="{F4D7AA82-BE90-40D2-BDA6-42017DACCE06}"/>
                  </a:ext>
                </a:extLst>
              </p:cNvPr>
              <p:cNvSpPr>
                <a:spLocks/>
              </p:cNvSpPr>
              <p:nvPr/>
            </p:nvSpPr>
            <p:spPr bwMode="auto">
              <a:xfrm>
                <a:off x="5683843" y="3848891"/>
                <a:ext cx="33878" cy="35132"/>
              </a:xfrm>
              <a:custGeom>
                <a:avLst/>
                <a:gdLst>
                  <a:gd name="T0" fmla="*/ 5 w 15"/>
                  <a:gd name="T1" fmla="*/ 2 h 15"/>
                  <a:gd name="T2" fmla="*/ 1 w 15"/>
                  <a:gd name="T3" fmla="*/ 7 h 15"/>
                  <a:gd name="T4" fmla="*/ 1 w 15"/>
                  <a:gd name="T5" fmla="*/ 14 h 15"/>
                  <a:gd name="T6" fmla="*/ 6 w 15"/>
                  <a:gd name="T7" fmla="*/ 14 h 15"/>
                  <a:gd name="T8" fmla="*/ 9 w 15"/>
                  <a:gd name="T9" fmla="*/ 15 h 15"/>
                  <a:gd name="T10" fmla="*/ 13 w 15"/>
                  <a:gd name="T11" fmla="*/ 11 h 15"/>
                  <a:gd name="T12" fmla="*/ 9 w 15"/>
                  <a:gd name="T13" fmla="*/ 9 h 15"/>
                  <a:gd name="T14" fmla="*/ 13 w 15"/>
                  <a:gd name="T15" fmla="*/ 6 h 15"/>
                  <a:gd name="T16" fmla="*/ 12 w 15"/>
                  <a:gd name="T17" fmla="*/ 1 h 15"/>
                  <a:gd name="T18" fmla="*/ 11 w 15"/>
                  <a:gd name="T19" fmla="*/ 0 h 15"/>
                  <a:gd name="T20" fmla="*/ 9 w 15"/>
                  <a:gd name="T21" fmla="*/ 1 h 15"/>
                  <a:gd name="T22" fmla="*/ 5 w 15"/>
                  <a:gd name="T2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5" y="2"/>
                    </a:moveTo>
                    <a:cubicBezTo>
                      <a:pt x="5" y="2"/>
                      <a:pt x="3" y="6"/>
                      <a:pt x="1" y="7"/>
                    </a:cubicBezTo>
                    <a:cubicBezTo>
                      <a:pt x="0" y="9"/>
                      <a:pt x="1" y="13"/>
                      <a:pt x="1" y="14"/>
                    </a:cubicBezTo>
                    <a:cubicBezTo>
                      <a:pt x="2" y="15"/>
                      <a:pt x="4" y="15"/>
                      <a:pt x="6" y="14"/>
                    </a:cubicBezTo>
                    <a:cubicBezTo>
                      <a:pt x="7" y="13"/>
                      <a:pt x="8" y="13"/>
                      <a:pt x="9" y="15"/>
                    </a:cubicBezTo>
                    <a:cubicBezTo>
                      <a:pt x="10" y="14"/>
                      <a:pt x="12" y="12"/>
                      <a:pt x="13" y="11"/>
                    </a:cubicBezTo>
                    <a:cubicBezTo>
                      <a:pt x="11" y="10"/>
                      <a:pt x="9" y="10"/>
                      <a:pt x="9" y="9"/>
                    </a:cubicBezTo>
                    <a:cubicBezTo>
                      <a:pt x="8" y="8"/>
                      <a:pt x="11" y="6"/>
                      <a:pt x="13" y="6"/>
                    </a:cubicBezTo>
                    <a:cubicBezTo>
                      <a:pt x="15" y="5"/>
                      <a:pt x="14" y="3"/>
                      <a:pt x="12" y="1"/>
                    </a:cubicBezTo>
                    <a:cubicBezTo>
                      <a:pt x="12" y="1"/>
                      <a:pt x="12" y="0"/>
                      <a:pt x="11" y="0"/>
                    </a:cubicBezTo>
                    <a:cubicBezTo>
                      <a:pt x="10" y="1"/>
                      <a:pt x="9" y="1"/>
                      <a:pt x="9" y="1"/>
                    </a:cubicBezTo>
                    <a:cubicBezTo>
                      <a:pt x="9" y="2"/>
                      <a:pt x="7" y="2"/>
                      <a:pt x="5"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8" name="Freeform 44">
                <a:extLst>
                  <a:ext uri="{FF2B5EF4-FFF2-40B4-BE49-F238E27FC236}">
                    <a16:creationId xmlns:a16="http://schemas.microsoft.com/office/drawing/2014/main" id="{AAD8FB33-12BF-4E0A-8311-5D3421690AFC}"/>
                  </a:ext>
                </a:extLst>
              </p:cNvPr>
              <p:cNvSpPr>
                <a:spLocks/>
              </p:cNvSpPr>
              <p:nvPr/>
            </p:nvSpPr>
            <p:spPr bwMode="auto">
              <a:xfrm>
                <a:off x="5584719" y="3747258"/>
                <a:ext cx="124218" cy="106652"/>
              </a:xfrm>
              <a:custGeom>
                <a:avLst/>
                <a:gdLst>
                  <a:gd name="T0" fmla="*/ 10 w 54"/>
                  <a:gd name="T1" fmla="*/ 7 h 46"/>
                  <a:gd name="T2" fmla="*/ 5 w 54"/>
                  <a:gd name="T3" fmla="*/ 11 h 46"/>
                  <a:gd name="T4" fmla="*/ 2 w 54"/>
                  <a:gd name="T5" fmla="*/ 19 h 46"/>
                  <a:gd name="T6" fmla="*/ 2 w 54"/>
                  <a:gd name="T7" fmla="*/ 30 h 46"/>
                  <a:gd name="T8" fmla="*/ 9 w 54"/>
                  <a:gd name="T9" fmla="*/ 30 h 46"/>
                  <a:gd name="T10" fmla="*/ 11 w 54"/>
                  <a:gd name="T11" fmla="*/ 28 h 46"/>
                  <a:gd name="T12" fmla="*/ 15 w 54"/>
                  <a:gd name="T13" fmla="*/ 27 h 46"/>
                  <a:gd name="T14" fmla="*/ 20 w 54"/>
                  <a:gd name="T15" fmla="*/ 29 h 46"/>
                  <a:gd name="T16" fmla="*/ 23 w 54"/>
                  <a:gd name="T17" fmla="*/ 29 h 46"/>
                  <a:gd name="T18" fmla="*/ 31 w 54"/>
                  <a:gd name="T19" fmla="*/ 29 h 46"/>
                  <a:gd name="T20" fmla="*/ 48 w 54"/>
                  <a:gd name="T21" fmla="*/ 46 h 46"/>
                  <a:gd name="T22" fmla="*/ 48 w 54"/>
                  <a:gd name="T23" fmla="*/ 46 h 46"/>
                  <a:gd name="T24" fmla="*/ 52 w 54"/>
                  <a:gd name="T25" fmla="*/ 45 h 46"/>
                  <a:gd name="T26" fmla="*/ 54 w 54"/>
                  <a:gd name="T27" fmla="*/ 44 h 46"/>
                  <a:gd name="T28" fmla="*/ 46 w 54"/>
                  <a:gd name="T29" fmla="*/ 34 h 46"/>
                  <a:gd name="T30" fmla="*/ 33 w 54"/>
                  <a:gd name="T31" fmla="*/ 25 h 46"/>
                  <a:gd name="T32" fmla="*/ 28 w 54"/>
                  <a:gd name="T33" fmla="*/ 20 h 46"/>
                  <a:gd name="T34" fmla="*/ 22 w 54"/>
                  <a:gd name="T35" fmla="*/ 9 h 46"/>
                  <a:gd name="T36" fmla="*/ 18 w 54"/>
                  <a:gd name="T37" fmla="*/ 0 h 46"/>
                  <a:gd name="T38" fmla="*/ 10 w 54"/>
                  <a:gd name="T3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6">
                    <a:moveTo>
                      <a:pt x="10" y="7"/>
                    </a:moveTo>
                    <a:cubicBezTo>
                      <a:pt x="8" y="8"/>
                      <a:pt x="5" y="9"/>
                      <a:pt x="5" y="11"/>
                    </a:cubicBezTo>
                    <a:cubicBezTo>
                      <a:pt x="6" y="14"/>
                      <a:pt x="5" y="16"/>
                      <a:pt x="2" y="19"/>
                    </a:cubicBezTo>
                    <a:cubicBezTo>
                      <a:pt x="0" y="22"/>
                      <a:pt x="1" y="27"/>
                      <a:pt x="2" y="30"/>
                    </a:cubicBezTo>
                    <a:cubicBezTo>
                      <a:pt x="5" y="30"/>
                      <a:pt x="8" y="30"/>
                      <a:pt x="9" y="30"/>
                    </a:cubicBezTo>
                    <a:cubicBezTo>
                      <a:pt x="10" y="32"/>
                      <a:pt x="10" y="30"/>
                      <a:pt x="11" y="28"/>
                    </a:cubicBezTo>
                    <a:cubicBezTo>
                      <a:pt x="12" y="25"/>
                      <a:pt x="13" y="26"/>
                      <a:pt x="15" y="27"/>
                    </a:cubicBezTo>
                    <a:cubicBezTo>
                      <a:pt x="16" y="28"/>
                      <a:pt x="17" y="30"/>
                      <a:pt x="20" y="29"/>
                    </a:cubicBezTo>
                    <a:cubicBezTo>
                      <a:pt x="22" y="28"/>
                      <a:pt x="22" y="28"/>
                      <a:pt x="23" y="29"/>
                    </a:cubicBezTo>
                    <a:cubicBezTo>
                      <a:pt x="25" y="29"/>
                      <a:pt x="30" y="29"/>
                      <a:pt x="31" y="29"/>
                    </a:cubicBezTo>
                    <a:cubicBezTo>
                      <a:pt x="33" y="29"/>
                      <a:pt x="48" y="46"/>
                      <a:pt x="48" y="46"/>
                    </a:cubicBezTo>
                    <a:cubicBezTo>
                      <a:pt x="48" y="46"/>
                      <a:pt x="48" y="46"/>
                      <a:pt x="48" y="46"/>
                    </a:cubicBezTo>
                    <a:cubicBezTo>
                      <a:pt x="50" y="46"/>
                      <a:pt x="52" y="46"/>
                      <a:pt x="52" y="45"/>
                    </a:cubicBezTo>
                    <a:cubicBezTo>
                      <a:pt x="52" y="45"/>
                      <a:pt x="53" y="45"/>
                      <a:pt x="54" y="44"/>
                    </a:cubicBezTo>
                    <a:cubicBezTo>
                      <a:pt x="52" y="42"/>
                      <a:pt x="50" y="39"/>
                      <a:pt x="46" y="34"/>
                    </a:cubicBezTo>
                    <a:cubicBezTo>
                      <a:pt x="41" y="29"/>
                      <a:pt x="36" y="25"/>
                      <a:pt x="33" y="25"/>
                    </a:cubicBezTo>
                    <a:cubicBezTo>
                      <a:pt x="30" y="25"/>
                      <a:pt x="30" y="21"/>
                      <a:pt x="28" y="20"/>
                    </a:cubicBezTo>
                    <a:cubicBezTo>
                      <a:pt x="26" y="20"/>
                      <a:pt x="22" y="13"/>
                      <a:pt x="22" y="9"/>
                    </a:cubicBezTo>
                    <a:cubicBezTo>
                      <a:pt x="22" y="6"/>
                      <a:pt x="20" y="3"/>
                      <a:pt x="18" y="0"/>
                    </a:cubicBezTo>
                    <a:cubicBezTo>
                      <a:pt x="15" y="4"/>
                      <a:pt x="11" y="6"/>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9" name="Freeform 45">
                <a:extLst>
                  <a:ext uri="{FF2B5EF4-FFF2-40B4-BE49-F238E27FC236}">
                    <a16:creationId xmlns:a16="http://schemas.microsoft.com/office/drawing/2014/main" id="{98B96C6B-A698-4715-8B4F-5F313F2DA07E}"/>
                  </a:ext>
                </a:extLst>
              </p:cNvPr>
              <p:cNvSpPr>
                <a:spLocks/>
              </p:cNvSpPr>
              <p:nvPr/>
            </p:nvSpPr>
            <p:spPr bwMode="auto">
              <a:xfrm>
                <a:off x="5519473" y="3804975"/>
                <a:ext cx="279804" cy="219577"/>
              </a:xfrm>
              <a:custGeom>
                <a:avLst/>
                <a:gdLst>
                  <a:gd name="T0" fmla="*/ 8 w 121"/>
                  <a:gd name="T1" fmla="*/ 62 h 95"/>
                  <a:gd name="T2" fmla="*/ 15 w 121"/>
                  <a:gd name="T3" fmla="*/ 71 h 95"/>
                  <a:gd name="T4" fmla="*/ 23 w 121"/>
                  <a:gd name="T5" fmla="*/ 77 h 95"/>
                  <a:gd name="T6" fmla="*/ 23 w 121"/>
                  <a:gd name="T7" fmla="*/ 84 h 95"/>
                  <a:gd name="T8" fmla="*/ 25 w 121"/>
                  <a:gd name="T9" fmla="*/ 85 h 95"/>
                  <a:gd name="T10" fmla="*/ 34 w 121"/>
                  <a:gd name="T11" fmla="*/ 87 h 95"/>
                  <a:gd name="T12" fmla="*/ 43 w 121"/>
                  <a:gd name="T13" fmla="*/ 92 h 95"/>
                  <a:gd name="T14" fmla="*/ 52 w 121"/>
                  <a:gd name="T15" fmla="*/ 94 h 95"/>
                  <a:gd name="T16" fmla="*/ 58 w 121"/>
                  <a:gd name="T17" fmla="*/ 90 h 95"/>
                  <a:gd name="T18" fmla="*/ 64 w 121"/>
                  <a:gd name="T19" fmla="*/ 88 h 95"/>
                  <a:gd name="T20" fmla="*/ 68 w 121"/>
                  <a:gd name="T21" fmla="*/ 90 h 95"/>
                  <a:gd name="T22" fmla="*/ 72 w 121"/>
                  <a:gd name="T23" fmla="*/ 89 h 95"/>
                  <a:gd name="T24" fmla="*/ 79 w 121"/>
                  <a:gd name="T25" fmla="*/ 88 h 95"/>
                  <a:gd name="T26" fmla="*/ 89 w 121"/>
                  <a:gd name="T27" fmla="*/ 82 h 95"/>
                  <a:gd name="T28" fmla="*/ 98 w 121"/>
                  <a:gd name="T29" fmla="*/ 81 h 95"/>
                  <a:gd name="T30" fmla="*/ 120 w 121"/>
                  <a:gd name="T31" fmla="*/ 59 h 95"/>
                  <a:gd name="T32" fmla="*/ 117 w 121"/>
                  <a:gd name="T33" fmla="*/ 57 h 95"/>
                  <a:gd name="T34" fmla="*/ 106 w 121"/>
                  <a:gd name="T35" fmla="*/ 55 h 95"/>
                  <a:gd name="T36" fmla="*/ 90 w 121"/>
                  <a:gd name="T37" fmla="*/ 49 h 95"/>
                  <a:gd name="T38" fmla="*/ 84 w 121"/>
                  <a:gd name="T39" fmla="*/ 44 h 95"/>
                  <a:gd name="T40" fmla="*/ 79 w 121"/>
                  <a:gd name="T41" fmla="*/ 37 h 95"/>
                  <a:gd name="T42" fmla="*/ 80 w 121"/>
                  <a:gd name="T43" fmla="*/ 34 h 95"/>
                  <a:gd name="T44" fmla="*/ 77 w 121"/>
                  <a:gd name="T45" fmla="*/ 33 h 95"/>
                  <a:gd name="T46" fmla="*/ 72 w 121"/>
                  <a:gd name="T47" fmla="*/ 33 h 95"/>
                  <a:gd name="T48" fmla="*/ 72 w 121"/>
                  <a:gd name="T49" fmla="*/ 26 h 95"/>
                  <a:gd name="T50" fmla="*/ 76 w 121"/>
                  <a:gd name="T51" fmla="*/ 21 h 95"/>
                  <a:gd name="T52" fmla="*/ 59 w 121"/>
                  <a:gd name="T53" fmla="*/ 4 h 95"/>
                  <a:gd name="T54" fmla="*/ 51 w 121"/>
                  <a:gd name="T55" fmla="*/ 4 h 95"/>
                  <a:gd name="T56" fmla="*/ 48 w 121"/>
                  <a:gd name="T57" fmla="*/ 4 h 95"/>
                  <a:gd name="T58" fmla="*/ 43 w 121"/>
                  <a:gd name="T59" fmla="*/ 2 h 95"/>
                  <a:gd name="T60" fmla="*/ 39 w 121"/>
                  <a:gd name="T61" fmla="*/ 3 h 95"/>
                  <a:gd name="T62" fmla="*/ 37 w 121"/>
                  <a:gd name="T63" fmla="*/ 5 h 95"/>
                  <a:gd name="T64" fmla="*/ 30 w 121"/>
                  <a:gd name="T65" fmla="*/ 5 h 95"/>
                  <a:gd name="T66" fmla="*/ 30 w 121"/>
                  <a:gd name="T67" fmla="*/ 5 h 95"/>
                  <a:gd name="T68" fmla="*/ 27 w 121"/>
                  <a:gd name="T69" fmla="*/ 15 h 95"/>
                  <a:gd name="T70" fmla="*/ 23 w 121"/>
                  <a:gd name="T71" fmla="*/ 19 h 95"/>
                  <a:gd name="T72" fmla="*/ 18 w 121"/>
                  <a:gd name="T73" fmla="*/ 25 h 95"/>
                  <a:gd name="T74" fmla="*/ 16 w 121"/>
                  <a:gd name="T75" fmla="*/ 33 h 95"/>
                  <a:gd name="T76" fmla="*/ 12 w 121"/>
                  <a:gd name="T77" fmla="*/ 36 h 95"/>
                  <a:gd name="T78" fmla="*/ 10 w 121"/>
                  <a:gd name="T79" fmla="*/ 43 h 95"/>
                  <a:gd name="T80" fmla="*/ 9 w 121"/>
                  <a:gd name="T81" fmla="*/ 52 h 95"/>
                  <a:gd name="T82" fmla="*/ 3 w 121"/>
                  <a:gd name="T83" fmla="*/ 54 h 95"/>
                  <a:gd name="T84" fmla="*/ 1 w 121"/>
                  <a:gd name="T85" fmla="*/ 58 h 95"/>
                  <a:gd name="T86" fmla="*/ 8 w 121"/>
                  <a:gd name="T87"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5">
                    <a:moveTo>
                      <a:pt x="8" y="62"/>
                    </a:moveTo>
                    <a:cubicBezTo>
                      <a:pt x="9" y="65"/>
                      <a:pt x="14" y="67"/>
                      <a:pt x="15" y="71"/>
                    </a:cubicBezTo>
                    <a:cubicBezTo>
                      <a:pt x="17" y="75"/>
                      <a:pt x="21" y="77"/>
                      <a:pt x="23" y="77"/>
                    </a:cubicBezTo>
                    <a:cubicBezTo>
                      <a:pt x="24" y="77"/>
                      <a:pt x="23" y="80"/>
                      <a:pt x="23" y="84"/>
                    </a:cubicBezTo>
                    <a:cubicBezTo>
                      <a:pt x="24" y="85"/>
                      <a:pt x="25" y="85"/>
                      <a:pt x="25" y="85"/>
                    </a:cubicBezTo>
                    <a:cubicBezTo>
                      <a:pt x="27" y="86"/>
                      <a:pt x="32" y="85"/>
                      <a:pt x="34" y="87"/>
                    </a:cubicBezTo>
                    <a:cubicBezTo>
                      <a:pt x="35" y="89"/>
                      <a:pt x="41" y="92"/>
                      <a:pt x="43" y="92"/>
                    </a:cubicBezTo>
                    <a:cubicBezTo>
                      <a:pt x="45" y="92"/>
                      <a:pt x="51" y="93"/>
                      <a:pt x="52" y="94"/>
                    </a:cubicBezTo>
                    <a:cubicBezTo>
                      <a:pt x="53" y="95"/>
                      <a:pt x="55" y="91"/>
                      <a:pt x="58" y="90"/>
                    </a:cubicBezTo>
                    <a:cubicBezTo>
                      <a:pt x="60" y="88"/>
                      <a:pt x="64" y="87"/>
                      <a:pt x="64" y="88"/>
                    </a:cubicBezTo>
                    <a:cubicBezTo>
                      <a:pt x="65" y="90"/>
                      <a:pt x="67" y="91"/>
                      <a:pt x="68" y="90"/>
                    </a:cubicBezTo>
                    <a:cubicBezTo>
                      <a:pt x="69" y="90"/>
                      <a:pt x="71" y="89"/>
                      <a:pt x="72" y="89"/>
                    </a:cubicBezTo>
                    <a:cubicBezTo>
                      <a:pt x="75" y="88"/>
                      <a:pt x="78" y="88"/>
                      <a:pt x="79" y="88"/>
                    </a:cubicBezTo>
                    <a:cubicBezTo>
                      <a:pt x="80" y="88"/>
                      <a:pt x="84" y="82"/>
                      <a:pt x="89" y="82"/>
                    </a:cubicBezTo>
                    <a:cubicBezTo>
                      <a:pt x="95" y="82"/>
                      <a:pt x="96" y="83"/>
                      <a:pt x="98" y="81"/>
                    </a:cubicBezTo>
                    <a:cubicBezTo>
                      <a:pt x="101" y="78"/>
                      <a:pt x="118" y="60"/>
                      <a:pt x="120" y="59"/>
                    </a:cubicBezTo>
                    <a:cubicBezTo>
                      <a:pt x="121" y="58"/>
                      <a:pt x="119" y="57"/>
                      <a:pt x="117" y="57"/>
                    </a:cubicBezTo>
                    <a:cubicBezTo>
                      <a:pt x="115" y="57"/>
                      <a:pt x="112" y="57"/>
                      <a:pt x="106" y="55"/>
                    </a:cubicBezTo>
                    <a:cubicBezTo>
                      <a:pt x="100" y="53"/>
                      <a:pt x="91" y="50"/>
                      <a:pt x="90" y="49"/>
                    </a:cubicBezTo>
                    <a:cubicBezTo>
                      <a:pt x="88" y="49"/>
                      <a:pt x="86" y="45"/>
                      <a:pt x="84" y="44"/>
                    </a:cubicBezTo>
                    <a:cubicBezTo>
                      <a:pt x="83" y="44"/>
                      <a:pt x="80" y="39"/>
                      <a:pt x="79" y="37"/>
                    </a:cubicBezTo>
                    <a:cubicBezTo>
                      <a:pt x="79" y="37"/>
                      <a:pt x="80" y="35"/>
                      <a:pt x="80" y="34"/>
                    </a:cubicBezTo>
                    <a:cubicBezTo>
                      <a:pt x="79" y="32"/>
                      <a:pt x="78" y="32"/>
                      <a:pt x="77" y="33"/>
                    </a:cubicBezTo>
                    <a:cubicBezTo>
                      <a:pt x="75" y="34"/>
                      <a:pt x="73" y="34"/>
                      <a:pt x="72" y="33"/>
                    </a:cubicBezTo>
                    <a:cubicBezTo>
                      <a:pt x="72" y="32"/>
                      <a:pt x="71" y="28"/>
                      <a:pt x="72" y="26"/>
                    </a:cubicBezTo>
                    <a:cubicBezTo>
                      <a:pt x="74" y="24"/>
                      <a:pt x="76" y="21"/>
                      <a:pt x="76" y="21"/>
                    </a:cubicBezTo>
                    <a:cubicBezTo>
                      <a:pt x="76" y="21"/>
                      <a:pt x="61" y="4"/>
                      <a:pt x="59" y="4"/>
                    </a:cubicBezTo>
                    <a:cubicBezTo>
                      <a:pt x="58" y="4"/>
                      <a:pt x="53" y="4"/>
                      <a:pt x="51" y="4"/>
                    </a:cubicBezTo>
                    <a:cubicBezTo>
                      <a:pt x="50" y="3"/>
                      <a:pt x="50" y="3"/>
                      <a:pt x="48" y="4"/>
                    </a:cubicBezTo>
                    <a:cubicBezTo>
                      <a:pt x="45" y="5"/>
                      <a:pt x="44" y="3"/>
                      <a:pt x="43" y="2"/>
                    </a:cubicBezTo>
                    <a:cubicBezTo>
                      <a:pt x="41" y="1"/>
                      <a:pt x="40" y="0"/>
                      <a:pt x="39" y="3"/>
                    </a:cubicBezTo>
                    <a:cubicBezTo>
                      <a:pt x="38" y="5"/>
                      <a:pt x="38" y="7"/>
                      <a:pt x="37" y="5"/>
                    </a:cubicBezTo>
                    <a:cubicBezTo>
                      <a:pt x="36" y="5"/>
                      <a:pt x="33" y="5"/>
                      <a:pt x="30" y="5"/>
                    </a:cubicBezTo>
                    <a:cubicBezTo>
                      <a:pt x="30" y="5"/>
                      <a:pt x="30" y="5"/>
                      <a:pt x="30" y="5"/>
                    </a:cubicBezTo>
                    <a:cubicBezTo>
                      <a:pt x="30" y="9"/>
                      <a:pt x="27" y="13"/>
                      <a:pt x="27" y="15"/>
                    </a:cubicBezTo>
                    <a:cubicBezTo>
                      <a:pt x="27" y="17"/>
                      <a:pt x="25" y="19"/>
                      <a:pt x="23" y="19"/>
                    </a:cubicBezTo>
                    <a:cubicBezTo>
                      <a:pt x="22" y="19"/>
                      <a:pt x="20" y="23"/>
                      <a:pt x="18" y="25"/>
                    </a:cubicBezTo>
                    <a:cubicBezTo>
                      <a:pt x="16" y="27"/>
                      <a:pt x="18" y="31"/>
                      <a:pt x="16" y="33"/>
                    </a:cubicBezTo>
                    <a:cubicBezTo>
                      <a:pt x="14" y="34"/>
                      <a:pt x="11" y="35"/>
                      <a:pt x="12" y="36"/>
                    </a:cubicBezTo>
                    <a:cubicBezTo>
                      <a:pt x="14" y="38"/>
                      <a:pt x="10" y="40"/>
                      <a:pt x="10" y="43"/>
                    </a:cubicBezTo>
                    <a:cubicBezTo>
                      <a:pt x="10" y="46"/>
                      <a:pt x="9" y="52"/>
                      <a:pt x="9" y="52"/>
                    </a:cubicBezTo>
                    <a:cubicBezTo>
                      <a:pt x="8" y="53"/>
                      <a:pt x="3" y="51"/>
                      <a:pt x="3" y="54"/>
                    </a:cubicBezTo>
                    <a:cubicBezTo>
                      <a:pt x="3" y="56"/>
                      <a:pt x="0" y="56"/>
                      <a:pt x="1" y="58"/>
                    </a:cubicBezTo>
                    <a:cubicBezTo>
                      <a:pt x="2" y="60"/>
                      <a:pt x="7" y="60"/>
                      <a:pt x="8" y="6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0" name="Freeform 46">
                <a:extLst>
                  <a:ext uri="{FF2B5EF4-FFF2-40B4-BE49-F238E27FC236}">
                    <a16:creationId xmlns:a16="http://schemas.microsoft.com/office/drawing/2014/main" id="{A6090E3A-43AE-4E03-9FB2-A622A4E5726E}"/>
                  </a:ext>
                </a:extLst>
              </p:cNvPr>
              <p:cNvSpPr>
                <a:spLocks/>
              </p:cNvSpPr>
              <p:nvPr/>
            </p:nvSpPr>
            <p:spPr bwMode="auto">
              <a:xfrm>
                <a:off x="5563389" y="3408482"/>
                <a:ext cx="27604" cy="35132"/>
              </a:xfrm>
              <a:custGeom>
                <a:avLst/>
                <a:gdLst>
                  <a:gd name="T0" fmla="*/ 10 w 12"/>
                  <a:gd name="T1" fmla="*/ 7 h 15"/>
                  <a:gd name="T2" fmla="*/ 6 w 12"/>
                  <a:gd name="T3" fmla="*/ 0 h 15"/>
                  <a:gd name="T4" fmla="*/ 6 w 12"/>
                  <a:gd name="T5" fmla="*/ 2 h 15"/>
                  <a:gd name="T6" fmla="*/ 0 w 12"/>
                  <a:gd name="T7" fmla="*/ 14 h 15"/>
                  <a:gd name="T8" fmla="*/ 4 w 12"/>
                  <a:gd name="T9" fmla="*/ 15 h 15"/>
                  <a:gd name="T10" fmla="*/ 10 w 12"/>
                  <a:gd name="T11" fmla="*/ 7 h 15"/>
                </a:gdLst>
                <a:ahLst/>
                <a:cxnLst>
                  <a:cxn ang="0">
                    <a:pos x="T0" y="T1"/>
                  </a:cxn>
                  <a:cxn ang="0">
                    <a:pos x="T2" y="T3"/>
                  </a:cxn>
                  <a:cxn ang="0">
                    <a:pos x="T4" y="T5"/>
                  </a:cxn>
                  <a:cxn ang="0">
                    <a:pos x="T6" y="T7"/>
                  </a:cxn>
                  <a:cxn ang="0">
                    <a:pos x="T8" y="T9"/>
                  </a:cxn>
                  <a:cxn ang="0">
                    <a:pos x="T10" y="T11"/>
                  </a:cxn>
                </a:cxnLst>
                <a:rect l="0" t="0" r="r" b="b"/>
                <a:pathLst>
                  <a:path w="12" h="15">
                    <a:moveTo>
                      <a:pt x="10" y="7"/>
                    </a:moveTo>
                    <a:cubicBezTo>
                      <a:pt x="12" y="5"/>
                      <a:pt x="12" y="0"/>
                      <a:pt x="6" y="0"/>
                    </a:cubicBezTo>
                    <a:cubicBezTo>
                      <a:pt x="6" y="1"/>
                      <a:pt x="6" y="1"/>
                      <a:pt x="6" y="2"/>
                    </a:cubicBezTo>
                    <a:cubicBezTo>
                      <a:pt x="6" y="4"/>
                      <a:pt x="2" y="9"/>
                      <a:pt x="0" y="14"/>
                    </a:cubicBezTo>
                    <a:cubicBezTo>
                      <a:pt x="4" y="15"/>
                      <a:pt x="4" y="15"/>
                      <a:pt x="4" y="15"/>
                    </a:cubicBezTo>
                    <a:cubicBezTo>
                      <a:pt x="6" y="12"/>
                      <a:pt x="9" y="8"/>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1" name="Freeform 47">
                <a:extLst>
                  <a:ext uri="{FF2B5EF4-FFF2-40B4-BE49-F238E27FC236}">
                    <a16:creationId xmlns:a16="http://schemas.microsoft.com/office/drawing/2014/main" id="{7C81DFD2-D99E-4375-944B-7DB815B46D6E}"/>
                  </a:ext>
                </a:extLst>
              </p:cNvPr>
              <p:cNvSpPr>
                <a:spLocks/>
              </p:cNvSpPr>
              <p:nvPr/>
            </p:nvSpPr>
            <p:spPr bwMode="auto">
              <a:xfrm>
                <a:off x="5573427" y="3358293"/>
                <a:ext cx="126727" cy="101633"/>
              </a:xfrm>
              <a:custGeom>
                <a:avLst/>
                <a:gdLst>
                  <a:gd name="T0" fmla="*/ 6 w 55"/>
                  <a:gd name="T1" fmla="*/ 29 h 44"/>
                  <a:gd name="T2" fmla="*/ 0 w 55"/>
                  <a:gd name="T3" fmla="*/ 37 h 44"/>
                  <a:gd name="T4" fmla="*/ 0 w 55"/>
                  <a:gd name="T5" fmla="*/ 37 h 44"/>
                  <a:gd name="T6" fmla="*/ 1 w 55"/>
                  <a:gd name="T7" fmla="*/ 40 h 44"/>
                  <a:gd name="T8" fmla="*/ 8 w 55"/>
                  <a:gd name="T9" fmla="*/ 44 h 44"/>
                  <a:gd name="T10" fmla="*/ 16 w 55"/>
                  <a:gd name="T11" fmla="*/ 40 h 44"/>
                  <a:gd name="T12" fmla="*/ 43 w 55"/>
                  <a:gd name="T13" fmla="*/ 26 h 44"/>
                  <a:gd name="T14" fmla="*/ 45 w 55"/>
                  <a:gd name="T15" fmla="*/ 21 h 44"/>
                  <a:gd name="T16" fmla="*/ 46 w 55"/>
                  <a:gd name="T17" fmla="*/ 15 h 44"/>
                  <a:gd name="T18" fmla="*/ 45 w 55"/>
                  <a:gd name="T19" fmla="*/ 8 h 44"/>
                  <a:gd name="T20" fmla="*/ 50 w 55"/>
                  <a:gd name="T21" fmla="*/ 4 h 44"/>
                  <a:gd name="T22" fmla="*/ 55 w 55"/>
                  <a:gd name="T23" fmla="*/ 1 h 44"/>
                  <a:gd name="T24" fmla="*/ 52 w 55"/>
                  <a:gd name="T25" fmla="*/ 0 h 44"/>
                  <a:gd name="T26" fmla="*/ 43 w 55"/>
                  <a:gd name="T27" fmla="*/ 1 h 44"/>
                  <a:gd name="T28" fmla="*/ 32 w 55"/>
                  <a:gd name="T29" fmla="*/ 4 h 44"/>
                  <a:gd name="T30" fmla="*/ 23 w 55"/>
                  <a:gd name="T31" fmla="*/ 4 h 44"/>
                  <a:gd name="T32" fmla="*/ 18 w 55"/>
                  <a:gd name="T33" fmla="*/ 5 h 44"/>
                  <a:gd name="T34" fmla="*/ 11 w 55"/>
                  <a:gd name="T35" fmla="*/ 5 h 44"/>
                  <a:gd name="T36" fmla="*/ 8 w 55"/>
                  <a:gd name="T37" fmla="*/ 7 h 44"/>
                  <a:gd name="T38" fmla="*/ 3 w 55"/>
                  <a:gd name="T39" fmla="*/ 12 h 44"/>
                  <a:gd name="T40" fmla="*/ 3 w 55"/>
                  <a:gd name="T41" fmla="*/ 16 h 44"/>
                  <a:gd name="T42" fmla="*/ 2 w 55"/>
                  <a:gd name="T43" fmla="*/ 22 h 44"/>
                  <a:gd name="T44" fmla="*/ 6 w 55"/>
                  <a:gd name="T4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4">
                    <a:moveTo>
                      <a:pt x="6" y="29"/>
                    </a:moveTo>
                    <a:cubicBezTo>
                      <a:pt x="5" y="30"/>
                      <a:pt x="2" y="34"/>
                      <a:pt x="0" y="37"/>
                    </a:cubicBezTo>
                    <a:cubicBezTo>
                      <a:pt x="0" y="37"/>
                      <a:pt x="0" y="37"/>
                      <a:pt x="0" y="37"/>
                    </a:cubicBezTo>
                    <a:cubicBezTo>
                      <a:pt x="1" y="40"/>
                      <a:pt x="1" y="40"/>
                      <a:pt x="1" y="40"/>
                    </a:cubicBezTo>
                    <a:cubicBezTo>
                      <a:pt x="8" y="44"/>
                      <a:pt x="8" y="44"/>
                      <a:pt x="8" y="44"/>
                    </a:cubicBezTo>
                    <a:cubicBezTo>
                      <a:pt x="8" y="44"/>
                      <a:pt x="14" y="40"/>
                      <a:pt x="16" y="40"/>
                    </a:cubicBezTo>
                    <a:cubicBezTo>
                      <a:pt x="18" y="40"/>
                      <a:pt x="43" y="26"/>
                      <a:pt x="43" y="26"/>
                    </a:cubicBezTo>
                    <a:cubicBezTo>
                      <a:pt x="43" y="26"/>
                      <a:pt x="46" y="22"/>
                      <a:pt x="45" y="21"/>
                    </a:cubicBezTo>
                    <a:cubicBezTo>
                      <a:pt x="45" y="20"/>
                      <a:pt x="45" y="16"/>
                      <a:pt x="46" y="15"/>
                    </a:cubicBezTo>
                    <a:cubicBezTo>
                      <a:pt x="47" y="13"/>
                      <a:pt x="44" y="11"/>
                      <a:pt x="45" y="8"/>
                    </a:cubicBezTo>
                    <a:cubicBezTo>
                      <a:pt x="46" y="6"/>
                      <a:pt x="50" y="4"/>
                      <a:pt x="50" y="4"/>
                    </a:cubicBezTo>
                    <a:cubicBezTo>
                      <a:pt x="55" y="1"/>
                      <a:pt x="55" y="1"/>
                      <a:pt x="55" y="1"/>
                    </a:cubicBezTo>
                    <a:cubicBezTo>
                      <a:pt x="52" y="0"/>
                      <a:pt x="52" y="0"/>
                      <a:pt x="52" y="0"/>
                    </a:cubicBezTo>
                    <a:cubicBezTo>
                      <a:pt x="52" y="0"/>
                      <a:pt x="48" y="1"/>
                      <a:pt x="43" y="1"/>
                    </a:cubicBezTo>
                    <a:cubicBezTo>
                      <a:pt x="38" y="1"/>
                      <a:pt x="37" y="4"/>
                      <a:pt x="32" y="4"/>
                    </a:cubicBezTo>
                    <a:cubicBezTo>
                      <a:pt x="27" y="4"/>
                      <a:pt x="24" y="6"/>
                      <a:pt x="23" y="4"/>
                    </a:cubicBezTo>
                    <a:cubicBezTo>
                      <a:pt x="22" y="2"/>
                      <a:pt x="22" y="3"/>
                      <a:pt x="18" y="5"/>
                    </a:cubicBezTo>
                    <a:cubicBezTo>
                      <a:pt x="15" y="7"/>
                      <a:pt x="12" y="6"/>
                      <a:pt x="11" y="5"/>
                    </a:cubicBezTo>
                    <a:cubicBezTo>
                      <a:pt x="9" y="4"/>
                      <a:pt x="8" y="5"/>
                      <a:pt x="8" y="7"/>
                    </a:cubicBezTo>
                    <a:cubicBezTo>
                      <a:pt x="7" y="8"/>
                      <a:pt x="8" y="12"/>
                      <a:pt x="3" y="12"/>
                    </a:cubicBezTo>
                    <a:cubicBezTo>
                      <a:pt x="2" y="14"/>
                      <a:pt x="2" y="15"/>
                      <a:pt x="3" y="16"/>
                    </a:cubicBezTo>
                    <a:cubicBezTo>
                      <a:pt x="4" y="18"/>
                      <a:pt x="3" y="20"/>
                      <a:pt x="2" y="22"/>
                    </a:cubicBezTo>
                    <a:cubicBezTo>
                      <a:pt x="8" y="22"/>
                      <a:pt x="8" y="27"/>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2" name="Freeform 48">
                <a:extLst>
                  <a:ext uri="{FF2B5EF4-FFF2-40B4-BE49-F238E27FC236}">
                    <a16:creationId xmlns:a16="http://schemas.microsoft.com/office/drawing/2014/main" id="{55C546C5-5962-4B14-BDB2-44F92F7B4E68}"/>
                  </a:ext>
                </a:extLst>
              </p:cNvPr>
              <p:cNvSpPr>
                <a:spLocks/>
              </p:cNvSpPr>
              <p:nvPr/>
            </p:nvSpPr>
            <p:spPr bwMode="auto">
              <a:xfrm>
                <a:off x="7242212" y="3334453"/>
                <a:ext cx="69010" cy="87831"/>
              </a:xfrm>
              <a:custGeom>
                <a:avLst/>
                <a:gdLst>
                  <a:gd name="T0" fmla="*/ 7 w 30"/>
                  <a:gd name="T1" fmla="*/ 3 h 38"/>
                  <a:gd name="T2" fmla="*/ 2 w 30"/>
                  <a:gd name="T3" fmla="*/ 7 h 38"/>
                  <a:gd name="T4" fmla="*/ 5 w 30"/>
                  <a:gd name="T5" fmla="*/ 11 h 38"/>
                  <a:gd name="T6" fmla="*/ 5 w 30"/>
                  <a:gd name="T7" fmla="*/ 14 h 38"/>
                  <a:gd name="T8" fmla="*/ 4 w 30"/>
                  <a:gd name="T9" fmla="*/ 22 h 38"/>
                  <a:gd name="T10" fmla="*/ 2 w 30"/>
                  <a:gd name="T11" fmla="*/ 32 h 38"/>
                  <a:gd name="T12" fmla="*/ 3 w 30"/>
                  <a:gd name="T13" fmla="*/ 37 h 38"/>
                  <a:gd name="T14" fmla="*/ 18 w 30"/>
                  <a:gd name="T15" fmla="*/ 32 h 38"/>
                  <a:gd name="T16" fmla="*/ 26 w 30"/>
                  <a:gd name="T17" fmla="*/ 29 h 38"/>
                  <a:gd name="T18" fmla="*/ 29 w 30"/>
                  <a:gd name="T19" fmla="*/ 25 h 38"/>
                  <a:gd name="T20" fmla="*/ 27 w 30"/>
                  <a:gd name="T21" fmla="*/ 14 h 38"/>
                  <a:gd name="T22" fmla="*/ 19 w 30"/>
                  <a:gd name="T23" fmla="*/ 0 h 38"/>
                  <a:gd name="T24" fmla="*/ 15 w 30"/>
                  <a:gd name="T25" fmla="*/ 2 h 38"/>
                  <a:gd name="T26" fmla="*/ 7 w 30"/>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7" y="3"/>
                    </a:moveTo>
                    <a:cubicBezTo>
                      <a:pt x="6" y="4"/>
                      <a:pt x="4" y="5"/>
                      <a:pt x="2" y="7"/>
                    </a:cubicBezTo>
                    <a:cubicBezTo>
                      <a:pt x="3" y="8"/>
                      <a:pt x="3" y="11"/>
                      <a:pt x="5" y="11"/>
                    </a:cubicBezTo>
                    <a:cubicBezTo>
                      <a:pt x="7" y="11"/>
                      <a:pt x="7" y="15"/>
                      <a:pt x="5" y="14"/>
                    </a:cubicBezTo>
                    <a:cubicBezTo>
                      <a:pt x="2" y="14"/>
                      <a:pt x="2" y="18"/>
                      <a:pt x="4" y="22"/>
                    </a:cubicBezTo>
                    <a:cubicBezTo>
                      <a:pt x="7" y="26"/>
                      <a:pt x="0" y="30"/>
                      <a:pt x="2" y="32"/>
                    </a:cubicBezTo>
                    <a:cubicBezTo>
                      <a:pt x="3" y="34"/>
                      <a:pt x="2" y="36"/>
                      <a:pt x="3" y="37"/>
                    </a:cubicBezTo>
                    <a:cubicBezTo>
                      <a:pt x="4" y="38"/>
                      <a:pt x="14" y="36"/>
                      <a:pt x="18" y="32"/>
                    </a:cubicBezTo>
                    <a:cubicBezTo>
                      <a:pt x="22" y="27"/>
                      <a:pt x="24" y="28"/>
                      <a:pt x="26" y="29"/>
                    </a:cubicBezTo>
                    <a:cubicBezTo>
                      <a:pt x="28" y="29"/>
                      <a:pt x="30" y="27"/>
                      <a:pt x="29" y="25"/>
                    </a:cubicBezTo>
                    <a:cubicBezTo>
                      <a:pt x="28" y="23"/>
                      <a:pt x="27" y="19"/>
                      <a:pt x="27" y="14"/>
                    </a:cubicBezTo>
                    <a:cubicBezTo>
                      <a:pt x="27" y="10"/>
                      <a:pt x="23" y="5"/>
                      <a:pt x="19" y="0"/>
                    </a:cubicBezTo>
                    <a:cubicBezTo>
                      <a:pt x="17" y="1"/>
                      <a:pt x="16" y="2"/>
                      <a:pt x="15" y="2"/>
                    </a:cubicBezTo>
                    <a:cubicBezTo>
                      <a:pt x="12" y="2"/>
                      <a:pt x="8" y="2"/>
                      <a:pt x="7"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3" name="Freeform 49">
                <a:extLst>
                  <a:ext uri="{FF2B5EF4-FFF2-40B4-BE49-F238E27FC236}">
                    <a16:creationId xmlns:a16="http://schemas.microsoft.com/office/drawing/2014/main" id="{13D6A0AA-CB35-43E0-8E21-0BCD4100360E}"/>
                  </a:ext>
                </a:extLst>
              </p:cNvPr>
              <p:cNvSpPr>
                <a:spLocks/>
              </p:cNvSpPr>
              <p:nvPr/>
            </p:nvSpPr>
            <p:spPr bwMode="auto">
              <a:xfrm>
                <a:off x="6543330" y="3584144"/>
                <a:ext cx="82812" cy="107906"/>
              </a:xfrm>
              <a:custGeom>
                <a:avLst/>
                <a:gdLst>
                  <a:gd name="T0" fmla="*/ 36 w 36"/>
                  <a:gd name="T1" fmla="*/ 39 h 47"/>
                  <a:gd name="T2" fmla="*/ 33 w 36"/>
                  <a:gd name="T3" fmla="*/ 24 h 47"/>
                  <a:gd name="T4" fmla="*/ 27 w 36"/>
                  <a:gd name="T5" fmla="*/ 30 h 47"/>
                  <a:gd name="T6" fmla="*/ 27 w 36"/>
                  <a:gd name="T7" fmla="*/ 21 h 47"/>
                  <a:gd name="T8" fmla="*/ 34 w 36"/>
                  <a:gd name="T9" fmla="*/ 13 h 47"/>
                  <a:gd name="T10" fmla="*/ 28 w 36"/>
                  <a:gd name="T11" fmla="*/ 11 h 47"/>
                  <a:gd name="T12" fmla="*/ 19 w 36"/>
                  <a:gd name="T13" fmla="*/ 12 h 47"/>
                  <a:gd name="T14" fmla="*/ 15 w 36"/>
                  <a:gd name="T15" fmla="*/ 8 h 47"/>
                  <a:gd name="T16" fmla="*/ 10 w 36"/>
                  <a:gd name="T17" fmla="*/ 3 h 47"/>
                  <a:gd name="T18" fmla="*/ 3 w 36"/>
                  <a:gd name="T19" fmla="*/ 3 h 47"/>
                  <a:gd name="T20" fmla="*/ 8 w 36"/>
                  <a:gd name="T21" fmla="*/ 10 h 47"/>
                  <a:gd name="T22" fmla="*/ 4 w 36"/>
                  <a:gd name="T23" fmla="*/ 14 h 47"/>
                  <a:gd name="T24" fmla="*/ 6 w 36"/>
                  <a:gd name="T25" fmla="*/ 26 h 47"/>
                  <a:gd name="T26" fmla="*/ 9 w 36"/>
                  <a:gd name="T27" fmla="*/ 40 h 47"/>
                  <a:gd name="T28" fmla="*/ 14 w 36"/>
                  <a:gd name="T29" fmla="*/ 39 h 47"/>
                  <a:gd name="T30" fmla="*/ 20 w 36"/>
                  <a:gd name="T31" fmla="*/ 36 h 47"/>
                  <a:gd name="T32" fmla="*/ 25 w 36"/>
                  <a:gd name="T33" fmla="*/ 32 h 47"/>
                  <a:gd name="T34" fmla="*/ 30 w 36"/>
                  <a:gd name="T35" fmla="*/ 43 h 47"/>
                  <a:gd name="T36" fmla="*/ 31 w 36"/>
                  <a:gd name="T37" fmla="*/ 47 h 47"/>
                  <a:gd name="T38" fmla="*/ 34 w 36"/>
                  <a:gd name="T39" fmla="*/ 44 h 47"/>
                  <a:gd name="T40" fmla="*/ 36 w 36"/>
                  <a:gd name="T4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39"/>
                    </a:moveTo>
                    <a:cubicBezTo>
                      <a:pt x="35" y="31"/>
                      <a:pt x="34" y="24"/>
                      <a:pt x="33" y="24"/>
                    </a:cubicBezTo>
                    <a:cubicBezTo>
                      <a:pt x="31" y="24"/>
                      <a:pt x="29" y="30"/>
                      <a:pt x="27" y="30"/>
                    </a:cubicBezTo>
                    <a:cubicBezTo>
                      <a:pt x="25" y="29"/>
                      <a:pt x="25" y="21"/>
                      <a:pt x="27" y="21"/>
                    </a:cubicBezTo>
                    <a:cubicBezTo>
                      <a:pt x="30" y="21"/>
                      <a:pt x="34" y="15"/>
                      <a:pt x="34" y="13"/>
                    </a:cubicBezTo>
                    <a:cubicBezTo>
                      <a:pt x="34" y="11"/>
                      <a:pt x="31" y="11"/>
                      <a:pt x="28" y="11"/>
                    </a:cubicBezTo>
                    <a:cubicBezTo>
                      <a:pt x="25" y="11"/>
                      <a:pt x="19" y="12"/>
                      <a:pt x="19" y="12"/>
                    </a:cubicBezTo>
                    <a:cubicBezTo>
                      <a:pt x="19" y="12"/>
                      <a:pt x="15" y="10"/>
                      <a:pt x="15" y="8"/>
                    </a:cubicBezTo>
                    <a:cubicBezTo>
                      <a:pt x="15" y="5"/>
                      <a:pt x="13" y="3"/>
                      <a:pt x="10" y="3"/>
                    </a:cubicBezTo>
                    <a:cubicBezTo>
                      <a:pt x="6" y="3"/>
                      <a:pt x="6" y="0"/>
                      <a:pt x="3" y="3"/>
                    </a:cubicBezTo>
                    <a:cubicBezTo>
                      <a:pt x="0" y="7"/>
                      <a:pt x="9" y="7"/>
                      <a:pt x="8" y="10"/>
                    </a:cubicBezTo>
                    <a:cubicBezTo>
                      <a:pt x="7" y="13"/>
                      <a:pt x="4" y="11"/>
                      <a:pt x="4" y="14"/>
                    </a:cubicBezTo>
                    <a:cubicBezTo>
                      <a:pt x="3" y="16"/>
                      <a:pt x="4" y="22"/>
                      <a:pt x="6" y="26"/>
                    </a:cubicBezTo>
                    <a:cubicBezTo>
                      <a:pt x="7" y="28"/>
                      <a:pt x="9" y="35"/>
                      <a:pt x="9" y="40"/>
                    </a:cubicBezTo>
                    <a:cubicBezTo>
                      <a:pt x="11" y="40"/>
                      <a:pt x="12" y="39"/>
                      <a:pt x="14" y="39"/>
                    </a:cubicBezTo>
                    <a:cubicBezTo>
                      <a:pt x="17" y="39"/>
                      <a:pt x="20" y="38"/>
                      <a:pt x="20" y="36"/>
                    </a:cubicBezTo>
                    <a:cubicBezTo>
                      <a:pt x="21" y="33"/>
                      <a:pt x="24" y="31"/>
                      <a:pt x="25" y="32"/>
                    </a:cubicBezTo>
                    <a:cubicBezTo>
                      <a:pt x="27" y="33"/>
                      <a:pt x="29" y="39"/>
                      <a:pt x="30" y="43"/>
                    </a:cubicBezTo>
                    <a:cubicBezTo>
                      <a:pt x="30" y="44"/>
                      <a:pt x="30" y="45"/>
                      <a:pt x="31" y="47"/>
                    </a:cubicBezTo>
                    <a:cubicBezTo>
                      <a:pt x="32" y="45"/>
                      <a:pt x="34" y="44"/>
                      <a:pt x="34" y="44"/>
                    </a:cubicBezTo>
                    <a:cubicBezTo>
                      <a:pt x="34" y="44"/>
                      <a:pt x="35" y="41"/>
                      <a:pt x="36"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4" name="Freeform 50">
                <a:extLst>
                  <a:ext uri="{FF2B5EF4-FFF2-40B4-BE49-F238E27FC236}">
                    <a16:creationId xmlns:a16="http://schemas.microsoft.com/office/drawing/2014/main" id="{0B98670D-9916-499F-92AD-70CBDFD68E4A}"/>
                  </a:ext>
                </a:extLst>
              </p:cNvPr>
              <p:cNvSpPr>
                <a:spLocks/>
              </p:cNvSpPr>
              <p:nvPr/>
            </p:nvSpPr>
            <p:spPr bwMode="auto">
              <a:xfrm>
                <a:off x="6188242" y="3397190"/>
                <a:ext cx="516947" cy="545806"/>
              </a:xfrm>
              <a:custGeom>
                <a:avLst/>
                <a:gdLst>
                  <a:gd name="T0" fmla="*/ 158 w 224"/>
                  <a:gd name="T1" fmla="*/ 95 h 237"/>
                  <a:gd name="T2" fmla="*/ 157 w 224"/>
                  <a:gd name="T3" fmla="*/ 84 h 237"/>
                  <a:gd name="T4" fmla="*/ 169 w 224"/>
                  <a:gd name="T5" fmla="*/ 89 h 237"/>
                  <a:gd name="T6" fmla="*/ 182 w 224"/>
                  <a:gd name="T7" fmla="*/ 92 h 237"/>
                  <a:gd name="T8" fmla="*/ 181 w 224"/>
                  <a:gd name="T9" fmla="*/ 102 h 237"/>
                  <a:gd name="T10" fmla="*/ 187 w 224"/>
                  <a:gd name="T11" fmla="*/ 105 h 237"/>
                  <a:gd name="T12" fmla="*/ 191 w 224"/>
                  <a:gd name="T13" fmla="*/ 119 h 237"/>
                  <a:gd name="T14" fmla="*/ 195 w 224"/>
                  <a:gd name="T15" fmla="*/ 103 h 237"/>
                  <a:gd name="T16" fmla="*/ 204 w 224"/>
                  <a:gd name="T17" fmla="*/ 93 h 237"/>
                  <a:gd name="T18" fmla="*/ 212 w 224"/>
                  <a:gd name="T19" fmla="*/ 77 h 237"/>
                  <a:gd name="T20" fmla="*/ 222 w 224"/>
                  <a:gd name="T21" fmla="*/ 74 h 237"/>
                  <a:gd name="T22" fmla="*/ 223 w 224"/>
                  <a:gd name="T23" fmla="*/ 65 h 237"/>
                  <a:gd name="T24" fmla="*/ 215 w 224"/>
                  <a:gd name="T25" fmla="*/ 57 h 237"/>
                  <a:gd name="T26" fmla="*/ 202 w 224"/>
                  <a:gd name="T27" fmla="*/ 58 h 237"/>
                  <a:gd name="T28" fmla="*/ 191 w 224"/>
                  <a:gd name="T29" fmla="*/ 66 h 237"/>
                  <a:gd name="T30" fmla="*/ 184 w 224"/>
                  <a:gd name="T31" fmla="*/ 71 h 237"/>
                  <a:gd name="T32" fmla="*/ 177 w 224"/>
                  <a:gd name="T33" fmla="*/ 79 h 237"/>
                  <a:gd name="T34" fmla="*/ 164 w 224"/>
                  <a:gd name="T35" fmla="*/ 77 h 237"/>
                  <a:gd name="T36" fmla="*/ 158 w 224"/>
                  <a:gd name="T37" fmla="*/ 67 h 237"/>
                  <a:gd name="T38" fmla="*/ 155 w 224"/>
                  <a:gd name="T39" fmla="*/ 79 h 237"/>
                  <a:gd name="T40" fmla="*/ 131 w 224"/>
                  <a:gd name="T41" fmla="*/ 77 h 237"/>
                  <a:gd name="T42" fmla="*/ 118 w 224"/>
                  <a:gd name="T43" fmla="*/ 73 h 237"/>
                  <a:gd name="T44" fmla="*/ 106 w 224"/>
                  <a:gd name="T45" fmla="*/ 66 h 237"/>
                  <a:gd name="T46" fmla="*/ 95 w 224"/>
                  <a:gd name="T47" fmla="*/ 60 h 237"/>
                  <a:gd name="T48" fmla="*/ 100 w 224"/>
                  <a:gd name="T49" fmla="*/ 49 h 237"/>
                  <a:gd name="T50" fmla="*/ 92 w 224"/>
                  <a:gd name="T51" fmla="*/ 41 h 237"/>
                  <a:gd name="T52" fmla="*/ 83 w 224"/>
                  <a:gd name="T53" fmla="*/ 30 h 237"/>
                  <a:gd name="T54" fmla="*/ 89 w 224"/>
                  <a:gd name="T55" fmla="*/ 24 h 237"/>
                  <a:gd name="T56" fmla="*/ 84 w 224"/>
                  <a:gd name="T57" fmla="*/ 9 h 237"/>
                  <a:gd name="T58" fmla="*/ 77 w 224"/>
                  <a:gd name="T59" fmla="*/ 0 h 237"/>
                  <a:gd name="T60" fmla="*/ 70 w 224"/>
                  <a:gd name="T61" fmla="*/ 6 h 237"/>
                  <a:gd name="T62" fmla="*/ 50 w 224"/>
                  <a:gd name="T63" fmla="*/ 7 h 237"/>
                  <a:gd name="T64" fmla="*/ 47 w 224"/>
                  <a:gd name="T65" fmla="*/ 19 h 237"/>
                  <a:gd name="T66" fmla="*/ 56 w 224"/>
                  <a:gd name="T67" fmla="*/ 30 h 237"/>
                  <a:gd name="T68" fmla="*/ 50 w 224"/>
                  <a:gd name="T69" fmla="*/ 42 h 237"/>
                  <a:gd name="T70" fmla="*/ 42 w 224"/>
                  <a:gd name="T71" fmla="*/ 51 h 237"/>
                  <a:gd name="T72" fmla="*/ 32 w 224"/>
                  <a:gd name="T73" fmla="*/ 63 h 237"/>
                  <a:gd name="T74" fmla="*/ 22 w 224"/>
                  <a:gd name="T75" fmla="*/ 70 h 237"/>
                  <a:gd name="T76" fmla="*/ 10 w 224"/>
                  <a:gd name="T77" fmla="*/ 77 h 237"/>
                  <a:gd name="T78" fmla="*/ 18 w 224"/>
                  <a:gd name="T79" fmla="*/ 91 h 237"/>
                  <a:gd name="T80" fmla="*/ 15 w 224"/>
                  <a:gd name="T81" fmla="*/ 99 h 237"/>
                  <a:gd name="T82" fmla="*/ 0 w 224"/>
                  <a:gd name="T83" fmla="*/ 105 h 237"/>
                  <a:gd name="T84" fmla="*/ 7 w 224"/>
                  <a:gd name="T85" fmla="*/ 112 h 237"/>
                  <a:gd name="T86" fmla="*/ 5 w 224"/>
                  <a:gd name="T87" fmla="*/ 116 h 237"/>
                  <a:gd name="T88" fmla="*/ 30 w 224"/>
                  <a:gd name="T89" fmla="*/ 122 h 237"/>
                  <a:gd name="T90" fmla="*/ 35 w 224"/>
                  <a:gd name="T91" fmla="*/ 126 h 237"/>
                  <a:gd name="T92" fmla="*/ 36 w 224"/>
                  <a:gd name="T93" fmla="*/ 147 h 237"/>
                  <a:gd name="T94" fmla="*/ 48 w 224"/>
                  <a:gd name="T95" fmla="*/ 183 h 237"/>
                  <a:gd name="T96" fmla="*/ 63 w 224"/>
                  <a:gd name="T97" fmla="*/ 221 h 237"/>
                  <a:gd name="T98" fmla="*/ 78 w 224"/>
                  <a:gd name="T99" fmla="*/ 230 h 237"/>
                  <a:gd name="T100" fmla="*/ 89 w 224"/>
                  <a:gd name="T101" fmla="*/ 217 h 237"/>
                  <a:gd name="T102" fmla="*/ 94 w 224"/>
                  <a:gd name="T103" fmla="*/ 201 h 237"/>
                  <a:gd name="T104" fmla="*/ 95 w 224"/>
                  <a:gd name="T105" fmla="*/ 178 h 237"/>
                  <a:gd name="T106" fmla="*/ 106 w 224"/>
                  <a:gd name="T107" fmla="*/ 166 h 237"/>
                  <a:gd name="T108" fmla="*/ 131 w 224"/>
                  <a:gd name="T109" fmla="*/ 143 h 237"/>
                  <a:gd name="T110" fmla="*/ 146 w 224"/>
                  <a:gd name="T111" fmla="*/ 126 h 237"/>
                  <a:gd name="T112" fmla="*/ 163 w 224"/>
                  <a:gd name="T11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7">
                    <a:moveTo>
                      <a:pt x="160" y="107"/>
                    </a:moveTo>
                    <a:cubicBezTo>
                      <a:pt x="158" y="103"/>
                      <a:pt x="157" y="97"/>
                      <a:pt x="158" y="95"/>
                    </a:cubicBezTo>
                    <a:cubicBezTo>
                      <a:pt x="158" y="92"/>
                      <a:pt x="161" y="94"/>
                      <a:pt x="162" y="91"/>
                    </a:cubicBezTo>
                    <a:cubicBezTo>
                      <a:pt x="163" y="88"/>
                      <a:pt x="154" y="88"/>
                      <a:pt x="157" y="84"/>
                    </a:cubicBezTo>
                    <a:cubicBezTo>
                      <a:pt x="160" y="81"/>
                      <a:pt x="160" y="84"/>
                      <a:pt x="164" y="84"/>
                    </a:cubicBezTo>
                    <a:cubicBezTo>
                      <a:pt x="167" y="84"/>
                      <a:pt x="169" y="86"/>
                      <a:pt x="169" y="89"/>
                    </a:cubicBezTo>
                    <a:cubicBezTo>
                      <a:pt x="169" y="91"/>
                      <a:pt x="173" y="93"/>
                      <a:pt x="173" y="93"/>
                    </a:cubicBezTo>
                    <a:cubicBezTo>
                      <a:pt x="173" y="93"/>
                      <a:pt x="179" y="92"/>
                      <a:pt x="182" y="92"/>
                    </a:cubicBezTo>
                    <a:cubicBezTo>
                      <a:pt x="185" y="92"/>
                      <a:pt x="188" y="92"/>
                      <a:pt x="188" y="94"/>
                    </a:cubicBezTo>
                    <a:cubicBezTo>
                      <a:pt x="188" y="96"/>
                      <a:pt x="184" y="102"/>
                      <a:pt x="181" y="102"/>
                    </a:cubicBezTo>
                    <a:cubicBezTo>
                      <a:pt x="179" y="102"/>
                      <a:pt x="179" y="110"/>
                      <a:pt x="181" y="111"/>
                    </a:cubicBezTo>
                    <a:cubicBezTo>
                      <a:pt x="183" y="111"/>
                      <a:pt x="185" y="105"/>
                      <a:pt x="187" y="105"/>
                    </a:cubicBezTo>
                    <a:cubicBezTo>
                      <a:pt x="188" y="105"/>
                      <a:pt x="189" y="112"/>
                      <a:pt x="190" y="120"/>
                    </a:cubicBezTo>
                    <a:cubicBezTo>
                      <a:pt x="190" y="120"/>
                      <a:pt x="191" y="119"/>
                      <a:pt x="191" y="119"/>
                    </a:cubicBezTo>
                    <a:cubicBezTo>
                      <a:pt x="193" y="119"/>
                      <a:pt x="192" y="113"/>
                      <a:pt x="193" y="111"/>
                    </a:cubicBezTo>
                    <a:cubicBezTo>
                      <a:pt x="195" y="109"/>
                      <a:pt x="194" y="103"/>
                      <a:pt x="195" y="103"/>
                    </a:cubicBezTo>
                    <a:cubicBezTo>
                      <a:pt x="196" y="103"/>
                      <a:pt x="202" y="105"/>
                      <a:pt x="201" y="103"/>
                    </a:cubicBezTo>
                    <a:cubicBezTo>
                      <a:pt x="201" y="102"/>
                      <a:pt x="205" y="96"/>
                      <a:pt x="204" y="93"/>
                    </a:cubicBezTo>
                    <a:cubicBezTo>
                      <a:pt x="204" y="91"/>
                      <a:pt x="206" y="87"/>
                      <a:pt x="206" y="84"/>
                    </a:cubicBezTo>
                    <a:cubicBezTo>
                      <a:pt x="206" y="80"/>
                      <a:pt x="210" y="79"/>
                      <a:pt x="212" y="77"/>
                    </a:cubicBezTo>
                    <a:cubicBezTo>
                      <a:pt x="214" y="75"/>
                      <a:pt x="218" y="73"/>
                      <a:pt x="218" y="74"/>
                    </a:cubicBezTo>
                    <a:cubicBezTo>
                      <a:pt x="219" y="76"/>
                      <a:pt x="224" y="77"/>
                      <a:pt x="222" y="74"/>
                    </a:cubicBezTo>
                    <a:cubicBezTo>
                      <a:pt x="220" y="71"/>
                      <a:pt x="220" y="70"/>
                      <a:pt x="221" y="69"/>
                    </a:cubicBezTo>
                    <a:cubicBezTo>
                      <a:pt x="223" y="68"/>
                      <a:pt x="223" y="65"/>
                      <a:pt x="223" y="65"/>
                    </a:cubicBezTo>
                    <a:cubicBezTo>
                      <a:pt x="223" y="65"/>
                      <a:pt x="219" y="64"/>
                      <a:pt x="218" y="63"/>
                    </a:cubicBezTo>
                    <a:cubicBezTo>
                      <a:pt x="218" y="61"/>
                      <a:pt x="215" y="59"/>
                      <a:pt x="215" y="57"/>
                    </a:cubicBezTo>
                    <a:cubicBezTo>
                      <a:pt x="215" y="56"/>
                      <a:pt x="213" y="56"/>
                      <a:pt x="211" y="58"/>
                    </a:cubicBezTo>
                    <a:cubicBezTo>
                      <a:pt x="209" y="59"/>
                      <a:pt x="206" y="56"/>
                      <a:pt x="202" y="58"/>
                    </a:cubicBezTo>
                    <a:cubicBezTo>
                      <a:pt x="198" y="60"/>
                      <a:pt x="197" y="63"/>
                      <a:pt x="195" y="63"/>
                    </a:cubicBezTo>
                    <a:cubicBezTo>
                      <a:pt x="193" y="62"/>
                      <a:pt x="193" y="64"/>
                      <a:pt x="191" y="66"/>
                    </a:cubicBezTo>
                    <a:cubicBezTo>
                      <a:pt x="190" y="67"/>
                      <a:pt x="189" y="69"/>
                      <a:pt x="188" y="69"/>
                    </a:cubicBezTo>
                    <a:cubicBezTo>
                      <a:pt x="187" y="69"/>
                      <a:pt x="184" y="71"/>
                      <a:pt x="184" y="71"/>
                    </a:cubicBezTo>
                    <a:cubicBezTo>
                      <a:pt x="184" y="71"/>
                      <a:pt x="186" y="76"/>
                      <a:pt x="184" y="78"/>
                    </a:cubicBezTo>
                    <a:cubicBezTo>
                      <a:pt x="183" y="80"/>
                      <a:pt x="180" y="78"/>
                      <a:pt x="177" y="79"/>
                    </a:cubicBezTo>
                    <a:cubicBezTo>
                      <a:pt x="173" y="80"/>
                      <a:pt x="171" y="78"/>
                      <a:pt x="169" y="78"/>
                    </a:cubicBezTo>
                    <a:cubicBezTo>
                      <a:pt x="166" y="79"/>
                      <a:pt x="165" y="77"/>
                      <a:pt x="164" y="77"/>
                    </a:cubicBezTo>
                    <a:cubicBezTo>
                      <a:pt x="162" y="77"/>
                      <a:pt x="160" y="74"/>
                      <a:pt x="161" y="71"/>
                    </a:cubicBezTo>
                    <a:cubicBezTo>
                      <a:pt x="162" y="69"/>
                      <a:pt x="160" y="65"/>
                      <a:pt x="158" y="67"/>
                    </a:cubicBezTo>
                    <a:cubicBezTo>
                      <a:pt x="157" y="69"/>
                      <a:pt x="155" y="68"/>
                      <a:pt x="155" y="71"/>
                    </a:cubicBezTo>
                    <a:cubicBezTo>
                      <a:pt x="155" y="74"/>
                      <a:pt x="157" y="78"/>
                      <a:pt x="155" y="79"/>
                    </a:cubicBezTo>
                    <a:cubicBezTo>
                      <a:pt x="153" y="81"/>
                      <a:pt x="143" y="82"/>
                      <a:pt x="141" y="81"/>
                    </a:cubicBezTo>
                    <a:cubicBezTo>
                      <a:pt x="139" y="79"/>
                      <a:pt x="131" y="78"/>
                      <a:pt x="131" y="77"/>
                    </a:cubicBezTo>
                    <a:cubicBezTo>
                      <a:pt x="130" y="75"/>
                      <a:pt x="128" y="72"/>
                      <a:pt x="126" y="72"/>
                    </a:cubicBezTo>
                    <a:cubicBezTo>
                      <a:pt x="124" y="72"/>
                      <a:pt x="120" y="74"/>
                      <a:pt x="118" y="73"/>
                    </a:cubicBezTo>
                    <a:cubicBezTo>
                      <a:pt x="117" y="72"/>
                      <a:pt x="114" y="70"/>
                      <a:pt x="112" y="70"/>
                    </a:cubicBezTo>
                    <a:cubicBezTo>
                      <a:pt x="110" y="69"/>
                      <a:pt x="106" y="68"/>
                      <a:pt x="106" y="66"/>
                    </a:cubicBezTo>
                    <a:cubicBezTo>
                      <a:pt x="105" y="65"/>
                      <a:pt x="100" y="64"/>
                      <a:pt x="99" y="63"/>
                    </a:cubicBezTo>
                    <a:cubicBezTo>
                      <a:pt x="98" y="62"/>
                      <a:pt x="95" y="62"/>
                      <a:pt x="95" y="60"/>
                    </a:cubicBezTo>
                    <a:cubicBezTo>
                      <a:pt x="95" y="58"/>
                      <a:pt x="97" y="56"/>
                      <a:pt x="97" y="54"/>
                    </a:cubicBezTo>
                    <a:cubicBezTo>
                      <a:pt x="97" y="52"/>
                      <a:pt x="100" y="50"/>
                      <a:pt x="100" y="49"/>
                    </a:cubicBezTo>
                    <a:cubicBezTo>
                      <a:pt x="100" y="48"/>
                      <a:pt x="97" y="45"/>
                      <a:pt x="97" y="45"/>
                    </a:cubicBezTo>
                    <a:cubicBezTo>
                      <a:pt x="97" y="45"/>
                      <a:pt x="95" y="41"/>
                      <a:pt x="92" y="41"/>
                    </a:cubicBezTo>
                    <a:cubicBezTo>
                      <a:pt x="90" y="41"/>
                      <a:pt x="88" y="37"/>
                      <a:pt x="85" y="37"/>
                    </a:cubicBezTo>
                    <a:cubicBezTo>
                      <a:pt x="83" y="36"/>
                      <a:pt x="84" y="32"/>
                      <a:pt x="83" y="30"/>
                    </a:cubicBezTo>
                    <a:cubicBezTo>
                      <a:pt x="81" y="29"/>
                      <a:pt x="82" y="25"/>
                      <a:pt x="84" y="27"/>
                    </a:cubicBezTo>
                    <a:cubicBezTo>
                      <a:pt x="87" y="29"/>
                      <a:pt x="91" y="27"/>
                      <a:pt x="89" y="24"/>
                    </a:cubicBezTo>
                    <a:cubicBezTo>
                      <a:pt x="88" y="21"/>
                      <a:pt x="85" y="18"/>
                      <a:pt x="85" y="17"/>
                    </a:cubicBezTo>
                    <a:cubicBezTo>
                      <a:pt x="85" y="15"/>
                      <a:pt x="87" y="11"/>
                      <a:pt x="84" y="9"/>
                    </a:cubicBezTo>
                    <a:cubicBezTo>
                      <a:pt x="82" y="8"/>
                      <a:pt x="80" y="6"/>
                      <a:pt x="80" y="4"/>
                    </a:cubicBezTo>
                    <a:cubicBezTo>
                      <a:pt x="79" y="2"/>
                      <a:pt x="77" y="0"/>
                      <a:pt x="77" y="0"/>
                    </a:cubicBezTo>
                    <a:cubicBezTo>
                      <a:pt x="73" y="0"/>
                      <a:pt x="73" y="0"/>
                      <a:pt x="73" y="0"/>
                    </a:cubicBezTo>
                    <a:cubicBezTo>
                      <a:pt x="73" y="0"/>
                      <a:pt x="71" y="5"/>
                      <a:pt x="70" y="6"/>
                    </a:cubicBezTo>
                    <a:cubicBezTo>
                      <a:pt x="69" y="7"/>
                      <a:pt x="64" y="8"/>
                      <a:pt x="62" y="9"/>
                    </a:cubicBezTo>
                    <a:cubicBezTo>
                      <a:pt x="60" y="11"/>
                      <a:pt x="54" y="7"/>
                      <a:pt x="50" y="7"/>
                    </a:cubicBezTo>
                    <a:cubicBezTo>
                      <a:pt x="47" y="7"/>
                      <a:pt x="44" y="11"/>
                      <a:pt x="46" y="11"/>
                    </a:cubicBezTo>
                    <a:cubicBezTo>
                      <a:pt x="48" y="12"/>
                      <a:pt x="47" y="19"/>
                      <a:pt x="47" y="19"/>
                    </a:cubicBezTo>
                    <a:cubicBezTo>
                      <a:pt x="47" y="19"/>
                      <a:pt x="49" y="27"/>
                      <a:pt x="52" y="27"/>
                    </a:cubicBezTo>
                    <a:cubicBezTo>
                      <a:pt x="55" y="26"/>
                      <a:pt x="58" y="30"/>
                      <a:pt x="56" y="30"/>
                    </a:cubicBezTo>
                    <a:cubicBezTo>
                      <a:pt x="53" y="31"/>
                      <a:pt x="52" y="34"/>
                      <a:pt x="52" y="36"/>
                    </a:cubicBezTo>
                    <a:cubicBezTo>
                      <a:pt x="51" y="39"/>
                      <a:pt x="52" y="42"/>
                      <a:pt x="50" y="42"/>
                    </a:cubicBezTo>
                    <a:cubicBezTo>
                      <a:pt x="48" y="43"/>
                      <a:pt x="46" y="43"/>
                      <a:pt x="46" y="47"/>
                    </a:cubicBezTo>
                    <a:cubicBezTo>
                      <a:pt x="46" y="50"/>
                      <a:pt x="42" y="49"/>
                      <a:pt x="42" y="51"/>
                    </a:cubicBezTo>
                    <a:cubicBezTo>
                      <a:pt x="41" y="52"/>
                      <a:pt x="39" y="58"/>
                      <a:pt x="38" y="59"/>
                    </a:cubicBezTo>
                    <a:cubicBezTo>
                      <a:pt x="37" y="60"/>
                      <a:pt x="32" y="60"/>
                      <a:pt x="32" y="63"/>
                    </a:cubicBezTo>
                    <a:cubicBezTo>
                      <a:pt x="31" y="66"/>
                      <a:pt x="29" y="70"/>
                      <a:pt x="27" y="69"/>
                    </a:cubicBezTo>
                    <a:cubicBezTo>
                      <a:pt x="26" y="69"/>
                      <a:pt x="23" y="68"/>
                      <a:pt x="22" y="70"/>
                    </a:cubicBezTo>
                    <a:cubicBezTo>
                      <a:pt x="21" y="71"/>
                      <a:pt x="17" y="68"/>
                      <a:pt x="16" y="69"/>
                    </a:cubicBezTo>
                    <a:cubicBezTo>
                      <a:pt x="15" y="70"/>
                      <a:pt x="10" y="74"/>
                      <a:pt x="10" y="77"/>
                    </a:cubicBezTo>
                    <a:cubicBezTo>
                      <a:pt x="10" y="79"/>
                      <a:pt x="15" y="79"/>
                      <a:pt x="15" y="82"/>
                    </a:cubicBezTo>
                    <a:cubicBezTo>
                      <a:pt x="15" y="85"/>
                      <a:pt x="17" y="89"/>
                      <a:pt x="18" y="91"/>
                    </a:cubicBezTo>
                    <a:cubicBezTo>
                      <a:pt x="20" y="92"/>
                      <a:pt x="23" y="96"/>
                      <a:pt x="21" y="98"/>
                    </a:cubicBezTo>
                    <a:cubicBezTo>
                      <a:pt x="20" y="100"/>
                      <a:pt x="18" y="100"/>
                      <a:pt x="15" y="99"/>
                    </a:cubicBezTo>
                    <a:cubicBezTo>
                      <a:pt x="12" y="99"/>
                      <a:pt x="13" y="101"/>
                      <a:pt x="8" y="100"/>
                    </a:cubicBezTo>
                    <a:cubicBezTo>
                      <a:pt x="3" y="99"/>
                      <a:pt x="2" y="103"/>
                      <a:pt x="0" y="105"/>
                    </a:cubicBezTo>
                    <a:cubicBezTo>
                      <a:pt x="0" y="105"/>
                      <a:pt x="0" y="105"/>
                      <a:pt x="0" y="105"/>
                    </a:cubicBezTo>
                    <a:cubicBezTo>
                      <a:pt x="2" y="107"/>
                      <a:pt x="3" y="111"/>
                      <a:pt x="7" y="112"/>
                    </a:cubicBezTo>
                    <a:cubicBezTo>
                      <a:pt x="12" y="114"/>
                      <a:pt x="16" y="109"/>
                      <a:pt x="16" y="113"/>
                    </a:cubicBezTo>
                    <a:cubicBezTo>
                      <a:pt x="16" y="116"/>
                      <a:pt x="5" y="115"/>
                      <a:pt x="5" y="116"/>
                    </a:cubicBezTo>
                    <a:cubicBezTo>
                      <a:pt x="5" y="118"/>
                      <a:pt x="16" y="131"/>
                      <a:pt x="22" y="130"/>
                    </a:cubicBezTo>
                    <a:cubicBezTo>
                      <a:pt x="28" y="129"/>
                      <a:pt x="32" y="123"/>
                      <a:pt x="30" y="122"/>
                    </a:cubicBezTo>
                    <a:cubicBezTo>
                      <a:pt x="29" y="121"/>
                      <a:pt x="31" y="117"/>
                      <a:pt x="33" y="118"/>
                    </a:cubicBezTo>
                    <a:cubicBezTo>
                      <a:pt x="34" y="119"/>
                      <a:pt x="33" y="125"/>
                      <a:pt x="35" y="126"/>
                    </a:cubicBezTo>
                    <a:cubicBezTo>
                      <a:pt x="37" y="128"/>
                      <a:pt x="36" y="130"/>
                      <a:pt x="35" y="134"/>
                    </a:cubicBezTo>
                    <a:cubicBezTo>
                      <a:pt x="34" y="137"/>
                      <a:pt x="36" y="143"/>
                      <a:pt x="36" y="147"/>
                    </a:cubicBezTo>
                    <a:cubicBezTo>
                      <a:pt x="37" y="151"/>
                      <a:pt x="39" y="156"/>
                      <a:pt x="40" y="162"/>
                    </a:cubicBezTo>
                    <a:cubicBezTo>
                      <a:pt x="41" y="167"/>
                      <a:pt x="44" y="177"/>
                      <a:pt x="48" y="183"/>
                    </a:cubicBezTo>
                    <a:cubicBezTo>
                      <a:pt x="51" y="189"/>
                      <a:pt x="53" y="201"/>
                      <a:pt x="55" y="204"/>
                    </a:cubicBezTo>
                    <a:cubicBezTo>
                      <a:pt x="58" y="207"/>
                      <a:pt x="63" y="216"/>
                      <a:pt x="63" y="221"/>
                    </a:cubicBezTo>
                    <a:cubicBezTo>
                      <a:pt x="63" y="226"/>
                      <a:pt x="69" y="234"/>
                      <a:pt x="71" y="235"/>
                    </a:cubicBezTo>
                    <a:cubicBezTo>
                      <a:pt x="73" y="237"/>
                      <a:pt x="77" y="233"/>
                      <a:pt x="78" y="230"/>
                    </a:cubicBezTo>
                    <a:cubicBezTo>
                      <a:pt x="79" y="227"/>
                      <a:pt x="86" y="226"/>
                      <a:pt x="86" y="223"/>
                    </a:cubicBezTo>
                    <a:cubicBezTo>
                      <a:pt x="86" y="220"/>
                      <a:pt x="87" y="218"/>
                      <a:pt x="89" y="217"/>
                    </a:cubicBezTo>
                    <a:cubicBezTo>
                      <a:pt x="91" y="217"/>
                      <a:pt x="91" y="215"/>
                      <a:pt x="91" y="211"/>
                    </a:cubicBezTo>
                    <a:cubicBezTo>
                      <a:pt x="91" y="208"/>
                      <a:pt x="91" y="204"/>
                      <a:pt x="94" y="201"/>
                    </a:cubicBezTo>
                    <a:cubicBezTo>
                      <a:pt x="96" y="199"/>
                      <a:pt x="96" y="191"/>
                      <a:pt x="95" y="188"/>
                    </a:cubicBezTo>
                    <a:cubicBezTo>
                      <a:pt x="93" y="185"/>
                      <a:pt x="94" y="181"/>
                      <a:pt x="95" y="178"/>
                    </a:cubicBezTo>
                    <a:cubicBezTo>
                      <a:pt x="96" y="175"/>
                      <a:pt x="96" y="172"/>
                      <a:pt x="98" y="171"/>
                    </a:cubicBezTo>
                    <a:cubicBezTo>
                      <a:pt x="101" y="171"/>
                      <a:pt x="104" y="169"/>
                      <a:pt x="106" y="166"/>
                    </a:cubicBezTo>
                    <a:cubicBezTo>
                      <a:pt x="109" y="163"/>
                      <a:pt x="116" y="158"/>
                      <a:pt x="118" y="156"/>
                    </a:cubicBezTo>
                    <a:cubicBezTo>
                      <a:pt x="121" y="154"/>
                      <a:pt x="129" y="147"/>
                      <a:pt x="131" y="143"/>
                    </a:cubicBezTo>
                    <a:cubicBezTo>
                      <a:pt x="134" y="139"/>
                      <a:pt x="141" y="138"/>
                      <a:pt x="144" y="135"/>
                    </a:cubicBezTo>
                    <a:cubicBezTo>
                      <a:pt x="147" y="131"/>
                      <a:pt x="146" y="130"/>
                      <a:pt x="146" y="126"/>
                    </a:cubicBezTo>
                    <a:cubicBezTo>
                      <a:pt x="147" y="123"/>
                      <a:pt x="157" y="121"/>
                      <a:pt x="161" y="121"/>
                    </a:cubicBezTo>
                    <a:cubicBezTo>
                      <a:pt x="161" y="121"/>
                      <a:pt x="162" y="121"/>
                      <a:pt x="163" y="121"/>
                    </a:cubicBezTo>
                    <a:cubicBezTo>
                      <a:pt x="163" y="116"/>
                      <a:pt x="161" y="109"/>
                      <a:pt x="160" y="10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5" name="Freeform 51">
                <a:extLst>
                  <a:ext uri="{FF2B5EF4-FFF2-40B4-BE49-F238E27FC236}">
                    <a16:creationId xmlns:a16="http://schemas.microsoft.com/office/drawing/2014/main" id="{E898C675-070C-43CF-8607-6578E83B804F}"/>
                  </a:ext>
                </a:extLst>
              </p:cNvPr>
              <p:cNvSpPr>
                <a:spLocks/>
              </p:cNvSpPr>
              <p:nvPr/>
            </p:nvSpPr>
            <p:spPr bwMode="auto">
              <a:xfrm>
                <a:off x="6543330" y="3017008"/>
                <a:ext cx="583448" cy="250945"/>
              </a:xfrm>
              <a:custGeom>
                <a:avLst/>
                <a:gdLst>
                  <a:gd name="T0" fmla="*/ 235 w 253"/>
                  <a:gd name="T1" fmla="*/ 47 h 109"/>
                  <a:gd name="T2" fmla="*/ 219 w 253"/>
                  <a:gd name="T3" fmla="*/ 45 h 109"/>
                  <a:gd name="T4" fmla="*/ 220 w 253"/>
                  <a:gd name="T5" fmla="*/ 37 h 109"/>
                  <a:gd name="T6" fmla="*/ 221 w 253"/>
                  <a:gd name="T7" fmla="*/ 23 h 109"/>
                  <a:gd name="T8" fmla="*/ 204 w 253"/>
                  <a:gd name="T9" fmla="*/ 21 h 109"/>
                  <a:gd name="T10" fmla="*/ 191 w 253"/>
                  <a:gd name="T11" fmla="*/ 28 h 109"/>
                  <a:gd name="T12" fmla="*/ 170 w 253"/>
                  <a:gd name="T13" fmla="*/ 31 h 109"/>
                  <a:gd name="T14" fmla="*/ 156 w 253"/>
                  <a:gd name="T15" fmla="*/ 24 h 109"/>
                  <a:gd name="T16" fmla="*/ 143 w 253"/>
                  <a:gd name="T17" fmla="*/ 20 h 109"/>
                  <a:gd name="T18" fmla="*/ 128 w 253"/>
                  <a:gd name="T19" fmla="*/ 19 h 109"/>
                  <a:gd name="T20" fmla="*/ 115 w 253"/>
                  <a:gd name="T21" fmla="*/ 20 h 109"/>
                  <a:gd name="T22" fmla="*/ 109 w 253"/>
                  <a:gd name="T23" fmla="*/ 9 h 109"/>
                  <a:gd name="T24" fmla="*/ 95 w 253"/>
                  <a:gd name="T25" fmla="*/ 4 h 109"/>
                  <a:gd name="T26" fmla="*/ 84 w 253"/>
                  <a:gd name="T27" fmla="*/ 1 h 109"/>
                  <a:gd name="T28" fmla="*/ 77 w 253"/>
                  <a:gd name="T29" fmla="*/ 6 h 109"/>
                  <a:gd name="T30" fmla="*/ 77 w 253"/>
                  <a:gd name="T31" fmla="*/ 17 h 109"/>
                  <a:gd name="T32" fmla="*/ 70 w 253"/>
                  <a:gd name="T33" fmla="*/ 25 h 109"/>
                  <a:gd name="T34" fmla="*/ 58 w 253"/>
                  <a:gd name="T35" fmla="*/ 24 h 109"/>
                  <a:gd name="T36" fmla="*/ 49 w 253"/>
                  <a:gd name="T37" fmla="*/ 16 h 109"/>
                  <a:gd name="T38" fmla="*/ 32 w 253"/>
                  <a:gd name="T39" fmla="*/ 16 h 109"/>
                  <a:gd name="T40" fmla="*/ 21 w 253"/>
                  <a:gd name="T41" fmla="*/ 21 h 109"/>
                  <a:gd name="T42" fmla="*/ 7 w 253"/>
                  <a:gd name="T43" fmla="*/ 28 h 109"/>
                  <a:gd name="T44" fmla="*/ 0 w 253"/>
                  <a:gd name="T45" fmla="*/ 31 h 109"/>
                  <a:gd name="T46" fmla="*/ 7 w 253"/>
                  <a:gd name="T47" fmla="*/ 39 h 109"/>
                  <a:gd name="T48" fmla="*/ 21 w 253"/>
                  <a:gd name="T49" fmla="*/ 49 h 109"/>
                  <a:gd name="T50" fmla="*/ 24 w 253"/>
                  <a:gd name="T51" fmla="*/ 63 h 109"/>
                  <a:gd name="T52" fmla="*/ 41 w 253"/>
                  <a:gd name="T53" fmla="*/ 74 h 109"/>
                  <a:gd name="T54" fmla="*/ 52 w 253"/>
                  <a:gd name="T55" fmla="*/ 81 h 109"/>
                  <a:gd name="T56" fmla="*/ 63 w 253"/>
                  <a:gd name="T57" fmla="*/ 96 h 109"/>
                  <a:gd name="T58" fmla="*/ 92 w 253"/>
                  <a:gd name="T59" fmla="*/ 98 h 109"/>
                  <a:gd name="T60" fmla="*/ 116 w 253"/>
                  <a:gd name="T61" fmla="*/ 103 h 109"/>
                  <a:gd name="T62" fmla="*/ 130 w 253"/>
                  <a:gd name="T63" fmla="*/ 108 h 109"/>
                  <a:gd name="T64" fmla="*/ 162 w 253"/>
                  <a:gd name="T65" fmla="*/ 101 h 109"/>
                  <a:gd name="T66" fmla="*/ 187 w 253"/>
                  <a:gd name="T67" fmla="*/ 87 h 109"/>
                  <a:gd name="T68" fmla="*/ 192 w 253"/>
                  <a:gd name="T69" fmla="*/ 75 h 109"/>
                  <a:gd name="T70" fmla="*/ 217 w 253"/>
                  <a:gd name="T71" fmla="*/ 70 h 109"/>
                  <a:gd name="T72" fmla="*/ 234 w 253"/>
                  <a:gd name="T73" fmla="*/ 60 h 109"/>
                  <a:gd name="T74" fmla="*/ 253 w 253"/>
                  <a:gd name="T7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9">
                    <a:moveTo>
                      <a:pt x="243" y="46"/>
                    </a:moveTo>
                    <a:cubicBezTo>
                      <a:pt x="240" y="42"/>
                      <a:pt x="236" y="44"/>
                      <a:pt x="235" y="47"/>
                    </a:cubicBezTo>
                    <a:cubicBezTo>
                      <a:pt x="234" y="49"/>
                      <a:pt x="232" y="46"/>
                      <a:pt x="227" y="46"/>
                    </a:cubicBezTo>
                    <a:cubicBezTo>
                      <a:pt x="222" y="46"/>
                      <a:pt x="222" y="48"/>
                      <a:pt x="219" y="45"/>
                    </a:cubicBezTo>
                    <a:cubicBezTo>
                      <a:pt x="216" y="42"/>
                      <a:pt x="220" y="41"/>
                      <a:pt x="220" y="41"/>
                    </a:cubicBezTo>
                    <a:cubicBezTo>
                      <a:pt x="220" y="37"/>
                      <a:pt x="220" y="37"/>
                      <a:pt x="220" y="37"/>
                    </a:cubicBezTo>
                    <a:cubicBezTo>
                      <a:pt x="227" y="24"/>
                      <a:pt x="227" y="24"/>
                      <a:pt x="227" y="24"/>
                    </a:cubicBezTo>
                    <a:cubicBezTo>
                      <a:pt x="225" y="23"/>
                      <a:pt x="222" y="23"/>
                      <a:pt x="221" y="23"/>
                    </a:cubicBezTo>
                    <a:cubicBezTo>
                      <a:pt x="219" y="24"/>
                      <a:pt x="215" y="24"/>
                      <a:pt x="214" y="22"/>
                    </a:cubicBezTo>
                    <a:cubicBezTo>
                      <a:pt x="214" y="20"/>
                      <a:pt x="206" y="20"/>
                      <a:pt x="204" y="21"/>
                    </a:cubicBezTo>
                    <a:cubicBezTo>
                      <a:pt x="202" y="23"/>
                      <a:pt x="198" y="24"/>
                      <a:pt x="198" y="26"/>
                    </a:cubicBezTo>
                    <a:cubicBezTo>
                      <a:pt x="197" y="27"/>
                      <a:pt x="193" y="27"/>
                      <a:pt x="191" y="28"/>
                    </a:cubicBezTo>
                    <a:cubicBezTo>
                      <a:pt x="190" y="29"/>
                      <a:pt x="181" y="30"/>
                      <a:pt x="181" y="31"/>
                    </a:cubicBezTo>
                    <a:cubicBezTo>
                      <a:pt x="181" y="32"/>
                      <a:pt x="171" y="32"/>
                      <a:pt x="170" y="31"/>
                    </a:cubicBezTo>
                    <a:cubicBezTo>
                      <a:pt x="169" y="30"/>
                      <a:pt x="161" y="31"/>
                      <a:pt x="160" y="29"/>
                    </a:cubicBezTo>
                    <a:cubicBezTo>
                      <a:pt x="159" y="27"/>
                      <a:pt x="156" y="26"/>
                      <a:pt x="156" y="24"/>
                    </a:cubicBezTo>
                    <a:cubicBezTo>
                      <a:pt x="156" y="23"/>
                      <a:pt x="150" y="23"/>
                      <a:pt x="149" y="21"/>
                    </a:cubicBezTo>
                    <a:cubicBezTo>
                      <a:pt x="148" y="20"/>
                      <a:pt x="143" y="19"/>
                      <a:pt x="143" y="20"/>
                    </a:cubicBezTo>
                    <a:cubicBezTo>
                      <a:pt x="142" y="20"/>
                      <a:pt x="137" y="18"/>
                      <a:pt x="135" y="18"/>
                    </a:cubicBezTo>
                    <a:cubicBezTo>
                      <a:pt x="134" y="18"/>
                      <a:pt x="129" y="19"/>
                      <a:pt x="128" y="19"/>
                    </a:cubicBezTo>
                    <a:cubicBezTo>
                      <a:pt x="127" y="19"/>
                      <a:pt x="124" y="21"/>
                      <a:pt x="122" y="22"/>
                    </a:cubicBezTo>
                    <a:cubicBezTo>
                      <a:pt x="121" y="22"/>
                      <a:pt x="116" y="19"/>
                      <a:pt x="115" y="20"/>
                    </a:cubicBezTo>
                    <a:cubicBezTo>
                      <a:pt x="114" y="20"/>
                      <a:pt x="111" y="17"/>
                      <a:pt x="110" y="16"/>
                    </a:cubicBezTo>
                    <a:cubicBezTo>
                      <a:pt x="109" y="14"/>
                      <a:pt x="110" y="10"/>
                      <a:pt x="109" y="9"/>
                    </a:cubicBezTo>
                    <a:cubicBezTo>
                      <a:pt x="108" y="7"/>
                      <a:pt x="103" y="7"/>
                      <a:pt x="101" y="6"/>
                    </a:cubicBezTo>
                    <a:cubicBezTo>
                      <a:pt x="100" y="6"/>
                      <a:pt x="97" y="4"/>
                      <a:pt x="95" y="4"/>
                    </a:cubicBezTo>
                    <a:cubicBezTo>
                      <a:pt x="94" y="4"/>
                      <a:pt x="91" y="4"/>
                      <a:pt x="90" y="3"/>
                    </a:cubicBezTo>
                    <a:cubicBezTo>
                      <a:pt x="90" y="2"/>
                      <a:pt x="86" y="1"/>
                      <a:pt x="84" y="1"/>
                    </a:cubicBezTo>
                    <a:cubicBezTo>
                      <a:pt x="83" y="0"/>
                      <a:pt x="83" y="2"/>
                      <a:pt x="82" y="3"/>
                    </a:cubicBezTo>
                    <a:cubicBezTo>
                      <a:pt x="81" y="4"/>
                      <a:pt x="78" y="4"/>
                      <a:pt x="77" y="6"/>
                    </a:cubicBezTo>
                    <a:cubicBezTo>
                      <a:pt x="77" y="8"/>
                      <a:pt x="74" y="8"/>
                      <a:pt x="74" y="10"/>
                    </a:cubicBezTo>
                    <a:cubicBezTo>
                      <a:pt x="74" y="12"/>
                      <a:pt x="76" y="16"/>
                      <a:pt x="77" y="17"/>
                    </a:cubicBezTo>
                    <a:cubicBezTo>
                      <a:pt x="78" y="18"/>
                      <a:pt x="77" y="21"/>
                      <a:pt x="77" y="21"/>
                    </a:cubicBezTo>
                    <a:cubicBezTo>
                      <a:pt x="76" y="22"/>
                      <a:pt x="71" y="23"/>
                      <a:pt x="70" y="25"/>
                    </a:cubicBezTo>
                    <a:cubicBezTo>
                      <a:pt x="69" y="26"/>
                      <a:pt x="67" y="25"/>
                      <a:pt x="64" y="23"/>
                    </a:cubicBezTo>
                    <a:cubicBezTo>
                      <a:pt x="62" y="22"/>
                      <a:pt x="59" y="23"/>
                      <a:pt x="58" y="24"/>
                    </a:cubicBezTo>
                    <a:cubicBezTo>
                      <a:pt x="57" y="25"/>
                      <a:pt x="52" y="21"/>
                      <a:pt x="51" y="21"/>
                    </a:cubicBezTo>
                    <a:cubicBezTo>
                      <a:pt x="50" y="21"/>
                      <a:pt x="50" y="16"/>
                      <a:pt x="49" y="16"/>
                    </a:cubicBezTo>
                    <a:cubicBezTo>
                      <a:pt x="47" y="17"/>
                      <a:pt x="39" y="15"/>
                      <a:pt x="37" y="15"/>
                    </a:cubicBezTo>
                    <a:cubicBezTo>
                      <a:pt x="36" y="14"/>
                      <a:pt x="32" y="14"/>
                      <a:pt x="32" y="16"/>
                    </a:cubicBezTo>
                    <a:cubicBezTo>
                      <a:pt x="31" y="17"/>
                      <a:pt x="27" y="16"/>
                      <a:pt x="26" y="18"/>
                    </a:cubicBezTo>
                    <a:cubicBezTo>
                      <a:pt x="25" y="19"/>
                      <a:pt x="22" y="20"/>
                      <a:pt x="21" y="21"/>
                    </a:cubicBezTo>
                    <a:cubicBezTo>
                      <a:pt x="20" y="23"/>
                      <a:pt x="16" y="23"/>
                      <a:pt x="15" y="25"/>
                    </a:cubicBezTo>
                    <a:cubicBezTo>
                      <a:pt x="14" y="27"/>
                      <a:pt x="9" y="28"/>
                      <a:pt x="7" y="28"/>
                    </a:cubicBezTo>
                    <a:cubicBezTo>
                      <a:pt x="6" y="29"/>
                      <a:pt x="2" y="29"/>
                      <a:pt x="2" y="30"/>
                    </a:cubicBezTo>
                    <a:cubicBezTo>
                      <a:pt x="2" y="31"/>
                      <a:pt x="1" y="31"/>
                      <a:pt x="0" y="31"/>
                    </a:cubicBezTo>
                    <a:cubicBezTo>
                      <a:pt x="1" y="31"/>
                      <a:pt x="1" y="32"/>
                      <a:pt x="1" y="32"/>
                    </a:cubicBezTo>
                    <a:cubicBezTo>
                      <a:pt x="2" y="37"/>
                      <a:pt x="4" y="37"/>
                      <a:pt x="7" y="39"/>
                    </a:cubicBezTo>
                    <a:cubicBezTo>
                      <a:pt x="9" y="41"/>
                      <a:pt x="11" y="43"/>
                      <a:pt x="14" y="43"/>
                    </a:cubicBezTo>
                    <a:cubicBezTo>
                      <a:pt x="16" y="43"/>
                      <a:pt x="20" y="47"/>
                      <a:pt x="21" y="49"/>
                    </a:cubicBezTo>
                    <a:cubicBezTo>
                      <a:pt x="21" y="51"/>
                      <a:pt x="23" y="54"/>
                      <a:pt x="25" y="55"/>
                    </a:cubicBezTo>
                    <a:cubicBezTo>
                      <a:pt x="26" y="56"/>
                      <a:pt x="24" y="60"/>
                      <a:pt x="24" y="63"/>
                    </a:cubicBezTo>
                    <a:cubicBezTo>
                      <a:pt x="24" y="66"/>
                      <a:pt x="21" y="67"/>
                      <a:pt x="23" y="70"/>
                    </a:cubicBezTo>
                    <a:cubicBezTo>
                      <a:pt x="24" y="73"/>
                      <a:pt x="37" y="74"/>
                      <a:pt x="41" y="74"/>
                    </a:cubicBezTo>
                    <a:cubicBezTo>
                      <a:pt x="44" y="74"/>
                      <a:pt x="46" y="78"/>
                      <a:pt x="47" y="78"/>
                    </a:cubicBezTo>
                    <a:cubicBezTo>
                      <a:pt x="49" y="78"/>
                      <a:pt x="49" y="81"/>
                      <a:pt x="52" y="81"/>
                    </a:cubicBezTo>
                    <a:cubicBezTo>
                      <a:pt x="55" y="82"/>
                      <a:pt x="57" y="83"/>
                      <a:pt x="58" y="88"/>
                    </a:cubicBezTo>
                    <a:cubicBezTo>
                      <a:pt x="59" y="93"/>
                      <a:pt x="62" y="94"/>
                      <a:pt x="63" y="96"/>
                    </a:cubicBezTo>
                    <a:cubicBezTo>
                      <a:pt x="63" y="98"/>
                      <a:pt x="69" y="97"/>
                      <a:pt x="73" y="97"/>
                    </a:cubicBezTo>
                    <a:cubicBezTo>
                      <a:pt x="77" y="98"/>
                      <a:pt x="89" y="97"/>
                      <a:pt x="92" y="98"/>
                    </a:cubicBezTo>
                    <a:cubicBezTo>
                      <a:pt x="95" y="98"/>
                      <a:pt x="103" y="98"/>
                      <a:pt x="107" y="101"/>
                    </a:cubicBezTo>
                    <a:cubicBezTo>
                      <a:pt x="111" y="104"/>
                      <a:pt x="113" y="102"/>
                      <a:pt x="116" y="103"/>
                    </a:cubicBezTo>
                    <a:cubicBezTo>
                      <a:pt x="118" y="105"/>
                      <a:pt x="120" y="106"/>
                      <a:pt x="124" y="105"/>
                    </a:cubicBezTo>
                    <a:cubicBezTo>
                      <a:pt x="128" y="105"/>
                      <a:pt x="128" y="108"/>
                      <a:pt x="130" y="108"/>
                    </a:cubicBezTo>
                    <a:cubicBezTo>
                      <a:pt x="133" y="109"/>
                      <a:pt x="137" y="104"/>
                      <a:pt x="144" y="101"/>
                    </a:cubicBezTo>
                    <a:cubicBezTo>
                      <a:pt x="151" y="98"/>
                      <a:pt x="159" y="100"/>
                      <a:pt x="162" y="101"/>
                    </a:cubicBezTo>
                    <a:cubicBezTo>
                      <a:pt x="166" y="101"/>
                      <a:pt x="173" y="99"/>
                      <a:pt x="177" y="94"/>
                    </a:cubicBezTo>
                    <a:cubicBezTo>
                      <a:pt x="181" y="90"/>
                      <a:pt x="186" y="91"/>
                      <a:pt x="187" y="87"/>
                    </a:cubicBezTo>
                    <a:cubicBezTo>
                      <a:pt x="187" y="82"/>
                      <a:pt x="183" y="81"/>
                      <a:pt x="185" y="77"/>
                    </a:cubicBezTo>
                    <a:cubicBezTo>
                      <a:pt x="187" y="74"/>
                      <a:pt x="190" y="74"/>
                      <a:pt x="192" y="75"/>
                    </a:cubicBezTo>
                    <a:cubicBezTo>
                      <a:pt x="194" y="76"/>
                      <a:pt x="200" y="78"/>
                      <a:pt x="205" y="74"/>
                    </a:cubicBezTo>
                    <a:cubicBezTo>
                      <a:pt x="210" y="70"/>
                      <a:pt x="213" y="71"/>
                      <a:pt x="217" y="70"/>
                    </a:cubicBezTo>
                    <a:cubicBezTo>
                      <a:pt x="222" y="70"/>
                      <a:pt x="221" y="67"/>
                      <a:pt x="224" y="64"/>
                    </a:cubicBezTo>
                    <a:cubicBezTo>
                      <a:pt x="228" y="61"/>
                      <a:pt x="231" y="60"/>
                      <a:pt x="234" y="60"/>
                    </a:cubicBezTo>
                    <a:cubicBezTo>
                      <a:pt x="237" y="60"/>
                      <a:pt x="242" y="56"/>
                      <a:pt x="245" y="58"/>
                    </a:cubicBezTo>
                    <a:cubicBezTo>
                      <a:pt x="248" y="59"/>
                      <a:pt x="252" y="59"/>
                      <a:pt x="253" y="56"/>
                    </a:cubicBezTo>
                    <a:cubicBezTo>
                      <a:pt x="253" y="54"/>
                      <a:pt x="245" y="49"/>
                      <a:pt x="243"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6" name="Freeform 52">
                <a:extLst>
                  <a:ext uri="{FF2B5EF4-FFF2-40B4-BE49-F238E27FC236}">
                    <a16:creationId xmlns:a16="http://schemas.microsoft.com/office/drawing/2014/main" id="{E4DCD4BC-3A75-4B90-9281-A1D0DB1FD10E}"/>
                  </a:ext>
                </a:extLst>
              </p:cNvPr>
              <p:cNvSpPr>
                <a:spLocks/>
              </p:cNvSpPr>
              <p:nvPr/>
            </p:nvSpPr>
            <p:spPr bwMode="auto">
              <a:xfrm>
                <a:off x="5560879" y="3457416"/>
                <a:ext cx="10038" cy="25095"/>
              </a:xfrm>
              <a:custGeom>
                <a:avLst/>
                <a:gdLst>
                  <a:gd name="T0" fmla="*/ 2 w 4"/>
                  <a:gd name="T1" fmla="*/ 0 h 11"/>
                  <a:gd name="T2" fmla="*/ 0 w 4"/>
                  <a:gd name="T3" fmla="*/ 6 h 11"/>
                  <a:gd name="T4" fmla="*/ 3 w 4"/>
                  <a:gd name="T5" fmla="*/ 11 h 11"/>
                  <a:gd name="T6" fmla="*/ 4 w 4"/>
                  <a:gd name="T7" fmla="*/ 1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0"/>
                      <a:pt x="0" y="5"/>
                      <a:pt x="0" y="6"/>
                    </a:cubicBezTo>
                    <a:cubicBezTo>
                      <a:pt x="0" y="6"/>
                      <a:pt x="1" y="8"/>
                      <a:pt x="3" y="11"/>
                    </a:cubicBezTo>
                    <a:cubicBezTo>
                      <a:pt x="4" y="7"/>
                      <a:pt x="4" y="2"/>
                      <a:pt x="4" y="1"/>
                    </a:cubicBezTo>
                    <a:cubicBezTo>
                      <a:pt x="4" y="1"/>
                      <a:pt x="4" y="0"/>
                      <a:pt x="4" y="0"/>
                    </a:cubicBezTo>
                    <a:cubicBezTo>
                      <a:pt x="3" y="0"/>
                      <a:pt x="2" y="0"/>
                      <a:pt x="2"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7" name="Freeform 53">
                <a:extLst>
                  <a:ext uri="{FF2B5EF4-FFF2-40B4-BE49-F238E27FC236}">
                    <a16:creationId xmlns:a16="http://schemas.microsoft.com/office/drawing/2014/main" id="{43057A79-9A5B-4FDA-B309-765AB68A865E}"/>
                  </a:ext>
                </a:extLst>
              </p:cNvPr>
              <p:cNvSpPr>
                <a:spLocks/>
              </p:cNvSpPr>
              <p:nvPr/>
            </p:nvSpPr>
            <p:spPr bwMode="auto">
              <a:xfrm>
                <a:off x="5545823" y="3441105"/>
                <a:ext cx="27604" cy="75284"/>
              </a:xfrm>
              <a:custGeom>
                <a:avLst/>
                <a:gdLst>
                  <a:gd name="T0" fmla="*/ 6 w 12"/>
                  <a:gd name="T1" fmla="*/ 33 h 33"/>
                  <a:gd name="T2" fmla="*/ 7 w 12"/>
                  <a:gd name="T3" fmla="*/ 33 h 33"/>
                  <a:gd name="T4" fmla="*/ 9 w 12"/>
                  <a:gd name="T5" fmla="*/ 22 h 33"/>
                  <a:gd name="T6" fmla="*/ 10 w 12"/>
                  <a:gd name="T7" fmla="*/ 18 h 33"/>
                  <a:gd name="T8" fmla="*/ 7 w 12"/>
                  <a:gd name="T9" fmla="*/ 13 h 33"/>
                  <a:gd name="T10" fmla="*/ 9 w 12"/>
                  <a:gd name="T11" fmla="*/ 7 h 33"/>
                  <a:gd name="T12" fmla="*/ 11 w 12"/>
                  <a:gd name="T13" fmla="*/ 7 h 33"/>
                  <a:gd name="T14" fmla="*/ 12 w 12"/>
                  <a:gd name="T15" fmla="*/ 1 h 33"/>
                  <a:gd name="T16" fmla="*/ 8 w 12"/>
                  <a:gd name="T17" fmla="*/ 0 h 33"/>
                  <a:gd name="T18" fmla="*/ 7 w 12"/>
                  <a:gd name="T19" fmla="*/ 3 h 33"/>
                  <a:gd name="T20" fmla="*/ 0 w 12"/>
                  <a:gd name="T21" fmla="*/ 18 h 33"/>
                  <a:gd name="T22" fmla="*/ 6 w 12"/>
                  <a:gd name="T23" fmla="*/ 32 h 33"/>
                  <a:gd name="T24" fmla="*/ 6 w 1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3">
                    <a:moveTo>
                      <a:pt x="6" y="33"/>
                    </a:moveTo>
                    <a:cubicBezTo>
                      <a:pt x="6" y="33"/>
                      <a:pt x="6" y="33"/>
                      <a:pt x="7" y="33"/>
                    </a:cubicBezTo>
                    <a:cubicBezTo>
                      <a:pt x="7" y="28"/>
                      <a:pt x="8" y="23"/>
                      <a:pt x="9" y="22"/>
                    </a:cubicBezTo>
                    <a:cubicBezTo>
                      <a:pt x="10" y="21"/>
                      <a:pt x="10" y="19"/>
                      <a:pt x="10" y="18"/>
                    </a:cubicBezTo>
                    <a:cubicBezTo>
                      <a:pt x="8" y="15"/>
                      <a:pt x="7" y="13"/>
                      <a:pt x="7" y="13"/>
                    </a:cubicBezTo>
                    <a:cubicBezTo>
                      <a:pt x="7" y="12"/>
                      <a:pt x="8" y="7"/>
                      <a:pt x="9" y="7"/>
                    </a:cubicBezTo>
                    <a:cubicBezTo>
                      <a:pt x="9" y="7"/>
                      <a:pt x="10" y="7"/>
                      <a:pt x="11" y="7"/>
                    </a:cubicBezTo>
                    <a:cubicBezTo>
                      <a:pt x="12" y="5"/>
                      <a:pt x="12" y="3"/>
                      <a:pt x="12" y="1"/>
                    </a:cubicBezTo>
                    <a:cubicBezTo>
                      <a:pt x="8" y="0"/>
                      <a:pt x="8" y="0"/>
                      <a:pt x="8" y="0"/>
                    </a:cubicBezTo>
                    <a:cubicBezTo>
                      <a:pt x="7" y="1"/>
                      <a:pt x="7" y="2"/>
                      <a:pt x="7" y="3"/>
                    </a:cubicBezTo>
                    <a:cubicBezTo>
                      <a:pt x="6" y="8"/>
                      <a:pt x="2" y="15"/>
                      <a:pt x="0" y="18"/>
                    </a:cubicBezTo>
                    <a:cubicBezTo>
                      <a:pt x="6" y="32"/>
                      <a:pt x="6" y="32"/>
                      <a:pt x="6" y="32"/>
                    </a:cubicBezTo>
                    <a:lnTo>
                      <a:pt x="6"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8" name="Freeform 54">
                <a:extLst>
                  <a:ext uri="{FF2B5EF4-FFF2-40B4-BE49-F238E27FC236}">
                    <a16:creationId xmlns:a16="http://schemas.microsoft.com/office/drawing/2014/main" id="{20BABA54-239B-42B8-BA6A-A96F6921FAE5}"/>
                  </a:ext>
                </a:extLst>
              </p:cNvPr>
              <p:cNvSpPr>
                <a:spLocks/>
              </p:cNvSpPr>
              <p:nvPr/>
            </p:nvSpPr>
            <p:spPr bwMode="auto">
              <a:xfrm>
                <a:off x="5560879" y="3438596"/>
                <a:ext cx="79048" cy="87831"/>
              </a:xfrm>
              <a:custGeom>
                <a:avLst/>
                <a:gdLst>
                  <a:gd name="T0" fmla="*/ 31 w 34"/>
                  <a:gd name="T1" fmla="*/ 0 h 38"/>
                  <a:gd name="T2" fmla="*/ 21 w 34"/>
                  <a:gd name="T3" fmla="*/ 5 h 38"/>
                  <a:gd name="T4" fmla="*/ 13 w 34"/>
                  <a:gd name="T5" fmla="*/ 9 h 38"/>
                  <a:gd name="T6" fmla="*/ 6 w 34"/>
                  <a:gd name="T7" fmla="*/ 5 h 38"/>
                  <a:gd name="T8" fmla="*/ 5 w 34"/>
                  <a:gd name="T9" fmla="*/ 2 h 38"/>
                  <a:gd name="T10" fmla="*/ 5 w 34"/>
                  <a:gd name="T11" fmla="*/ 2 h 38"/>
                  <a:gd name="T12" fmla="*/ 4 w 34"/>
                  <a:gd name="T13" fmla="*/ 9 h 38"/>
                  <a:gd name="T14" fmla="*/ 2 w 34"/>
                  <a:gd name="T15" fmla="*/ 23 h 38"/>
                  <a:gd name="T16" fmla="*/ 0 w 34"/>
                  <a:gd name="T17" fmla="*/ 34 h 38"/>
                  <a:gd name="T18" fmla="*/ 7 w 34"/>
                  <a:gd name="T19" fmla="*/ 37 h 38"/>
                  <a:gd name="T20" fmla="*/ 13 w 34"/>
                  <a:gd name="T21" fmla="*/ 33 h 38"/>
                  <a:gd name="T22" fmla="*/ 18 w 34"/>
                  <a:gd name="T23" fmla="*/ 30 h 38"/>
                  <a:gd name="T24" fmla="*/ 23 w 34"/>
                  <a:gd name="T25" fmla="*/ 26 h 38"/>
                  <a:gd name="T26" fmla="*/ 17 w 34"/>
                  <a:gd name="T27" fmla="*/ 19 h 38"/>
                  <a:gd name="T28" fmla="*/ 25 w 34"/>
                  <a:gd name="T29" fmla="*/ 14 h 38"/>
                  <a:gd name="T30" fmla="*/ 33 w 34"/>
                  <a:gd name="T31" fmla="*/ 12 h 38"/>
                  <a:gd name="T32" fmla="*/ 34 w 34"/>
                  <a:gd name="T33" fmla="*/ 12 h 38"/>
                  <a:gd name="T34" fmla="*/ 32 w 34"/>
                  <a:gd name="T35" fmla="*/ 4 h 38"/>
                  <a:gd name="T36" fmla="*/ 31 w 34"/>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8">
                    <a:moveTo>
                      <a:pt x="31" y="0"/>
                    </a:moveTo>
                    <a:cubicBezTo>
                      <a:pt x="26" y="3"/>
                      <a:pt x="22" y="5"/>
                      <a:pt x="21" y="5"/>
                    </a:cubicBezTo>
                    <a:cubicBezTo>
                      <a:pt x="19"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1"/>
                      <a:pt x="2" y="23"/>
                    </a:cubicBezTo>
                    <a:cubicBezTo>
                      <a:pt x="1" y="24"/>
                      <a:pt x="0" y="29"/>
                      <a:pt x="0" y="34"/>
                    </a:cubicBezTo>
                    <a:cubicBezTo>
                      <a:pt x="2" y="36"/>
                      <a:pt x="5" y="37"/>
                      <a:pt x="7" y="37"/>
                    </a:cubicBezTo>
                    <a:cubicBezTo>
                      <a:pt x="10" y="38"/>
                      <a:pt x="13" y="34"/>
                      <a:pt x="13" y="33"/>
                    </a:cubicBezTo>
                    <a:cubicBezTo>
                      <a:pt x="13" y="31"/>
                      <a:pt x="16" y="30"/>
                      <a:pt x="18" y="30"/>
                    </a:cubicBezTo>
                    <a:cubicBezTo>
                      <a:pt x="21" y="30"/>
                      <a:pt x="21" y="27"/>
                      <a:pt x="23" y="26"/>
                    </a:cubicBezTo>
                    <a:cubicBezTo>
                      <a:pt x="25" y="26"/>
                      <a:pt x="19" y="20"/>
                      <a:pt x="17" y="19"/>
                    </a:cubicBezTo>
                    <a:cubicBezTo>
                      <a:pt x="15" y="19"/>
                      <a:pt x="19" y="15"/>
                      <a:pt x="25" y="14"/>
                    </a:cubicBezTo>
                    <a:cubicBezTo>
                      <a:pt x="31" y="14"/>
                      <a:pt x="30" y="12"/>
                      <a:pt x="33" y="12"/>
                    </a:cubicBezTo>
                    <a:cubicBezTo>
                      <a:pt x="33" y="12"/>
                      <a:pt x="34" y="12"/>
                      <a:pt x="34" y="12"/>
                    </a:cubicBezTo>
                    <a:cubicBezTo>
                      <a:pt x="33" y="9"/>
                      <a:pt x="32" y="6"/>
                      <a:pt x="32" y="4"/>
                    </a:cubicBezTo>
                    <a:cubicBezTo>
                      <a:pt x="31" y="3"/>
                      <a:pt x="31" y="1"/>
                      <a:pt x="31"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9" name="Freeform 55">
                <a:extLst>
                  <a:ext uri="{FF2B5EF4-FFF2-40B4-BE49-F238E27FC236}">
                    <a16:creationId xmlns:a16="http://schemas.microsoft.com/office/drawing/2014/main" id="{0CF4CECE-1445-4497-9D66-595B14CACB00}"/>
                  </a:ext>
                </a:extLst>
              </p:cNvPr>
              <p:cNvSpPr>
                <a:spLocks/>
              </p:cNvSpPr>
              <p:nvPr/>
            </p:nvSpPr>
            <p:spPr bwMode="auto">
              <a:xfrm>
                <a:off x="6209573" y="3226547"/>
                <a:ext cx="202011" cy="87831"/>
              </a:xfrm>
              <a:custGeom>
                <a:avLst/>
                <a:gdLst>
                  <a:gd name="T0" fmla="*/ 81 w 88"/>
                  <a:gd name="T1" fmla="*/ 8 h 38"/>
                  <a:gd name="T2" fmla="*/ 73 w 88"/>
                  <a:gd name="T3" fmla="*/ 5 h 38"/>
                  <a:gd name="T4" fmla="*/ 53 w 88"/>
                  <a:gd name="T5" fmla="*/ 4 h 38"/>
                  <a:gd name="T6" fmla="*/ 42 w 88"/>
                  <a:gd name="T7" fmla="*/ 1 h 38"/>
                  <a:gd name="T8" fmla="*/ 34 w 88"/>
                  <a:gd name="T9" fmla="*/ 4 h 38"/>
                  <a:gd name="T10" fmla="*/ 26 w 88"/>
                  <a:gd name="T11" fmla="*/ 6 h 38"/>
                  <a:gd name="T12" fmla="*/ 15 w 88"/>
                  <a:gd name="T13" fmla="*/ 6 h 38"/>
                  <a:gd name="T14" fmla="*/ 10 w 88"/>
                  <a:gd name="T15" fmla="*/ 11 h 38"/>
                  <a:gd name="T16" fmla="*/ 8 w 88"/>
                  <a:gd name="T17" fmla="*/ 16 h 38"/>
                  <a:gd name="T18" fmla="*/ 11 w 88"/>
                  <a:gd name="T19" fmla="*/ 18 h 38"/>
                  <a:gd name="T20" fmla="*/ 17 w 88"/>
                  <a:gd name="T21" fmla="*/ 18 h 38"/>
                  <a:gd name="T22" fmla="*/ 28 w 88"/>
                  <a:gd name="T23" fmla="*/ 23 h 38"/>
                  <a:gd name="T24" fmla="*/ 25 w 88"/>
                  <a:gd name="T25" fmla="*/ 27 h 38"/>
                  <a:gd name="T26" fmla="*/ 17 w 88"/>
                  <a:gd name="T27" fmla="*/ 29 h 38"/>
                  <a:gd name="T28" fmla="*/ 6 w 88"/>
                  <a:gd name="T29" fmla="*/ 30 h 38"/>
                  <a:gd name="T30" fmla="*/ 0 w 88"/>
                  <a:gd name="T31" fmla="*/ 35 h 38"/>
                  <a:gd name="T32" fmla="*/ 11 w 88"/>
                  <a:gd name="T33" fmla="*/ 36 h 38"/>
                  <a:gd name="T34" fmla="*/ 19 w 88"/>
                  <a:gd name="T35" fmla="*/ 36 h 38"/>
                  <a:gd name="T36" fmla="*/ 25 w 88"/>
                  <a:gd name="T37" fmla="*/ 38 h 38"/>
                  <a:gd name="T38" fmla="*/ 36 w 88"/>
                  <a:gd name="T39" fmla="*/ 37 h 38"/>
                  <a:gd name="T40" fmla="*/ 37 w 88"/>
                  <a:gd name="T41" fmla="*/ 33 h 38"/>
                  <a:gd name="T42" fmla="*/ 41 w 88"/>
                  <a:gd name="T43" fmla="*/ 31 h 38"/>
                  <a:gd name="T44" fmla="*/ 45 w 88"/>
                  <a:gd name="T45" fmla="*/ 28 h 38"/>
                  <a:gd name="T46" fmla="*/ 50 w 88"/>
                  <a:gd name="T47" fmla="*/ 26 h 38"/>
                  <a:gd name="T48" fmla="*/ 55 w 88"/>
                  <a:gd name="T49" fmla="*/ 28 h 38"/>
                  <a:gd name="T50" fmla="*/ 60 w 88"/>
                  <a:gd name="T51" fmla="*/ 25 h 38"/>
                  <a:gd name="T52" fmla="*/ 67 w 88"/>
                  <a:gd name="T53" fmla="*/ 23 h 38"/>
                  <a:gd name="T54" fmla="*/ 73 w 88"/>
                  <a:gd name="T55" fmla="*/ 19 h 38"/>
                  <a:gd name="T56" fmla="*/ 80 w 88"/>
                  <a:gd name="T57" fmla="*/ 15 h 38"/>
                  <a:gd name="T58" fmla="*/ 87 w 88"/>
                  <a:gd name="T59" fmla="*/ 12 h 38"/>
                  <a:gd name="T60" fmla="*/ 88 w 88"/>
                  <a:gd name="T61" fmla="*/ 10 h 38"/>
                  <a:gd name="T62" fmla="*/ 81 w 88"/>
                  <a:gd name="T6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1" y="8"/>
                    </a:moveTo>
                    <a:cubicBezTo>
                      <a:pt x="78" y="4"/>
                      <a:pt x="77" y="6"/>
                      <a:pt x="73" y="5"/>
                    </a:cubicBezTo>
                    <a:cubicBezTo>
                      <a:pt x="70" y="4"/>
                      <a:pt x="55" y="3"/>
                      <a:pt x="53" y="4"/>
                    </a:cubicBezTo>
                    <a:cubicBezTo>
                      <a:pt x="50" y="5"/>
                      <a:pt x="44" y="2"/>
                      <a:pt x="42" y="1"/>
                    </a:cubicBezTo>
                    <a:cubicBezTo>
                      <a:pt x="40" y="0"/>
                      <a:pt x="34" y="1"/>
                      <a:pt x="34" y="4"/>
                    </a:cubicBezTo>
                    <a:cubicBezTo>
                      <a:pt x="33" y="8"/>
                      <a:pt x="31" y="8"/>
                      <a:pt x="26" y="6"/>
                    </a:cubicBezTo>
                    <a:cubicBezTo>
                      <a:pt x="22" y="3"/>
                      <a:pt x="16" y="3"/>
                      <a:pt x="15" y="6"/>
                    </a:cubicBezTo>
                    <a:cubicBezTo>
                      <a:pt x="15" y="8"/>
                      <a:pt x="12" y="11"/>
                      <a:pt x="10" y="11"/>
                    </a:cubicBezTo>
                    <a:cubicBezTo>
                      <a:pt x="10" y="12"/>
                      <a:pt x="9" y="14"/>
                      <a:pt x="8" y="16"/>
                    </a:cubicBezTo>
                    <a:cubicBezTo>
                      <a:pt x="9" y="16"/>
                      <a:pt x="10" y="17"/>
                      <a:pt x="11" y="18"/>
                    </a:cubicBezTo>
                    <a:cubicBezTo>
                      <a:pt x="13" y="20"/>
                      <a:pt x="17" y="20"/>
                      <a:pt x="17" y="18"/>
                    </a:cubicBezTo>
                    <a:cubicBezTo>
                      <a:pt x="18" y="16"/>
                      <a:pt x="25" y="20"/>
                      <a:pt x="28" y="23"/>
                    </a:cubicBezTo>
                    <a:cubicBezTo>
                      <a:pt x="32" y="26"/>
                      <a:pt x="27" y="24"/>
                      <a:pt x="25" y="27"/>
                    </a:cubicBezTo>
                    <a:cubicBezTo>
                      <a:pt x="23" y="31"/>
                      <a:pt x="19" y="27"/>
                      <a:pt x="17" y="29"/>
                    </a:cubicBezTo>
                    <a:cubicBezTo>
                      <a:pt x="16" y="30"/>
                      <a:pt x="8" y="31"/>
                      <a:pt x="6" y="30"/>
                    </a:cubicBezTo>
                    <a:cubicBezTo>
                      <a:pt x="3" y="30"/>
                      <a:pt x="0" y="33"/>
                      <a:pt x="0" y="35"/>
                    </a:cubicBezTo>
                    <a:cubicBezTo>
                      <a:pt x="0" y="37"/>
                      <a:pt x="8" y="34"/>
                      <a:pt x="11" y="36"/>
                    </a:cubicBezTo>
                    <a:cubicBezTo>
                      <a:pt x="14" y="38"/>
                      <a:pt x="17" y="34"/>
                      <a:pt x="19" y="36"/>
                    </a:cubicBezTo>
                    <a:cubicBezTo>
                      <a:pt x="20" y="38"/>
                      <a:pt x="24" y="37"/>
                      <a:pt x="25" y="38"/>
                    </a:cubicBezTo>
                    <a:cubicBezTo>
                      <a:pt x="27" y="38"/>
                      <a:pt x="36" y="37"/>
                      <a:pt x="36" y="37"/>
                    </a:cubicBezTo>
                    <a:cubicBezTo>
                      <a:pt x="37" y="36"/>
                      <a:pt x="37" y="34"/>
                      <a:pt x="37" y="33"/>
                    </a:cubicBezTo>
                    <a:cubicBezTo>
                      <a:pt x="37" y="31"/>
                      <a:pt x="39" y="31"/>
                      <a:pt x="41" y="31"/>
                    </a:cubicBezTo>
                    <a:cubicBezTo>
                      <a:pt x="42" y="30"/>
                      <a:pt x="44" y="28"/>
                      <a:pt x="45" y="28"/>
                    </a:cubicBezTo>
                    <a:cubicBezTo>
                      <a:pt x="47" y="28"/>
                      <a:pt x="48" y="26"/>
                      <a:pt x="50" y="26"/>
                    </a:cubicBezTo>
                    <a:cubicBezTo>
                      <a:pt x="51" y="27"/>
                      <a:pt x="53" y="29"/>
                      <a:pt x="55" y="28"/>
                    </a:cubicBezTo>
                    <a:cubicBezTo>
                      <a:pt x="57" y="26"/>
                      <a:pt x="57" y="28"/>
                      <a:pt x="60" y="25"/>
                    </a:cubicBezTo>
                    <a:cubicBezTo>
                      <a:pt x="62" y="22"/>
                      <a:pt x="64" y="22"/>
                      <a:pt x="67" y="23"/>
                    </a:cubicBezTo>
                    <a:cubicBezTo>
                      <a:pt x="71" y="23"/>
                      <a:pt x="72" y="21"/>
                      <a:pt x="73" y="19"/>
                    </a:cubicBezTo>
                    <a:cubicBezTo>
                      <a:pt x="75" y="17"/>
                      <a:pt x="78" y="17"/>
                      <a:pt x="80" y="15"/>
                    </a:cubicBezTo>
                    <a:cubicBezTo>
                      <a:pt x="82" y="14"/>
                      <a:pt x="86" y="12"/>
                      <a:pt x="87" y="12"/>
                    </a:cubicBezTo>
                    <a:cubicBezTo>
                      <a:pt x="87" y="12"/>
                      <a:pt x="88" y="11"/>
                      <a:pt x="88" y="10"/>
                    </a:cubicBezTo>
                    <a:cubicBezTo>
                      <a:pt x="85" y="8"/>
                      <a:pt x="83" y="11"/>
                      <a:pt x="81"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0" name="Freeform 56">
                <a:extLst>
                  <a:ext uri="{FF2B5EF4-FFF2-40B4-BE49-F238E27FC236}">
                    <a16:creationId xmlns:a16="http://schemas.microsoft.com/office/drawing/2014/main" id="{167C9983-CE57-4F8C-A492-E713F060F675}"/>
                  </a:ext>
                </a:extLst>
              </p:cNvPr>
              <p:cNvSpPr>
                <a:spLocks/>
              </p:cNvSpPr>
              <p:nvPr/>
            </p:nvSpPr>
            <p:spPr bwMode="auto">
              <a:xfrm>
                <a:off x="5653729" y="3217764"/>
                <a:ext cx="129237" cy="57717"/>
              </a:xfrm>
              <a:custGeom>
                <a:avLst/>
                <a:gdLst>
                  <a:gd name="T0" fmla="*/ 22 w 56"/>
                  <a:gd name="T1" fmla="*/ 19 h 25"/>
                  <a:gd name="T2" fmla="*/ 27 w 56"/>
                  <a:gd name="T3" fmla="*/ 24 h 25"/>
                  <a:gd name="T4" fmla="*/ 28 w 56"/>
                  <a:gd name="T5" fmla="*/ 24 h 25"/>
                  <a:gd name="T6" fmla="*/ 36 w 56"/>
                  <a:gd name="T7" fmla="*/ 23 h 25"/>
                  <a:gd name="T8" fmla="*/ 43 w 56"/>
                  <a:gd name="T9" fmla="*/ 23 h 25"/>
                  <a:gd name="T10" fmla="*/ 43 w 56"/>
                  <a:gd name="T11" fmla="*/ 21 h 25"/>
                  <a:gd name="T12" fmla="*/ 48 w 56"/>
                  <a:gd name="T13" fmla="*/ 23 h 25"/>
                  <a:gd name="T14" fmla="*/ 54 w 56"/>
                  <a:gd name="T15" fmla="*/ 24 h 25"/>
                  <a:gd name="T16" fmla="*/ 52 w 56"/>
                  <a:gd name="T17" fmla="*/ 20 h 25"/>
                  <a:gd name="T18" fmla="*/ 53 w 56"/>
                  <a:gd name="T19" fmla="*/ 17 h 25"/>
                  <a:gd name="T20" fmla="*/ 48 w 56"/>
                  <a:gd name="T21" fmla="*/ 15 h 25"/>
                  <a:gd name="T22" fmla="*/ 46 w 56"/>
                  <a:gd name="T23" fmla="*/ 10 h 25"/>
                  <a:gd name="T24" fmla="*/ 43 w 56"/>
                  <a:gd name="T25" fmla="*/ 9 h 25"/>
                  <a:gd name="T26" fmla="*/ 35 w 56"/>
                  <a:gd name="T27" fmla="*/ 10 h 25"/>
                  <a:gd name="T28" fmla="*/ 30 w 56"/>
                  <a:gd name="T29" fmla="*/ 7 h 25"/>
                  <a:gd name="T30" fmla="*/ 25 w 56"/>
                  <a:gd name="T31" fmla="*/ 4 h 25"/>
                  <a:gd name="T32" fmla="*/ 12 w 56"/>
                  <a:gd name="T33" fmla="*/ 3 h 25"/>
                  <a:gd name="T34" fmla="*/ 3 w 56"/>
                  <a:gd name="T35" fmla="*/ 0 h 25"/>
                  <a:gd name="T36" fmla="*/ 0 w 56"/>
                  <a:gd name="T37" fmla="*/ 1 h 25"/>
                  <a:gd name="T38" fmla="*/ 12 w 56"/>
                  <a:gd name="T39" fmla="*/ 8 h 25"/>
                  <a:gd name="T40" fmla="*/ 15 w 56"/>
                  <a:gd name="T41" fmla="*/ 17 h 25"/>
                  <a:gd name="T42" fmla="*/ 13 w 56"/>
                  <a:gd name="T43" fmla="*/ 19 h 25"/>
                  <a:gd name="T44" fmla="*/ 22 w 56"/>
                  <a:gd name="T4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2" y="19"/>
                    </a:moveTo>
                    <a:cubicBezTo>
                      <a:pt x="24" y="18"/>
                      <a:pt x="25" y="21"/>
                      <a:pt x="27" y="24"/>
                    </a:cubicBezTo>
                    <a:cubicBezTo>
                      <a:pt x="28" y="24"/>
                      <a:pt x="28" y="24"/>
                      <a:pt x="28" y="24"/>
                    </a:cubicBezTo>
                    <a:cubicBezTo>
                      <a:pt x="31" y="24"/>
                      <a:pt x="33" y="23"/>
                      <a:pt x="36" y="23"/>
                    </a:cubicBezTo>
                    <a:cubicBezTo>
                      <a:pt x="38" y="22"/>
                      <a:pt x="41" y="23"/>
                      <a:pt x="43" y="23"/>
                    </a:cubicBezTo>
                    <a:cubicBezTo>
                      <a:pt x="43" y="23"/>
                      <a:pt x="42" y="22"/>
                      <a:pt x="43" y="21"/>
                    </a:cubicBezTo>
                    <a:cubicBezTo>
                      <a:pt x="43" y="20"/>
                      <a:pt x="47" y="22"/>
                      <a:pt x="48" y="23"/>
                    </a:cubicBezTo>
                    <a:cubicBezTo>
                      <a:pt x="49" y="24"/>
                      <a:pt x="53" y="25"/>
                      <a:pt x="54" y="24"/>
                    </a:cubicBezTo>
                    <a:cubicBezTo>
                      <a:pt x="56" y="22"/>
                      <a:pt x="52" y="21"/>
                      <a:pt x="52" y="20"/>
                    </a:cubicBezTo>
                    <a:cubicBezTo>
                      <a:pt x="51" y="19"/>
                      <a:pt x="52" y="18"/>
                      <a:pt x="53" y="17"/>
                    </a:cubicBezTo>
                    <a:cubicBezTo>
                      <a:pt x="51" y="16"/>
                      <a:pt x="49" y="14"/>
                      <a:pt x="48" y="15"/>
                    </a:cubicBezTo>
                    <a:cubicBezTo>
                      <a:pt x="47" y="15"/>
                      <a:pt x="47" y="10"/>
                      <a:pt x="46" y="10"/>
                    </a:cubicBezTo>
                    <a:cubicBezTo>
                      <a:pt x="44" y="10"/>
                      <a:pt x="44" y="9"/>
                      <a:pt x="43" y="9"/>
                    </a:cubicBezTo>
                    <a:cubicBezTo>
                      <a:pt x="42" y="9"/>
                      <a:pt x="36" y="9"/>
                      <a:pt x="35" y="10"/>
                    </a:cubicBezTo>
                    <a:cubicBezTo>
                      <a:pt x="33" y="11"/>
                      <a:pt x="32" y="7"/>
                      <a:pt x="30" y="7"/>
                    </a:cubicBezTo>
                    <a:cubicBezTo>
                      <a:pt x="28" y="7"/>
                      <a:pt x="26" y="5"/>
                      <a:pt x="25" y="4"/>
                    </a:cubicBezTo>
                    <a:cubicBezTo>
                      <a:pt x="24" y="2"/>
                      <a:pt x="15" y="5"/>
                      <a:pt x="12" y="3"/>
                    </a:cubicBezTo>
                    <a:cubicBezTo>
                      <a:pt x="10" y="1"/>
                      <a:pt x="5" y="0"/>
                      <a:pt x="3" y="0"/>
                    </a:cubicBezTo>
                    <a:cubicBezTo>
                      <a:pt x="2" y="0"/>
                      <a:pt x="1" y="1"/>
                      <a:pt x="0" y="1"/>
                    </a:cubicBezTo>
                    <a:cubicBezTo>
                      <a:pt x="4" y="4"/>
                      <a:pt x="11" y="3"/>
                      <a:pt x="12" y="8"/>
                    </a:cubicBezTo>
                    <a:cubicBezTo>
                      <a:pt x="13" y="14"/>
                      <a:pt x="16" y="12"/>
                      <a:pt x="15" y="17"/>
                    </a:cubicBezTo>
                    <a:cubicBezTo>
                      <a:pt x="15" y="18"/>
                      <a:pt x="14" y="19"/>
                      <a:pt x="13" y="19"/>
                    </a:cubicBezTo>
                    <a:cubicBezTo>
                      <a:pt x="17" y="20"/>
                      <a:pt x="21" y="20"/>
                      <a:pt x="22"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1" name="Freeform 57">
                <a:extLst>
                  <a:ext uri="{FF2B5EF4-FFF2-40B4-BE49-F238E27FC236}">
                    <a16:creationId xmlns:a16="http://schemas.microsoft.com/office/drawing/2014/main" id="{1FEF9A44-D5E5-4FCD-B0EA-25B748A2A1C6}"/>
                  </a:ext>
                </a:extLst>
              </p:cNvPr>
              <p:cNvSpPr>
                <a:spLocks noEditPoints="1"/>
              </p:cNvSpPr>
              <p:nvPr/>
            </p:nvSpPr>
            <p:spPr bwMode="auto">
              <a:xfrm>
                <a:off x="5395256" y="3249132"/>
                <a:ext cx="350069" cy="136765"/>
              </a:xfrm>
              <a:custGeom>
                <a:avLst/>
                <a:gdLst>
                  <a:gd name="T0" fmla="*/ 147 w 152"/>
                  <a:gd name="T1" fmla="*/ 41 h 59"/>
                  <a:gd name="T2" fmla="*/ 147 w 152"/>
                  <a:gd name="T3" fmla="*/ 33 h 59"/>
                  <a:gd name="T4" fmla="*/ 147 w 152"/>
                  <a:gd name="T5" fmla="*/ 26 h 59"/>
                  <a:gd name="T6" fmla="*/ 149 w 152"/>
                  <a:gd name="T7" fmla="*/ 22 h 59"/>
                  <a:gd name="T8" fmla="*/ 148 w 152"/>
                  <a:gd name="T9" fmla="*/ 19 h 59"/>
                  <a:gd name="T10" fmla="*/ 142 w 152"/>
                  <a:gd name="T11" fmla="*/ 17 h 59"/>
                  <a:gd name="T12" fmla="*/ 139 w 152"/>
                  <a:gd name="T13" fmla="*/ 10 h 59"/>
                  <a:gd name="T14" fmla="*/ 134 w 152"/>
                  <a:gd name="T15" fmla="*/ 5 h 59"/>
                  <a:gd name="T16" fmla="*/ 125 w 152"/>
                  <a:gd name="T17" fmla="*/ 5 h 59"/>
                  <a:gd name="T18" fmla="*/ 110 w 152"/>
                  <a:gd name="T19" fmla="*/ 10 h 59"/>
                  <a:gd name="T20" fmla="*/ 96 w 152"/>
                  <a:gd name="T21" fmla="*/ 11 h 59"/>
                  <a:gd name="T22" fmla="*/ 87 w 152"/>
                  <a:gd name="T23" fmla="*/ 8 h 59"/>
                  <a:gd name="T24" fmla="*/ 80 w 152"/>
                  <a:gd name="T25" fmla="*/ 4 h 59"/>
                  <a:gd name="T26" fmla="*/ 68 w 152"/>
                  <a:gd name="T27" fmla="*/ 1 h 59"/>
                  <a:gd name="T28" fmla="*/ 43 w 152"/>
                  <a:gd name="T29" fmla="*/ 9 h 59"/>
                  <a:gd name="T30" fmla="*/ 26 w 152"/>
                  <a:gd name="T31" fmla="*/ 10 h 59"/>
                  <a:gd name="T32" fmla="*/ 22 w 152"/>
                  <a:gd name="T33" fmla="*/ 16 h 59"/>
                  <a:gd name="T34" fmla="*/ 5 w 152"/>
                  <a:gd name="T35" fmla="*/ 17 h 59"/>
                  <a:gd name="T36" fmla="*/ 3 w 152"/>
                  <a:gd name="T37" fmla="*/ 23 h 59"/>
                  <a:gd name="T38" fmla="*/ 7 w 152"/>
                  <a:gd name="T39" fmla="*/ 25 h 59"/>
                  <a:gd name="T40" fmla="*/ 7 w 152"/>
                  <a:gd name="T41" fmla="*/ 31 h 59"/>
                  <a:gd name="T42" fmla="*/ 7 w 152"/>
                  <a:gd name="T43" fmla="*/ 37 h 59"/>
                  <a:gd name="T44" fmla="*/ 7 w 152"/>
                  <a:gd name="T45" fmla="*/ 41 h 59"/>
                  <a:gd name="T46" fmla="*/ 12 w 152"/>
                  <a:gd name="T47" fmla="*/ 46 h 59"/>
                  <a:gd name="T48" fmla="*/ 17 w 152"/>
                  <a:gd name="T49" fmla="*/ 49 h 59"/>
                  <a:gd name="T50" fmla="*/ 21 w 152"/>
                  <a:gd name="T51" fmla="*/ 50 h 59"/>
                  <a:gd name="T52" fmla="*/ 26 w 152"/>
                  <a:gd name="T53" fmla="*/ 55 h 59"/>
                  <a:gd name="T54" fmla="*/ 36 w 152"/>
                  <a:gd name="T55" fmla="*/ 53 h 59"/>
                  <a:gd name="T56" fmla="*/ 43 w 152"/>
                  <a:gd name="T57" fmla="*/ 50 h 59"/>
                  <a:gd name="T58" fmla="*/ 54 w 152"/>
                  <a:gd name="T59" fmla="*/ 57 h 59"/>
                  <a:gd name="T60" fmla="*/ 62 w 152"/>
                  <a:gd name="T61" fmla="*/ 55 h 59"/>
                  <a:gd name="T62" fmla="*/ 69 w 152"/>
                  <a:gd name="T63" fmla="*/ 50 h 59"/>
                  <a:gd name="T64" fmla="*/ 76 w 152"/>
                  <a:gd name="T65" fmla="*/ 52 h 59"/>
                  <a:gd name="T66" fmla="*/ 82 w 152"/>
                  <a:gd name="T67" fmla="*/ 50 h 59"/>
                  <a:gd name="T68" fmla="*/ 80 w 152"/>
                  <a:gd name="T69" fmla="*/ 57 h 59"/>
                  <a:gd name="T70" fmla="*/ 80 w 152"/>
                  <a:gd name="T71" fmla="*/ 59 h 59"/>
                  <a:gd name="T72" fmla="*/ 85 w 152"/>
                  <a:gd name="T73" fmla="*/ 54 h 59"/>
                  <a:gd name="T74" fmla="*/ 88 w 152"/>
                  <a:gd name="T75" fmla="*/ 52 h 59"/>
                  <a:gd name="T76" fmla="*/ 95 w 152"/>
                  <a:gd name="T77" fmla="*/ 52 h 59"/>
                  <a:gd name="T78" fmla="*/ 100 w 152"/>
                  <a:gd name="T79" fmla="*/ 51 h 59"/>
                  <a:gd name="T80" fmla="*/ 109 w 152"/>
                  <a:gd name="T81" fmla="*/ 51 h 59"/>
                  <a:gd name="T82" fmla="*/ 120 w 152"/>
                  <a:gd name="T83" fmla="*/ 48 h 59"/>
                  <a:gd name="T84" fmla="*/ 129 w 152"/>
                  <a:gd name="T85" fmla="*/ 47 h 59"/>
                  <a:gd name="T86" fmla="*/ 132 w 152"/>
                  <a:gd name="T87" fmla="*/ 48 h 59"/>
                  <a:gd name="T88" fmla="*/ 136 w 152"/>
                  <a:gd name="T89" fmla="*/ 45 h 59"/>
                  <a:gd name="T90" fmla="*/ 143 w 152"/>
                  <a:gd name="T91" fmla="*/ 46 h 59"/>
                  <a:gd name="T92" fmla="*/ 151 w 152"/>
                  <a:gd name="T93" fmla="*/ 48 h 59"/>
                  <a:gd name="T94" fmla="*/ 147 w 152"/>
                  <a:gd name="T95" fmla="*/ 41 h 59"/>
                  <a:gd name="T96" fmla="*/ 14 w 152"/>
                  <a:gd name="T97" fmla="*/ 11 h 59"/>
                  <a:gd name="T98" fmla="*/ 24 w 152"/>
                  <a:gd name="T99" fmla="*/ 10 h 59"/>
                  <a:gd name="T100" fmla="*/ 18 w 152"/>
                  <a:gd name="T101" fmla="*/ 5 h 59"/>
                  <a:gd name="T102" fmla="*/ 16 w 152"/>
                  <a:gd name="T103" fmla="*/ 1 h 59"/>
                  <a:gd name="T104" fmla="*/ 13 w 152"/>
                  <a:gd name="T105" fmla="*/ 1 h 59"/>
                  <a:gd name="T106" fmla="*/ 5 w 152"/>
                  <a:gd name="T107" fmla="*/ 1 h 59"/>
                  <a:gd name="T108" fmla="*/ 6 w 152"/>
                  <a:gd name="T109" fmla="*/ 7 h 59"/>
                  <a:gd name="T110" fmla="*/ 3 w 152"/>
                  <a:gd name="T111" fmla="*/ 10 h 59"/>
                  <a:gd name="T112" fmla="*/ 1 w 152"/>
                  <a:gd name="T113" fmla="*/ 13 h 59"/>
                  <a:gd name="T114" fmla="*/ 6 w 152"/>
                  <a:gd name="T115" fmla="*/ 15 h 59"/>
                  <a:gd name="T116" fmla="*/ 14 w 152"/>
                  <a:gd name="T11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59">
                    <a:moveTo>
                      <a:pt x="147" y="41"/>
                    </a:moveTo>
                    <a:cubicBezTo>
                      <a:pt x="146" y="41"/>
                      <a:pt x="148" y="34"/>
                      <a:pt x="147" y="33"/>
                    </a:cubicBezTo>
                    <a:cubicBezTo>
                      <a:pt x="147" y="32"/>
                      <a:pt x="145" y="26"/>
                      <a:pt x="147" y="26"/>
                    </a:cubicBezTo>
                    <a:cubicBezTo>
                      <a:pt x="149" y="26"/>
                      <a:pt x="147" y="22"/>
                      <a:pt x="149" y="22"/>
                    </a:cubicBezTo>
                    <a:cubicBezTo>
                      <a:pt x="149" y="21"/>
                      <a:pt x="148" y="20"/>
                      <a:pt x="148" y="19"/>
                    </a:cubicBezTo>
                    <a:cubicBezTo>
                      <a:pt x="147" y="18"/>
                      <a:pt x="143" y="20"/>
                      <a:pt x="142" y="17"/>
                    </a:cubicBezTo>
                    <a:cubicBezTo>
                      <a:pt x="140" y="13"/>
                      <a:pt x="142" y="12"/>
                      <a:pt x="139" y="10"/>
                    </a:cubicBezTo>
                    <a:cubicBezTo>
                      <a:pt x="137" y="7"/>
                      <a:pt x="136" y="4"/>
                      <a:pt x="134" y="5"/>
                    </a:cubicBezTo>
                    <a:cubicBezTo>
                      <a:pt x="133" y="6"/>
                      <a:pt x="129" y="6"/>
                      <a:pt x="125" y="5"/>
                    </a:cubicBezTo>
                    <a:cubicBezTo>
                      <a:pt x="121" y="9"/>
                      <a:pt x="113" y="11"/>
                      <a:pt x="110" y="10"/>
                    </a:cubicBezTo>
                    <a:cubicBezTo>
                      <a:pt x="107" y="9"/>
                      <a:pt x="101" y="11"/>
                      <a:pt x="96" y="11"/>
                    </a:cubicBezTo>
                    <a:cubicBezTo>
                      <a:pt x="92" y="11"/>
                      <a:pt x="90" y="7"/>
                      <a:pt x="87" y="8"/>
                    </a:cubicBezTo>
                    <a:cubicBezTo>
                      <a:pt x="83" y="8"/>
                      <a:pt x="83" y="4"/>
                      <a:pt x="80" y="4"/>
                    </a:cubicBezTo>
                    <a:cubicBezTo>
                      <a:pt x="76" y="4"/>
                      <a:pt x="79" y="3"/>
                      <a:pt x="68" y="1"/>
                    </a:cubicBezTo>
                    <a:cubicBezTo>
                      <a:pt x="57" y="0"/>
                      <a:pt x="47" y="6"/>
                      <a:pt x="43" y="9"/>
                    </a:cubicBezTo>
                    <a:cubicBezTo>
                      <a:pt x="40" y="12"/>
                      <a:pt x="27" y="9"/>
                      <a:pt x="26" y="10"/>
                    </a:cubicBezTo>
                    <a:cubicBezTo>
                      <a:pt x="25" y="10"/>
                      <a:pt x="26" y="14"/>
                      <a:pt x="22" y="16"/>
                    </a:cubicBezTo>
                    <a:cubicBezTo>
                      <a:pt x="17" y="17"/>
                      <a:pt x="8" y="16"/>
                      <a:pt x="5" y="17"/>
                    </a:cubicBezTo>
                    <a:cubicBezTo>
                      <a:pt x="2" y="19"/>
                      <a:pt x="0" y="23"/>
                      <a:pt x="3" y="23"/>
                    </a:cubicBezTo>
                    <a:cubicBezTo>
                      <a:pt x="6" y="23"/>
                      <a:pt x="7" y="24"/>
                      <a:pt x="7" y="25"/>
                    </a:cubicBezTo>
                    <a:cubicBezTo>
                      <a:pt x="6" y="27"/>
                      <a:pt x="9" y="30"/>
                      <a:pt x="7" y="31"/>
                    </a:cubicBezTo>
                    <a:cubicBezTo>
                      <a:pt x="6" y="33"/>
                      <a:pt x="6" y="36"/>
                      <a:pt x="7" y="37"/>
                    </a:cubicBezTo>
                    <a:cubicBezTo>
                      <a:pt x="9" y="38"/>
                      <a:pt x="10" y="41"/>
                      <a:pt x="7" y="41"/>
                    </a:cubicBezTo>
                    <a:cubicBezTo>
                      <a:pt x="5" y="42"/>
                      <a:pt x="11" y="44"/>
                      <a:pt x="12" y="46"/>
                    </a:cubicBezTo>
                    <a:cubicBezTo>
                      <a:pt x="12" y="47"/>
                      <a:pt x="17" y="47"/>
                      <a:pt x="17" y="49"/>
                    </a:cubicBezTo>
                    <a:cubicBezTo>
                      <a:pt x="17" y="50"/>
                      <a:pt x="18" y="51"/>
                      <a:pt x="21" y="50"/>
                    </a:cubicBezTo>
                    <a:cubicBezTo>
                      <a:pt x="23" y="49"/>
                      <a:pt x="24" y="53"/>
                      <a:pt x="26" y="55"/>
                    </a:cubicBezTo>
                    <a:cubicBezTo>
                      <a:pt x="27" y="57"/>
                      <a:pt x="36" y="56"/>
                      <a:pt x="36" y="53"/>
                    </a:cubicBezTo>
                    <a:cubicBezTo>
                      <a:pt x="36" y="51"/>
                      <a:pt x="39" y="50"/>
                      <a:pt x="43" y="50"/>
                    </a:cubicBezTo>
                    <a:cubicBezTo>
                      <a:pt x="47" y="51"/>
                      <a:pt x="52" y="56"/>
                      <a:pt x="54" y="57"/>
                    </a:cubicBezTo>
                    <a:cubicBezTo>
                      <a:pt x="56" y="57"/>
                      <a:pt x="59" y="55"/>
                      <a:pt x="62" y="55"/>
                    </a:cubicBezTo>
                    <a:cubicBezTo>
                      <a:pt x="64" y="55"/>
                      <a:pt x="68" y="51"/>
                      <a:pt x="69" y="50"/>
                    </a:cubicBezTo>
                    <a:cubicBezTo>
                      <a:pt x="71" y="50"/>
                      <a:pt x="73" y="53"/>
                      <a:pt x="76" y="52"/>
                    </a:cubicBezTo>
                    <a:cubicBezTo>
                      <a:pt x="78" y="51"/>
                      <a:pt x="80" y="49"/>
                      <a:pt x="82" y="50"/>
                    </a:cubicBezTo>
                    <a:cubicBezTo>
                      <a:pt x="83" y="51"/>
                      <a:pt x="78" y="55"/>
                      <a:pt x="80" y="57"/>
                    </a:cubicBezTo>
                    <a:cubicBezTo>
                      <a:pt x="80" y="57"/>
                      <a:pt x="80" y="58"/>
                      <a:pt x="80" y="59"/>
                    </a:cubicBezTo>
                    <a:cubicBezTo>
                      <a:pt x="85" y="59"/>
                      <a:pt x="84" y="55"/>
                      <a:pt x="85" y="54"/>
                    </a:cubicBezTo>
                    <a:cubicBezTo>
                      <a:pt x="85" y="52"/>
                      <a:pt x="86" y="51"/>
                      <a:pt x="88" y="52"/>
                    </a:cubicBezTo>
                    <a:cubicBezTo>
                      <a:pt x="89" y="53"/>
                      <a:pt x="92" y="54"/>
                      <a:pt x="95" y="52"/>
                    </a:cubicBezTo>
                    <a:cubicBezTo>
                      <a:pt x="99" y="50"/>
                      <a:pt x="99" y="49"/>
                      <a:pt x="100" y="51"/>
                    </a:cubicBezTo>
                    <a:cubicBezTo>
                      <a:pt x="101" y="53"/>
                      <a:pt x="104" y="51"/>
                      <a:pt x="109" y="51"/>
                    </a:cubicBezTo>
                    <a:cubicBezTo>
                      <a:pt x="114" y="51"/>
                      <a:pt x="115" y="48"/>
                      <a:pt x="120" y="48"/>
                    </a:cubicBezTo>
                    <a:cubicBezTo>
                      <a:pt x="125" y="48"/>
                      <a:pt x="129" y="47"/>
                      <a:pt x="129" y="47"/>
                    </a:cubicBezTo>
                    <a:cubicBezTo>
                      <a:pt x="132" y="48"/>
                      <a:pt x="132" y="48"/>
                      <a:pt x="132" y="48"/>
                    </a:cubicBezTo>
                    <a:cubicBezTo>
                      <a:pt x="133" y="47"/>
                      <a:pt x="133" y="45"/>
                      <a:pt x="136" y="45"/>
                    </a:cubicBezTo>
                    <a:cubicBezTo>
                      <a:pt x="139" y="45"/>
                      <a:pt x="141" y="47"/>
                      <a:pt x="143" y="46"/>
                    </a:cubicBezTo>
                    <a:cubicBezTo>
                      <a:pt x="145" y="46"/>
                      <a:pt x="151" y="52"/>
                      <a:pt x="151" y="48"/>
                    </a:cubicBezTo>
                    <a:cubicBezTo>
                      <a:pt x="152" y="47"/>
                      <a:pt x="149" y="42"/>
                      <a:pt x="147" y="41"/>
                    </a:cubicBezTo>
                    <a:close/>
                    <a:moveTo>
                      <a:pt x="14" y="11"/>
                    </a:moveTo>
                    <a:cubicBezTo>
                      <a:pt x="16" y="10"/>
                      <a:pt x="23" y="11"/>
                      <a:pt x="24" y="10"/>
                    </a:cubicBezTo>
                    <a:cubicBezTo>
                      <a:pt x="26" y="8"/>
                      <a:pt x="20" y="7"/>
                      <a:pt x="18" y="5"/>
                    </a:cubicBezTo>
                    <a:cubicBezTo>
                      <a:pt x="17" y="4"/>
                      <a:pt x="17" y="2"/>
                      <a:pt x="16" y="1"/>
                    </a:cubicBezTo>
                    <a:cubicBezTo>
                      <a:pt x="15" y="1"/>
                      <a:pt x="14" y="2"/>
                      <a:pt x="13" y="1"/>
                    </a:cubicBezTo>
                    <a:cubicBezTo>
                      <a:pt x="11" y="0"/>
                      <a:pt x="6" y="1"/>
                      <a:pt x="5" y="1"/>
                    </a:cubicBezTo>
                    <a:cubicBezTo>
                      <a:pt x="4" y="2"/>
                      <a:pt x="6" y="5"/>
                      <a:pt x="6" y="7"/>
                    </a:cubicBezTo>
                    <a:cubicBezTo>
                      <a:pt x="6" y="9"/>
                      <a:pt x="3" y="9"/>
                      <a:pt x="3" y="10"/>
                    </a:cubicBezTo>
                    <a:cubicBezTo>
                      <a:pt x="3" y="11"/>
                      <a:pt x="2" y="12"/>
                      <a:pt x="1" y="13"/>
                    </a:cubicBezTo>
                    <a:cubicBezTo>
                      <a:pt x="3" y="14"/>
                      <a:pt x="4" y="15"/>
                      <a:pt x="6" y="15"/>
                    </a:cubicBezTo>
                    <a:cubicBezTo>
                      <a:pt x="9" y="15"/>
                      <a:pt x="11" y="12"/>
                      <a:pt x="14"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2" name="Freeform 58">
                <a:extLst>
                  <a:ext uri="{FF2B5EF4-FFF2-40B4-BE49-F238E27FC236}">
                    <a16:creationId xmlns:a16="http://schemas.microsoft.com/office/drawing/2014/main" id="{27941950-983A-460E-8858-110F525BB792}"/>
                  </a:ext>
                </a:extLst>
              </p:cNvPr>
              <p:cNvSpPr>
                <a:spLocks/>
              </p:cNvSpPr>
              <p:nvPr/>
            </p:nvSpPr>
            <p:spPr bwMode="auto">
              <a:xfrm>
                <a:off x="6367668" y="3388407"/>
                <a:ext cx="43915" cy="41406"/>
              </a:xfrm>
              <a:custGeom>
                <a:avLst/>
                <a:gdLst>
                  <a:gd name="T0" fmla="*/ 9 w 19"/>
                  <a:gd name="T1" fmla="*/ 0 h 18"/>
                  <a:gd name="T2" fmla="*/ 0 w 19"/>
                  <a:gd name="T3" fmla="*/ 6 h 18"/>
                  <a:gd name="T4" fmla="*/ 2 w 19"/>
                  <a:gd name="T5" fmla="*/ 8 h 18"/>
                  <a:gd name="T6" fmla="*/ 6 w 19"/>
                  <a:gd name="T7" fmla="*/ 13 h 18"/>
                  <a:gd name="T8" fmla="*/ 7 w 19"/>
                  <a:gd name="T9" fmla="*/ 18 h 18"/>
                  <a:gd name="T10" fmla="*/ 11 w 19"/>
                  <a:gd name="T11" fmla="*/ 18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7" y="0"/>
                      <a:pt x="1" y="3"/>
                      <a:pt x="0" y="6"/>
                    </a:cubicBezTo>
                    <a:cubicBezTo>
                      <a:pt x="1" y="6"/>
                      <a:pt x="1" y="7"/>
                      <a:pt x="2" y="8"/>
                    </a:cubicBezTo>
                    <a:cubicBezTo>
                      <a:pt x="2" y="10"/>
                      <a:pt x="4" y="12"/>
                      <a:pt x="6" y="13"/>
                    </a:cubicBezTo>
                    <a:cubicBezTo>
                      <a:pt x="8" y="14"/>
                      <a:pt x="8" y="16"/>
                      <a:pt x="7" y="18"/>
                    </a:cubicBezTo>
                    <a:cubicBezTo>
                      <a:pt x="9" y="18"/>
                      <a:pt x="10" y="18"/>
                      <a:pt x="11" y="18"/>
                    </a:cubicBezTo>
                    <a:cubicBezTo>
                      <a:pt x="13" y="17"/>
                      <a:pt x="18" y="10"/>
                      <a:pt x="19" y="8"/>
                    </a:cubicBezTo>
                    <a:cubicBezTo>
                      <a:pt x="19" y="6"/>
                      <a:pt x="12" y="1"/>
                      <a:pt x="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3" name="Freeform 59">
                <a:extLst>
                  <a:ext uri="{FF2B5EF4-FFF2-40B4-BE49-F238E27FC236}">
                    <a16:creationId xmlns:a16="http://schemas.microsoft.com/office/drawing/2014/main" id="{56ABC612-EB28-40AB-83E8-5A93413A6AD0}"/>
                  </a:ext>
                </a:extLst>
              </p:cNvPr>
              <p:cNvSpPr>
                <a:spLocks/>
              </p:cNvSpPr>
              <p:nvPr/>
            </p:nvSpPr>
            <p:spPr bwMode="auto">
              <a:xfrm>
                <a:off x="7204570" y="3232821"/>
                <a:ext cx="129237" cy="122963"/>
              </a:xfrm>
              <a:custGeom>
                <a:avLst/>
                <a:gdLst>
                  <a:gd name="T0" fmla="*/ 54 w 56"/>
                  <a:gd name="T1" fmla="*/ 3 h 53"/>
                  <a:gd name="T2" fmla="*/ 47 w 56"/>
                  <a:gd name="T3" fmla="*/ 0 h 53"/>
                  <a:gd name="T4" fmla="*/ 42 w 56"/>
                  <a:gd name="T5" fmla="*/ 7 h 53"/>
                  <a:gd name="T6" fmla="*/ 36 w 56"/>
                  <a:gd name="T7" fmla="*/ 11 h 53"/>
                  <a:gd name="T8" fmla="*/ 33 w 56"/>
                  <a:gd name="T9" fmla="*/ 14 h 53"/>
                  <a:gd name="T10" fmla="*/ 28 w 56"/>
                  <a:gd name="T11" fmla="*/ 15 h 53"/>
                  <a:gd name="T12" fmla="*/ 23 w 56"/>
                  <a:gd name="T13" fmla="*/ 13 h 53"/>
                  <a:gd name="T14" fmla="*/ 18 w 56"/>
                  <a:gd name="T15" fmla="*/ 19 h 53"/>
                  <a:gd name="T16" fmla="*/ 3 w 56"/>
                  <a:gd name="T17" fmla="*/ 27 h 53"/>
                  <a:gd name="T18" fmla="*/ 0 w 56"/>
                  <a:gd name="T19" fmla="*/ 31 h 53"/>
                  <a:gd name="T20" fmla="*/ 10 w 56"/>
                  <a:gd name="T21" fmla="*/ 35 h 53"/>
                  <a:gd name="T22" fmla="*/ 5 w 56"/>
                  <a:gd name="T23" fmla="*/ 44 h 53"/>
                  <a:gd name="T24" fmla="*/ 6 w 56"/>
                  <a:gd name="T25" fmla="*/ 49 h 53"/>
                  <a:gd name="T26" fmla="*/ 10 w 56"/>
                  <a:gd name="T27" fmla="*/ 51 h 53"/>
                  <a:gd name="T28" fmla="*/ 17 w 56"/>
                  <a:gd name="T29" fmla="*/ 50 h 53"/>
                  <a:gd name="T30" fmla="*/ 18 w 56"/>
                  <a:gd name="T31" fmla="*/ 51 h 53"/>
                  <a:gd name="T32" fmla="*/ 23 w 56"/>
                  <a:gd name="T33" fmla="*/ 47 h 53"/>
                  <a:gd name="T34" fmla="*/ 31 w 56"/>
                  <a:gd name="T35" fmla="*/ 46 h 53"/>
                  <a:gd name="T36" fmla="*/ 35 w 56"/>
                  <a:gd name="T37" fmla="*/ 44 h 53"/>
                  <a:gd name="T38" fmla="*/ 28 w 56"/>
                  <a:gd name="T39" fmla="*/ 37 h 53"/>
                  <a:gd name="T40" fmla="*/ 30 w 56"/>
                  <a:gd name="T41" fmla="*/ 30 h 53"/>
                  <a:gd name="T42" fmla="*/ 44 w 56"/>
                  <a:gd name="T43" fmla="*/ 22 h 53"/>
                  <a:gd name="T44" fmla="*/ 47 w 56"/>
                  <a:gd name="T45" fmla="*/ 12 h 53"/>
                  <a:gd name="T46" fmla="*/ 56 w 56"/>
                  <a:gd name="T47" fmla="*/ 3 h 53"/>
                  <a:gd name="T48" fmla="*/ 54 w 56"/>
                  <a:gd name="T4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3">
                    <a:moveTo>
                      <a:pt x="54" y="3"/>
                    </a:moveTo>
                    <a:cubicBezTo>
                      <a:pt x="50" y="4"/>
                      <a:pt x="49" y="0"/>
                      <a:pt x="47" y="0"/>
                    </a:cubicBezTo>
                    <a:cubicBezTo>
                      <a:pt x="44" y="0"/>
                      <a:pt x="45" y="7"/>
                      <a:pt x="42" y="7"/>
                    </a:cubicBezTo>
                    <a:cubicBezTo>
                      <a:pt x="40" y="7"/>
                      <a:pt x="40" y="10"/>
                      <a:pt x="36" y="11"/>
                    </a:cubicBezTo>
                    <a:cubicBezTo>
                      <a:pt x="33" y="11"/>
                      <a:pt x="32" y="11"/>
                      <a:pt x="33" y="14"/>
                    </a:cubicBezTo>
                    <a:cubicBezTo>
                      <a:pt x="35" y="16"/>
                      <a:pt x="31" y="15"/>
                      <a:pt x="28" y="15"/>
                    </a:cubicBezTo>
                    <a:cubicBezTo>
                      <a:pt x="25" y="15"/>
                      <a:pt x="25" y="13"/>
                      <a:pt x="23" y="13"/>
                    </a:cubicBezTo>
                    <a:cubicBezTo>
                      <a:pt x="21" y="13"/>
                      <a:pt x="19" y="17"/>
                      <a:pt x="18" y="19"/>
                    </a:cubicBezTo>
                    <a:cubicBezTo>
                      <a:pt x="16" y="21"/>
                      <a:pt x="6" y="26"/>
                      <a:pt x="3" y="27"/>
                    </a:cubicBezTo>
                    <a:cubicBezTo>
                      <a:pt x="2" y="28"/>
                      <a:pt x="1" y="29"/>
                      <a:pt x="0" y="31"/>
                    </a:cubicBezTo>
                    <a:cubicBezTo>
                      <a:pt x="4" y="31"/>
                      <a:pt x="8" y="33"/>
                      <a:pt x="10" y="35"/>
                    </a:cubicBezTo>
                    <a:cubicBezTo>
                      <a:pt x="12" y="38"/>
                      <a:pt x="7" y="41"/>
                      <a:pt x="5" y="44"/>
                    </a:cubicBezTo>
                    <a:cubicBezTo>
                      <a:pt x="3" y="47"/>
                      <a:pt x="6" y="47"/>
                      <a:pt x="6" y="49"/>
                    </a:cubicBezTo>
                    <a:cubicBezTo>
                      <a:pt x="6" y="51"/>
                      <a:pt x="9" y="53"/>
                      <a:pt x="10" y="51"/>
                    </a:cubicBezTo>
                    <a:cubicBezTo>
                      <a:pt x="11" y="49"/>
                      <a:pt x="13" y="50"/>
                      <a:pt x="17" y="50"/>
                    </a:cubicBezTo>
                    <a:cubicBezTo>
                      <a:pt x="18" y="50"/>
                      <a:pt x="18" y="50"/>
                      <a:pt x="18" y="51"/>
                    </a:cubicBezTo>
                    <a:cubicBezTo>
                      <a:pt x="20" y="49"/>
                      <a:pt x="22" y="48"/>
                      <a:pt x="23" y="47"/>
                    </a:cubicBezTo>
                    <a:cubicBezTo>
                      <a:pt x="24" y="46"/>
                      <a:pt x="28" y="46"/>
                      <a:pt x="31" y="46"/>
                    </a:cubicBezTo>
                    <a:cubicBezTo>
                      <a:pt x="32" y="46"/>
                      <a:pt x="33" y="45"/>
                      <a:pt x="35" y="44"/>
                    </a:cubicBezTo>
                    <a:cubicBezTo>
                      <a:pt x="32" y="41"/>
                      <a:pt x="29" y="38"/>
                      <a:pt x="28" y="37"/>
                    </a:cubicBezTo>
                    <a:cubicBezTo>
                      <a:pt x="25" y="36"/>
                      <a:pt x="27" y="31"/>
                      <a:pt x="30" y="30"/>
                    </a:cubicBezTo>
                    <a:cubicBezTo>
                      <a:pt x="33" y="29"/>
                      <a:pt x="41" y="23"/>
                      <a:pt x="44" y="22"/>
                    </a:cubicBezTo>
                    <a:cubicBezTo>
                      <a:pt x="46" y="20"/>
                      <a:pt x="45" y="16"/>
                      <a:pt x="47" y="12"/>
                    </a:cubicBezTo>
                    <a:cubicBezTo>
                      <a:pt x="48" y="10"/>
                      <a:pt x="52" y="6"/>
                      <a:pt x="56" y="3"/>
                    </a:cubicBezTo>
                    <a:cubicBezTo>
                      <a:pt x="55" y="3"/>
                      <a:pt x="54" y="3"/>
                      <a:pt x="54"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4" name="Freeform 60">
                <a:extLst>
                  <a:ext uri="{FF2B5EF4-FFF2-40B4-BE49-F238E27FC236}">
                    <a16:creationId xmlns:a16="http://schemas.microsoft.com/office/drawing/2014/main" id="{7C6D609B-DCC4-48CF-B71A-247DB108052A}"/>
                  </a:ext>
                </a:extLst>
              </p:cNvPr>
              <p:cNvSpPr>
                <a:spLocks/>
              </p:cNvSpPr>
              <p:nvPr/>
            </p:nvSpPr>
            <p:spPr bwMode="auto">
              <a:xfrm>
                <a:off x="6407819" y="3505096"/>
                <a:ext cx="143039" cy="81557"/>
              </a:xfrm>
              <a:custGeom>
                <a:avLst/>
                <a:gdLst>
                  <a:gd name="T0" fmla="*/ 61 w 62"/>
                  <a:gd name="T1" fmla="*/ 22 h 35"/>
                  <a:gd name="T2" fmla="*/ 59 w 62"/>
                  <a:gd name="T3" fmla="*/ 22 h 35"/>
                  <a:gd name="T4" fmla="*/ 48 w 62"/>
                  <a:gd name="T5" fmla="*/ 20 h 35"/>
                  <a:gd name="T6" fmla="*/ 33 w 62"/>
                  <a:gd name="T7" fmla="*/ 14 h 35"/>
                  <a:gd name="T8" fmla="*/ 17 w 62"/>
                  <a:gd name="T9" fmla="*/ 2 h 35"/>
                  <a:gd name="T10" fmla="*/ 10 w 62"/>
                  <a:gd name="T11" fmla="*/ 1 h 35"/>
                  <a:gd name="T12" fmla="*/ 5 w 62"/>
                  <a:gd name="T13" fmla="*/ 2 h 35"/>
                  <a:gd name="T14" fmla="*/ 2 w 62"/>
                  <a:gd name="T15" fmla="*/ 7 h 35"/>
                  <a:gd name="T16" fmla="*/ 0 w 62"/>
                  <a:gd name="T17" fmla="*/ 13 h 35"/>
                  <a:gd name="T18" fmla="*/ 4 w 62"/>
                  <a:gd name="T19" fmla="*/ 16 h 35"/>
                  <a:gd name="T20" fmla="*/ 11 w 62"/>
                  <a:gd name="T21" fmla="*/ 19 h 35"/>
                  <a:gd name="T22" fmla="*/ 17 w 62"/>
                  <a:gd name="T23" fmla="*/ 23 h 35"/>
                  <a:gd name="T24" fmla="*/ 23 w 62"/>
                  <a:gd name="T25" fmla="*/ 26 h 35"/>
                  <a:gd name="T26" fmla="*/ 31 w 62"/>
                  <a:gd name="T27" fmla="*/ 25 h 35"/>
                  <a:gd name="T28" fmla="*/ 36 w 62"/>
                  <a:gd name="T29" fmla="*/ 30 h 35"/>
                  <a:gd name="T30" fmla="*/ 46 w 62"/>
                  <a:gd name="T31" fmla="*/ 34 h 35"/>
                  <a:gd name="T32" fmla="*/ 60 w 62"/>
                  <a:gd name="T33" fmla="*/ 32 h 35"/>
                  <a:gd name="T34" fmla="*/ 60 w 62"/>
                  <a:gd name="T35" fmla="*/ 24 h 35"/>
                  <a:gd name="T36" fmla="*/ 61 w 62"/>
                  <a:gd name="T3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1" y="22"/>
                    </a:moveTo>
                    <a:cubicBezTo>
                      <a:pt x="60" y="22"/>
                      <a:pt x="60" y="22"/>
                      <a:pt x="59" y="22"/>
                    </a:cubicBezTo>
                    <a:cubicBezTo>
                      <a:pt x="54" y="22"/>
                      <a:pt x="51" y="20"/>
                      <a:pt x="48" y="20"/>
                    </a:cubicBezTo>
                    <a:cubicBezTo>
                      <a:pt x="45" y="21"/>
                      <a:pt x="37" y="17"/>
                      <a:pt x="33" y="14"/>
                    </a:cubicBezTo>
                    <a:cubicBezTo>
                      <a:pt x="29" y="11"/>
                      <a:pt x="19" y="5"/>
                      <a:pt x="17" y="2"/>
                    </a:cubicBezTo>
                    <a:cubicBezTo>
                      <a:pt x="14" y="0"/>
                      <a:pt x="10" y="0"/>
                      <a:pt x="10" y="1"/>
                    </a:cubicBezTo>
                    <a:cubicBezTo>
                      <a:pt x="10" y="2"/>
                      <a:pt x="8" y="2"/>
                      <a:pt x="5" y="2"/>
                    </a:cubicBezTo>
                    <a:cubicBezTo>
                      <a:pt x="4" y="4"/>
                      <a:pt x="2" y="5"/>
                      <a:pt x="2" y="7"/>
                    </a:cubicBezTo>
                    <a:cubicBezTo>
                      <a:pt x="2" y="9"/>
                      <a:pt x="0" y="11"/>
                      <a:pt x="0" y="13"/>
                    </a:cubicBezTo>
                    <a:cubicBezTo>
                      <a:pt x="0" y="15"/>
                      <a:pt x="3" y="15"/>
                      <a:pt x="4" y="16"/>
                    </a:cubicBezTo>
                    <a:cubicBezTo>
                      <a:pt x="5" y="17"/>
                      <a:pt x="10" y="18"/>
                      <a:pt x="11" y="19"/>
                    </a:cubicBezTo>
                    <a:cubicBezTo>
                      <a:pt x="11" y="21"/>
                      <a:pt x="15" y="22"/>
                      <a:pt x="17" y="23"/>
                    </a:cubicBezTo>
                    <a:cubicBezTo>
                      <a:pt x="19" y="23"/>
                      <a:pt x="22" y="25"/>
                      <a:pt x="23" y="26"/>
                    </a:cubicBezTo>
                    <a:cubicBezTo>
                      <a:pt x="25" y="27"/>
                      <a:pt x="29" y="25"/>
                      <a:pt x="31" y="25"/>
                    </a:cubicBezTo>
                    <a:cubicBezTo>
                      <a:pt x="33" y="25"/>
                      <a:pt x="35" y="28"/>
                      <a:pt x="36" y="30"/>
                    </a:cubicBezTo>
                    <a:cubicBezTo>
                      <a:pt x="36" y="31"/>
                      <a:pt x="44" y="32"/>
                      <a:pt x="46" y="34"/>
                    </a:cubicBezTo>
                    <a:cubicBezTo>
                      <a:pt x="48" y="35"/>
                      <a:pt x="58" y="34"/>
                      <a:pt x="60" y="32"/>
                    </a:cubicBezTo>
                    <a:cubicBezTo>
                      <a:pt x="62" y="31"/>
                      <a:pt x="60" y="27"/>
                      <a:pt x="60" y="24"/>
                    </a:cubicBezTo>
                    <a:cubicBezTo>
                      <a:pt x="60" y="23"/>
                      <a:pt x="60" y="23"/>
                      <a:pt x="61"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5" name="Freeform 61">
                <a:extLst>
                  <a:ext uri="{FF2B5EF4-FFF2-40B4-BE49-F238E27FC236}">
                    <a16:creationId xmlns:a16="http://schemas.microsoft.com/office/drawing/2014/main" id="{CCF8698C-9111-440A-9B10-E709585977B5}"/>
                  </a:ext>
                </a:extLst>
              </p:cNvPr>
              <p:cNvSpPr>
                <a:spLocks/>
              </p:cNvSpPr>
              <p:nvPr/>
            </p:nvSpPr>
            <p:spPr bwMode="auto">
              <a:xfrm>
                <a:off x="6614849" y="3542738"/>
                <a:ext cx="159350" cy="350068"/>
              </a:xfrm>
              <a:custGeom>
                <a:avLst/>
                <a:gdLst>
                  <a:gd name="T0" fmla="*/ 55 w 69"/>
                  <a:gd name="T1" fmla="*/ 138 h 152"/>
                  <a:gd name="T2" fmla="*/ 53 w 69"/>
                  <a:gd name="T3" fmla="*/ 132 h 152"/>
                  <a:gd name="T4" fmla="*/ 50 w 69"/>
                  <a:gd name="T5" fmla="*/ 122 h 152"/>
                  <a:gd name="T6" fmla="*/ 47 w 69"/>
                  <a:gd name="T7" fmla="*/ 114 h 152"/>
                  <a:gd name="T8" fmla="*/ 48 w 69"/>
                  <a:gd name="T9" fmla="*/ 108 h 152"/>
                  <a:gd name="T10" fmla="*/ 48 w 69"/>
                  <a:gd name="T11" fmla="*/ 104 h 152"/>
                  <a:gd name="T12" fmla="*/ 47 w 69"/>
                  <a:gd name="T13" fmla="*/ 99 h 152"/>
                  <a:gd name="T14" fmla="*/ 41 w 69"/>
                  <a:gd name="T15" fmla="*/ 91 h 152"/>
                  <a:gd name="T16" fmla="*/ 42 w 69"/>
                  <a:gd name="T17" fmla="*/ 79 h 152"/>
                  <a:gd name="T18" fmla="*/ 47 w 69"/>
                  <a:gd name="T19" fmla="*/ 76 h 152"/>
                  <a:gd name="T20" fmla="*/ 53 w 69"/>
                  <a:gd name="T21" fmla="*/ 74 h 152"/>
                  <a:gd name="T22" fmla="*/ 60 w 69"/>
                  <a:gd name="T23" fmla="*/ 70 h 152"/>
                  <a:gd name="T24" fmla="*/ 64 w 69"/>
                  <a:gd name="T25" fmla="*/ 67 h 152"/>
                  <a:gd name="T26" fmla="*/ 68 w 69"/>
                  <a:gd name="T27" fmla="*/ 60 h 152"/>
                  <a:gd name="T28" fmla="*/ 69 w 69"/>
                  <a:gd name="T29" fmla="*/ 60 h 152"/>
                  <a:gd name="T30" fmla="*/ 65 w 69"/>
                  <a:gd name="T31" fmla="*/ 61 h 152"/>
                  <a:gd name="T32" fmla="*/ 60 w 69"/>
                  <a:gd name="T33" fmla="*/ 58 h 152"/>
                  <a:gd name="T34" fmla="*/ 55 w 69"/>
                  <a:gd name="T35" fmla="*/ 56 h 152"/>
                  <a:gd name="T36" fmla="*/ 55 w 69"/>
                  <a:gd name="T37" fmla="*/ 51 h 152"/>
                  <a:gd name="T38" fmla="*/ 52 w 69"/>
                  <a:gd name="T39" fmla="*/ 47 h 152"/>
                  <a:gd name="T40" fmla="*/ 50 w 69"/>
                  <a:gd name="T41" fmla="*/ 40 h 152"/>
                  <a:gd name="T42" fmla="*/ 43 w 69"/>
                  <a:gd name="T43" fmla="*/ 39 h 152"/>
                  <a:gd name="T44" fmla="*/ 41 w 69"/>
                  <a:gd name="T45" fmla="*/ 35 h 152"/>
                  <a:gd name="T46" fmla="*/ 48 w 69"/>
                  <a:gd name="T47" fmla="*/ 24 h 152"/>
                  <a:gd name="T48" fmla="*/ 50 w 69"/>
                  <a:gd name="T49" fmla="*/ 12 h 152"/>
                  <a:gd name="T50" fmla="*/ 47 w 69"/>
                  <a:gd name="T51" fmla="*/ 8 h 152"/>
                  <a:gd name="T52" fmla="*/ 45 w 69"/>
                  <a:gd name="T53" fmla="*/ 4 h 152"/>
                  <a:gd name="T54" fmla="*/ 39 w 69"/>
                  <a:gd name="T55" fmla="*/ 1 h 152"/>
                  <a:gd name="T56" fmla="*/ 38 w 69"/>
                  <a:gd name="T57" fmla="*/ 2 h 152"/>
                  <a:gd name="T58" fmla="*/ 38 w 69"/>
                  <a:gd name="T59" fmla="*/ 2 h 152"/>
                  <a:gd name="T60" fmla="*/ 36 w 69"/>
                  <a:gd name="T61" fmla="*/ 6 h 152"/>
                  <a:gd name="T62" fmla="*/ 37 w 69"/>
                  <a:gd name="T63" fmla="*/ 11 h 152"/>
                  <a:gd name="T64" fmla="*/ 33 w 69"/>
                  <a:gd name="T65" fmla="*/ 11 h 152"/>
                  <a:gd name="T66" fmla="*/ 27 w 69"/>
                  <a:gd name="T67" fmla="*/ 14 h 152"/>
                  <a:gd name="T68" fmla="*/ 21 w 69"/>
                  <a:gd name="T69" fmla="*/ 21 h 152"/>
                  <a:gd name="T70" fmla="*/ 19 w 69"/>
                  <a:gd name="T71" fmla="*/ 30 h 152"/>
                  <a:gd name="T72" fmla="*/ 16 w 69"/>
                  <a:gd name="T73" fmla="*/ 40 h 152"/>
                  <a:gd name="T74" fmla="*/ 10 w 69"/>
                  <a:gd name="T75" fmla="*/ 40 h 152"/>
                  <a:gd name="T76" fmla="*/ 8 w 69"/>
                  <a:gd name="T77" fmla="*/ 48 h 152"/>
                  <a:gd name="T78" fmla="*/ 6 w 69"/>
                  <a:gd name="T79" fmla="*/ 56 h 152"/>
                  <a:gd name="T80" fmla="*/ 3 w 69"/>
                  <a:gd name="T81" fmla="*/ 62 h 152"/>
                  <a:gd name="T82" fmla="*/ 0 w 69"/>
                  <a:gd name="T83" fmla="*/ 65 h 152"/>
                  <a:gd name="T84" fmla="*/ 7 w 69"/>
                  <a:gd name="T85" fmla="*/ 73 h 152"/>
                  <a:gd name="T86" fmla="*/ 16 w 69"/>
                  <a:gd name="T87" fmla="*/ 89 h 152"/>
                  <a:gd name="T88" fmla="*/ 15 w 69"/>
                  <a:gd name="T89" fmla="*/ 102 h 152"/>
                  <a:gd name="T90" fmla="*/ 19 w 69"/>
                  <a:gd name="T91" fmla="*/ 106 h 152"/>
                  <a:gd name="T92" fmla="*/ 26 w 69"/>
                  <a:gd name="T93" fmla="*/ 105 h 152"/>
                  <a:gd name="T94" fmla="*/ 33 w 69"/>
                  <a:gd name="T95" fmla="*/ 97 h 152"/>
                  <a:gd name="T96" fmla="*/ 37 w 69"/>
                  <a:gd name="T97" fmla="*/ 101 h 152"/>
                  <a:gd name="T98" fmla="*/ 41 w 69"/>
                  <a:gd name="T99" fmla="*/ 109 h 152"/>
                  <a:gd name="T100" fmla="*/ 45 w 69"/>
                  <a:gd name="T101" fmla="*/ 127 h 152"/>
                  <a:gd name="T102" fmla="*/ 48 w 69"/>
                  <a:gd name="T103" fmla="*/ 140 h 152"/>
                  <a:gd name="T104" fmla="*/ 49 w 69"/>
                  <a:gd name="T105" fmla="*/ 149 h 152"/>
                  <a:gd name="T106" fmla="*/ 48 w 69"/>
                  <a:gd name="T107" fmla="*/ 151 h 152"/>
                  <a:gd name="T108" fmla="*/ 55 w 69"/>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152">
                    <a:moveTo>
                      <a:pt x="55" y="138"/>
                    </a:moveTo>
                    <a:cubicBezTo>
                      <a:pt x="55" y="135"/>
                      <a:pt x="53" y="135"/>
                      <a:pt x="53" y="132"/>
                    </a:cubicBezTo>
                    <a:cubicBezTo>
                      <a:pt x="53" y="129"/>
                      <a:pt x="53" y="125"/>
                      <a:pt x="50" y="122"/>
                    </a:cubicBezTo>
                    <a:cubicBezTo>
                      <a:pt x="46" y="119"/>
                      <a:pt x="45" y="115"/>
                      <a:pt x="47" y="114"/>
                    </a:cubicBezTo>
                    <a:cubicBezTo>
                      <a:pt x="49" y="112"/>
                      <a:pt x="47" y="108"/>
                      <a:pt x="48" y="108"/>
                    </a:cubicBezTo>
                    <a:cubicBezTo>
                      <a:pt x="49" y="108"/>
                      <a:pt x="50" y="105"/>
                      <a:pt x="48" y="104"/>
                    </a:cubicBezTo>
                    <a:cubicBezTo>
                      <a:pt x="46" y="103"/>
                      <a:pt x="48" y="99"/>
                      <a:pt x="47" y="99"/>
                    </a:cubicBezTo>
                    <a:cubicBezTo>
                      <a:pt x="45" y="98"/>
                      <a:pt x="41" y="93"/>
                      <a:pt x="41" y="91"/>
                    </a:cubicBezTo>
                    <a:cubicBezTo>
                      <a:pt x="41" y="90"/>
                      <a:pt x="42" y="81"/>
                      <a:pt x="42" y="79"/>
                    </a:cubicBezTo>
                    <a:cubicBezTo>
                      <a:pt x="43" y="76"/>
                      <a:pt x="46" y="76"/>
                      <a:pt x="47" y="76"/>
                    </a:cubicBezTo>
                    <a:cubicBezTo>
                      <a:pt x="48" y="76"/>
                      <a:pt x="52" y="76"/>
                      <a:pt x="53" y="74"/>
                    </a:cubicBezTo>
                    <a:cubicBezTo>
                      <a:pt x="54" y="72"/>
                      <a:pt x="59" y="72"/>
                      <a:pt x="60" y="70"/>
                    </a:cubicBezTo>
                    <a:cubicBezTo>
                      <a:pt x="61" y="68"/>
                      <a:pt x="64" y="68"/>
                      <a:pt x="64" y="67"/>
                    </a:cubicBezTo>
                    <a:cubicBezTo>
                      <a:pt x="64" y="65"/>
                      <a:pt x="68" y="60"/>
                      <a:pt x="68" y="60"/>
                    </a:cubicBezTo>
                    <a:cubicBezTo>
                      <a:pt x="68" y="60"/>
                      <a:pt x="68" y="60"/>
                      <a:pt x="69" y="60"/>
                    </a:cubicBezTo>
                    <a:cubicBezTo>
                      <a:pt x="68" y="59"/>
                      <a:pt x="67" y="60"/>
                      <a:pt x="65" y="61"/>
                    </a:cubicBezTo>
                    <a:cubicBezTo>
                      <a:pt x="61" y="62"/>
                      <a:pt x="60" y="60"/>
                      <a:pt x="60" y="58"/>
                    </a:cubicBezTo>
                    <a:cubicBezTo>
                      <a:pt x="60" y="56"/>
                      <a:pt x="57" y="56"/>
                      <a:pt x="55" y="56"/>
                    </a:cubicBezTo>
                    <a:cubicBezTo>
                      <a:pt x="54" y="56"/>
                      <a:pt x="55" y="53"/>
                      <a:pt x="55" y="51"/>
                    </a:cubicBezTo>
                    <a:cubicBezTo>
                      <a:pt x="56" y="48"/>
                      <a:pt x="55" y="47"/>
                      <a:pt x="52" y="47"/>
                    </a:cubicBezTo>
                    <a:cubicBezTo>
                      <a:pt x="50" y="47"/>
                      <a:pt x="49" y="42"/>
                      <a:pt x="50" y="40"/>
                    </a:cubicBezTo>
                    <a:cubicBezTo>
                      <a:pt x="51" y="39"/>
                      <a:pt x="45" y="38"/>
                      <a:pt x="43" y="39"/>
                    </a:cubicBezTo>
                    <a:cubicBezTo>
                      <a:pt x="40" y="40"/>
                      <a:pt x="42" y="37"/>
                      <a:pt x="41" y="35"/>
                    </a:cubicBezTo>
                    <a:cubicBezTo>
                      <a:pt x="40" y="33"/>
                      <a:pt x="44" y="27"/>
                      <a:pt x="48" y="24"/>
                    </a:cubicBezTo>
                    <a:cubicBezTo>
                      <a:pt x="51" y="20"/>
                      <a:pt x="50" y="16"/>
                      <a:pt x="50" y="12"/>
                    </a:cubicBezTo>
                    <a:cubicBezTo>
                      <a:pt x="50" y="8"/>
                      <a:pt x="48" y="8"/>
                      <a:pt x="47" y="8"/>
                    </a:cubicBezTo>
                    <a:cubicBezTo>
                      <a:pt x="45" y="8"/>
                      <a:pt x="45" y="6"/>
                      <a:pt x="45" y="4"/>
                    </a:cubicBezTo>
                    <a:cubicBezTo>
                      <a:pt x="45" y="1"/>
                      <a:pt x="41" y="0"/>
                      <a:pt x="39" y="1"/>
                    </a:cubicBezTo>
                    <a:cubicBezTo>
                      <a:pt x="39" y="1"/>
                      <a:pt x="39" y="2"/>
                      <a:pt x="38" y="2"/>
                    </a:cubicBezTo>
                    <a:cubicBezTo>
                      <a:pt x="38" y="2"/>
                      <a:pt x="38" y="2"/>
                      <a:pt x="38" y="2"/>
                    </a:cubicBezTo>
                    <a:cubicBezTo>
                      <a:pt x="38" y="2"/>
                      <a:pt x="38" y="5"/>
                      <a:pt x="36" y="6"/>
                    </a:cubicBezTo>
                    <a:cubicBezTo>
                      <a:pt x="35" y="7"/>
                      <a:pt x="35" y="8"/>
                      <a:pt x="37" y="11"/>
                    </a:cubicBezTo>
                    <a:cubicBezTo>
                      <a:pt x="39" y="14"/>
                      <a:pt x="34" y="13"/>
                      <a:pt x="33" y="11"/>
                    </a:cubicBezTo>
                    <a:cubicBezTo>
                      <a:pt x="33" y="10"/>
                      <a:pt x="29" y="12"/>
                      <a:pt x="27" y="14"/>
                    </a:cubicBezTo>
                    <a:cubicBezTo>
                      <a:pt x="25" y="16"/>
                      <a:pt x="21" y="17"/>
                      <a:pt x="21" y="21"/>
                    </a:cubicBezTo>
                    <a:cubicBezTo>
                      <a:pt x="21" y="24"/>
                      <a:pt x="19" y="28"/>
                      <a:pt x="19" y="30"/>
                    </a:cubicBezTo>
                    <a:cubicBezTo>
                      <a:pt x="20" y="33"/>
                      <a:pt x="16" y="39"/>
                      <a:pt x="16" y="40"/>
                    </a:cubicBezTo>
                    <a:cubicBezTo>
                      <a:pt x="17" y="42"/>
                      <a:pt x="11" y="40"/>
                      <a:pt x="10" y="40"/>
                    </a:cubicBezTo>
                    <a:cubicBezTo>
                      <a:pt x="9" y="40"/>
                      <a:pt x="10" y="46"/>
                      <a:pt x="8" y="48"/>
                    </a:cubicBezTo>
                    <a:cubicBezTo>
                      <a:pt x="7" y="50"/>
                      <a:pt x="8" y="56"/>
                      <a:pt x="6" y="56"/>
                    </a:cubicBezTo>
                    <a:cubicBezTo>
                      <a:pt x="4" y="56"/>
                      <a:pt x="3" y="62"/>
                      <a:pt x="3" y="62"/>
                    </a:cubicBezTo>
                    <a:cubicBezTo>
                      <a:pt x="3" y="62"/>
                      <a:pt x="1" y="63"/>
                      <a:pt x="0" y="65"/>
                    </a:cubicBezTo>
                    <a:cubicBezTo>
                      <a:pt x="1" y="68"/>
                      <a:pt x="4" y="71"/>
                      <a:pt x="7" y="73"/>
                    </a:cubicBezTo>
                    <a:cubicBezTo>
                      <a:pt x="12" y="75"/>
                      <a:pt x="15" y="84"/>
                      <a:pt x="16" y="89"/>
                    </a:cubicBezTo>
                    <a:cubicBezTo>
                      <a:pt x="18" y="94"/>
                      <a:pt x="17" y="99"/>
                      <a:pt x="15" y="102"/>
                    </a:cubicBezTo>
                    <a:cubicBezTo>
                      <a:pt x="14" y="105"/>
                      <a:pt x="16" y="105"/>
                      <a:pt x="19" y="106"/>
                    </a:cubicBezTo>
                    <a:cubicBezTo>
                      <a:pt x="21" y="108"/>
                      <a:pt x="24" y="108"/>
                      <a:pt x="26" y="105"/>
                    </a:cubicBezTo>
                    <a:cubicBezTo>
                      <a:pt x="28" y="103"/>
                      <a:pt x="33" y="101"/>
                      <a:pt x="33" y="97"/>
                    </a:cubicBezTo>
                    <a:cubicBezTo>
                      <a:pt x="34" y="94"/>
                      <a:pt x="36" y="99"/>
                      <a:pt x="37" y="101"/>
                    </a:cubicBezTo>
                    <a:cubicBezTo>
                      <a:pt x="39" y="102"/>
                      <a:pt x="40" y="105"/>
                      <a:pt x="41" y="109"/>
                    </a:cubicBezTo>
                    <a:cubicBezTo>
                      <a:pt x="41" y="114"/>
                      <a:pt x="41" y="124"/>
                      <a:pt x="45" y="127"/>
                    </a:cubicBezTo>
                    <a:cubicBezTo>
                      <a:pt x="48" y="130"/>
                      <a:pt x="49" y="137"/>
                      <a:pt x="48" y="140"/>
                    </a:cubicBezTo>
                    <a:cubicBezTo>
                      <a:pt x="47" y="142"/>
                      <a:pt x="50" y="146"/>
                      <a:pt x="49" y="149"/>
                    </a:cubicBezTo>
                    <a:cubicBezTo>
                      <a:pt x="49" y="150"/>
                      <a:pt x="49" y="150"/>
                      <a:pt x="48" y="151"/>
                    </a:cubicBezTo>
                    <a:cubicBezTo>
                      <a:pt x="52" y="152"/>
                      <a:pt x="55" y="138"/>
                      <a:pt x="55" y="13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6" name="Freeform 62">
                <a:extLst>
                  <a:ext uri="{FF2B5EF4-FFF2-40B4-BE49-F238E27FC236}">
                    <a16:creationId xmlns:a16="http://schemas.microsoft.com/office/drawing/2014/main" id="{7678E276-C32B-4902-BB3C-706A4D640A3F}"/>
                  </a:ext>
                </a:extLst>
              </p:cNvPr>
              <p:cNvSpPr>
                <a:spLocks/>
              </p:cNvSpPr>
              <p:nvPr/>
            </p:nvSpPr>
            <p:spPr bwMode="auto">
              <a:xfrm>
                <a:off x="6559641" y="3546502"/>
                <a:ext cx="57717" cy="35132"/>
              </a:xfrm>
              <a:custGeom>
                <a:avLst/>
                <a:gdLst>
                  <a:gd name="T0" fmla="*/ 24 w 25"/>
                  <a:gd name="T1" fmla="*/ 5 h 15"/>
                  <a:gd name="T2" fmla="*/ 15 w 25"/>
                  <a:gd name="T3" fmla="*/ 3 h 15"/>
                  <a:gd name="T4" fmla="*/ 8 w 25"/>
                  <a:gd name="T5" fmla="*/ 2 h 15"/>
                  <a:gd name="T6" fmla="*/ 2 w 25"/>
                  <a:gd name="T7" fmla="*/ 7 h 15"/>
                  <a:gd name="T8" fmla="*/ 0 w 25"/>
                  <a:gd name="T9" fmla="*/ 10 h 15"/>
                  <a:gd name="T10" fmla="*/ 3 w 25"/>
                  <a:gd name="T11" fmla="*/ 12 h 15"/>
                  <a:gd name="T12" fmla="*/ 8 w 25"/>
                  <a:gd name="T13" fmla="*/ 13 h 15"/>
                  <a:gd name="T14" fmla="*/ 16 w 25"/>
                  <a:gd name="T15" fmla="*/ 14 h 15"/>
                  <a:gd name="T16" fmla="*/ 23 w 25"/>
                  <a:gd name="T17" fmla="*/ 13 h 15"/>
                  <a:gd name="T18" fmla="*/ 23 w 25"/>
                  <a:gd name="T19" fmla="*/ 6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1"/>
                      <a:pt x="18" y="4"/>
                      <a:pt x="15" y="3"/>
                    </a:cubicBezTo>
                    <a:cubicBezTo>
                      <a:pt x="11" y="1"/>
                      <a:pt x="10" y="0"/>
                      <a:pt x="8" y="2"/>
                    </a:cubicBezTo>
                    <a:cubicBezTo>
                      <a:pt x="6" y="3"/>
                      <a:pt x="4" y="3"/>
                      <a:pt x="2" y="7"/>
                    </a:cubicBezTo>
                    <a:cubicBezTo>
                      <a:pt x="2" y="8"/>
                      <a:pt x="1" y="9"/>
                      <a:pt x="0" y="10"/>
                    </a:cubicBezTo>
                    <a:cubicBezTo>
                      <a:pt x="1" y="11"/>
                      <a:pt x="2" y="12"/>
                      <a:pt x="3" y="12"/>
                    </a:cubicBezTo>
                    <a:cubicBezTo>
                      <a:pt x="4" y="12"/>
                      <a:pt x="5" y="14"/>
                      <a:pt x="8" y="13"/>
                    </a:cubicBezTo>
                    <a:cubicBezTo>
                      <a:pt x="10" y="13"/>
                      <a:pt x="12" y="15"/>
                      <a:pt x="16" y="14"/>
                    </a:cubicBezTo>
                    <a:cubicBezTo>
                      <a:pt x="19" y="13"/>
                      <a:pt x="22" y="15"/>
                      <a:pt x="23" y="13"/>
                    </a:cubicBezTo>
                    <a:cubicBezTo>
                      <a:pt x="25" y="11"/>
                      <a:pt x="23" y="6"/>
                      <a:pt x="23" y="6"/>
                    </a:cubicBezTo>
                    <a:cubicBezTo>
                      <a:pt x="23" y="6"/>
                      <a:pt x="23" y="6"/>
                      <a:pt x="24"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7" name="Freeform 63">
                <a:extLst>
                  <a:ext uri="{FF2B5EF4-FFF2-40B4-BE49-F238E27FC236}">
                    <a16:creationId xmlns:a16="http://schemas.microsoft.com/office/drawing/2014/main" id="{5AFF8436-0D27-47C6-8A60-72E9E02279E5}"/>
                  </a:ext>
                </a:extLst>
              </p:cNvPr>
              <p:cNvSpPr>
                <a:spLocks/>
              </p:cNvSpPr>
              <p:nvPr/>
            </p:nvSpPr>
            <p:spPr bwMode="auto">
              <a:xfrm>
                <a:off x="6791766" y="3645625"/>
                <a:ext cx="139275" cy="283568"/>
              </a:xfrm>
              <a:custGeom>
                <a:avLst/>
                <a:gdLst>
                  <a:gd name="T0" fmla="*/ 44 w 60"/>
                  <a:gd name="T1" fmla="*/ 15 h 123"/>
                  <a:gd name="T2" fmla="*/ 36 w 60"/>
                  <a:gd name="T3" fmla="*/ 9 h 123"/>
                  <a:gd name="T4" fmla="*/ 34 w 60"/>
                  <a:gd name="T5" fmla="*/ 4 h 123"/>
                  <a:gd name="T6" fmla="*/ 27 w 60"/>
                  <a:gd name="T7" fmla="*/ 1 h 123"/>
                  <a:gd name="T8" fmla="*/ 21 w 60"/>
                  <a:gd name="T9" fmla="*/ 5 h 123"/>
                  <a:gd name="T10" fmla="*/ 16 w 60"/>
                  <a:gd name="T11" fmla="*/ 6 h 123"/>
                  <a:gd name="T12" fmla="*/ 9 w 60"/>
                  <a:gd name="T13" fmla="*/ 6 h 123"/>
                  <a:gd name="T14" fmla="*/ 2 w 60"/>
                  <a:gd name="T15" fmla="*/ 6 h 123"/>
                  <a:gd name="T16" fmla="*/ 0 w 60"/>
                  <a:gd name="T17" fmla="*/ 8 h 123"/>
                  <a:gd name="T18" fmla="*/ 3 w 60"/>
                  <a:gd name="T19" fmla="*/ 12 h 123"/>
                  <a:gd name="T20" fmla="*/ 7 w 60"/>
                  <a:gd name="T21" fmla="*/ 18 h 123"/>
                  <a:gd name="T22" fmla="*/ 14 w 60"/>
                  <a:gd name="T23" fmla="*/ 22 h 123"/>
                  <a:gd name="T24" fmla="*/ 20 w 60"/>
                  <a:gd name="T25" fmla="*/ 23 h 123"/>
                  <a:gd name="T26" fmla="*/ 22 w 60"/>
                  <a:gd name="T27" fmla="*/ 30 h 123"/>
                  <a:gd name="T28" fmla="*/ 16 w 60"/>
                  <a:gd name="T29" fmla="*/ 33 h 123"/>
                  <a:gd name="T30" fmla="*/ 25 w 60"/>
                  <a:gd name="T31" fmla="*/ 41 h 123"/>
                  <a:gd name="T32" fmla="*/ 29 w 60"/>
                  <a:gd name="T33" fmla="*/ 48 h 123"/>
                  <a:gd name="T34" fmla="*/ 35 w 60"/>
                  <a:gd name="T35" fmla="*/ 57 h 123"/>
                  <a:gd name="T36" fmla="*/ 42 w 60"/>
                  <a:gd name="T37" fmla="*/ 63 h 123"/>
                  <a:gd name="T38" fmla="*/ 43 w 60"/>
                  <a:gd name="T39" fmla="*/ 71 h 123"/>
                  <a:gd name="T40" fmla="*/ 46 w 60"/>
                  <a:gd name="T41" fmla="*/ 84 h 123"/>
                  <a:gd name="T42" fmla="*/ 40 w 60"/>
                  <a:gd name="T43" fmla="*/ 93 h 123"/>
                  <a:gd name="T44" fmla="*/ 33 w 60"/>
                  <a:gd name="T45" fmla="*/ 98 h 123"/>
                  <a:gd name="T46" fmla="*/ 33 w 60"/>
                  <a:gd name="T47" fmla="*/ 105 h 123"/>
                  <a:gd name="T48" fmla="*/ 24 w 60"/>
                  <a:gd name="T49" fmla="*/ 105 h 123"/>
                  <a:gd name="T50" fmla="*/ 19 w 60"/>
                  <a:gd name="T51" fmla="*/ 109 h 123"/>
                  <a:gd name="T52" fmla="*/ 23 w 60"/>
                  <a:gd name="T53" fmla="*/ 112 h 123"/>
                  <a:gd name="T54" fmla="*/ 20 w 60"/>
                  <a:gd name="T55" fmla="*/ 119 h 123"/>
                  <a:gd name="T56" fmla="*/ 24 w 60"/>
                  <a:gd name="T57" fmla="*/ 122 h 123"/>
                  <a:gd name="T58" fmla="*/ 32 w 60"/>
                  <a:gd name="T59" fmla="*/ 116 h 123"/>
                  <a:gd name="T60" fmla="*/ 34 w 60"/>
                  <a:gd name="T61" fmla="*/ 113 h 123"/>
                  <a:gd name="T62" fmla="*/ 36 w 60"/>
                  <a:gd name="T63" fmla="*/ 109 h 123"/>
                  <a:gd name="T64" fmla="*/ 41 w 60"/>
                  <a:gd name="T65" fmla="*/ 108 h 123"/>
                  <a:gd name="T66" fmla="*/ 52 w 60"/>
                  <a:gd name="T67" fmla="*/ 103 h 123"/>
                  <a:gd name="T68" fmla="*/ 58 w 60"/>
                  <a:gd name="T69" fmla="*/ 92 h 123"/>
                  <a:gd name="T70" fmla="*/ 56 w 60"/>
                  <a:gd name="T71" fmla="*/ 73 h 123"/>
                  <a:gd name="T72" fmla="*/ 49 w 60"/>
                  <a:gd name="T73" fmla="*/ 61 h 123"/>
                  <a:gd name="T74" fmla="*/ 36 w 60"/>
                  <a:gd name="T75" fmla="*/ 50 h 123"/>
                  <a:gd name="T76" fmla="*/ 32 w 60"/>
                  <a:gd name="T77" fmla="*/ 44 h 123"/>
                  <a:gd name="T78" fmla="*/ 30 w 60"/>
                  <a:gd name="T79" fmla="*/ 33 h 123"/>
                  <a:gd name="T80" fmla="*/ 36 w 60"/>
                  <a:gd name="T81" fmla="*/ 26 h 123"/>
                  <a:gd name="T82" fmla="*/ 39 w 60"/>
                  <a:gd name="T83" fmla="*/ 21 h 123"/>
                  <a:gd name="T84" fmla="*/ 45 w 60"/>
                  <a:gd name="T85" fmla="*/ 17 h 123"/>
                  <a:gd name="T86" fmla="*/ 46 w 60"/>
                  <a:gd name="T87" fmla="*/ 16 h 123"/>
                  <a:gd name="T88" fmla="*/ 44 w 60"/>
                  <a:gd name="T8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123">
                    <a:moveTo>
                      <a:pt x="44" y="15"/>
                    </a:moveTo>
                    <a:cubicBezTo>
                      <a:pt x="42" y="15"/>
                      <a:pt x="36" y="10"/>
                      <a:pt x="36" y="9"/>
                    </a:cubicBezTo>
                    <a:cubicBezTo>
                      <a:pt x="36" y="7"/>
                      <a:pt x="39" y="5"/>
                      <a:pt x="34" y="4"/>
                    </a:cubicBezTo>
                    <a:cubicBezTo>
                      <a:pt x="29" y="3"/>
                      <a:pt x="28" y="2"/>
                      <a:pt x="27" y="1"/>
                    </a:cubicBezTo>
                    <a:cubicBezTo>
                      <a:pt x="26" y="0"/>
                      <a:pt x="22" y="3"/>
                      <a:pt x="21" y="5"/>
                    </a:cubicBezTo>
                    <a:cubicBezTo>
                      <a:pt x="20" y="7"/>
                      <a:pt x="18" y="4"/>
                      <a:pt x="16" y="6"/>
                    </a:cubicBezTo>
                    <a:cubicBezTo>
                      <a:pt x="13" y="7"/>
                      <a:pt x="10" y="3"/>
                      <a:pt x="9" y="6"/>
                    </a:cubicBezTo>
                    <a:cubicBezTo>
                      <a:pt x="7" y="8"/>
                      <a:pt x="4" y="4"/>
                      <a:pt x="2" y="6"/>
                    </a:cubicBezTo>
                    <a:cubicBezTo>
                      <a:pt x="2" y="7"/>
                      <a:pt x="1" y="8"/>
                      <a:pt x="0" y="8"/>
                    </a:cubicBezTo>
                    <a:cubicBezTo>
                      <a:pt x="2" y="10"/>
                      <a:pt x="3" y="11"/>
                      <a:pt x="3" y="12"/>
                    </a:cubicBezTo>
                    <a:cubicBezTo>
                      <a:pt x="3" y="14"/>
                      <a:pt x="7" y="16"/>
                      <a:pt x="7" y="18"/>
                    </a:cubicBezTo>
                    <a:cubicBezTo>
                      <a:pt x="7" y="21"/>
                      <a:pt x="12" y="23"/>
                      <a:pt x="14" y="22"/>
                    </a:cubicBezTo>
                    <a:cubicBezTo>
                      <a:pt x="15" y="21"/>
                      <a:pt x="19" y="20"/>
                      <a:pt x="20" y="23"/>
                    </a:cubicBezTo>
                    <a:cubicBezTo>
                      <a:pt x="20" y="27"/>
                      <a:pt x="22" y="27"/>
                      <a:pt x="22" y="30"/>
                    </a:cubicBezTo>
                    <a:cubicBezTo>
                      <a:pt x="22" y="32"/>
                      <a:pt x="17" y="31"/>
                      <a:pt x="16" y="33"/>
                    </a:cubicBezTo>
                    <a:cubicBezTo>
                      <a:pt x="15" y="36"/>
                      <a:pt x="25" y="39"/>
                      <a:pt x="25" y="41"/>
                    </a:cubicBezTo>
                    <a:cubicBezTo>
                      <a:pt x="25" y="43"/>
                      <a:pt x="28" y="45"/>
                      <a:pt x="29" y="48"/>
                    </a:cubicBezTo>
                    <a:cubicBezTo>
                      <a:pt x="30" y="50"/>
                      <a:pt x="34" y="54"/>
                      <a:pt x="35" y="57"/>
                    </a:cubicBezTo>
                    <a:cubicBezTo>
                      <a:pt x="36" y="60"/>
                      <a:pt x="40" y="61"/>
                      <a:pt x="42" y="63"/>
                    </a:cubicBezTo>
                    <a:cubicBezTo>
                      <a:pt x="43" y="64"/>
                      <a:pt x="44" y="68"/>
                      <a:pt x="43" y="71"/>
                    </a:cubicBezTo>
                    <a:cubicBezTo>
                      <a:pt x="43" y="74"/>
                      <a:pt x="43" y="80"/>
                      <a:pt x="46" y="84"/>
                    </a:cubicBezTo>
                    <a:cubicBezTo>
                      <a:pt x="49" y="89"/>
                      <a:pt x="42" y="91"/>
                      <a:pt x="40" y="93"/>
                    </a:cubicBezTo>
                    <a:cubicBezTo>
                      <a:pt x="38" y="96"/>
                      <a:pt x="39" y="99"/>
                      <a:pt x="33" y="98"/>
                    </a:cubicBezTo>
                    <a:cubicBezTo>
                      <a:pt x="27" y="96"/>
                      <a:pt x="34" y="103"/>
                      <a:pt x="33" y="105"/>
                    </a:cubicBezTo>
                    <a:cubicBezTo>
                      <a:pt x="32" y="107"/>
                      <a:pt x="24" y="103"/>
                      <a:pt x="24" y="105"/>
                    </a:cubicBezTo>
                    <a:cubicBezTo>
                      <a:pt x="24" y="106"/>
                      <a:pt x="21" y="108"/>
                      <a:pt x="19" y="109"/>
                    </a:cubicBezTo>
                    <a:cubicBezTo>
                      <a:pt x="20" y="110"/>
                      <a:pt x="21" y="111"/>
                      <a:pt x="23" y="112"/>
                    </a:cubicBezTo>
                    <a:cubicBezTo>
                      <a:pt x="25" y="113"/>
                      <a:pt x="20" y="115"/>
                      <a:pt x="20" y="119"/>
                    </a:cubicBezTo>
                    <a:cubicBezTo>
                      <a:pt x="21" y="122"/>
                      <a:pt x="23" y="123"/>
                      <a:pt x="24" y="122"/>
                    </a:cubicBezTo>
                    <a:cubicBezTo>
                      <a:pt x="26" y="120"/>
                      <a:pt x="30" y="117"/>
                      <a:pt x="32" y="116"/>
                    </a:cubicBezTo>
                    <a:cubicBezTo>
                      <a:pt x="34" y="116"/>
                      <a:pt x="32" y="113"/>
                      <a:pt x="34" y="113"/>
                    </a:cubicBezTo>
                    <a:cubicBezTo>
                      <a:pt x="36" y="113"/>
                      <a:pt x="35" y="110"/>
                      <a:pt x="36" y="109"/>
                    </a:cubicBezTo>
                    <a:cubicBezTo>
                      <a:pt x="37" y="107"/>
                      <a:pt x="38" y="108"/>
                      <a:pt x="41" y="108"/>
                    </a:cubicBezTo>
                    <a:cubicBezTo>
                      <a:pt x="44" y="108"/>
                      <a:pt x="48" y="105"/>
                      <a:pt x="52" y="103"/>
                    </a:cubicBezTo>
                    <a:cubicBezTo>
                      <a:pt x="56" y="100"/>
                      <a:pt x="56" y="100"/>
                      <a:pt x="58" y="92"/>
                    </a:cubicBezTo>
                    <a:cubicBezTo>
                      <a:pt x="60" y="85"/>
                      <a:pt x="56" y="76"/>
                      <a:pt x="56" y="73"/>
                    </a:cubicBezTo>
                    <a:cubicBezTo>
                      <a:pt x="56" y="71"/>
                      <a:pt x="51" y="61"/>
                      <a:pt x="49" y="61"/>
                    </a:cubicBezTo>
                    <a:cubicBezTo>
                      <a:pt x="46" y="61"/>
                      <a:pt x="37" y="51"/>
                      <a:pt x="36" y="50"/>
                    </a:cubicBezTo>
                    <a:cubicBezTo>
                      <a:pt x="34" y="48"/>
                      <a:pt x="34" y="46"/>
                      <a:pt x="32" y="44"/>
                    </a:cubicBezTo>
                    <a:cubicBezTo>
                      <a:pt x="30" y="42"/>
                      <a:pt x="29" y="36"/>
                      <a:pt x="30" y="33"/>
                    </a:cubicBezTo>
                    <a:cubicBezTo>
                      <a:pt x="31" y="29"/>
                      <a:pt x="36" y="28"/>
                      <a:pt x="36" y="26"/>
                    </a:cubicBezTo>
                    <a:cubicBezTo>
                      <a:pt x="36" y="23"/>
                      <a:pt x="36" y="21"/>
                      <a:pt x="39" y="21"/>
                    </a:cubicBezTo>
                    <a:cubicBezTo>
                      <a:pt x="41" y="21"/>
                      <a:pt x="44" y="19"/>
                      <a:pt x="45" y="17"/>
                    </a:cubicBezTo>
                    <a:cubicBezTo>
                      <a:pt x="45" y="17"/>
                      <a:pt x="45" y="16"/>
                      <a:pt x="46" y="16"/>
                    </a:cubicBezTo>
                    <a:cubicBezTo>
                      <a:pt x="45" y="15"/>
                      <a:pt x="45" y="15"/>
                      <a:pt x="44"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8" name="Freeform 64">
                <a:extLst>
                  <a:ext uri="{FF2B5EF4-FFF2-40B4-BE49-F238E27FC236}">
                    <a16:creationId xmlns:a16="http://schemas.microsoft.com/office/drawing/2014/main" id="{78E698BF-5E47-4047-90E5-CF8E6A186B38}"/>
                  </a:ext>
                </a:extLst>
              </p:cNvPr>
              <p:cNvSpPr>
                <a:spLocks/>
              </p:cNvSpPr>
              <p:nvPr/>
            </p:nvSpPr>
            <p:spPr bwMode="auto">
              <a:xfrm>
                <a:off x="6791766" y="3816268"/>
                <a:ext cx="112925" cy="81557"/>
              </a:xfrm>
              <a:custGeom>
                <a:avLst/>
                <a:gdLst>
                  <a:gd name="T0" fmla="*/ 24 w 49"/>
                  <a:gd name="T1" fmla="*/ 31 h 35"/>
                  <a:gd name="T2" fmla="*/ 33 w 49"/>
                  <a:gd name="T3" fmla="*/ 31 h 35"/>
                  <a:gd name="T4" fmla="*/ 33 w 49"/>
                  <a:gd name="T5" fmla="*/ 24 h 35"/>
                  <a:gd name="T6" fmla="*/ 40 w 49"/>
                  <a:gd name="T7" fmla="*/ 19 h 35"/>
                  <a:gd name="T8" fmla="*/ 46 w 49"/>
                  <a:gd name="T9" fmla="*/ 10 h 35"/>
                  <a:gd name="T10" fmla="*/ 43 w 49"/>
                  <a:gd name="T11" fmla="*/ 0 h 35"/>
                  <a:gd name="T12" fmla="*/ 38 w 49"/>
                  <a:gd name="T13" fmla="*/ 1 h 35"/>
                  <a:gd name="T14" fmla="*/ 32 w 49"/>
                  <a:gd name="T15" fmla="*/ 3 h 35"/>
                  <a:gd name="T16" fmla="*/ 30 w 49"/>
                  <a:gd name="T17" fmla="*/ 5 h 35"/>
                  <a:gd name="T18" fmla="*/ 25 w 49"/>
                  <a:gd name="T19" fmla="*/ 2 h 35"/>
                  <a:gd name="T20" fmla="*/ 14 w 49"/>
                  <a:gd name="T21" fmla="*/ 2 h 35"/>
                  <a:gd name="T22" fmla="*/ 3 w 49"/>
                  <a:gd name="T23" fmla="*/ 7 h 35"/>
                  <a:gd name="T24" fmla="*/ 4 w 49"/>
                  <a:gd name="T25" fmla="*/ 14 h 35"/>
                  <a:gd name="T26" fmla="*/ 5 w 49"/>
                  <a:gd name="T27" fmla="*/ 20 h 35"/>
                  <a:gd name="T28" fmla="*/ 4 w 49"/>
                  <a:gd name="T29" fmla="*/ 21 h 35"/>
                  <a:gd name="T30" fmla="*/ 7 w 49"/>
                  <a:gd name="T31" fmla="*/ 28 h 35"/>
                  <a:gd name="T32" fmla="*/ 12 w 49"/>
                  <a:gd name="T33" fmla="*/ 29 h 35"/>
                  <a:gd name="T34" fmla="*/ 12 w 49"/>
                  <a:gd name="T35" fmla="*/ 33 h 35"/>
                  <a:gd name="T36" fmla="*/ 18 w 49"/>
                  <a:gd name="T37" fmla="*/ 34 h 35"/>
                  <a:gd name="T38" fmla="*/ 19 w 49"/>
                  <a:gd name="T39" fmla="*/ 35 h 35"/>
                  <a:gd name="T40" fmla="*/ 24 w 49"/>
                  <a:gd name="T41"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1"/>
                    </a:moveTo>
                    <a:cubicBezTo>
                      <a:pt x="24" y="29"/>
                      <a:pt x="32" y="33"/>
                      <a:pt x="33" y="31"/>
                    </a:cubicBezTo>
                    <a:cubicBezTo>
                      <a:pt x="34" y="29"/>
                      <a:pt x="27" y="22"/>
                      <a:pt x="33" y="24"/>
                    </a:cubicBezTo>
                    <a:cubicBezTo>
                      <a:pt x="39" y="25"/>
                      <a:pt x="38" y="22"/>
                      <a:pt x="40" y="19"/>
                    </a:cubicBezTo>
                    <a:cubicBezTo>
                      <a:pt x="42" y="17"/>
                      <a:pt x="49" y="15"/>
                      <a:pt x="46" y="10"/>
                    </a:cubicBezTo>
                    <a:cubicBezTo>
                      <a:pt x="44" y="7"/>
                      <a:pt x="43" y="3"/>
                      <a:pt x="43" y="0"/>
                    </a:cubicBezTo>
                    <a:cubicBezTo>
                      <a:pt x="41" y="2"/>
                      <a:pt x="39" y="2"/>
                      <a:pt x="38" y="1"/>
                    </a:cubicBezTo>
                    <a:cubicBezTo>
                      <a:pt x="36" y="1"/>
                      <a:pt x="32" y="0"/>
                      <a:pt x="32" y="3"/>
                    </a:cubicBezTo>
                    <a:cubicBezTo>
                      <a:pt x="32" y="6"/>
                      <a:pt x="29" y="6"/>
                      <a:pt x="30" y="5"/>
                    </a:cubicBezTo>
                    <a:cubicBezTo>
                      <a:pt x="30" y="4"/>
                      <a:pt x="27" y="4"/>
                      <a:pt x="25" y="2"/>
                    </a:cubicBezTo>
                    <a:cubicBezTo>
                      <a:pt x="23" y="0"/>
                      <a:pt x="17" y="3"/>
                      <a:pt x="14" y="2"/>
                    </a:cubicBezTo>
                    <a:cubicBezTo>
                      <a:pt x="11" y="1"/>
                      <a:pt x="6" y="3"/>
                      <a:pt x="3" y="7"/>
                    </a:cubicBezTo>
                    <a:cubicBezTo>
                      <a:pt x="0" y="11"/>
                      <a:pt x="4" y="11"/>
                      <a:pt x="4" y="14"/>
                    </a:cubicBezTo>
                    <a:cubicBezTo>
                      <a:pt x="4" y="18"/>
                      <a:pt x="6" y="18"/>
                      <a:pt x="5" y="20"/>
                    </a:cubicBezTo>
                    <a:cubicBezTo>
                      <a:pt x="5" y="21"/>
                      <a:pt x="5" y="21"/>
                      <a:pt x="4" y="21"/>
                    </a:cubicBezTo>
                    <a:cubicBezTo>
                      <a:pt x="8" y="22"/>
                      <a:pt x="6" y="26"/>
                      <a:pt x="7" y="28"/>
                    </a:cubicBezTo>
                    <a:cubicBezTo>
                      <a:pt x="7" y="30"/>
                      <a:pt x="10" y="29"/>
                      <a:pt x="12" y="29"/>
                    </a:cubicBezTo>
                    <a:cubicBezTo>
                      <a:pt x="13" y="29"/>
                      <a:pt x="11" y="31"/>
                      <a:pt x="12" y="33"/>
                    </a:cubicBezTo>
                    <a:cubicBezTo>
                      <a:pt x="13" y="35"/>
                      <a:pt x="18" y="32"/>
                      <a:pt x="18" y="34"/>
                    </a:cubicBezTo>
                    <a:cubicBezTo>
                      <a:pt x="19" y="34"/>
                      <a:pt x="19" y="35"/>
                      <a:pt x="19" y="35"/>
                    </a:cubicBezTo>
                    <a:cubicBezTo>
                      <a:pt x="21" y="34"/>
                      <a:pt x="24" y="32"/>
                      <a:pt x="24"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9" name="Freeform 65">
                <a:extLst>
                  <a:ext uri="{FF2B5EF4-FFF2-40B4-BE49-F238E27FC236}">
                    <a16:creationId xmlns:a16="http://schemas.microsoft.com/office/drawing/2014/main" id="{B580E777-9096-4DF8-8EFA-F10045F6DF16}"/>
                  </a:ext>
                </a:extLst>
              </p:cNvPr>
              <p:cNvSpPr>
                <a:spLocks/>
              </p:cNvSpPr>
              <p:nvPr/>
            </p:nvSpPr>
            <p:spPr bwMode="auto">
              <a:xfrm>
                <a:off x="6755379" y="3661937"/>
                <a:ext cx="138020" cy="168133"/>
              </a:xfrm>
              <a:custGeom>
                <a:avLst/>
                <a:gdLst>
                  <a:gd name="T0" fmla="*/ 41 w 60"/>
                  <a:gd name="T1" fmla="*/ 34 h 73"/>
                  <a:gd name="T2" fmla="*/ 32 w 60"/>
                  <a:gd name="T3" fmla="*/ 26 h 73"/>
                  <a:gd name="T4" fmla="*/ 38 w 60"/>
                  <a:gd name="T5" fmla="*/ 23 h 73"/>
                  <a:gd name="T6" fmla="*/ 36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2 w 60"/>
                  <a:gd name="T21" fmla="*/ 12 h 73"/>
                  <a:gd name="T22" fmla="*/ 7 w 60"/>
                  <a:gd name="T23" fmla="*/ 8 h 73"/>
                  <a:gd name="T24" fmla="*/ 3 w 60"/>
                  <a:gd name="T25" fmla="*/ 15 h 73"/>
                  <a:gd name="T26" fmla="*/ 0 w 60"/>
                  <a:gd name="T27" fmla="*/ 17 h 73"/>
                  <a:gd name="T28" fmla="*/ 2 w 60"/>
                  <a:gd name="T29" fmla="*/ 18 h 73"/>
                  <a:gd name="T30" fmla="*/ 3 w 60"/>
                  <a:gd name="T31" fmla="*/ 25 h 73"/>
                  <a:gd name="T32" fmla="*/ 8 w 60"/>
                  <a:gd name="T33" fmla="*/ 27 h 73"/>
                  <a:gd name="T34" fmla="*/ 8 w 60"/>
                  <a:gd name="T35" fmla="*/ 35 h 73"/>
                  <a:gd name="T36" fmla="*/ 5 w 60"/>
                  <a:gd name="T37" fmla="*/ 41 h 73"/>
                  <a:gd name="T38" fmla="*/ 13 w 60"/>
                  <a:gd name="T39" fmla="*/ 39 h 73"/>
                  <a:gd name="T40" fmla="*/ 18 w 60"/>
                  <a:gd name="T41" fmla="*/ 38 h 73"/>
                  <a:gd name="T42" fmla="*/ 24 w 60"/>
                  <a:gd name="T43" fmla="*/ 37 h 73"/>
                  <a:gd name="T44" fmla="*/ 31 w 60"/>
                  <a:gd name="T45" fmla="*/ 37 h 73"/>
                  <a:gd name="T46" fmla="*/ 37 w 60"/>
                  <a:gd name="T47" fmla="*/ 43 h 73"/>
                  <a:gd name="T48" fmla="*/ 38 w 60"/>
                  <a:gd name="T49" fmla="*/ 52 h 73"/>
                  <a:gd name="T50" fmla="*/ 43 w 60"/>
                  <a:gd name="T51" fmla="*/ 61 h 73"/>
                  <a:gd name="T52" fmla="*/ 42 w 60"/>
                  <a:gd name="T53" fmla="*/ 70 h 73"/>
                  <a:gd name="T54" fmla="*/ 46 w 60"/>
                  <a:gd name="T55" fmla="*/ 72 h 73"/>
                  <a:gd name="T56" fmla="*/ 48 w 60"/>
                  <a:gd name="T57" fmla="*/ 70 h 73"/>
                  <a:gd name="T58" fmla="*/ 54 w 60"/>
                  <a:gd name="T59" fmla="*/ 68 h 73"/>
                  <a:gd name="T60" fmla="*/ 59 w 60"/>
                  <a:gd name="T61" fmla="*/ 67 h 73"/>
                  <a:gd name="T62" fmla="*/ 59 w 60"/>
                  <a:gd name="T63" fmla="*/ 64 h 73"/>
                  <a:gd name="T64" fmla="*/ 58 w 60"/>
                  <a:gd name="T65" fmla="*/ 56 h 73"/>
                  <a:gd name="T66" fmla="*/ 51 w 60"/>
                  <a:gd name="T67" fmla="*/ 50 h 73"/>
                  <a:gd name="T68" fmla="*/ 45 w 60"/>
                  <a:gd name="T69" fmla="*/ 41 h 73"/>
                  <a:gd name="T70" fmla="*/ 41 w 60"/>
                  <a:gd name="T71"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1" y="34"/>
                    </a:moveTo>
                    <a:cubicBezTo>
                      <a:pt x="41" y="32"/>
                      <a:pt x="31" y="29"/>
                      <a:pt x="32" y="26"/>
                    </a:cubicBezTo>
                    <a:cubicBezTo>
                      <a:pt x="33" y="24"/>
                      <a:pt x="38" y="25"/>
                      <a:pt x="38" y="23"/>
                    </a:cubicBezTo>
                    <a:cubicBezTo>
                      <a:pt x="38" y="20"/>
                      <a:pt x="36" y="20"/>
                      <a:pt x="36" y="16"/>
                    </a:cubicBezTo>
                    <a:cubicBezTo>
                      <a:pt x="35" y="13"/>
                      <a:pt x="31" y="14"/>
                      <a:pt x="30" y="15"/>
                    </a:cubicBezTo>
                    <a:cubicBezTo>
                      <a:pt x="28" y="16"/>
                      <a:pt x="23" y="14"/>
                      <a:pt x="23" y="11"/>
                    </a:cubicBezTo>
                    <a:cubicBezTo>
                      <a:pt x="23" y="9"/>
                      <a:pt x="19" y="7"/>
                      <a:pt x="19" y="5"/>
                    </a:cubicBezTo>
                    <a:cubicBezTo>
                      <a:pt x="19" y="4"/>
                      <a:pt x="18" y="3"/>
                      <a:pt x="16" y="1"/>
                    </a:cubicBezTo>
                    <a:cubicBezTo>
                      <a:pt x="15" y="2"/>
                      <a:pt x="14" y="2"/>
                      <a:pt x="13" y="1"/>
                    </a:cubicBezTo>
                    <a:cubicBezTo>
                      <a:pt x="12" y="0"/>
                      <a:pt x="11" y="4"/>
                      <a:pt x="12" y="5"/>
                    </a:cubicBezTo>
                    <a:cubicBezTo>
                      <a:pt x="13" y="6"/>
                      <a:pt x="14" y="12"/>
                      <a:pt x="12" y="12"/>
                    </a:cubicBezTo>
                    <a:cubicBezTo>
                      <a:pt x="9" y="11"/>
                      <a:pt x="9" y="8"/>
                      <a:pt x="7" y="8"/>
                    </a:cubicBezTo>
                    <a:cubicBezTo>
                      <a:pt x="7" y="8"/>
                      <a:pt x="3" y="13"/>
                      <a:pt x="3" y="15"/>
                    </a:cubicBezTo>
                    <a:cubicBezTo>
                      <a:pt x="3" y="16"/>
                      <a:pt x="2" y="16"/>
                      <a:pt x="0" y="17"/>
                    </a:cubicBezTo>
                    <a:cubicBezTo>
                      <a:pt x="1" y="18"/>
                      <a:pt x="2" y="18"/>
                      <a:pt x="2" y="18"/>
                    </a:cubicBezTo>
                    <a:cubicBezTo>
                      <a:pt x="3" y="20"/>
                      <a:pt x="2" y="22"/>
                      <a:pt x="3" y="25"/>
                    </a:cubicBezTo>
                    <a:cubicBezTo>
                      <a:pt x="4" y="27"/>
                      <a:pt x="7" y="23"/>
                      <a:pt x="8" y="27"/>
                    </a:cubicBezTo>
                    <a:cubicBezTo>
                      <a:pt x="9" y="30"/>
                      <a:pt x="8" y="32"/>
                      <a:pt x="8" y="35"/>
                    </a:cubicBezTo>
                    <a:cubicBezTo>
                      <a:pt x="8" y="39"/>
                      <a:pt x="5" y="38"/>
                      <a:pt x="5" y="41"/>
                    </a:cubicBezTo>
                    <a:cubicBezTo>
                      <a:pt x="6" y="45"/>
                      <a:pt x="10" y="41"/>
                      <a:pt x="13" y="39"/>
                    </a:cubicBezTo>
                    <a:cubicBezTo>
                      <a:pt x="15" y="37"/>
                      <a:pt x="17" y="37"/>
                      <a:pt x="18" y="38"/>
                    </a:cubicBezTo>
                    <a:cubicBezTo>
                      <a:pt x="20" y="40"/>
                      <a:pt x="23" y="39"/>
                      <a:pt x="24" y="37"/>
                    </a:cubicBezTo>
                    <a:cubicBezTo>
                      <a:pt x="24" y="35"/>
                      <a:pt x="29" y="35"/>
                      <a:pt x="31" y="37"/>
                    </a:cubicBezTo>
                    <a:cubicBezTo>
                      <a:pt x="33" y="39"/>
                      <a:pt x="35" y="41"/>
                      <a:pt x="37" y="43"/>
                    </a:cubicBezTo>
                    <a:cubicBezTo>
                      <a:pt x="39" y="44"/>
                      <a:pt x="35" y="51"/>
                      <a:pt x="38" y="52"/>
                    </a:cubicBezTo>
                    <a:cubicBezTo>
                      <a:pt x="40" y="53"/>
                      <a:pt x="44" y="57"/>
                      <a:pt x="43" y="61"/>
                    </a:cubicBezTo>
                    <a:cubicBezTo>
                      <a:pt x="43" y="64"/>
                      <a:pt x="45" y="67"/>
                      <a:pt x="42" y="70"/>
                    </a:cubicBezTo>
                    <a:cubicBezTo>
                      <a:pt x="44" y="71"/>
                      <a:pt x="46" y="71"/>
                      <a:pt x="46" y="72"/>
                    </a:cubicBezTo>
                    <a:cubicBezTo>
                      <a:pt x="45" y="73"/>
                      <a:pt x="48" y="73"/>
                      <a:pt x="48" y="70"/>
                    </a:cubicBezTo>
                    <a:cubicBezTo>
                      <a:pt x="48" y="67"/>
                      <a:pt x="52" y="68"/>
                      <a:pt x="54" y="68"/>
                    </a:cubicBezTo>
                    <a:cubicBezTo>
                      <a:pt x="55" y="69"/>
                      <a:pt x="57" y="69"/>
                      <a:pt x="59" y="67"/>
                    </a:cubicBezTo>
                    <a:cubicBezTo>
                      <a:pt x="59" y="66"/>
                      <a:pt x="59" y="65"/>
                      <a:pt x="59" y="64"/>
                    </a:cubicBezTo>
                    <a:cubicBezTo>
                      <a:pt x="60" y="61"/>
                      <a:pt x="59" y="57"/>
                      <a:pt x="58" y="56"/>
                    </a:cubicBezTo>
                    <a:cubicBezTo>
                      <a:pt x="56" y="54"/>
                      <a:pt x="52" y="53"/>
                      <a:pt x="51" y="50"/>
                    </a:cubicBezTo>
                    <a:cubicBezTo>
                      <a:pt x="50" y="47"/>
                      <a:pt x="46" y="43"/>
                      <a:pt x="45" y="41"/>
                    </a:cubicBezTo>
                    <a:cubicBezTo>
                      <a:pt x="44" y="38"/>
                      <a:pt x="41" y="36"/>
                      <a:pt x="41"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0" name="Freeform 66">
                <a:extLst>
                  <a:ext uri="{FF2B5EF4-FFF2-40B4-BE49-F238E27FC236}">
                    <a16:creationId xmlns:a16="http://schemas.microsoft.com/office/drawing/2014/main" id="{193A8D87-778C-4AD1-A14C-347200D592C9}"/>
                  </a:ext>
                </a:extLst>
              </p:cNvPr>
              <p:cNvSpPr>
                <a:spLocks/>
              </p:cNvSpPr>
              <p:nvPr/>
            </p:nvSpPr>
            <p:spPr bwMode="auto">
              <a:xfrm>
                <a:off x="6708954" y="3702088"/>
                <a:ext cx="150567" cy="281058"/>
              </a:xfrm>
              <a:custGeom>
                <a:avLst/>
                <a:gdLst>
                  <a:gd name="T0" fmla="*/ 40 w 65"/>
                  <a:gd name="T1" fmla="*/ 64 h 122"/>
                  <a:gd name="T2" fmla="*/ 39 w 65"/>
                  <a:gd name="T3" fmla="*/ 57 h 122"/>
                  <a:gd name="T4" fmla="*/ 50 w 65"/>
                  <a:gd name="T5" fmla="*/ 52 h 122"/>
                  <a:gd name="T6" fmla="*/ 61 w 65"/>
                  <a:gd name="T7" fmla="*/ 52 h 122"/>
                  <a:gd name="T8" fmla="*/ 62 w 65"/>
                  <a:gd name="T9" fmla="*/ 53 h 122"/>
                  <a:gd name="T10" fmla="*/ 63 w 65"/>
                  <a:gd name="T11" fmla="*/ 44 h 122"/>
                  <a:gd name="T12" fmla="*/ 58 w 65"/>
                  <a:gd name="T13" fmla="*/ 35 h 122"/>
                  <a:gd name="T14" fmla="*/ 57 w 65"/>
                  <a:gd name="T15" fmla="*/ 26 h 122"/>
                  <a:gd name="T16" fmla="*/ 51 w 65"/>
                  <a:gd name="T17" fmla="*/ 20 h 122"/>
                  <a:gd name="T18" fmla="*/ 44 w 65"/>
                  <a:gd name="T19" fmla="*/ 20 h 122"/>
                  <a:gd name="T20" fmla="*/ 38 w 65"/>
                  <a:gd name="T21" fmla="*/ 21 h 122"/>
                  <a:gd name="T22" fmla="*/ 33 w 65"/>
                  <a:gd name="T23" fmla="*/ 22 h 122"/>
                  <a:gd name="T24" fmla="*/ 25 w 65"/>
                  <a:gd name="T25" fmla="*/ 24 h 122"/>
                  <a:gd name="T26" fmla="*/ 28 w 65"/>
                  <a:gd name="T27" fmla="*/ 18 h 122"/>
                  <a:gd name="T28" fmla="*/ 28 w 65"/>
                  <a:gd name="T29" fmla="*/ 10 h 122"/>
                  <a:gd name="T30" fmla="*/ 23 w 65"/>
                  <a:gd name="T31" fmla="*/ 8 h 122"/>
                  <a:gd name="T32" fmla="*/ 22 w 65"/>
                  <a:gd name="T33" fmla="*/ 1 h 122"/>
                  <a:gd name="T34" fmla="*/ 20 w 65"/>
                  <a:gd name="T35" fmla="*/ 0 h 122"/>
                  <a:gd name="T36" fmla="*/ 19 w 65"/>
                  <a:gd name="T37" fmla="*/ 1 h 122"/>
                  <a:gd name="T38" fmla="*/ 12 w 65"/>
                  <a:gd name="T39" fmla="*/ 5 h 122"/>
                  <a:gd name="T40" fmla="*/ 6 w 65"/>
                  <a:gd name="T41" fmla="*/ 7 h 122"/>
                  <a:gd name="T42" fmla="*/ 1 w 65"/>
                  <a:gd name="T43" fmla="*/ 10 h 122"/>
                  <a:gd name="T44" fmla="*/ 0 w 65"/>
                  <a:gd name="T45" fmla="*/ 22 h 122"/>
                  <a:gd name="T46" fmla="*/ 6 w 65"/>
                  <a:gd name="T47" fmla="*/ 30 h 122"/>
                  <a:gd name="T48" fmla="*/ 7 w 65"/>
                  <a:gd name="T49" fmla="*/ 35 h 122"/>
                  <a:gd name="T50" fmla="*/ 7 w 65"/>
                  <a:gd name="T51" fmla="*/ 39 h 122"/>
                  <a:gd name="T52" fmla="*/ 6 w 65"/>
                  <a:gd name="T53" fmla="*/ 45 h 122"/>
                  <a:gd name="T54" fmla="*/ 9 w 65"/>
                  <a:gd name="T55" fmla="*/ 53 h 122"/>
                  <a:gd name="T56" fmla="*/ 12 w 65"/>
                  <a:gd name="T57" fmla="*/ 63 h 122"/>
                  <a:gd name="T58" fmla="*/ 14 w 65"/>
                  <a:gd name="T59" fmla="*/ 69 h 122"/>
                  <a:gd name="T60" fmla="*/ 7 w 65"/>
                  <a:gd name="T61" fmla="*/ 82 h 122"/>
                  <a:gd name="T62" fmla="*/ 5 w 65"/>
                  <a:gd name="T63" fmla="*/ 94 h 122"/>
                  <a:gd name="T64" fmla="*/ 6 w 65"/>
                  <a:gd name="T65" fmla="*/ 101 h 122"/>
                  <a:gd name="T66" fmla="*/ 16 w 65"/>
                  <a:gd name="T67" fmla="*/ 112 h 122"/>
                  <a:gd name="T68" fmla="*/ 19 w 65"/>
                  <a:gd name="T69" fmla="*/ 116 h 122"/>
                  <a:gd name="T70" fmla="*/ 23 w 65"/>
                  <a:gd name="T71" fmla="*/ 116 h 122"/>
                  <a:gd name="T72" fmla="*/ 27 w 65"/>
                  <a:gd name="T73" fmla="*/ 121 h 122"/>
                  <a:gd name="T74" fmla="*/ 34 w 65"/>
                  <a:gd name="T75" fmla="*/ 121 h 122"/>
                  <a:gd name="T76" fmla="*/ 36 w 65"/>
                  <a:gd name="T77" fmla="*/ 118 h 122"/>
                  <a:gd name="T78" fmla="*/ 27 w 65"/>
                  <a:gd name="T79" fmla="*/ 113 h 122"/>
                  <a:gd name="T80" fmla="*/ 21 w 65"/>
                  <a:gd name="T81" fmla="*/ 104 h 122"/>
                  <a:gd name="T82" fmla="*/ 18 w 65"/>
                  <a:gd name="T83" fmla="*/ 96 h 122"/>
                  <a:gd name="T84" fmla="*/ 13 w 65"/>
                  <a:gd name="T85" fmla="*/ 92 h 122"/>
                  <a:gd name="T86" fmla="*/ 14 w 65"/>
                  <a:gd name="T87" fmla="*/ 79 h 122"/>
                  <a:gd name="T88" fmla="*/ 19 w 65"/>
                  <a:gd name="T89" fmla="*/ 63 h 122"/>
                  <a:gd name="T90" fmla="*/ 25 w 65"/>
                  <a:gd name="T91" fmla="*/ 61 h 122"/>
                  <a:gd name="T92" fmla="*/ 31 w 65"/>
                  <a:gd name="T93" fmla="*/ 66 h 122"/>
                  <a:gd name="T94" fmla="*/ 40 w 65"/>
                  <a:gd name="T95" fmla="*/ 70 h 122"/>
                  <a:gd name="T96" fmla="*/ 40 w 65"/>
                  <a:gd name="T97" fmla="*/ 71 h 122"/>
                  <a:gd name="T98" fmla="*/ 41 w 65"/>
                  <a:gd name="T99" fmla="*/ 70 h 122"/>
                  <a:gd name="T100" fmla="*/ 40 w 65"/>
                  <a:gd name="T101"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2">
                    <a:moveTo>
                      <a:pt x="40" y="64"/>
                    </a:moveTo>
                    <a:cubicBezTo>
                      <a:pt x="40" y="61"/>
                      <a:pt x="36" y="61"/>
                      <a:pt x="39" y="57"/>
                    </a:cubicBezTo>
                    <a:cubicBezTo>
                      <a:pt x="42" y="53"/>
                      <a:pt x="47" y="51"/>
                      <a:pt x="50" y="52"/>
                    </a:cubicBezTo>
                    <a:cubicBezTo>
                      <a:pt x="53" y="53"/>
                      <a:pt x="59" y="50"/>
                      <a:pt x="61" y="52"/>
                    </a:cubicBezTo>
                    <a:cubicBezTo>
                      <a:pt x="61" y="52"/>
                      <a:pt x="62" y="53"/>
                      <a:pt x="62" y="53"/>
                    </a:cubicBezTo>
                    <a:cubicBezTo>
                      <a:pt x="65" y="50"/>
                      <a:pt x="63" y="47"/>
                      <a:pt x="63" y="44"/>
                    </a:cubicBezTo>
                    <a:cubicBezTo>
                      <a:pt x="64" y="40"/>
                      <a:pt x="60" y="36"/>
                      <a:pt x="58" y="35"/>
                    </a:cubicBezTo>
                    <a:cubicBezTo>
                      <a:pt x="55" y="34"/>
                      <a:pt x="59" y="27"/>
                      <a:pt x="57" y="26"/>
                    </a:cubicBezTo>
                    <a:cubicBezTo>
                      <a:pt x="55" y="24"/>
                      <a:pt x="53" y="22"/>
                      <a:pt x="51" y="20"/>
                    </a:cubicBezTo>
                    <a:cubicBezTo>
                      <a:pt x="49" y="18"/>
                      <a:pt x="44" y="18"/>
                      <a:pt x="44" y="20"/>
                    </a:cubicBezTo>
                    <a:cubicBezTo>
                      <a:pt x="43" y="22"/>
                      <a:pt x="40" y="23"/>
                      <a:pt x="38" y="21"/>
                    </a:cubicBezTo>
                    <a:cubicBezTo>
                      <a:pt x="37" y="20"/>
                      <a:pt x="35" y="20"/>
                      <a:pt x="33" y="22"/>
                    </a:cubicBezTo>
                    <a:cubicBezTo>
                      <a:pt x="30" y="24"/>
                      <a:pt x="26" y="28"/>
                      <a:pt x="25" y="24"/>
                    </a:cubicBezTo>
                    <a:cubicBezTo>
                      <a:pt x="25" y="21"/>
                      <a:pt x="28" y="22"/>
                      <a:pt x="28" y="18"/>
                    </a:cubicBezTo>
                    <a:cubicBezTo>
                      <a:pt x="28" y="15"/>
                      <a:pt x="29" y="13"/>
                      <a:pt x="28" y="10"/>
                    </a:cubicBezTo>
                    <a:cubicBezTo>
                      <a:pt x="27" y="6"/>
                      <a:pt x="24" y="10"/>
                      <a:pt x="23" y="8"/>
                    </a:cubicBezTo>
                    <a:cubicBezTo>
                      <a:pt x="22" y="5"/>
                      <a:pt x="23" y="3"/>
                      <a:pt x="22" y="1"/>
                    </a:cubicBezTo>
                    <a:cubicBezTo>
                      <a:pt x="22" y="1"/>
                      <a:pt x="21" y="1"/>
                      <a:pt x="20" y="0"/>
                    </a:cubicBezTo>
                    <a:cubicBezTo>
                      <a:pt x="20" y="0"/>
                      <a:pt x="19" y="1"/>
                      <a:pt x="19" y="1"/>
                    </a:cubicBezTo>
                    <a:cubicBezTo>
                      <a:pt x="18" y="3"/>
                      <a:pt x="13" y="3"/>
                      <a:pt x="12" y="5"/>
                    </a:cubicBezTo>
                    <a:cubicBezTo>
                      <a:pt x="11" y="7"/>
                      <a:pt x="7" y="7"/>
                      <a:pt x="6" y="7"/>
                    </a:cubicBezTo>
                    <a:cubicBezTo>
                      <a:pt x="5" y="7"/>
                      <a:pt x="2" y="7"/>
                      <a:pt x="1" y="10"/>
                    </a:cubicBezTo>
                    <a:cubicBezTo>
                      <a:pt x="1" y="12"/>
                      <a:pt x="0" y="21"/>
                      <a:pt x="0" y="22"/>
                    </a:cubicBezTo>
                    <a:cubicBezTo>
                      <a:pt x="0" y="24"/>
                      <a:pt x="4" y="29"/>
                      <a:pt x="6" y="30"/>
                    </a:cubicBezTo>
                    <a:cubicBezTo>
                      <a:pt x="7" y="30"/>
                      <a:pt x="5" y="34"/>
                      <a:pt x="7" y="35"/>
                    </a:cubicBezTo>
                    <a:cubicBezTo>
                      <a:pt x="9" y="36"/>
                      <a:pt x="8" y="39"/>
                      <a:pt x="7" y="39"/>
                    </a:cubicBezTo>
                    <a:cubicBezTo>
                      <a:pt x="6" y="39"/>
                      <a:pt x="8" y="43"/>
                      <a:pt x="6" y="45"/>
                    </a:cubicBezTo>
                    <a:cubicBezTo>
                      <a:pt x="4" y="46"/>
                      <a:pt x="5" y="50"/>
                      <a:pt x="9" y="53"/>
                    </a:cubicBezTo>
                    <a:cubicBezTo>
                      <a:pt x="12" y="56"/>
                      <a:pt x="12" y="60"/>
                      <a:pt x="12" y="63"/>
                    </a:cubicBezTo>
                    <a:cubicBezTo>
                      <a:pt x="12" y="66"/>
                      <a:pt x="14" y="66"/>
                      <a:pt x="14" y="69"/>
                    </a:cubicBezTo>
                    <a:cubicBezTo>
                      <a:pt x="14" y="69"/>
                      <a:pt x="11" y="83"/>
                      <a:pt x="7" y="82"/>
                    </a:cubicBezTo>
                    <a:cubicBezTo>
                      <a:pt x="7" y="86"/>
                      <a:pt x="6" y="91"/>
                      <a:pt x="5" y="94"/>
                    </a:cubicBezTo>
                    <a:cubicBezTo>
                      <a:pt x="4" y="98"/>
                      <a:pt x="4" y="101"/>
                      <a:pt x="6" y="101"/>
                    </a:cubicBezTo>
                    <a:cubicBezTo>
                      <a:pt x="8" y="101"/>
                      <a:pt x="12" y="106"/>
                      <a:pt x="16" y="112"/>
                    </a:cubicBezTo>
                    <a:cubicBezTo>
                      <a:pt x="17" y="113"/>
                      <a:pt x="18" y="114"/>
                      <a:pt x="19" y="116"/>
                    </a:cubicBezTo>
                    <a:cubicBezTo>
                      <a:pt x="20" y="115"/>
                      <a:pt x="22" y="116"/>
                      <a:pt x="23" y="116"/>
                    </a:cubicBezTo>
                    <a:cubicBezTo>
                      <a:pt x="26" y="116"/>
                      <a:pt x="27" y="119"/>
                      <a:pt x="27" y="121"/>
                    </a:cubicBezTo>
                    <a:cubicBezTo>
                      <a:pt x="27" y="122"/>
                      <a:pt x="33" y="122"/>
                      <a:pt x="34" y="121"/>
                    </a:cubicBezTo>
                    <a:cubicBezTo>
                      <a:pt x="34" y="121"/>
                      <a:pt x="33" y="119"/>
                      <a:pt x="36" y="118"/>
                    </a:cubicBezTo>
                    <a:cubicBezTo>
                      <a:pt x="34" y="116"/>
                      <a:pt x="30" y="113"/>
                      <a:pt x="27" y="113"/>
                    </a:cubicBezTo>
                    <a:cubicBezTo>
                      <a:pt x="23" y="112"/>
                      <a:pt x="21" y="106"/>
                      <a:pt x="21" y="104"/>
                    </a:cubicBezTo>
                    <a:cubicBezTo>
                      <a:pt x="22" y="101"/>
                      <a:pt x="18" y="99"/>
                      <a:pt x="18" y="96"/>
                    </a:cubicBezTo>
                    <a:cubicBezTo>
                      <a:pt x="18" y="94"/>
                      <a:pt x="16" y="94"/>
                      <a:pt x="13" y="92"/>
                    </a:cubicBezTo>
                    <a:cubicBezTo>
                      <a:pt x="10" y="91"/>
                      <a:pt x="14" y="83"/>
                      <a:pt x="14" y="79"/>
                    </a:cubicBezTo>
                    <a:cubicBezTo>
                      <a:pt x="14" y="76"/>
                      <a:pt x="20" y="66"/>
                      <a:pt x="19" y="63"/>
                    </a:cubicBezTo>
                    <a:cubicBezTo>
                      <a:pt x="17" y="60"/>
                      <a:pt x="24" y="58"/>
                      <a:pt x="25" y="61"/>
                    </a:cubicBezTo>
                    <a:cubicBezTo>
                      <a:pt x="26" y="65"/>
                      <a:pt x="27" y="66"/>
                      <a:pt x="31" y="66"/>
                    </a:cubicBezTo>
                    <a:cubicBezTo>
                      <a:pt x="36" y="66"/>
                      <a:pt x="36" y="69"/>
                      <a:pt x="40" y="70"/>
                    </a:cubicBezTo>
                    <a:cubicBezTo>
                      <a:pt x="40" y="71"/>
                      <a:pt x="40" y="71"/>
                      <a:pt x="40" y="71"/>
                    </a:cubicBezTo>
                    <a:cubicBezTo>
                      <a:pt x="41" y="71"/>
                      <a:pt x="41" y="71"/>
                      <a:pt x="41" y="70"/>
                    </a:cubicBezTo>
                    <a:cubicBezTo>
                      <a:pt x="42" y="68"/>
                      <a:pt x="40" y="68"/>
                      <a:pt x="40" y="6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1" name="Freeform 67">
                <a:extLst>
                  <a:ext uri="{FF2B5EF4-FFF2-40B4-BE49-F238E27FC236}">
                    <a16:creationId xmlns:a16="http://schemas.microsoft.com/office/drawing/2014/main" id="{6EB773F2-971F-406F-9498-FCA24DFB0F26}"/>
                  </a:ext>
                </a:extLst>
              </p:cNvPr>
              <p:cNvSpPr>
                <a:spLocks/>
              </p:cNvSpPr>
              <p:nvPr/>
            </p:nvSpPr>
            <p:spPr bwMode="auto">
              <a:xfrm>
                <a:off x="5185716" y="2940470"/>
                <a:ext cx="176916" cy="145548"/>
              </a:xfrm>
              <a:custGeom>
                <a:avLst/>
                <a:gdLst>
                  <a:gd name="T0" fmla="*/ 1 w 77"/>
                  <a:gd name="T1" fmla="*/ 13 h 63"/>
                  <a:gd name="T2" fmla="*/ 1 w 77"/>
                  <a:gd name="T3" fmla="*/ 22 h 63"/>
                  <a:gd name="T4" fmla="*/ 1 w 77"/>
                  <a:gd name="T5" fmla="*/ 25 h 63"/>
                  <a:gd name="T6" fmla="*/ 3 w 77"/>
                  <a:gd name="T7" fmla="*/ 29 h 63"/>
                  <a:gd name="T8" fmla="*/ 4 w 77"/>
                  <a:gd name="T9" fmla="*/ 33 h 63"/>
                  <a:gd name="T10" fmla="*/ 6 w 77"/>
                  <a:gd name="T11" fmla="*/ 39 h 63"/>
                  <a:gd name="T12" fmla="*/ 6 w 77"/>
                  <a:gd name="T13" fmla="*/ 43 h 63"/>
                  <a:gd name="T14" fmla="*/ 11 w 77"/>
                  <a:gd name="T15" fmla="*/ 46 h 63"/>
                  <a:gd name="T16" fmla="*/ 16 w 77"/>
                  <a:gd name="T17" fmla="*/ 49 h 63"/>
                  <a:gd name="T18" fmla="*/ 21 w 77"/>
                  <a:gd name="T19" fmla="*/ 51 h 63"/>
                  <a:gd name="T20" fmla="*/ 25 w 77"/>
                  <a:gd name="T21" fmla="*/ 50 h 63"/>
                  <a:gd name="T22" fmla="*/ 27 w 77"/>
                  <a:gd name="T23" fmla="*/ 53 h 63"/>
                  <a:gd name="T24" fmla="*/ 33 w 77"/>
                  <a:gd name="T25" fmla="*/ 55 h 63"/>
                  <a:gd name="T26" fmla="*/ 36 w 77"/>
                  <a:gd name="T27" fmla="*/ 59 h 63"/>
                  <a:gd name="T28" fmla="*/ 41 w 77"/>
                  <a:gd name="T29" fmla="*/ 59 h 63"/>
                  <a:gd name="T30" fmla="*/ 48 w 77"/>
                  <a:gd name="T31" fmla="*/ 60 h 63"/>
                  <a:gd name="T32" fmla="*/ 54 w 77"/>
                  <a:gd name="T33" fmla="*/ 60 h 63"/>
                  <a:gd name="T34" fmla="*/ 61 w 77"/>
                  <a:gd name="T35" fmla="*/ 62 h 63"/>
                  <a:gd name="T36" fmla="*/ 66 w 77"/>
                  <a:gd name="T37" fmla="*/ 63 h 63"/>
                  <a:gd name="T38" fmla="*/ 65 w 77"/>
                  <a:gd name="T39" fmla="*/ 58 h 63"/>
                  <a:gd name="T40" fmla="*/ 73 w 77"/>
                  <a:gd name="T41" fmla="*/ 50 h 63"/>
                  <a:gd name="T42" fmla="*/ 76 w 77"/>
                  <a:gd name="T43" fmla="*/ 47 h 63"/>
                  <a:gd name="T44" fmla="*/ 73 w 77"/>
                  <a:gd name="T45" fmla="*/ 39 h 63"/>
                  <a:gd name="T46" fmla="*/ 73 w 77"/>
                  <a:gd name="T47" fmla="*/ 32 h 63"/>
                  <a:gd name="T48" fmla="*/ 70 w 77"/>
                  <a:gd name="T49" fmla="*/ 28 h 63"/>
                  <a:gd name="T50" fmla="*/ 75 w 77"/>
                  <a:gd name="T51" fmla="*/ 24 h 63"/>
                  <a:gd name="T52" fmla="*/ 74 w 77"/>
                  <a:gd name="T53" fmla="*/ 17 h 63"/>
                  <a:gd name="T54" fmla="*/ 73 w 77"/>
                  <a:gd name="T55" fmla="*/ 11 h 63"/>
                  <a:gd name="T56" fmla="*/ 67 w 77"/>
                  <a:gd name="T57" fmla="*/ 7 h 63"/>
                  <a:gd name="T58" fmla="*/ 66 w 77"/>
                  <a:gd name="T59" fmla="*/ 6 h 63"/>
                  <a:gd name="T60" fmla="*/ 46 w 77"/>
                  <a:gd name="T61" fmla="*/ 5 h 63"/>
                  <a:gd name="T62" fmla="*/ 42 w 77"/>
                  <a:gd name="T63" fmla="*/ 4 h 63"/>
                  <a:gd name="T64" fmla="*/ 37 w 77"/>
                  <a:gd name="T65" fmla="*/ 6 h 63"/>
                  <a:gd name="T66" fmla="*/ 33 w 77"/>
                  <a:gd name="T67" fmla="*/ 1 h 63"/>
                  <a:gd name="T68" fmla="*/ 16 w 77"/>
                  <a:gd name="T69" fmla="*/ 6 h 63"/>
                  <a:gd name="T70" fmla="*/ 3 w 77"/>
                  <a:gd name="T71" fmla="*/ 10 h 63"/>
                  <a:gd name="T72" fmla="*/ 1 w 77"/>
                  <a:gd name="T73" fmla="*/ 12 h 63"/>
                  <a:gd name="T74" fmla="*/ 1 w 77"/>
                  <a:gd name="T75"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63">
                    <a:moveTo>
                      <a:pt x="1" y="13"/>
                    </a:moveTo>
                    <a:cubicBezTo>
                      <a:pt x="2" y="15"/>
                      <a:pt x="2" y="20"/>
                      <a:pt x="1" y="22"/>
                    </a:cubicBezTo>
                    <a:cubicBezTo>
                      <a:pt x="0" y="23"/>
                      <a:pt x="0" y="24"/>
                      <a:pt x="1" y="25"/>
                    </a:cubicBezTo>
                    <a:cubicBezTo>
                      <a:pt x="3" y="25"/>
                      <a:pt x="3" y="27"/>
                      <a:pt x="3" y="29"/>
                    </a:cubicBezTo>
                    <a:cubicBezTo>
                      <a:pt x="3" y="30"/>
                      <a:pt x="4" y="30"/>
                      <a:pt x="4" y="33"/>
                    </a:cubicBezTo>
                    <a:cubicBezTo>
                      <a:pt x="4" y="36"/>
                      <a:pt x="5" y="38"/>
                      <a:pt x="6" y="39"/>
                    </a:cubicBezTo>
                    <a:cubicBezTo>
                      <a:pt x="7" y="40"/>
                      <a:pt x="7" y="42"/>
                      <a:pt x="6" y="43"/>
                    </a:cubicBezTo>
                    <a:cubicBezTo>
                      <a:pt x="8" y="44"/>
                      <a:pt x="10" y="45"/>
                      <a:pt x="11" y="46"/>
                    </a:cubicBezTo>
                    <a:cubicBezTo>
                      <a:pt x="15" y="47"/>
                      <a:pt x="16" y="48"/>
                      <a:pt x="16" y="49"/>
                    </a:cubicBezTo>
                    <a:cubicBezTo>
                      <a:pt x="17" y="51"/>
                      <a:pt x="20" y="53"/>
                      <a:pt x="21" y="51"/>
                    </a:cubicBezTo>
                    <a:cubicBezTo>
                      <a:pt x="21" y="49"/>
                      <a:pt x="24" y="50"/>
                      <a:pt x="25" y="50"/>
                    </a:cubicBezTo>
                    <a:cubicBezTo>
                      <a:pt x="27" y="50"/>
                      <a:pt x="27" y="52"/>
                      <a:pt x="27" y="53"/>
                    </a:cubicBezTo>
                    <a:cubicBezTo>
                      <a:pt x="28" y="54"/>
                      <a:pt x="31" y="54"/>
                      <a:pt x="33" y="55"/>
                    </a:cubicBezTo>
                    <a:cubicBezTo>
                      <a:pt x="34" y="55"/>
                      <a:pt x="34" y="58"/>
                      <a:pt x="36" y="59"/>
                    </a:cubicBezTo>
                    <a:cubicBezTo>
                      <a:pt x="38" y="61"/>
                      <a:pt x="40" y="58"/>
                      <a:pt x="41" y="59"/>
                    </a:cubicBezTo>
                    <a:cubicBezTo>
                      <a:pt x="42" y="60"/>
                      <a:pt x="46" y="61"/>
                      <a:pt x="48" y="60"/>
                    </a:cubicBezTo>
                    <a:cubicBezTo>
                      <a:pt x="50" y="59"/>
                      <a:pt x="51" y="61"/>
                      <a:pt x="54" y="60"/>
                    </a:cubicBezTo>
                    <a:cubicBezTo>
                      <a:pt x="57" y="60"/>
                      <a:pt x="60" y="61"/>
                      <a:pt x="61" y="62"/>
                    </a:cubicBezTo>
                    <a:cubicBezTo>
                      <a:pt x="61" y="62"/>
                      <a:pt x="64" y="63"/>
                      <a:pt x="66" y="63"/>
                    </a:cubicBezTo>
                    <a:cubicBezTo>
                      <a:pt x="66" y="62"/>
                      <a:pt x="65" y="59"/>
                      <a:pt x="65" y="58"/>
                    </a:cubicBezTo>
                    <a:cubicBezTo>
                      <a:pt x="66" y="57"/>
                      <a:pt x="72" y="51"/>
                      <a:pt x="73" y="50"/>
                    </a:cubicBezTo>
                    <a:cubicBezTo>
                      <a:pt x="74" y="49"/>
                      <a:pt x="76" y="49"/>
                      <a:pt x="76" y="47"/>
                    </a:cubicBezTo>
                    <a:cubicBezTo>
                      <a:pt x="77" y="46"/>
                      <a:pt x="74" y="40"/>
                      <a:pt x="73" y="39"/>
                    </a:cubicBezTo>
                    <a:cubicBezTo>
                      <a:pt x="72" y="38"/>
                      <a:pt x="72" y="34"/>
                      <a:pt x="73" y="32"/>
                    </a:cubicBezTo>
                    <a:cubicBezTo>
                      <a:pt x="73" y="30"/>
                      <a:pt x="70" y="29"/>
                      <a:pt x="70" y="28"/>
                    </a:cubicBezTo>
                    <a:cubicBezTo>
                      <a:pt x="70" y="27"/>
                      <a:pt x="73" y="25"/>
                      <a:pt x="75" y="24"/>
                    </a:cubicBezTo>
                    <a:cubicBezTo>
                      <a:pt x="76" y="23"/>
                      <a:pt x="76" y="18"/>
                      <a:pt x="74" y="17"/>
                    </a:cubicBezTo>
                    <a:cubicBezTo>
                      <a:pt x="73" y="16"/>
                      <a:pt x="72" y="14"/>
                      <a:pt x="73" y="11"/>
                    </a:cubicBezTo>
                    <a:cubicBezTo>
                      <a:pt x="74" y="9"/>
                      <a:pt x="68" y="7"/>
                      <a:pt x="67" y="7"/>
                    </a:cubicBezTo>
                    <a:cubicBezTo>
                      <a:pt x="67" y="7"/>
                      <a:pt x="67" y="6"/>
                      <a:pt x="66" y="6"/>
                    </a:cubicBezTo>
                    <a:cubicBezTo>
                      <a:pt x="61" y="7"/>
                      <a:pt x="47" y="6"/>
                      <a:pt x="46" y="5"/>
                    </a:cubicBezTo>
                    <a:cubicBezTo>
                      <a:pt x="45" y="5"/>
                      <a:pt x="43" y="4"/>
                      <a:pt x="42" y="4"/>
                    </a:cubicBezTo>
                    <a:cubicBezTo>
                      <a:pt x="41" y="5"/>
                      <a:pt x="39" y="6"/>
                      <a:pt x="37" y="6"/>
                    </a:cubicBezTo>
                    <a:cubicBezTo>
                      <a:pt x="34" y="6"/>
                      <a:pt x="33" y="3"/>
                      <a:pt x="33" y="1"/>
                    </a:cubicBezTo>
                    <a:cubicBezTo>
                      <a:pt x="33" y="0"/>
                      <a:pt x="19" y="2"/>
                      <a:pt x="16" y="6"/>
                    </a:cubicBezTo>
                    <a:cubicBezTo>
                      <a:pt x="12" y="10"/>
                      <a:pt x="3" y="8"/>
                      <a:pt x="3" y="10"/>
                    </a:cubicBezTo>
                    <a:cubicBezTo>
                      <a:pt x="3" y="12"/>
                      <a:pt x="2" y="13"/>
                      <a:pt x="1" y="12"/>
                    </a:cubicBezTo>
                    <a:cubicBezTo>
                      <a:pt x="1" y="13"/>
                      <a:pt x="1" y="13"/>
                      <a:pt x="1"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2" name="Freeform 68">
                <a:extLst>
                  <a:ext uri="{FF2B5EF4-FFF2-40B4-BE49-F238E27FC236}">
                    <a16:creationId xmlns:a16="http://schemas.microsoft.com/office/drawing/2014/main" id="{88B3C971-3E3A-440F-9366-053A7B334D33}"/>
                  </a:ext>
                </a:extLst>
              </p:cNvPr>
              <p:cNvSpPr>
                <a:spLocks/>
              </p:cNvSpPr>
              <p:nvPr/>
            </p:nvSpPr>
            <p:spPr bwMode="auto">
              <a:xfrm>
                <a:off x="5210811" y="3177613"/>
                <a:ext cx="66500" cy="62736"/>
              </a:xfrm>
              <a:custGeom>
                <a:avLst/>
                <a:gdLst>
                  <a:gd name="T0" fmla="*/ 21 w 29"/>
                  <a:gd name="T1" fmla="*/ 25 h 27"/>
                  <a:gd name="T2" fmla="*/ 28 w 29"/>
                  <a:gd name="T3" fmla="*/ 16 h 27"/>
                  <a:gd name="T4" fmla="*/ 29 w 29"/>
                  <a:gd name="T5" fmla="*/ 5 h 27"/>
                  <a:gd name="T6" fmla="*/ 21 w 29"/>
                  <a:gd name="T7" fmla="*/ 2 h 27"/>
                  <a:gd name="T8" fmla="*/ 9 w 29"/>
                  <a:gd name="T9" fmla="*/ 0 h 27"/>
                  <a:gd name="T10" fmla="*/ 4 w 29"/>
                  <a:gd name="T11" fmla="*/ 1 h 27"/>
                  <a:gd name="T12" fmla="*/ 0 w 29"/>
                  <a:gd name="T13" fmla="*/ 3 h 27"/>
                  <a:gd name="T14" fmla="*/ 4 w 29"/>
                  <a:gd name="T15" fmla="*/ 9 h 27"/>
                  <a:gd name="T16" fmla="*/ 10 w 29"/>
                  <a:gd name="T17" fmla="*/ 17 h 27"/>
                  <a:gd name="T18" fmla="*/ 17 w 29"/>
                  <a:gd name="T19" fmla="*/ 24 h 27"/>
                  <a:gd name="T20" fmla="*/ 21 w 29"/>
                  <a:gd name="T21" fmla="*/ 27 h 27"/>
                  <a:gd name="T22" fmla="*/ 21 w 29"/>
                  <a:gd name="T2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7">
                    <a:moveTo>
                      <a:pt x="21" y="25"/>
                    </a:moveTo>
                    <a:cubicBezTo>
                      <a:pt x="21" y="23"/>
                      <a:pt x="26" y="16"/>
                      <a:pt x="28" y="16"/>
                    </a:cubicBezTo>
                    <a:cubicBezTo>
                      <a:pt x="29" y="16"/>
                      <a:pt x="29" y="9"/>
                      <a:pt x="29" y="5"/>
                    </a:cubicBezTo>
                    <a:cubicBezTo>
                      <a:pt x="25" y="2"/>
                      <a:pt x="21" y="2"/>
                      <a:pt x="21" y="2"/>
                    </a:cubicBezTo>
                    <a:cubicBezTo>
                      <a:pt x="21" y="2"/>
                      <a:pt x="11" y="1"/>
                      <a:pt x="9" y="0"/>
                    </a:cubicBezTo>
                    <a:cubicBezTo>
                      <a:pt x="7" y="0"/>
                      <a:pt x="5" y="3"/>
                      <a:pt x="4" y="1"/>
                    </a:cubicBezTo>
                    <a:cubicBezTo>
                      <a:pt x="2" y="0"/>
                      <a:pt x="0" y="2"/>
                      <a:pt x="0" y="3"/>
                    </a:cubicBezTo>
                    <a:cubicBezTo>
                      <a:pt x="1" y="5"/>
                      <a:pt x="4" y="6"/>
                      <a:pt x="4" y="9"/>
                    </a:cubicBezTo>
                    <a:cubicBezTo>
                      <a:pt x="4" y="12"/>
                      <a:pt x="11" y="16"/>
                      <a:pt x="10" y="17"/>
                    </a:cubicBezTo>
                    <a:cubicBezTo>
                      <a:pt x="10" y="18"/>
                      <a:pt x="15" y="21"/>
                      <a:pt x="17" y="24"/>
                    </a:cubicBezTo>
                    <a:cubicBezTo>
                      <a:pt x="18" y="25"/>
                      <a:pt x="20" y="26"/>
                      <a:pt x="21" y="27"/>
                    </a:cubicBezTo>
                    <a:cubicBezTo>
                      <a:pt x="21" y="26"/>
                      <a:pt x="22" y="25"/>
                      <a:pt x="21"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3" name="Freeform 69">
                <a:extLst>
                  <a:ext uri="{FF2B5EF4-FFF2-40B4-BE49-F238E27FC236}">
                    <a16:creationId xmlns:a16="http://schemas.microsoft.com/office/drawing/2014/main" id="{50A48F5A-2A5F-4B3F-A3AE-A7F8446341D7}"/>
                  </a:ext>
                </a:extLst>
              </p:cNvPr>
              <p:cNvSpPr>
                <a:spLocks/>
              </p:cNvSpPr>
              <p:nvPr/>
            </p:nvSpPr>
            <p:spPr bwMode="auto">
              <a:xfrm>
                <a:off x="5178188" y="3147499"/>
                <a:ext cx="99123" cy="85321"/>
              </a:xfrm>
              <a:custGeom>
                <a:avLst/>
                <a:gdLst>
                  <a:gd name="T0" fmla="*/ 24 w 43"/>
                  <a:gd name="T1" fmla="*/ 30 h 37"/>
                  <a:gd name="T2" fmla="*/ 18 w 43"/>
                  <a:gd name="T3" fmla="*/ 22 h 37"/>
                  <a:gd name="T4" fmla="*/ 14 w 43"/>
                  <a:gd name="T5" fmla="*/ 16 h 37"/>
                  <a:gd name="T6" fmla="*/ 18 w 43"/>
                  <a:gd name="T7" fmla="*/ 14 h 37"/>
                  <a:gd name="T8" fmla="*/ 23 w 43"/>
                  <a:gd name="T9" fmla="*/ 13 h 37"/>
                  <a:gd name="T10" fmla="*/ 35 w 43"/>
                  <a:gd name="T11" fmla="*/ 15 h 37"/>
                  <a:gd name="T12" fmla="*/ 43 w 43"/>
                  <a:gd name="T13" fmla="*/ 18 h 37"/>
                  <a:gd name="T14" fmla="*/ 42 w 43"/>
                  <a:gd name="T15" fmla="*/ 16 h 37"/>
                  <a:gd name="T16" fmla="*/ 40 w 43"/>
                  <a:gd name="T17" fmla="*/ 11 h 37"/>
                  <a:gd name="T18" fmla="*/ 38 w 43"/>
                  <a:gd name="T19" fmla="*/ 6 h 37"/>
                  <a:gd name="T20" fmla="*/ 35 w 43"/>
                  <a:gd name="T21" fmla="*/ 7 h 37"/>
                  <a:gd name="T22" fmla="*/ 27 w 43"/>
                  <a:gd name="T23" fmla="*/ 5 h 37"/>
                  <a:gd name="T24" fmla="*/ 20 w 43"/>
                  <a:gd name="T25" fmla="*/ 0 h 37"/>
                  <a:gd name="T26" fmla="*/ 15 w 43"/>
                  <a:gd name="T27" fmla="*/ 3 h 37"/>
                  <a:gd name="T28" fmla="*/ 13 w 43"/>
                  <a:gd name="T29" fmla="*/ 7 h 37"/>
                  <a:gd name="T30" fmla="*/ 10 w 43"/>
                  <a:gd name="T31" fmla="*/ 11 h 37"/>
                  <a:gd name="T32" fmla="*/ 5 w 43"/>
                  <a:gd name="T33" fmla="*/ 10 h 37"/>
                  <a:gd name="T34" fmla="*/ 0 w 43"/>
                  <a:gd name="T35" fmla="*/ 11 h 37"/>
                  <a:gd name="T36" fmla="*/ 1 w 43"/>
                  <a:gd name="T37" fmla="*/ 15 h 37"/>
                  <a:gd name="T38" fmla="*/ 7 w 43"/>
                  <a:gd name="T39" fmla="*/ 17 h 37"/>
                  <a:gd name="T40" fmla="*/ 14 w 43"/>
                  <a:gd name="T41" fmla="*/ 29 h 37"/>
                  <a:gd name="T42" fmla="*/ 21 w 43"/>
                  <a:gd name="T43" fmla="*/ 32 h 37"/>
                  <a:gd name="T44" fmla="*/ 28 w 43"/>
                  <a:gd name="T45" fmla="*/ 36 h 37"/>
                  <a:gd name="T46" fmla="*/ 31 w 43"/>
                  <a:gd name="T47" fmla="*/ 37 h 37"/>
                  <a:gd name="T48" fmla="*/ 24 w 43"/>
                  <a:gd name="T4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7">
                    <a:moveTo>
                      <a:pt x="24" y="30"/>
                    </a:moveTo>
                    <a:cubicBezTo>
                      <a:pt x="25" y="29"/>
                      <a:pt x="18" y="25"/>
                      <a:pt x="18" y="22"/>
                    </a:cubicBezTo>
                    <a:cubicBezTo>
                      <a:pt x="18" y="19"/>
                      <a:pt x="15" y="18"/>
                      <a:pt x="14" y="16"/>
                    </a:cubicBezTo>
                    <a:cubicBezTo>
                      <a:pt x="14" y="15"/>
                      <a:pt x="16" y="13"/>
                      <a:pt x="18" y="14"/>
                    </a:cubicBezTo>
                    <a:cubicBezTo>
                      <a:pt x="19" y="16"/>
                      <a:pt x="21" y="13"/>
                      <a:pt x="23" y="13"/>
                    </a:cubicBezTo>
                    <a:cubicBezTo>
                      <a:pt x="25" y="14"/>
                      <a:pt x="35" y="15"/>
                      <a:pt x="35" y="15"/>
                    </a:cubicBezTo>
                    <a:cubicBezTo>
                      <a:pt x="35" y="15"/>
                      <a:pt x="39" y="15"/>
                      <a:pt x="43" y="18"/>
                    </a:cubicBezTo>
                    <a:cubicBezTo>
                      <a:pt x="42" y="17"/>
                      <a:pt x="42" y="17"/>
                      <a:pt x="42" y="16"/>
                    </a:cubicBezTo>
                    <a:cubicBezTo>
                      <a:pt x="41" y="14"/>
                      <a:pt x="42" y="12"/>
                      <a:pt x="40" y="11"/>
                    </a:cubicBezTo>
                    <a:cubicBezTo>
                      <a:pt x="38" y="10"/>
                      <a:pt x="38" y="8"/>
                      <a:pt x="38" y="6"/>
                    </a:cubicBezTo>
                    <a:cubicBezTo>
                      <a:pt x="36" y="6"/>
                      <a:pt x="35" y="7"/>
                      <a:pt x="35" y="7"/>
                    </a:cubicBezTo>
                    <a:cubicBezTo>
                      <a:pt x="33" y="7"/>
                      <a:pt x="28" y="7"/>
                      <a:pt x="27" y="5"/>
                    </a:cubicBezTo>
                    <a:cubicBezTo>
                      <a:pt x="25" y="3"/>
                      <a:pt x="22" y="1"/>
                      <a:pt x="20" y="0"/>
                    </a:cubicBezTo>
                    <a:cubicBezTo>
                      <a:pt x="19" y="0"/>
                      <a:pt x="16" y="3"/>
                      <a:pt x="15" y="3"/>
                    </a:cubicBezTo>
                    <a:cubicBezTo>
                      <a:pt x="14" y="3"/>
                      <a:pt x="14" y="7"/>
                      <a:pt x="13" y="7"/>
                    </a:cubicBezTo>
                    <a:cubicBezTo>
                      <a:pt x="12" y="7"/>
                      <a:pt x="11" y="9"/>
                      <a:pt x="10" y="11"/>
                    </a:cubicBezTo>
                    <a:cubicBezTo>
                      <a:pt x="10" y="12"/>
                      <a:pt x="7" y="10"/>
                      <a:pt x="5" y="10"/>
                    </a:cubicBezTo>
                    <a:cubicBezTo>
                      <a:pt x="4" y="11"/>
                      <a:pt x="1" y="11"/>
                      <a:pt x="0" y="11"/>
                    </a:cubicBezTo>
                    <a:cubicBezTo>
                      <a:pt x="0" y="13"/>
                      <a:pt x="0" y="15"/>
                      <a:pt x="1" y="15"/>
                    </a:cubicBezTo>
                    <a:cubicBezTo>
                      <a:pt x="3" y="15"/>
                      <a:pt x="7" y="15"/>
                      <a:pt x="7" y="17"/>
                    </a:cubicBezTo>
                    <a:cubicBezTo>
                      <a:pt x="7" y="20"/>
                      <a:pt x="12" y="27"/>
                      <a:pt x="14" y="29"/>
                    </a:cubicBezTo>
                    <a:cubicBezTo>
                      <a:pt x="16" y="31"/>
                      <a:pt x="21" y="30"/>
                      <a:pt x="21" y="32"/>
                    </a:cubicBezTo>
                    <a:cubicBezTo>
                      <a:pt x="21" y="34"/>
                      <a:pt x="24" y="36"/>
                      <a:pt x="28" y="36"/>
                    </a:cubicBezTo>
                    <a:cubicBezTo>
                      <a:pt x="29" y="36"/>
                      <a:pt x="30" y="37"/>
                      <a:pt x="31" y="37"/>
                    </a:cubicBezTo>
                    <a:cubicBezTo>
                      <a:pt x="29" y="34"/>
                      <a:pt x="24" y="31"/>
                      <a:pt x="24"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4" name="Freeform 70">
                <a:extLst>
                  <a:ext uri="{FF2B5EF4-FFF2-40B4-BE49-F238E27FC236}">
                    <a16:creationId xmlns:a16="http://schemas.microsoft.com/office/drawing/2014/main" id="{20264324-39B7-4822-A538-3484AC548AD9}"/>
                  </a:ext>
                </a:extLst>
              </p:cNvPr>
              <p:cNvSpPr>
                <a:spLocks/>
              </p:cNvSpPr>
              <p:nvPr/>
            </p:nvSpPr>
            <p:spPr bwMode="auto">
              <a:xfrm>
                <a:off x="5273547" y="3237839"/>
                <a:ext cx="33878" cy="69010"/>
              </a:xfrm>
              <a:custGeom>
                <a:avLst/>
                <a:gdLst>
                  <a:gd name="T0" fmla="*/ 10 w 15"/>
                  <a:gd name="T1" fmla="*/ 25 h 30"/>
                  <a:gd name="T2" fmla="*/ 12 w 15"/>
                  <a:gd name="T3" fmla="*/ 22 h 30"/>
                  <a:gd name="T4" fmla="*/ 15 w 15"/>
                  <a:gd name="T5" fmla="*/ 18 h 30"/>
                  <a:gd name="T6" fmla="*/ 15 w 15"/>
                  <a:gd name="T7" fmla="*/ 17 h 30"/>
                  <a:gd name="T8" fmla="*/ 10 w 15"/>
                  <a:gd name="T9" fmla="*/ 12 h 30"/>
                  <a:gd name="T10" fmla="*/ 11 w 15"/>
                  <a:gd name="T11" fmla="*/ 4 h 30"/>
                  <a:gd name="T12" fmla="*/ 4 w 15"/>
                  <a:gd name="T13" fmla="*/ 0 h 30"/>
                  <a:gd name="T14" fmla="*/ 0 w 15"/>
                  <a:gd name="T15" fmla="*/ 6 h 30"/>
                  <a:gd name="T16" fmla="*/ 2 w 15"/>
                  <a:gd name="T17" fmla="*/ 11 h 30"/>
                  <a:gd name="T18" fmla="*/ 2 w 15"/>
                  <a:gd name="T19" fmla="*/ 23 h 30"/>
                  <a:gd name="T20" fmla="*/ 8 w 15"/>
                  <a:gd name="T21" fmla="*/ 30 h 30"/>
                  <a:gd name="T22" fmla="*/ 10 w 15"/>
                  <a:gd name="T2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0">
                    <a:moveTo>
                      <a:pt x="10" y="25"/>
                    </a:moveTo>
                    <a:cubicBezTo>
                      <a:pt x="12" y="25"/>
                      <a:pt x="11" y="23"/>
                      <a:pt x="12" y="22"/>
                    </a:cubicBezTo>
                    <a:cubicBezTo>
                      <a:pt x="13" y="21"/>
                      <a:pt x="15" y="18"/>
                      <a:pt x="15" y="18"/>
                    </a:cubicBezTo>
                    <a:cubicBezTo>
                      <a:pt x="15" y="17"/>
                      <a:pt x="15" y="17"/>
                      <a:pt x="15" y="17"/>
                    </a:cubicBezTo>
                    <a:cubicBezTo>
                      <a:pt x="12" y="16"/>
                      <a:pt x="11" y="14"/>
                      <a:pt x="10" y="12"/>
                    </a:cubicBezTo>
                    <a:cubicBezTo>
                      <a:pt x="10" y="10"/>
                      <a:pt x="10" y="7"/>
                      <a:pt x="11" y="4"/>
                    </a:cubicBezTo>
                    <a:cubicBezTo>
                      <a:pt x="10" y="3"/>
                      <a:pt x="5" y="0"/>
                      <a:pt x="4" y="0"/>
                    </a:cubicBezTo>
                    <a:cubicBezTo>
                      <a:pt x="3" y="0"/>
                      <a:pt x="1" y="3"/>
                      <a:pt x="0" y="6"/>
                    </a:cubicBezTo>
                    <a:cubicBezTo>
                      <a:pt x="3" y="7"/>
                      <a:pt x="5" y="9"/>
                      <a:pt x="2" y="11"/>
                    </a:cubicBezTo>
                    <a:cubicBezTo>
                      <a:pt x="0" y="13"/>
                      <a:pt x="0" y="21"/>
                      <a:pt x="2" y="23"/>
                    </a:cubicBezTo>
                    <a:cubicBezTo>
                      <a:pt x="5" y="25"/>
                      <a:pt x="5" y="28"/>
                      <a:pt x="8" y="30"/>
                    </a:cubicBezTo>
                    <a:cubicBezTo>
                      <a:pt x="8" y="28"/>
                      <a:pt x="9" y="25"/>
                      <a:pt x="1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5" name="Freeform 71">
                <a:extLst>
                  <a:ext uri="{FF2B5EF4-FFF2-40B4-BE49-F238E27FC236}">
                    <a16:creationId xmlns:a16="http://schemas.microsoft.com/office/drawing/2014/main" id="{3596EB34-E1FE-44D4-9843-5C02EBDCE08B}"/>
                  </a:ext>
                </a:extLst>
              </p:cNvPr>
              <p:cNvSpPr>
                <a:spLocks/>
              </p:cNvSpPr>
              <p:nvPr/>
            </p:nvSpPr>
            <p:spPr bwMode="auto">
              <a:xfrm>
                <a:off x="5102904" y="3088527"/>
                <a:ext cx="135510" cy="61482"/>
              </a:xfrm>
              <a:custGeom>
                <a:avLst/>
                <a:gdLst>
                  <a:gd name="T0" fmla="*/ 50 w 59"/>
                  <a:gd name="T1" fmla="*/ 2 h 27"/>
                  <a:gd name="T2" fmla="*/ 43 w 59"/>
                  <a:gd name="T3" fmla="*/ 0 h 27"/>
                  <a:gd name="T4" fmla="*/ 41 w 59"/>
                  <a:gd name="T5" fmla="*/ 4 h 27"/>
                  <a:gd name="T6" fmla="*/ 34 w 59"/>
                  <a:gd name="T7" fmla="*/ 4 h 27"/>
                  <a:gd name="T8" fmla="*/ 30 w 59"/>
                  <a:gd name="T9" fmla="*/ 7 h 27"/>
                  <a:gd name="T10" fmla="*/ 27 w 59"/>
                  <a:gd name="T11" fmla="*/ 12 h 27"/>
                  <a:gd name="T12" fmla="*/ 23 w 59"/>
                  <a:gd name="T13" fmla="*/ 14 h 27"/>
                  <a:gd name="T14" fmla="*/ 15 w 59"/>
                  <a:gd name="T15" fmla="*/ 16 h 27"/>
                  <a:gd name="T16" fmla="*/ 11 w 59"/>
                  <a:gd name="T17" fmla="*/ 16 h 27"/>
                  <a:gd name="T18" fmla="*/ 6 w 59"/>
                  <a:gd name="T19" fmla="*/ 17 h 27"/>
                  <a:gd name="T20" fmla="*/ 1 w 59"/>
                  <a:gd name="T21" fmla="*/ 16 h 27"/>
                  <a:gd name="T22" fmla="*/ 0 w 59"/>
                  <a:gd name="T23" fmla="*/ 20 h 27"/>
                  <a:gd name="T24" fmla="*/ 4 w 59"/>
                  <a:gd name="T25" fmla="*/ 22 h 27"/>
                  <a:gd name="T26" fmla="*/ 9 w 59"/>
                  <a:gd name="T27" fmla="*/ 23 h 27"/>
                  <a:gd name="T28" fmla="*/ 14 w 59"/>
                  <a:gd name="T29" fmla="*/ 22 h 27"/>
                  <a:gd name="T30" fmla="*/ 21 w 59"/>
                  <a:gd name="T31" fmla="*/ 21 h 27"/>
                  <a:gd name="T32" fmla="*/ 22 w 59"/>
                  <a:gd name="T33" fmla="*/ 24 h 27"/>
                  <a:gd name="T34" fmla="*/ 30 w 59"/>
                  <a:gd name="T35" fmla="*/ 25 h 27"/>
                  <a:gd name="T36" fmla="*/ 39 w 59"/>
                  <a:gd name="T37" fmla="*/ 27 h 27"/>
                  <a:gd name="T38" fmla="*/ 46 w 59"/>
                  <a:gd name="T39" fmla="*/ 24 h 27"/>
                  <a:gd name="T40" fmla="*/ 51 w 59"/>
                  <a:gd name="T41" fmla="*/ 23 h 27"/>
                  <a:gd name="T42" fmla="*/ 51 w 59"/>
                  <a:gd name="T43" fmla="*/ 23 h 27"/>
                  <a:gd name="T44" fmla="*/ 52 w 59"/>
                  <a:gd name="T45" fmla="*/ 21 h 27"/>
                  <a:gd name="T46" fmla="*/ 54 w 59"/>
                  <a:gd name="T47" fmla="*/ 17 h 27"/>
                  <a:gd name="T48" fmla="*/ 55 w 59"/>
                  <a:gd name="T49" fmla="*/ 14 h 27"/>
                  <a:gd name="T50" fmla="*/ 58 w 59"/>
                  <a:gd name="T51" fmla="*/ 12 h 27"/>
                  <a:gd name="T52" fmla="*/ 59 w 59"/>
                  <a:gd name="T53" fmla="*/ 10 h 27"/>
                  <a:gd name="T54" fmla="*/ 56 w 59"/>
                  <a:gd name="T55" fmla="*/ 3 h 27"/>
                  <a:gd name="T56" fmla="*/ 50 w 59"/>
                  <a:gd name="T5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7">
                    <a:moveTo>
                      <a:pt x="50" y="2"/>
                    </a:moveTo>
                    <a:cubicBezTo>
                      <a:pt x="48" y="0"/>
                      <a:pt x="43" y="0"/>
                      <a:pt x="43" y="0"/>
                    </a:cubicBezTo>
                    <a:cubicBezTo>
                      <a:pt x="43" y="0"/>
                      <a:pt x="42" y="2"/>
                      <a:pt x="41" y="4"/>
                    </a:cubicBezTo>
                    <a:cubicBezTo>
                      <a:pt x="41" y="5"/>
                      <a:pt x="37" y="5"/>
                      <a:pt x="34" y="4"/>
                    </a:cubicBezTo>
                    <a:cubicBezTo>
                      <a:pt x="33" y="5"/>
                      <a:pt x="30" y="6"/>
                      <a:pt x="30" y="7"/>
                    </a:cubicBezTo>
                    <a:cubicBezTo>
                      <a:pt x="29" y="9"/>
                      <a:pt x="25" y="8"/>
                      <a:pt x="27" y="12"/>
                    </a:cubicBezTo>
                    <a:cubicBezTo>
                      <a:pt x="28" y="16"/>
                      <a:pt x="25" y="15"/>
                      <a:pt x="23" y="14"/>
                    </a:cubicBezTo>
                    <a:cubicBezTo>
                      <a:pt x="22" y="14"/>
                      <a:pt x="17" y="15"/>
                      <a:pt x="15" y="16"/>
                    </a:cubicBezTo>
                    <a:cubicBezTo>
                      <a:pt x="14" y="17"/>
                      <a:pt x="12" y="17"/>
                      <a:pt x="11" y="16"/>
                    </a:cubicBezTo>
                    <a:cubicBezTo>
                      <a:pt x="9" y="16"/>
                      <a:pt x="7" y="15"/>
                      <a:pt x="6" y="17"/>
                    </a:cubicBezTo>
                    <a:cubicBezTo>
                      <a:pt x="5" y="19"/>
                      <a:pt x="3" y="16"/>
                      <a:pt x="1" y="16"/>
                    </a:cubicBezTo>
                    <a:cubicBezTo>
                      <a:pt x="0" y="16"/>
                      <a:pt x="0" y="19"/>
                      <a:pt x="0" y="20"/>
                    </a:cubicBezTo>
                    <a:cubicBezTo>
                      <a:pt x="0" y="21"/>
                      <a:pt x="3" y="23"/>
                      <a:pt x="4" y="22"/>
                    </a:cubicBezTo>
                    <a:cubicBezTo>
                      <a:pt x="6" y="22"/>
                      <a:pt x="8" y="22"/>
                      <a:pt x="9" y="23"/>
                    </a:cubicBezTo>
                    <a:cubicBezTo>
                      <a:pt x="11" y="24"/>
                      <a:pt x="13" y="23"/>
                      <a:pt x="14" y="22"/>
                    </a:cubicBezTo>
                    <a:cubicBezTo>
                      <a:pt x="15" y="21"/>
                      <a:pt x="20" y="21"/>
                      <a:pt x="21" y="21"/>
                    </a:cubicBezTo>
                    <a:cubicBezTo>
                      <a:pt x="21" y="21"/>
                      <a:pt x="21" y="24"/>
                      <a:pt x="22" y="24"/>
                    </a:cubicBezTo>
                    <a:cubicBezTo>
                      <a:pt x="23" y="25"/>
                      <a:pt x="27" y="25"/>
                      <a:pt x="30" y="25"/>
                    </a:cubicBezTo>
                    <a:cubicBezTo>
                      <a:pt x="33" y="25"/>
                      <a:pt x="37" y="27"/>
                      <a:pt x="39" y="27"/>
                    </a:cubicBezTo>
                    <a:cubicBezTo>
                      <a:pt x="40" y="27"/>
                      <a:pt x="42" y="24"/>
                      <a:pt x="46" y="24"/>
                    </a:cubicBezTo>
                    <a:cubicBezTo>
                      <a:pt x="49" y="24"/>
                      <a:pt x="51" y="22"/>
                      <a:pt x="51" y="23"/>
                    </a:cubicBezTo>
                    <a:cubicBezTo>
                      <a:pt x="51" y="23"/>
                      <a:pt x="51" y="23"/>
                      <a:pt x="51" y="23"/>
                    </a:cubicBezTo>
                    <a:cubicBezTo>
                      <a:pt x="51" y="22"/>
                      <a:pt x="52" y="21"/>
                      <a:pt x="52" y="21"/>
                    </a:cubicBezTo>
                    <a:cubicBezTo>
                      <a:pt x="54" y="21"/>
                      <a:pt x="53" y="18"/>
                      <a:pt x="54" y="17"/>
                    </a:cubicBezTo>
                    <a:cubicBezTo>
                      <a:pt x="55" y="16"/>
                      <a:pt x="53" y="14"/>
                      <a:pt x="55" y="14"/>
                    </a:cubicBezTo>
                    <a:cubicBezTo>
                      <a:pt x="56" y="14"/>
                      <a:pt x="58" y="14"/>
                      <a:pt x="58" y="12"/>
                    </a:cubicBezTo>
                    <a:cubicBezTo>
                      <a:pt x="58" y="11"/>
                      <a:pt x="59" y="10"/>
                      <a:pt x="59" y="10"/>
                    </a:cubicBezTo>
                    <a:cubicBezTo>
                      <a:pt x="57" y="7"/>
                      <a:pt x="56" y="3"/>
                      <a:pt x="56" y="3"/>
                    </a:cubicBezTo>
                    <a:cubicBezTo>
                      <a:pt x="56" y="3"/>
                      <a:pt x="52" y="5"/>
                      <a:pt x="50"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6" name="Freeform 72">
                <a:extLst>
                  <a:ext uri="{FF2B5EF4-FFF2-40B4-BE49-F238E27FC236}">
                    <a16:creationId xmlns:a16="http://schemas.microsoft.com/office/drawing/2014/main" id="{E5F81B6F-AC58-40B7-8698-856EB1A973B9}"/>
                  </a:ext>
                </a:extLst>
              </p:cNvPr>
              <p:cNvSpPr>
                <a:spLocks/>
              </p:cNvSpPr>
              <p:nvPr/>
            </p:nvSpPr>
            <p:spPr bwMode="auto">
              <a:xfrm>
                <a:off x="5220849" y="3094801"/>
                <a:ext cx="119199" cy="69010"/>
              </a:xfrm>
              <a:custGeom>
                <a:avLst/>
                <a:gdLst>
                  <a:gd name="T0" fmla="*/ 51 w 52"/>
                  <a:gd name="T1" fmla="*/ 6 h 30"/>
                  <a:gd name="T2" fmla="*/ 49 w 52"/>
                  <a:gd name="T3" fmla="*/ 5 h 30"/>
                  <a:gd name="T4" fmla="*/ 44 w 52"/>
                  <a:gd name="T5" fmla="*/ 3 h 30"/>
                  <a:gd name="T6" fmla="*/ 36 w 52"/>
                  <a:gd name="T7" fmla="*/ 1 h 30"/>
                  <a:gd name="T8" fmla="*/ 29 w 52"/>
                  <a:gd name="T9" fmla="*/ 5 h 30"/>
                  <a:gd name="T10" fmla="*/ 20 w 52"/>
                  <a:gd name="T11" fmla="*/ 8 h 30"/>
                  <a:gd name="T12" fmla="*/ 9 w 52"/>
                  <a:gd name="T13" fmla="*/ 8 h 30"/>
                  <a:gd name="T14" fmla="*/ 8 w 52"/>
                  <a:gd name="T15" fmla="*/ 7 h 30"/>
                  <a:gd name="T16" fmla="*/ 7 w 52"/>
                  <a:gd name="T17" fmla="*/ 9 h 30"/>
                  <a:gd name="T18" fmla="*/ 4 w 52"/>
                  <a:gd name="T19" fmla="*/ 11 h 30"/>
                  <a:gd name="T20" fmla="*/ 3 w 52"/>
                  <a:gd name="T21" fmla="*/ 14 h 30"/>
                  <a:gd name="T22" fmla="*/ 1 w 52"/>
                  <a:gd name="T23" fmla="*/ 18 h 30"/>
                  <a:gd name="T24" fmla="*/ 0 w 52"/>
                  <a:gd name="T25" fmla="*/ 20 h 30"/>
                  <a:gd name="T26" fmla="*/ 2 w 52"/>
                  <a:gd name="T27" fmla="*/ 23 h 30"/>
                  <a:gd name="T28" fmla="*/ 2 w 52"/>
                  <a:gd name="T29" fmla="*/ 23 h 30"/>
                  <a:gd name="T30" fmla="*/ 9 w 52"/>
                  <a:gd name="T31" fmla="*/ 28 h 30"/>
                  <a:gd name="T32" fmla="*/ 17 w 52"/>
                  <a:gd name="T33" fmla="*/ 30 h 30"/>
                  <a:gd name="T34" fmla="*/ 28 w 52"/>
                  <a:gd name="T35" fmla="*/ 26 h 30"/>
                  <a:gd name="T36" fmla="*/ 31 w 52"/>
                  <a:gd name="T37" fmla="*/ 27 h 30"/>
                  <a:gd name="T38" fmla="*/ 34 w 52"/>
                  <a:gd name="T39" fmla="*/ 28 h 30"/>
                  <a:gd name="T40" fmla="*/ 38 w 52"/>
                  <a:gd name="T41" fmla="*/ 24 h 30"/>
                  <a:gd name="T42" fmla="*/ 46 w 52"/>
                  <a:gd name="T43" fmla="*/ 12 h 30"/>
                  <a:gd name="T44" fmla="*/ 51 w 52"/>
                  <a:gd name="T45" fmla="*/ 9 h 30"/>
                  <a:gd name="T46" fmla="*/ 51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1" y="6"/>
                    </a:moveTo>
                    <a:cubicBezTo>
                      <a:pt x="50" y="6"/>
                      <a:pt x="49" y="5"/>
                      <a:pt x="49" y="5"/>
                    </a:cubicBezTo>
                    <a:cubicBezTo>
                      <a:pt x="46" y="4"/>
                      <a:pt x="44" y="4"/>
                      <a:pt x="44" y="3"/>
                    </a:cubicBezTo>
                    <a:cubicBezTo>
                      <a:pt x="42" y="2"/>
                      <a:pt x="37" y="1"/>
                      <a:pt x="36" y="1"/>
                    </a:cubicBezTo>
                    <a:cubicBezTo>
                      <a:pt x="35" y="0"/>
                      <a:pt x="30" y="5"/>
                      <a:pt x="29" y="5"/>
                    </a:cubicBezTo>
                    <a:cubicBezTo>
                      <a:pt x="27" y="5"/>
                      <a:pt x="20" y="6"/>
                      <a:pt x="20" y="8"/>
                    </a:cubicBezTo>
                    <a:cubicBezTo>
                      <a:pt x="20" y="10"/>
                      <a:pt x="12" y="10"/>
                      <a:pt x="9" y="8"/>
                    </a:cubicBezTo>
                    <a:cubicBezTo>
                      <a:pt x="9" y="8"/>
                      <a:pt x="9" y="7"/>
                      <a:pt x="8" y="7"/>
                    </a:cubicBezTo>
                    <a:cubicBezTo>
                      <a:pt x="8" y="7"/>
                      <a:pt x="7" y="8"/>
                      <a:pt x="7" y="9"/>
                    </a:cubicBezTo>
                    <a:cubicBezTo>
                      <a:pt x="7" y="11"/>
                      <a:pt x="5" y="11"/>
                      <a:pt x="4" y="11"/>
                    </a:cubicBezTo>
                    <a:cubicBezTo>
                      <a:pt x="2" y="11"/>
                      <a:pt x="4" y="13"/>
                      <a:pt x="3" y="14"/>
                    </a:cubicBezTo>
                    <a:cubicBezTo>
                      <a:pt x="2" y="15"/>
                      <a:pt x="3" y="18"/>
                      <a:pt x="1" y="18"/>
                    </a:cubicBezTo>
                    <a:cubicBezTo>
                      <a:pt x="1" y="18"/>
                      <a:pt x="0" y="19"/>
                      <a:pt x="0" y="20"/>
                    </a:cubicBezTo>
                    <a:cubicBezTo>
                      <a:pt x="1" y="20"/>
                      <a:pt x="2" y="23"/>
                      <a:pt x="2" y="23"/>
                    </a:cubicBezTo>
                    <a:cubicBezTo>
                      <a:pt x="2" y="23"/>
                      <a:pt x="2" y="23"/>
                      <a:pt x="2" y="23"/>
                    </a:cubicBezTo>
                    <a:cubicBezTo>
                      <a:pt x="4" y="24"/>
                      <a:pt x="7" y="26"/>
                      <a:pt x="9" y="28"/>
                    </a:cubicBezTo>
                    <a:cubicBezTo>
                      <a:pt x="10" y="30"/>
                      <a:pt x="15" y="30"/>
                      <a:pt x="17" y="30"/>
                    </a:cubicBezTo>
                    <a:cubicBezTo>
                      <a:pt x="19" y="29"/>
                      <a:pt x="28" y="26"/>
                      <a:pt x="28" y="26"/>
                    </a:cubicBezTo>
                    <a:cubicBezTo>
                      <a:pt x="28" y="26"/>
                      <a:pt x="30" y="27"/>
                      <a:pt x="31" y="27"/>
                    </a:cubicBezTo>
                    <a:cubicBezTo>
                      <a:pt x="32" y="27"/>
                      <a:pt x="33" y="27"/>
                      <a:pt x="34" y="28"/>
                    </a:cubicBezTo>
                    <a:cubicBezTo>
                      <a:pt x="34" y="27"/>
                      <a:pt x="36" y="26"/>
                      <a:pt x="38" y="24"/>
                    </a:cubicBezTo>
                    <a:cubicBezTo>
                      <a:pt x="41" y="22"/>
                      <a:pt x="45" y="13"/>
                      <a:pt x="46" y="12"/>
                    </a:cubicBezTo>
                    <a:cubicBezTo>
                      <a:pt x="47" y="11"/>
                      <a:pt x="50" y="10"/>
                      <a:pt x="51" y="9"/>
                    </a:cubicBezTo>
                    <a:cubicBezTo>
                      <a:pt x="52" y="8"/>
                      <a:pt x="52" y="7"/>
                      <a:pt x="5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7" name="Freeform 73">
                <a:extLst>
                  <a:ext uri="{FF2B5EF4-FFF2-40B4-BE49-F238E27FC236}">
                    <a16:creationId xmlns:a16="http://schemas.microsoft.com/office/drawing/2014/main" id="{18E9FD24-7C83-47C3-A65F-2DC8B8591747}"/>
                  </a:ext>
                </a:extLst>
              </p:cNvPr>
              <p:cNvSpPr>
                <a:spLocks/>
              </p:cNvSpPr>
              <p:nvPr/>
            </p:nvSpPr>
            <p:spPr bwMode="auto">
              <a:xfrm>
                <a:off x="5149329" y="3039593"/>
                <a:ext cx="116690" cy="60227"/>
              </a:xfrm>
              <a:custGeom>
                <a:avLst/>
                <a:gdLst>
                  <a:gd name="T0" fmla="*/ 49 w 51"/>
                  <a:gd name="T1" fmla="*/ 12 h 26"/>
                  <a:gd name="T2" fmla="*/ 43 w 51"/>
                  <a:gd name="T3" fmla="*/ 10 h 26"/>
                  <a:gd name="T4" fmla="*/ 41 w 51"/>
                  <a:gd name="T5" fmla="*/ 7 h 26"/>
                  <a:gd name="T6" fmla="*/ 37 w 51"/>
                  <a:gd name="T7" fmla="*/ 8 h 26"/>
                  <a:gd name="T8" fmla="*/ 32 w 51"/>
                  <a:gd name="T9" fmla="*/ 6 h 26"/>
                  <a:gd name="T10" fmla="*/ 27 w 51"/>
                  <a:gd name="T11" fmla="*/ 3 h 26"/>
                  <a:gd name="T12" fmla="*/ 22 w 51"/>
                  <a:gd name="T13" fmla="*/ 0 h 26"/>
                  <a:gd name="T14" fmla="*/ 22 w 51"/>
                  <a:gd name="T15" fmla="*/ 1 h 26"/>
                  <a:gd name="T16" fmla="*/ 18 w 51"/>
                  <a:gd name="T17" fmla="*/ 1 h 26"/>
                  <a:gd name="T18" fmla="*/ 11 w 51"/>
                  <a:gd name="T19" fmla="*/ 4 h 26"/>
                  <a:gd name="T20" fmla="*/ 3 w 51"/>
                  <a:gd name="T21" fmla="*/ 7 h 26"/>
                  <a:gd name="T22" fmla="*/ 3 w 51"/>
                  <a:gd name="T23" fmla="*/ 12 h 26"/>
                  <a:gd name="T24" fmla="*/ 6 w 51"/>
                  <a:gd name="T25" fmla="*/ 18 h 26"/>
                  <a:gd name="T26" fmla="*/ 14 w 51"/>
                  <a:gd name="T27" fmla="*/ 25 h 26"/>
                  <a:gd name="T28" fmla="*/ 14 w 51"/>
                  <a:gd name="T29" fmla="*/ 25 h 26"/>
                  <a:gd name="T30" fmla="*/ 21 w 51"/>
                  <a:gd name="T31" fmla="*/ 25 h 26"/>
                  <a:gd name="T32" fmla="*/ 23 w 51"/>
                  <a:gd name="T33" fmla="*/ 21 h 26"/>
                  <a:gd name="T34" fmla="*/ 30 w 51"/>
                  <a:gd name="T35" fmla="*/ 23 h 26"/>
                  <a:gd name="T36" fmla="*/ 36 w 51"/>
                  <a:gd name="T37" fmla="*/ 24 h 26"/>
                  <a:gd name="T38" fmla="*/ 37 w 51"/>
                  <a:gd name="T39" fmla="*/ 26 h 26"/>
                  <a:gd name="T40" fmla="*/ 39 w 51"/>
                  <a:gd name="T41" fmla="*/ 23 h 26"/>
                  <a:gd name="T42" fmla="*/ 47 w 51"/>
                  <a:gd name="T43" fmla="*/ 19 h 26"/>
                  <a:gd name="T44" fmla="*/ 51 w 51"/>
                  <a:gd name="T45" fmla="*/ 16 h 26"/>
                  <a:gd name="T46" fmla="*/ 49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9" y="12"/>
                    </a:moveTo>
                    <a:cubicBezTo>
                      <a:pt x="47" y="11"/>
                      <a:pt x="44" y="11"/>
                      <a:pt x="43" y="10"/>
                    </a:cubicBezTo>
                    <a:cubicBezTo>
                      <a:pt x="43" y="9"/>
                      <a:pt x="43" y="7"/>
                      <a:pt x="41" y="7"/>
                    </a:cubicBezTo>
                    <a:cubicBezTo>
                      <a:pt x="40" y="7"/>
                      <a:pt x="37" y="6"/>
                      <a:pt x="37" y="8"/>
                    </a:cubicBezTo>
                    <a:cubicBezTo>
                      <a:pt x="36" y="10"/>
                      <a:pt x="33" y="8"/>
                      <a:pt x="32" y="6"/>
                    </a:cubicBezTo>
                    <a:cubicBezTo>
                      <a:pt x="32" y="5"/>
                      <a:pt x="31" y="4"/>
                      <a:pt x="27" y="3"/>
                    </a:cubicBezTo>
                    <a:cubicBezTo>
                      <a:pt x="26" y="2"/>
                      <a:pt x="24" y="1"/>
                      <a:pt x="22" y="0"/>
                    </a:cubicBezTo>
                    <a:cubicBezTo>
                      <a:pt x="22" y="0"/>
                      <a:pt x="22" y="1"/>
                      <a:pt x="22" y="1"/>
                    </a:cubicBezTo>
                    <a:cubicBezTo>
                      <a:pt x="21" y="2"/>
                      <a:pt x="19" y="0"/>
                      <a:pt x="18" y="1"/>
                    </a:cubicBezTo>
                    <a:cubicBezTo>
                      <a:pt x="17" y="2"/>
                      <a:pt x="13" y="2"/>
                      <a:pt x="11" y="4"/>
                    </a:cubicBezTo>
                    <a:cubicBezTo>
                      <a:pt x="9" y="6"/>
                      <a:pt x="5" y="7"/>
                      <a:pt x="3" y="7"/>
                    </a:cubicBezTo>
                    <a:cubicBezTo>
                      <a:pt x="0" y="8"/>
                      <a:pt x="2" y="10"/>
                      <a:pt x="3" y="12"/>
                    </a:cubicBezTo>
                    <a:cubicBezTo>
                      <a:pt x="4" y="13"/>
                      <a:pt x="4" y="17"/>
                      <a:pt x="6" y="18"/>
                    </a:cubicBezTo>
                    <a:cubicBezTo>
                      <a:pt x="8" y="20"/>
                      <a:pt x="14" y="23"/>
                      <a:pt x="14" y="25"/>
                    </a:cubicBezTo>
                    <a:cubicBezTo>
                      <a:pt x="14" y="25"/>
                      <a:pt x="14" y="25"/>
                      <a:pt x="14" y="25"/>
                    </a:cubicBezTo>
                    <a:cubicBezTo>
                      <a:pt x="17" y="26"/>
                      <a:pt x="21" y="26"/>
                      <a:pt x="21" y="25"/>
                    </a:cubicBezTo>
                    <a:cubicBezTo>
                      <a:pt x="22" y="23"/>
                      <a:pt x="23" y="21"/>
                      <a:pt x="23" y="21"/>
                    </a:cubicBezTo>
                    <a:cubicBezTo>
                      <a:pt x="23" y="21"/>
                      <a:pt x="28" y="21"/>
                      <a:pt x="30" y="23"/>
                    </a:cubicBezTo>
                    <a:cubicBezTo>
                      <a:pt x="32" y="26"/>
                      <a:pt x="36" y="24"/>
                      <a:pt x="36" y="24"/>
                    </a:cubicBezTo>
                    <a:cubicBezTo>
                      <a:pt x="36" y="24"/>
                      <a:pt x="36" y="25"/>
                      <a:pt x="37" y="26"/>
                    </a:cubicBezTo>
                    <a:cubicBezTo>
                      <a:pt x="37" y="24"/>
                      <a:pt x="38" y="23"/>
                      <a:pt x="39" y="23"/>
                    </a:cubicBezTo>
                    <a:cubicBezTo>
                      <a:pt x="41" y="23"/>
                      <a:pt x="44" y="23"/>
                      <a:pt x="47" y="19"/>
                    </a:cubicBezTo>
                    <a:cubicBezTo>
                      <a:pt x="48" y="18"/>
                      <a:pt x="50" y="16"/>
                      <a:pt x="51" y="16"/>
                    </a:cubicBezTo>
                    <a:cubicBezTo>
                      <a:pt x="50" y="14"/>
                      <a:pt x="50" y="12"/>
                      <a:pt x="49"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8" name="Freeform 74">
                <a:extLst>
                  <a:ext uri="{FF2B5EF4-FFF2-40B4-BE49-F238E27FC236}">
                    <a16:creationId xmlns:a16="http://schemas.microsoft.com/office/drawing/2014/main" id="{D19AC202-5831-42E3-826F-29E56CB1D634}"/>
                  </a:ext>
                </a:extLst>
              </p:cNvPr>
              <p:cNvSpPr>
                <a:spLocks/>
              </p:cNvSpPr>
              <p:nvPr/>
            </p:nvSpPr>
            <p:spPr bwMode="auto">
              <a:xfrm>
                <a:off x="5234651" y="3074725"/>
                <a:ext cx="102888" cy="43915"/>
              </a:xfrm>
              <a:custGeom>
                <a:avLst/>
                <a:gdLst>
                  <a:gd name="T0" fmla="*/ 33 w 45"/>
                  <a:gd name="T1" fmla="*/ 2 h 19"/>
                  <a:gd name="T2" fmla="*/ 27 w 45"/>
                  <a:gd name="T3" fmla="*/ 2 h 19"/>
                  <a:gd name="T4" fmla="*/ 20 w 45"/>
                  <a:gd name="T5" fmla="*/ 1 h 19"/>
                  <a:gd name="T6" fmla="*/ 15 w 45"/>
                  <a:gd name="T7" fmla="*/ 1 h 19"/>
                  <a:gd name="T8" fmla="*/ 14 w 45"/>
                  <a:gd name="T9" fmla="*/ 1 h 19"/>
                  <a:gd name="T10" fmla="*/ 10 w 45"/>
                  <a:gd name="T11" fmla="*/ 4 h 19"/>
                  <a:gd name="T12" fmla="*/ 2 w 45"/>
                  <a:gd name="T13" fmla="*/ 8 h 19"/>
                  <a:gd name="T14" fmla="*/ 0 w 45"/>
                  <a:gd name="T15" fmla="*/ 11 h 19"/>
                  <a:gd name="T16" fmla="*/ 3 w 45"/>
                  <a:gd name="T17" fmla="*/ 17 h 19"/>
                  <a:gd name="T18" fmla="*/ 14 w 45"/>
                  <a:gd name="T19" fmla="*/ 17 h 19"/>
                  <a:gd name="T20" fmla="*/ 23 w 45"/>
                  <a:gd name="T21" fmla="*/ 14 h 19"/>
                  <a:gd name="T22" fmla="*/ 30 w 45"/>
                  <a:gd name="T23" fmla="*/ 10 h 19"/>
                  <a:gd name="T24" fmla="*/ 38 w 45"/>
                  <a:gd name="T25" fmla="*/ 12 h 19"/>
                  <a:gd name="T26" fmla="*/ 43 w 45"/>
                  <a:gd name="T27" fmla="*/ 14 h 19"/>
                  <a:gd name="T28" fmla="*/ 41 w 45"/>
                  <a:gd name="T29" fmla="*/ 11 h 19"/>
                  <a:gd name="T30" fmla="*/ 45 w 45"/>
                  <a:gd name="T31" fmla="*/ 5 h 19"/>
                  <a:gd name="T32" fmla="*/ 45 w 45"/>
                  <a:gd name="T33" fmla="*/ 5 h 19"/>
                  <a:gd name="T34" fmla="*/ 40 w 45"/>
                  <a:gd name="T35" fmla="*/ 4 h 19"/>
                  <a:gd name="T36" fmla="*/ 33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3" y="2"/>
                    </a:moveTo>
                    <a:cubicBezTo>
                      <a:pt x="30" y="3"/>
                      <a:pt x="29" y="1"/>
                      <a:pt x="27" y="2"/>
                    </a:cubicBezTo>
                    <a:cubicBezTo>
                      <a:pt x="25" y="3"/>
                      <a:pt x="21" y="2"/>
                      <a:pt x="20" y="1"/>
                    </a:cubicBezTo>
                    <a:cubicBezTo>
                      <a:pt x="19" y="0"/>
                      <a:pt x="17" y="3"/>
                      <a:pt x="15" y="1"/>
                    </a:cubicBezTo>
                    <a:cubicBezTo>
                      <a:pt x="15" y="1"/>
                      <a:pt x="15" y="1"/>
                      <a:pt x="14" y="1"/>
                    </a:cubicBezTo>
                    <a:cubicBezTo>
                      <a:pt x="13" y="1"/>
                      <a:pt x="11" y="3"/>
                      <a:pt x="10" y="4"/>
                    </a:cubicBezTo>
                    <a:cubicBezTo>
                      <a:pt x="7" y="8"/>
                      <a:pt x="4" y="8"/>
                      <a:pt x="2" y="8"/>
                    </a:cubicBezTo>
                    <a:cubicBezTo>
                      <a:pt x="1" y="8"/>
                      <a:pt x="0" y="9"/>
                      <a:pt x="0" y="11"/>
                    </a:cubicBezTo>
                    <a:cubicBezTo>
                      <a:pt x="0" y="13"/>
                      <a:pt x="2" y="16"/>
                      <a:pt x="3" y="17"/>
                    </a:cubicBezTo>
                    <a:cubicBezTo>
                      <a:pt x="6" y="19"/>
                      <a:pt x="14" y="19"/>
                      <a:pt x="14" y="17"/>
                    </a:cubicBezTo>
                    <a:cubicBezTo>
                      <a:pt x="14" y="15"/>
                      <a:pt x="21" y="14"/>
                      <a:pt x="23" y="14"/>
                    </a:cubicBezTo>
                    <a:cubicBezTo>
                      <a:pt x="24" y="14"/>
                      <a:pt x="29" y="9"/>
                      <a:pt x="30" y="10"/>
                    </a:cubicBezTo>
                    <a:cubicBezTo>
                      <a:pt x="31" y="10"/>
                      <a:pt x="36" y="11"/>
                      <a:pt x="38" y="12"/>
                    </a:cubicBezTo>
                    <a:cubicBezTo>
                      <a:pt x="38" y="13"/>
                      <a:pt x="40" y="13"/>
                      <a:pt x="43" y="14"/>
                    </a:cubicBezTo>
                    <a:cubicBezTo>
                      <a:pt x="42" y="13"/>
                      <a:pt x="41" y="12"/>
                      <a:pt x="41" y="11"/>
                    </a:cubicBezTo>
                    <a:cubicBezTo>
                      <a:pt x="41" y="10"/>
                      <a:pt x="44" y="6"/>
                      <a:pt x="45" y="5"/>
                    </a:cubicBezTo>
                    <a:cubicBezTo>
                      <a:pt x="45" y="5"/>
                      <a:pt x="45" y="5"/>
                      <a:pt x="45" y="5"/>
                    </a:cubicBezTo>
                    <a:cubicBezTo>
                      <a:pt x="43" y="5"/>
                      <a:pt x="40" y="4"/>
                      <a:pt x="40" y="4"/>
                    </a:cubicBezTo>
                    <a:cubicBezTo>
                      <a:pt x="39" y="3"/>
                      <a:pt x="36" y="2"/>
                      <a:pt x="3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79" name="Freeform 75">
                <a:extLst>
                  <a:ext uri="{FF2B5EF4-FFF2-40B4-BE49-F238E27FC236}">
                    <a16:creationId xmlns:a16="http://schemas.microsoft.com/office/drawing/2014/main" id="{42B78536-ABFA-4078-B08C-79001FC35D76}"/>
                  </a:ext>
                </a:extLst>
              </p:cNvPr>
              <p:cNvSpPr>
                <a:spLocks/>
              </p:cNvSpPr>
              <p:nvPr/>
            </p:nvSpPr>
            <p:spPr bwMode="auto">
              <a:xfrm>
                <a:off x="4740289" y="3249132"/>
                <a:ext cx="70265" cy="115435"/>
              </a:xfrm>
              <a:custGeom>
                <a:avLst/>
                <a:gdLst>
                  <a:gd name="T0" fmla="*/ 22 w 30"/>
                  <a:gd name="T1" fmla="*/ 40 h 50"/>
                  <a:gd name="T2" fmla="*/ 20 w 30"/>
                  <a:gd name="T3" fmla="*/ 36 h 50"/>
                  <a:gd name="T4" fmla="*/ 22 w 30"/>
                  <a:gd name="T5" fmla="*/ 32 h 50"/>
                  <a:gd name="T6" fmla="*/ 20 w 30"/>
                  <a:gd name="T7" fmla="*/ 28 h 50"/>
                  <a:gd name="T8" fmla="*/ 22 w 30"/>
                  <a:gd name="T9" fmla="*/ 24 h 50"/>
                  <a:gd name="T10" fmla="*/ 23 w 30"/>
                  <a:gd name="T11" fmla="*/ 19 h 50"/>
                  <a:gd name="T12" fmla="*/ 23 w 30"/>
                  <a:gd name="T13" fmla="*/ 11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1 h 50"/>
                  <a:gd name="T26" fmla="*/ 8 w 30"/>
                  <a:gd name="T27" fmla="*/ 2 h 50"/>
                  <a:gd name="T28" fmla="*/ 8 w 30"/>
                  <a:gd name="T29" fmla="*/ 8 h 50"/>
                  <a:gd name="T30" fmla="*/ 3 w 30"/>
                  <a:gd name="T31" fmla="*/ 27 h 50"/>
                  <a:gd name="T32" fmla="*/ 6 w 30"/>
                  <a:gd name="T33" fmla="*/ 34 h 50"/>
                  <a:gd name="T34" fmla="*/ 7 w 30"/>
                  <a:gd name="T35" fmla="*/ 48 h 50"/>
                  <a:gd name="T36" fmla="*/ 13 w 30"/>
                  <a:gd name="T37" fmla="*/ 49 h 50"/>
                  <a:gd name="T38" fmla="*/ 20 w 30"/>
                  <a:gd name="T39" fmla="*/ 48 h 50"/>
                  <a:gd name="T40" fmla="*/ 19 w 30"/>
                  <a:gd name="T41" fmla="*/ 45 h 50"/>
                  <a:gd name="T42" fmla="*/ 22 w 30"/>
                  <a:gd name="T4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0"/>
                    </a:moveTo>
                    <a:cubicBezTo>
                      <a:pt x="25" y="40"/>
                      <a:pt x="21" y="37"/>
                      <a:pt x="20" y="36"/>
                    </a:cubicBezTo>
                    <a:cubicBezTo>
                      <a:pt x="19" y="35"/>
                      <a:pt x="20" y="32"/>
                      <a:pt x="22" y="32"/>
                    </a:cubicBezTo>
                    <a:cubicBezTo>
                      <a:pt x="24" y="32"/>
                      <a:pt x="22" y="30"/>
                      <a:pt x="20" y="28"/>
                    </a:cubicBezTo>
                    <a:cubicBezTo>
                      <a:pt x="18" y="25"/>
                      <a:pt x="20" y="24"/>
                      <a:pt x="22" y="24"/>
                    </a:cubicBezTo>
                    <a:cubicBezTo>
                      <a:pt x="24" y="24"/>
                      <a:pt x="21" y="21"/>
                      <a:pt x="23" y="19"/>
                    </a:cubicBezTo>
                    <a:cubicBezTo>
                      <a:pt x="25" y="17"/>
                      <a:pt x="23" y="13"/>
                      <a:pt x="23" y="11"/>
                    </a:cubicBezTo>
                    <a:cubicBezTo>
                      <a:pt x="23" y="10"/>
                      <a:pt x="26" y="9"/>
                      <a:pt x="28" y="7"/>
                    </a:cubicBezTo>
                    <a:cubicBezTo>
                      <a:pt x="30" y="4"/>
                      <a:pt x="26" y="5"/>
                      <a:pt x="26" y="4"/>
                    </a:cubicBezTo>
                    <a:cubicBezTo>
                      <a:pt x="26" y="2"/>
                      <a:pt x="23" y="1"/>
                      <a:pt x="21" y="3"/>
                    </a:cubicBezTo>
                    <a:cubicBezTo>
                      <a:pt x="19" y="4"/>
                      <a:pt x="20" y="3"/>
                      <a:pt x="18" y="3"/>
                    </a:cubicBezTo>
                    <a:cubicBezTo>
                      <a:pt x="16" y="3"/>
                      <a:pt x="13" y="3"/>
                      <a:pt x="13" y="2"/>
                    </a:cubicBezTo>
                    <a:cubicBezTo>
                      <a:pt x="13" y="0"/>
                      <a:pt x="12" y="0"/>
                      <a:pt x="10" y="1"/>
                    </a:cubicBezTo>
                    <a:cubicBezTo>
                      <a:pt x="10" y="2"/>
                      <a:pt x="9" y="2"/>
                      <a:pt x="8" y="2"/>
                    </a:cubicBezTo>
                    <a:cubicBezTo>
                      <a:pt x="8" y="4"/>
                      <a:pt x="7" y="7"/>
                      <a:pt x="8" y="8"/>
                    </a:cubicBezTo>
                    <a:cubicBezTo>
                      <a:pt x="10" y="10"/>
                      <a:pt x="6" y="23"/>
                      <a:pt x="3" y="27"/>
                    </a:cubicBezTo>
                    <a:cubicBezTo>
                      <a:pt x="0" y="30"/>
                      <a:pt x="3" y="31"/>
                      <a:pt x="6" y="34"/>
                    </a:cubicBezTo>
                    <a:cubicBezTo>
                      <a:pt x="9" y="36"/>
                      <a:pt x="7" y="45"/>
                      <a:pt x="7" y="48"/>
                    </a:cubicBezTo>
                    <a:cubicBezTo>
                      <a:pt x="7" y="50"/>
                      <a:pt x="10" y="49"/>
                      <a:pt x="13" y="49"/>
                    </a:cubicBezTo>
                    <a:cubicBezTo>
                      <a:pt x="15" y="49"/>
                      <a:pt x="18" y="48"/>
                      <a:pt x="20" y="48"/>
                    </a:cubicBezTo>
                    <a:cubicBezTo>
                      <a:pt x="19" y="47"/>
                      <a:pt x="19" y="46"/>
                      <a:pt x="19" y="45"/>
                    </a:cubicBezTo>
                    <a:cubicBezTo>
                      <a:pt x="19" y="43"/>
                      <a:pt x="19" y="41"/>
                      <a:pt x="22"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0" name="Freeform 76">
                <a:extLst>
                  <a:ext uri="{FF2B5EF4-FFF2-40B4-BE49-F238E27FC236}">
                    <a16:creationId xmlns:a16="http://schemas.microsoft.com/office/drawing/2014/main" id="{57849B8D-7CA7-46AA-87D3-E0B72CCB7912}"/>
                  </a:ext>
                </a:extLst>
              </p:cNvPr>
              <p:cNvSpPr>
                <a:spLocks/>
              </p:cNvSpPr>
              <p:nvPr/>
            </p:nvSpPr>
            <p:spPr bwMode="auto">
              <a:xfrm>
                <a:off x="4982451" y="2979366"/>
                <a:ext cx="76538" cy="65246"/>
              </a:xfrm>
              <a:custGeom>
                <a:avLst/>
                <a:gdLst>
                  <a:gd name="T0" fmla="*/ 10 w 33"/>
                  <a:gd name="T1" fmla="*/ 22 h 28"/>
                  <a:gd name="T2" fmla="*/ 16 w 33"/>
                  <a:gd name="T3" fmla="*/ 23 h 28"/>
                  <a:gd name="T4" fmla="*/ 22 w 33"/>
                  <a:gd name="T5" fmla="*/ 27 h 28"/>
                  <a:gd name="T6" fmla="*/ 23 w 33"/>
                  <a:gd name="T7" fmla="*/ 28 h 28"/>
                  <a:gd name="T8" fmla="*/ 24 w 33"/>
                  <a:gd name="T9" fmla="*/ 22 h 28"/>
                  <a:gd name="T10" fmla="*/ 25 w 33"/>
                  <a:gd name="T11" fmla="*/ 18 h 28"/>
                  <a:gd name="T12" fmla="*/ 29 w 33"/>
                  <a:gd name="T13" fmla="*/ 16 h 28"/>
                  <a:gd name="T14" fmla="*/ 31 w 33"/>
                  <a:gd name="T15" fmla="*/ 13 h 28"/>
                  <a:gd name="T16" fmla="*/ 28 w 33"/>
                  <a:gd name="T17" fmla="*/ 9 h 28"/>
                  <a:gd name="T18" fmla="*/ 32 w 33"/>
                  <a:gd name="T19" fmla="*/ 5 h 28"/>
                  <a:gd name="T20" fmla="*/ 32 w 33"/>
                  <a:gd name="T21" fmla="*/ 0 h 28"/>
                  <a:gd name="T22" fmla="*/ 30 w 33"/>
                  <a:gd name="T23" fmla="*/ 1 h 28"/>
                  <a:gd name="T24" fmla="*/ 22 w 33"/>
                  <a:gd name="T25" fmla="*/ 1 h 28"/>
                  <a:gd name="T26" fmla="*/ 19 w 33"/>
                  <a:gd name="T27" fmla="*/ 7 h 28"/>
                  <a:gd name="T28" fmla="*/ 15 w 33"/>
                  <a:gd name="T29" fmla="*/ 7 h 28"/>
                  <a:gd name="T30" fmla="*/ 11 w 33"/>
                  <a:gd name="T31" fmla="*/ 9 h 28"/>
                  <a:gd name="T32" fmla="*/ 8 w 33"/>
                  <a:gd name="T33" fmla="*/ 15 h 28"/>
                  <a:gd name="T34" fmla="*/ 1 w 33"/>
                  <a:gd name="T35" fmla="*/ 23 h 28"/>
                  <a:gd name="T36" fmla="*/ 0 w 33"/>
                  <a:gd name="T37" fmla="*/ 23 h 28"/>
                  <a:gd name="T38" fmla="*/ 3 w 33"/>
                  <a:gd name="T39" fmla="*/ 24 h 28"/>
                  <a:gd name="T40" fmla="*/ 10 w 33"/>
                  <a:gd name="T4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8">
                    <a:moveTo>
                      <a:pt x="10" y="22"/>
                    </a:moveTo>
                    <a:cubicBezTo>
                      <a:pt x="12" y="20"/>
                      <a:pt x="14" y="21"/>
                      <a:pt x="16" y="23"/>
                    </a:cubicBezTo>
                    <a:cubicBezTo>
                      <a:pt x="17" y="24"/>
                      <a:pt x="19" y="24"/>
                      <a:pt x="22" y="27"/>
                    </a:cubicBezTo>
                    <a:cubicBezTo>
                      <a:pt x="22" y="27"/>
                      <a:pt x="23" y="28"/>
                      <a:pt x="23" y="28"/>
                    </a:cubicBezTo>
                    <a:cubicBezTo>
                      <a:pt x="24" y="27"/>
                      <a:pt x="24" y="24"/>
                      <a:pt x="24" y="22"/>
                    </a:cubicBezTo>
                    <a:cubicBezTo>
                      <a:pt x="25" y="20"/>
                      <a:pt x="24" y="18"/>
                      <a:pt x="25" y="18"/>
                    </a:cubicBezTo>
                    <a:cubicBezTo>
                      <a:pt x="26" y="18"/>
                      <a:pt x="29" y="18"/>
                      <a:pt x="29" y="16"/>
                    </a:cubicBezTo>
                    <a:cubicBezTo>
                      <a:pt x="29" y="14"/>
                      <a:pt x="30" y="15"/>
                      <a:pt x="31" y="13"/>
                    </a:cubicBezTo>
                    <a:cubicBezTo>
                      <a:pt x="32" y="12"/>
                      <a:pt x="29" y="10"/>
                      <a:pt x="28" y="9"/>
                    </a:cubicBezTo>
                    <a:cubicBezTo>
                      <a:pt x="28" y="8"/>
                      <a:pt x="30" y="8"/>
                      <a:pt x="32" y="5"/>
                    </a:cubicBezTo>
                    <a:cubicBezTo>
                      <a:pt x="33" y="4"/>
                      <a:pt x="33" y="2"/>
                      <a:pt x="32" y="0"/>
                    </a:cubicBezTo>
                    <a:cubicBezTo>
                      <a:pt x="32" y="1"/>
                      <a:pt x="31" y="1"/>
                      <a:pt x="30" y="1"/>
                    </a:cubicBezTo>
                    <a:cubicBezTo>
                      <a:pt x="28" y="0"/>
                      <a:pt x="26" y="0"/>
                      <a:pt x="22" y="1"/>
                    </a:cubicBezTo>
                    <a:cubicBezTo>
                      <a:pt x="18" y="2"/>
                      <a:pt x="17" y="5"/>
                      <a:pt x="19" y="7"/>
                    </a:cubicBezTo>
                    <a:cubicBezTo>
                      <a:pt x="20" y="8"/>
                      <a:pt x="15" y="9"/>
                      <a:pt x="15" y="7"/>
                    </a:cubicBezTo>
                    <a:cubicBezTo>
                      <a:pt x="15" y="5"/>
                      <a:pt x="11" y="6"/>
                      <a:pt x="11" y="9"/>
                    </a:cubicBezTo>
                    <a:cubicBezTo>
                      <a:pt x="11" y="11"/>
                      <a:pt x="7" y="12"/>
                      <a:pt x="8" y="15"/>
                    </a:cubicBezTo>
                    <a:cubicBezTo>
                      <a:pt x="8" y="18"/>
                      <a:pt x="4" y="21"/>
                      <a:pt x="1" y="23"/>
                    </a:cubicBezTo>
                    <a:cubicBezTo>
                      <a:pt x="1" y="23"/>
                      <a:pt x="0" y="23"/>
                      <a:pt x="0" y="23"/>
                    </a:cubicBezTo>
                    <a:cubicBezTo>
                      <a:pt x="1" y="24"/>
                      <a:pt x="2" y="24"/>
                      <a:pt x="3" y="24"/>
                    </a:cubicBezTo>
                    <a:cubicBezTo>
                      <a:pt x="5" y="24"/>
                      <a:pt x="9" y="23"/>
                      <a:pt x="1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1" name="Freeform 77">
                <a:extLst>
                  <a:ext uri="{FF2B5EF4-FFF2-40B4-BE49-F238E27FC236}">
                    <a16:creationId xmlns:a16="http://schemas.microsoft.com/office/drawing/2014/main" id="{87907663-2A2F-4EC2-BC1B-3C8C76EFE8FC}"/>
                  </a:ext>
                </a:extLst>
              </p:cNvPr>
              <p:cNvSpPr>
                <a:spLocks/>
              </p:cNvSpPr>
              <p:nvPr/>
            </p:nvSpPr>
            <p:spPr bwMode="auto">
              <a:xfrm>
                <a:off x="5031385" y="3063433"/>
                <a:ext cx="11293" cy="15057"/>
              </a:xfrm>
              <a:custGeom>
                <a:avLst/>
                <a:gdLst>
                  <a:gd name="T0" fmla="*/ 3 w 5"/>
                  <a:gd name="T1" fmla="*/ 0 h 7"/>
                  <a:gd name="T2" fmla="*/ 0 w 5"/>
                  <a:gd name="T3" fmla="*/ 7 h 7"/>
                  <a:gd name="T4" fmla="*/ 5 w 5"/>
                  <a:gd name="T5" fmla="*/ 7 h 7"/>
                  <a:gd name="T6" fmla="*/ 3 w 5"/>
                  <a:gd name="T7" fmla="*/ 1 h 7"/>
                  <a:gd name="T8" fmla="*/ 3 w 5"/>
                  <a:gd name="T9" fmla="*/ 0 h 7"/>
                </a:gdLst>
                <a:ahLst/>
                <a:cxnLst>
                  <a:cxn ang="0">
                    <a:pos x="T0" y="T1"/>
                  </a:cxn>
                  <a:cxn ang="0">
                    <a:pos x="T2" y="T3"/>
                  </a:cxn>
                  <a:cxn ang="0">
                    <a:pos x="T4" y="T5"/>
                  </a:cxn>
                  <a:cxn ang="0">
                    <a:pos x="T6" y="T7"/>
                  </a:cxn>
                  <a:cxn ang="0">
                    <a:pos x="T8" y="T9"/>
                  </a:cxn>
                </a:cxnLst>
                <a:rect l="0" t="0" r="r" b="b"/>
                <a:pathLst>
                  <a:path w="5" h="7">
                    <a:moveTo>
                      <a:pt x="3" y="0"/>
                    </a:moveTo>
                    <a:cubicBezTo>
                      <a:pt x="1" y="1"/>
                      <a:pt x="0" y="3"/>
                      <a:pt x="0" y="7"/>
                    </a:cubicBezTo>
                    <a:cubicBezTo>
                      <a:pt x="2" y="7"/>
                      <a:pt x="4" y="7"/>
                      <a:pt x="5" y="7"/>
                    </a:cubicBezTo>
                    <a:cubicBezTo>
                      <a:pt x="5" y="3"/>
                      <a:pt x="3" y="1"/>
                      <a:pt x="3" y="1"/>
                    </a:cubicBezTo>
                    <a:cubicBezTo>
                      <a:pt x="3" y="0"/>
                      <a:pt x="3" y="0"/>
                      <a:pt x="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2" name="Freeform 78">
                <a:extLst>
                  <a:ext uri="{FF2B5EF4-FFF2-40B4-BE49-F238E27FC236}">
                    <a16:creationId xmlns:a16="http://schemas.microsoft.com/office/drawing/2014/main" id="{CDCADA37-44E8-42CD-8E1C-E80BD43A1781}"/>
                  </a:ext>
                </a:extLst>
              </p:cNvPr>
              <p:cNvSpPr>
                <a:spLocks/>
              </p:cNvSpPr>
              <p:nvPr/>
            </p:nvSpPr>
            <p:spPr bwMode="auto">
              <a:xfrm>
                <a:off x="4968649" y="3025791"/>
                <a:ext cx="74029" cy="52698"/>
              </a:xfrm>
              <a:custGeom>
                <a:avLst/>
                <a:gdLst>
                  <a:gd name="T0" fmla="*/ 2 w 32"/>
                  <a:gd name="T1" fmla="*/ 7 h 23"/>
                  <a:gd name="T2" fmla="*/ 4 w 32"/>
                  <a:gd name="T3" fmla="*/ 10 h 23"/>
                  <a:gd name="T4" fmla="*/ 8 w 32"/>
                  <a:gd name="T5" fmla="*/ 12 h 23"/>
                  <a:gd name="T6" fmla="*/ 13 w 32"/>
                  <a:gd name="T7" fmla="*/ 15 h 23"/>
                  <a:gd name="T8" fmla="*/ 16 w 32"/>
                  <a:gd name="T9" fmla="*/ 18 h 23"/>
                  <a:gd name="T10" fmla="*/ 19 w 32"/>
                  <a:gd name="T11" fmla="*/ 16 h 23"/>
                  <a:gd name="T12" fmla="*/ 22 w 32"/>
                  <a:gd name="T13" fmla="*/ 20 h 23"/>
                  <a:gd name="T14" fmla="*/ 26 w 32"/>
                  <a:gd name="T15" fmla="*/ 23 h 23"/>
                  <a:gd name="T16" fmla="*/ 27 w 32"/>
                  <a:gd name="T17" fmla="*/ 23 h 23"/>
                  <a:gd name="T18" fmla="*/ 30 w 32"/>
                  <a:gd name="T19" fmla="*/ 16 h 23"/>
                  <a:gd name="T20" fmla="*/ 31 w 32"/>
                  <a:gd name="T21" fmla="*/ 13 h 23"/>
                  <a:gd name="T22" fmla="*/ 29 w 32"/>
                  <a:gd name="T23" fmla="*/ 8 h 23"/>
                  <a:gd name="T24" fmla="*/ 29 w 32"/>
                  <a:gd name="T25" fmla="*/ 8 h 23"/>
                  <a:gd name="T26" fmla="*/ 28 w 32"/>
                  <a:gd name="T27" fmla="*/ 7 h 23"/>
                  <a:gd name="T28" fmla="*/ 22 w 32"/>
                  <a:gd name="T29" fmla="*/ 3 h 23"/>
                  <a:gd name="T30" fmla="*/ 16 w 32"/>
                  <a:gd name="T31" fmla="*/ 2 h 23"/>
                  <a:gd name="T32" fmla="*/ 9 w 32"/>
                  <a:gd name="T33" fmla="*/ 4 h 23"/>
                  <a:gd name="T34" fmla="*/ 6 w 32"/>
                  <a:gd name="T35" fmla="*/ 3 h 23"/>
                  <a:gd name="T36" fmla="*/ 0 w 32"/>
                  <a:gd name="T37" fmla="*/ 6 h 23"/>
                  <a:gd name="T38" fmla="*/ 2 w 32"/>
                  <a:gd name="T3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2" y="7"/>
                    </a:moveTo>
                    <a:cubicBezTo>
                      <a:pt x="2" y="8"/>
                      <a:pt x="4" y="11"/>
                      <a:pt x="4" y="10"/>
                    </a:cubicBezTo>
                    <a:cubicBezTo>
                      <a:pt x="5" y="9"/>
                      <a:pt x="7" y="11"/>
                      <a:pt x="8" y="12"/>
                    </a:cubicBezTo>
                    <a:cubicBezTo>
                      <a:pt x="10" y="13"/>
                      <a:pt x="13" y="14"/>
                      <a:pt x="13" y="15"/>
                    </a:cubicBezTo>
                    <a:cubicBezTo>
                      <a:pt x="14" y="16"/>
                      <a:pt x="14" y="19"/>
                      <a:pt x="16" y="18"/>
                    </a:cubicBezTo>
                    <a:cubicBezTo>
                      <a:pt x="17" y="17"/>
                      <a:pt x="19" y="15"/>
                      <a:pt x="19" y="16"/>
                    </a:cubicBezTo>
                    <a:cubicBezTo>
                      <a:pt x="19" y="18"/>
                      <a:pt x="20" y="20"/>
                      <a:pt x="22" y="20"/>
                    </a:cubicBezTo>
                    <a:cubicBezTo>
                      <a:pt x="23" y="20"/>
                      <a:pt x="24" y="23"/>
                      <a:pt x="26" y="23"/>
                    </a:cubicBezTo>
                    <a:cubicBezTo>
                      <a:pt x="26" y="23"/>
                      <a:pt x="27" y="23"/>
                      <a:pt x="27" y="23"/>
                    </a:cubicBezTo>
                    <a:cubicBezTo>
                      <a:pt x="27" y="19"/>
                      <a:pt x="28" y="17"/>
                      <a:pt x="30" y="16"/>
                    </a:cubicBezTo>
                    <a:cubicBezTo>
                      <a:pt x="30" y="15"/>
                      <a:pt x="31" y="14"/>
                      <a:pt x="31" y="13"/>
                    </a:cubicBezTo>
                    <a:cubicBezTo>
                      <a:pt x="32" y="12"/>
                      <a:pt x="29" y="10"/>
                      <a:pt x="29" y="8"/>
                    </a:cubicBezTo>
                    <a:cubicBezTo>
                      <a:pt x="29" y="8"/>
                      <a:pt x="29" y="8"/>
                      <a:pt x="29" y="8"/>
                    </a:cubicBezTo>
                    <a:cubicBezTo>
                      <a:pt x="29" y="8"/>
                      <a:pt x="28" y="7"/>
                      <a:pt x="28" y="7"/>
                    </a:cubicBezTo>
                    <a:cubicBezTo>
                      <a:pt x="25" y="4"/>
                      <a:pt x="23" y="4"/>
                      <a:pt x="22" y="3"/>
                    </a:cubicBezTo>
                    <a:cubicBezTo>
                      <a:pt x="20" y="1"/>
                      <a:pt x="18" y="0"/>
                      <a:pt x="16" y="2"/>
                    </a:cubicBezTo>
                    <a:cubicBezTo>
                      <a:pt x="15" y="3"/>
                      <a:pt x="11" y="4"/>
                      <a:pt x="9" y="4"/>
                    </a:cubicBezTo>
                    <a:cubicBezTo>
                      <a:pt x="8" y="4"/>
                      <a:pt x="7" y="4"/>
                      <a:pt x="6" y="3"/>
                    </a:cubicBezTo>
                    <a:cubicBezTo>
                      <a:pt x="4" y="4"/>
                      <a:pt x="2" y="5"/>
                      <a:pt x="0" y="6"/>
                    </a:cubicBezTo>
                    <a:cubicBezTo>
                      <a:pt x="1" y="6"/>
                      <a:pt x="1" y="6"/>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3" name="Freeform 79">
                <a:extLst>
                  <a:ext uri="{FF2B5EF4-FFF2-40B4-BE49-F238E27FC236}">
                    <a16:creationId xmlns:a16="http://schemas.microsoft.com/office/drawing/2014/main" id="{F5D02EE1-7058-49F8-8255-A0D49B940DB0}"/>
                  </a:ext>
                </a:extLst>
              </p:cNvPr>
              <p:cNvSpPr>
                <a:spLocks/>
              </p:cNvSpPr>
              <p:nvPr/>
            </p:nvSpPr>
            <p:spPr bwMode="auto">
              <a:xfrm>
                <a:off x="5296132" y="3104839"/>
                <a:ext cx="168133" cy="107906"/>
              </a:xfrm>
              <a:custGeom>
                <a:avLst/>
                <a:gdLst>
                  <a:gd name="T0" fmla="*/ 65 w 73"/>
                  <a:gd name="T1" fmla="*/ 31 h 47"/>
                  <a:gd name="T2" fmla="*/ 62 w 73"/>
                  <a:gd name="T3" fmla="*/ 30 h 47"/>
                  <a:gd name="T4" fmla="*/ 63 w 73"/>
                  <a:gd name="T5" fmla="*/ 29 h 47"/>
                  <a:gd name="T6" fmla="*/ 61 w 73"/>
                  <a:gd name="T7" fmla="*/ 20 h 47"/>
                  <a:gd name="T8" fmla="*/ 56 w 73"/>
                  <a:gd name="T9" fmla="*/ 9 h 47"/>
                  <a:gd name="T10" fmla="*/ 51 w 73"/>
                  <a:gd name="T11" fmla="*/ 0 h 47"/>
                  <a:gd name="T12" fmla="*/ 47 w 73"/>
                  <a:gd name="T13" fmla="*/ 2 h 47"/>
                  <a:gd name="T14" fmla="*/ 42 w 73"/>
                  <a:gd name="T15" fmla="*/ 4 h 47"/>
                  <a:gd name="T16" fmla="*/ 38 w 73"/>
                  <a:gd name="T17" fmla="*/ 5 h 47"/>
                  <a:gd name="T18" fmla="*/ 35 w 73"/>
                  <a:gd name="T19" fmla="*/ 6 h 47"/>
                  <a:gd name="T20" fmla="*/ 30 w 73"/>
                  <a:gd name="T21" fmla="*/ 4 h 47"/>
                  <a:gd name="T22" fmla="*/ 22 w 73"/>
                  <a:gd name="T23" fmla="*/ 3 h 47"/>
                  <a:gd name="T24" fmla="*/ 19 w 73"/>
                  <a:gd name="T25" fmla="*/ 3 h 47"/>
                  <a:gd name="T26" fmla="*/ 18 w 73"/>
                  <a:gd name="T27" fmla="*/ 5 h 47"/>
                  <a:gd name="T28" fmla="*/ 13 w 73"/>
                  <a:gd name="T29" fmla="*/ 8 h 47"/>
                  <a:gd name="T30" fmla="*/ 5 w 73"/>
                  <a:gd name="T31" fmla="*/ 20 h 47"/>
                  <a:gd name="T32" fmla="*/ 0 w 73"/>
                  <a:gd name="T33" fmla="*/ 24 h 47"/>
                  <a:gd name="T34" fmla="*/ 3 w 73"/>
                  <a:gd name="T35" fmla="*/ 29 h 47"/>
                  <a:gd name="T36" fmla="*/ 6 w 73"/>
                  <a:gd name="T37" fmla="*/ 31 h 47"/>
                  <a:gd name="T38" fmla="*/ 7 w 73"/>
                  <a:gd name="T39" fmla="*/ 36 h 47"/>
                  <a:gd name="T40" fmla="*/ 16 w 73"/>
                  <a:gd name="T41" fmla="*/ 39 h 47"/>
                  <a:gd name="T42" fmla="*/ 16 w 73"/>
                  <a:gd name="T43" fmla="*/ 43 h 47"/>
                  <a:gd name="T44" fmla="*/ 21 w 73"/>
                  <a:gd name="T45" fmla="*/ 46 h 47"/>
                  <a:gd name="T46" fmla="*/ 30 w 73"/>
                  <a:gd name="T47" fmla="*/ 47 h 47"/>
                  <a:gd name="T48" fmla="*/ 38 w 73"/>
                  <a:gd name="T49" fmla="*/ 47 h 47"/>
                  <a:gd name="T50" fmla="*/ 44 w 73"/>
                  <a:gd name="T51" fmla="*/ 45 h 47"/>
                  <a:gd name="T52" fmla="*/ 53 w 73"/>
                  <a:gd name="T53" fmla="*/ 43 h 47"/>
                  <a:gd name="T54" fmla="*/ 60 w 73"/>
                  <a:gd name="T55" fmla="*/ 45 h 47"/>
                  <a:gd name="T56" fmla="*/ 65 w 73"/>
                  <a:gd name="T57" fmla="*/ 47 h 47"/>
                  <a:gd name="T58" fmla="*/ 65 w 73"/>
                  <a:gd name="T59" fmla="*/ 43 h 47"/>
                  <a:gd name="T60" fmla="*/ 69 w 73"/>
                  <a:gd name="T61" fmla="*/ 36 h 47"/>
                  <a:gd name="T62" fmla="*/ 73 w 73"/>
                  <a:gd name="T63" fmla="*/ 32 h 47"/>
                  <a:gd name="T64" fmla="*/ 73 w 73"/>
                  <a:gd name="T65" fmla="*/ 32 h 47"/>
                  <a:gd name="T66" fmla="*/ 70 w 73"/>
                  <a:gd name="T67" fmla="*/ 30 h 47"/>
                  <a:gd name="T68" fmla="*/ 65 w 73"/>
                  <a:gd name="T69"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7">
                    <a:moveTo>
                      <a:pt x="65" y="31"/>
                    </a:moveTo>
                    <a:cubicBezTo>
                      <a:pt x="64" y="31"/>
                      <a:pt x="62" y="31"/>
                      <a:pt x="62" y="30"/>
                    </a:cubicBezTo>
                    <a:cubicBezTo>
                      <a:pt x="62" y="30"/>
                      <a:pt x="63" y="29"/>
                      <a:pt x="63" y="29"/>
                    </a:cubicBezTo>
                    <a:cubicBezTo>
                      <a:pt x="60" y="28"/>
                      <a:pt x="60" y="22"/>
                      <a:pt x="61" y="20"/>
                    </a:cubicBezTo>
                    <a:cubicBezTo>
                      <a:pt x="63" y="18"/>
                      <a:pt x="58" y="12"/>
                      <a:pt x="56" y="9"/>
                    </a:cubicBezTo>
                    <a:cubicBezTo>
                      <a:pt x="55" y="8"/>
                      <a:pt x="53" y="4"/>
                      <a:pt x="51" y="0"/>
                    </a:cubicBezTo>
                    <a:cubicBezTo>
                      <a:pt x="49" y="1"/>
                      <a:pt x="47" y="1"/>
                      <a:pt x="47" y="2"/>
                    </a:cubicBezTo>
                    <a:cubicBezTo>
                      <a:pt x="46" y="3"/>
                      <a:pt x="44" y="4"/>
                      <a:pt x="42" y="4"/>
                    </a:cubicBezTo>
                    <a:cubicBezTo>
                      <a:pt x="41" y="4"/>
                      <a:pt x="40" y="3"/>
                      <a:pt x="38" y="5"/>
                    </a:cubicBezTo>
                    <a:cubicBezTo>
                      <a:pt x="37" y="6"/>
                      <a:pt x="35" y="6"/>
                      <a:pt x="35" y="6"/>
                    </a:cubicBezTo>
                    <a:cubicBezTo>
                      <a:pt x="34" y="5"/>
                      <a:pt x="32" y="4"/>
                      <a:pt x="30" y="4"/>
                    </a:cubicBezTo>
                    <a:cubicBezTo>
                      <a:pt x="28" y="4"/>
                      <a:pt x="23" y="3"/>
                      <a:pt x="22" y="3"/>
                    </a:cubicBezTo>
                    <a:cubicBezTo>
                      <a:pt x="21" y="3"/>
                      <a:pt x="20" y="3"/>
                      <a:pt x="19" y="3"/>
                    </a:cubicBezTo>
                    <a:cubicBezTo>
                      <a:pt x="19" y="4"/>
                      <a:pt x="19" y="4"/>
                      <a:pt x="18" y="5"/>
                    </a:cubicBezTo>
                    <a:cubicBezTo>
                      <a:pt x="17" y="6"/>
                      <a:pt x="14" y="7"/>
                      <a:pt x="13" y="8"/>
                    </a:cubicBezTo>
                    <a:cubicBezTo>
                      <a:pt x="12" y="9"/>
                      <a:pt x="8" y="18"/>
                      <a:pt x="5" y="20"/>
                    </a:cubicBezTo>
                    <a:cubicBezTo>
                      <a:pt x="3" y="23"/>
                      <a:pt x="1" y="23"/>
                      <a:pt x="0" y="24"/>
                    </a:cubicBezTo>
                    <a:cubicBezTo>
                      <a:pt x="0" y="25"/>
                      <a:pt x="3" y="27"/>
                      <a:pt x="3" y="29"/>
                    </a:cubicBezTo>
                    <a:cubicBezTo>
                      <a:pt x="3" y="30"/>
                      <a:pt x="4" y="31"/>
                      <a:pt x="6" y="31"/>
                    </a:cubicBezTo>
                    <a:cubicBezTo>
                      <a:pt x="8" y="31"/>
                      <a:pt x="6" y="36"/>
                      <a:pt x="7" y="36"/>
                    </a:cubicBezTo>
                    <a:cubicBezTo>
                      <a:pt x="8" y="37"/>
                      <a:pt x="16" y="37"/>
                      <a:pt x="16" y="39"/>
                    </a:cubicBezTo>
                    <a:cubicBezTo>
                      <a:pt x="16" y="41"/>
                      <a:pt x="17" y="42"/>
                      <a:pt x="16" y="43"/>
                    </a:cubicBezTo>
                    <a:cubicBezTo>
                      <a:pt x="19" y="43"/>
                      <a:pt x="20" y="46"/>
                      <a:pt x="21" y="46"/>
                    </a:cubicBezTo>
                    <a:cubicBezTo>
                      <a:pt x="22" y="46"/>
                      <a:pt x="28" y="47"/>
                      <a:pt x="30" y="47"/>
                    </a:cubicBezTo>
                    <a:cubicBezTo>
                      <a:pt x="31" y="46"/>
                      <a:pt x="36" y="47"/>
                      <a:pt x="38" y="47"/>
                    </a:cubicBezTo>
                    <a:cubicBezTo>
                      <a:pt x="40" y="47"/>
                      <a:pt x="42" y="46"/>
                      <a:pt x="44" y="45"/>
                    </a:cubicBezTo>
                    <a:cubicBezTo>
                      <a:pt x="45" y="43"/>
                      <a:pt x="51" y="43"/>
                      <a:pt x="53" y="43"/>
                    </a:cubicBezTo>
                    <a:cubicBezTo>
                      <a:pt x="55" y="43"/>
                      <a:pt x="59" y="44"/>
                      <a:pt x="60" y="45"/>
                    </a:cubicBezTo>
                    <a:cubicBezTo>
                      <a:pt x="60" y="45"/>
                      <a:pt x="62" y="46"/>
                      <a:pt x="65" y="47"/>
                    </a:cubicBezTo>
                    <a:cubicBezTo>
                      <a:pt x="65" y="46"/>
                      <a:pt x="65" y="44"/>
                      <a:pt x="65" y="43"/>
                    </a:cubicBezTo>
                    <a:cubicBezTo>
                      <a:pt x="65" y="40"/>
                      <a:pt x="66" y="37"/>
                      <a:pt x="69" y="36"/>
                    </a:cubicBezTo>
                    <a:cubicBezTo>
                      <a:pt x="71" y="36"/>
                      <a:pt x="73" y="36"/>
                      <a:pt x="73" y="32"/>
                    </a:cubicBezTo>
                    <a:cubicBezTo>
                      <a:pt x="73" y="32"/>
                      <a:pt x="73" y="32"/>
                      <a:pt x="73" y="32"/>
                    </a:cubicBezTo>
                    <a:cubicBezTo>
                      <a:pt x="72" y="31"/>
                      <a:pt x="70" y="30"/>
                      <a:pt x="70" y="30"/>
                    </a:cubicBezTo>
                    <a:cubicBezTo>
                      <a:pt x="69" y="30"/>
                      <a:pt x="66" y="32"/>
                      <a:pt x="65"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4" name="Freeform 80">
                <a:extLst>
                  <a:ext uri="{FF2B5EF4-FFF2-40B4-BE49-F238E27FC236}">
                    <a16:creationId xmlns:a16="http://schemas.microsoft.com/office/drawing/2014/main" id="{073ED889-686E-41A6-8069-20F6CAA2DC4A}"/>
                  </a:ext>
                </a:extLst>
              </p:cNvPr>
              <p:cNvSpPr>
                <a:spLocks/>
              </p:cNvSpPr>
              <p:nvPr/>
            </p:nvSpPr>
            <p:spPr bwMode="auto">
              <a:xfrm>
                <a:off x="5414076" y="3099820"/>
                <a:ext cx="57717" cy="71519"/>
              </a:xfrm>
              <a:custGeom>
                <a:avLst/>
                <a:gdLst>
                  <a:gd name="T0" fmla="*/ 18 w 25"/>
                  <a:gd name="T1" fmla="*/ 8 h 31"/>
                  <a:gd name="T2" fmla="*/ 12 w 25"/>
                  <a:gd name="T3" fmla="*/ 4 h 31"/>
                  <a:gd name="T4" fmla="*/ 6 w 25"/>
                  <a:gd name="T5" fmla="*/ 0 h 31"/>
                  <a:gd name="T6" fmla="*/ 0 w 25"/>
                  <a:gd name="T7" fmla="*/ 2 h 31"/>
                  <a:gd name="T8" fmla="*/ 5 w 25"/>
                  <a:gd name="T9" fmla="*/ 11 h 31"/>
                  <a:gd name="T10" fmla="*/ 10 w 25"/>
                  <a:gd name="T11" fmla="*/ 22 h 31"/>
                  <a:gd name="T12" fmla="*/ 12 w 25"/>
                  <a:gd name="T13" fmla="*/ 31 h 31"/>
                  <a:gd name="T14" fmla="*/ 16 w 25"/>
                  <a:gd name="T15" fmla="*/ 24 h 31"/>
                  <a:gd name="T16" fmla="*/ 19 w 25"/>
                  <a:gd name="T17" fmla="*/ 21 h 31"/>
                  <a:gd name="T18" fmla="*/ 25 w 25"/>
                  <a:gd name="T19" fmla="*/ 22 h 31"/>
                  <a:gd name="T20" fmla="*/ 23 w 25"/>
                  <a:gd name="T21" fmla="*/ 16 h 31"/>
                  <a:gd name="T22" fmla="*/ 18 w 25"/>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1">
                    <a:moveTo>
                      <a:pt x="18" y="8"/>
                    </a:moveTo>
                    <a:cubicBezTo>
                      <a:pt x="17" y="5"/>
                      <a:pt x="14" y="4"/>
                      <a:pt x="12" y="4"/>
                    </a:cubicBezTo>
                    <a:cubicBezTo>
                      <a:pt x="10" y="4"/>
                      <a:pt x="8" y="0"/>
                      <a:pt x="6" y="0"/>
                    </a:cubicBezTo>
                    <a:cubicBezTo>
                      <a:pt x="5" y="1"/>
                      <a:pt x="2" y="1"/>
                      <a:pt x="0" y="2"/>
                    </a:cubicBezTo>
                    <a:cubicBezTo>
                      <a:pt x="2" y="6"/>
                      <a:pt x="4" y="10"/>
                      <a:pt x="5" y="11"/>
                    </a:cubicBezTo>
                    <a:cubicBezTo>
                      <a:pt x="7" y="14"/>
                      <a:pt x="12" y="20"/>
                      <a:pt x="10" y="22"/>
                    </a:cubicBezTo>
                    <a:cubicBezTo>
                      <a:pt x="9" y="24"/>
                      <a:pt x="9" y="30"/>
                      <a:pt x="12" y="31"/>
                    </a:cubicBezTo>
                    <a:cubicBezTo>
                      <a:pt x="13" y="30"/>
                      <a:pt x="16" y="26"/>
                      <a:pt x="16" y="24"/>
                    </a:cubicBezTo>
                    <a:cubicBezTo>
                      <a:pt x="16" y="23"/>
                      <a:pt x="16" y="20"/>
                      <a:pt x="19" y="21"/>
                    </a:cubicBezTo>
                    <a:cubicBezTo>
                      <a:pt x="22" y="21"/>
                      <a:pt x="25" y="23"/>
                      <a:pt x="25" y="22"/>
                    </a:cubicBezTo>
                    <a:cubicBezTo>
                      <a:pt x="25" y="21"/>
                      <a:pt x="24" y="18"/>
                      <a:pt x="23" y="16"/>
                    </a:cubicBezTo>
                    <a:cubicBezTo>
                      <a:pt x="22" y="15"/>
                      <a:pt x="19" y="11"/>
                      <a:pt x="18"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5" name="Freeform 81">
                <a:extLst>
                  <a:ext uri="{FF2B5EF4-FFF2-40B4-BE49-F238E27FC236}">
                    <a16:creationId xmlns:a16="http://schemas.microsoft.com/office/drawing/2014/main" id="{18ED64BF-A2CD-474D-AB05-053D599BA6BE}"/>
                  </a:ext>
                </a:extLst>
              </p:cNvPr>
              <p:cNvSpPr>
                <a:spLocks/>
              </p:cNvSpPr>
              <p:nvPr/>
            </p:nvSpPr>
            <p:spPr bwMode="auto">
              <a:xfrm>
                <a:off x="5328755" y="3203962"/>
                <a:ext cx="117944" cy="61482"/>
              </a:xfrm>
              <a:custGeom>
                <a:avLst/>
                <a:gdLst>
                  <a:gd name="T0" fmla="*/ 39 w 51"/>
                  <a:gd name="T1" fmla="*/ 0 h 27"/>
                  <a:gd name="T2" fmla="*/ 30 w 51"/>
                  <a:gd name="T3" fmla="*/ 2 h 27"/>
                  <a:gd name="T4" fmla="*/ 24 w 51"/>
                  <a:gd name="T5" fmla="*/ 4 h 27"/>
                  <a:gd name="T6" fmla="*/ 16 w 51"/>
                  <a:gd name="T7" fmla="*/ 4 h 27"/>
                  <a:gd name="T8" fmla="*/ 7 w 51"/>
                  <a:gd name="T9" fmla="*/ 3 h 27"/>
                  <a:gd name="T10" fmla="*/ 2 w 51"/>
                  <a:gd name="T11" fmla="*/ 0 h 27"/>
                  <a:gd name="T12" fmla="*/ 2 w 51"/>
                  <a:gd name="T13" fmla="*/ 0 h 27"/>
                  <a:gd name="T14" fmla="*/ 2 w 51"/>
                  <a:gd name="T15" fmla="*/ 6 h 27"/>
                  <a:gd name="T16" fmla="*/ 4 w 51"/>
                  <a:gd name="T17" fmla="*/ 11 h 27"/>
                  <a:gd name="T18" fmla="*/ 2 w 51"/>
                  <a:gd name="T19" fmla="*/ 14 h 27"/>
                  <a:gd name="T20" fmla="*/ 2 w 51"/>
                  <a:gd name="T21" fmla="*/ 18 h 27"/>
                  <a:gd name="T22" fmla="*/ 6 w 51"/>
                  <a:gd name="T23" fmla="*/ 23 h 27"/>
                  <a:gd name="T24" fmla="*/ 8 w 51"/>
                  <a:gd name="T25" fmla="*/ 26 h 27"/>
                  <a:gd name="T26" fmla="*/ 18 w 51"/>
                  <a:gd name="T27" fmla="*/ 26 h 27"/>
                  <a:gd name="T28" fmla="*/ 27 w 51"/>
                  <a:gd name="T29" fmla="*/ 27 h 27"/>
                  <a:gd name="T30" fmla="*/ 30 w 51"/>
                  <a:gd name="T31" fmla="*/ 25 h 27"/>
                  <a:gd name="T32" fmla="*/ 34 w 51"/>
                  <a:gd name="T33" fmla="*/ 24 h 27"/>
                  <a:gd name="T34" fmla="*/ 34 w 51"/>
                  <a:gd name="T35" fmla="*/ 21 h 27"/>
                  <a:gd name="T36" fmla="*/ 42 w 51"/>
                  <a:gd name="T37" fmla="*/ 21 h 27"/>
                  <a:gd name="T38" fmla="*/ 45 w 51"/>
                  <a:gd name="T39" fmla="*/ 21 h 27"/>
                  <a:gd name="T40" fmla="*/ 44 w 51"/>
                  <a:gd name="T41" fmla="*/ 19 h 27"/>
                  <a:gd name="T42" fmla="*/ 43 w 51"/>
                  <a:gd name="T43" fmla="*/ 13 h 27"/>
                  <a:gd name="T44" fmla="*/ 49 w 51"/>
                  <a:gd name="T45" fmla="*/ 6 h 27"/>
                  <a:gd name="T46" fmla="*/ 51 w 51"/>
                  <a:gd name="T47" fmla="*/ 4 h 27"/>
                  <a:gd name="T48" fmla="*/ 46 w 51"/>
                  <a:gd name="T49" fmla="*/ 2 h 27"/>
                  <a:gd name="T50" fmla="*/ 39 w 51"/>
                  <a:gd name="T5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7">
                    <a:moveTo>
                      <a:pt x="39" y="0"/>
                    </a:moveTo>
                    <a:cubicBezTo>
                      <a:pt x="37" y="0"/>
                      <a:pt x="31" y="0"/>
                      <a:pt x="30" y="2"/>
                    </a:cubicBezTo>
                    <a:cubicBezTo>
                      <a:pt x="28" y="3"/>
                      <a:pt x="26" y="4"/>
                      <a:pt x="24" y="4"/>
                    </a:cubicBezTo>
                    <a:cubicBezTo>
                      <a:pt x="22" y="4"/>
                      <a:pt x="17" y="3"/>
                      <a:pt x="16" y="4"/>
                    </a:cubicBezTo>
                    <a:cubicBezTo>
                      <a:pt x="14" y="4"/>
                      <a:pt x="8" y="3"/>
                      <a:pt x="7" y="3"/>
                    </a:cubicBezTo>
                    <a:cubicBezTo>
                      <a:pt x="6" y="3"/>
                      <a:pt x="5" y="0"/>
                      <a:pt x="2" y="0"/>
                    </a:cubicBezTo>
                    <a:cubicBezTo>
                      <a:pt x="2" y="0"/>
                      <a:pt x="2" y="0"/>
                      <a:pt x="2" y="0"/>
                    </a:cubicBezTo>
                    <a:cubicBezTo>
                      <a:pt x="0" y="2"/>
                      <a:pt x="0" y="4"/>
                      <a:pt x="2" y="6"/>
                    </a:cubicBezTo>
                    <a:cubicBezTo>
                      <a:pt x="4" y="8"/>
                      <a:pt x="6" y="11"/>
                      <a:pt x="4" y="11"/>
                    </a:cubicBezTo>
                    <a:cubicBezTo>
                      <a:pt x="3" y="11"/>
                      <a:pt x="1" y="13"/>
                      <a:pt x="2" y="14"/>
                    </a:cubicBezTo>
                    <a:cubicBezTo>
                      <a:pt x="2" y="15"/>
                      <a:pt x="1" y="18"/>
                      <a:pt x="2" y="18"/>
                    </a:cubicBezTo>
                    <a:cubicBezTo>
                      <a:pt x="2" y="19"/>
                      <a:pt x="6" y="22"/>
                      <a:pt x="6" y="23"/>
                    </a:cubicBezTo>
                    <a:cubicBezTo>
                      <a:pt x="6" y="24"/>
                      <a:pt x="8" y="25"/>
                      <a:pt x="8" y="26"/>
                    </a:cubicBezTo>
                    <a:cubicBezTo>
                      <a:pt x="11" y="25"/>
                      <a:pt x="17" y="25"/>
                      <a:pt x="18" y="26"/>
                    </a:cubicBezTo>
                    <a:cubicBezTo>
                      <a:pt x="20" y="27"/>
                      <a:pt x="27" y="27"/>
                      <a:pt x="27" y="27"/>
                    </a:cubicBezTo>
                    <a:cubicBezTo>
                      <a:pt x="29" y="27"/>
                      <a:pt x="31" y="27"/>
                      <a:pt x="30" y="25"/>
                    </a:cubicBezTo>
                    <a:cubicBezTo>
                      <a:pt x="30" y="24"/>
                      <a:pt x="32" y="24"/>
                      <a:pt x="34" y="24"/>
                    </a:cubicBezTo>
                    <a:cubicBezTo>
                      <a:pt x="34" y="22"/>
                      <a:pt x="33" y="22"/>
                      <a:pt x="34" y="21"/>
                    </a:cubicBezTo>
                    <a:cubicBezTo>
                      <a:pt x="35" y="21"/>
                      <a:pt x="40" y="20"/>
                      <a:pt x="42" y="21"/>
                    </a:cubicBezTo>
                    <a:cubicBezTo>
                      <a:pt x="43" y="22"/>
                      <a:pt x="44" y="21"/>
                      <a:pt x="45" y="21"/>
                    </a:cubicBezTo>
                    <a:cubicBezTo>
                      <a:pt x="45" y="20"/>
                      <a:pt x="45" y="19"/>
                      <a:pt x="44" y="19"/>
                    </a:cubicBezTo>
                    <a:cubicBezTo>
                      <a:pt x="43" y="19"/>
                      <a:pt x="41" y="13"/>
                      <a:pt x="43" y="13"/>
                    </a:cubicBezTo>
                    <a:cubicBezTo>
                      <a:pt x="44" y="12"/>
                      <a:pt x="46" y="7"/>
                      <a:pt x="49" y="6"/>
                    </a:cubicBezTo>
                    <a:cubicBezTo>
                      <a:pt x="50" y="6"/>
                      <a:pt x="50" y="5"/>
                      <a:pt x="51" y="4"/>
                    </a:cubicBezTo>
                    <a:cubicBezTo>
                      <a:pt x="48" y="3"/>
                      <a:pt x="46" y="2"/>
                      <a:pt x="46" y="2"/>
                    </a:cubicBezTo>
                    <a:cubicBezTo>
                      <a:pt x="45" y="1"/>
                      <a:pt x="41" y="0"/>
                      <a:pt x="3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6" name="Freeform 82">
                <a:extLst>
                  <a:ext uri="{FF2B5EF4-FFF2-40B4-BE49-F238E27FC236}">
                    <a16:creationId xmlns:a16="http://schemas.microsoft.com/office/drawing/2014/main" id="{9F789697-920B-40A2-AF86-EA13CC8CBE39}"/>
                  </a:ext>
                </a:extLst>
              </p:cNvPr>
              <p:cNvSpPr>
                <a:spLocks/>
              </p:cNvSpPr>
              <p:nvPr/>
            </p:nvSpPr>
            <p:spPr bwMode="auto">
              <a:xfrm>
                <a:off x="5296132" y="3242858"/>
                <a:ext cx="51444" cy="33878"/>
              </a:xfrm>
              <a:custGeom>
                <a:avLst/>
                <a:gdLst>
                  <a:gd name="T0" fmla="*/ 5 w 22"/>
                  <a:gd name="T1" fmla="*/ 15 h 15"/>
                  <a:gd name="T2" fmla="*/ 5 w 22"/>
                  <a:gd name="T3" fmla="*/ 15 h 15"/>
                  <a:gd name="T4" fmla="*/ 5 w 22"/>
                  <a:gd name="T5" fmla="*/ 15 h 15"/>
                  <a:gd name="T6" fmla="*/ 5 w 22"/>
                  <a:gd name="T7" fmla="*/ 15 h 15"/>
                  <a:gd name="T8" fmla="*/ 6 w 22"/>
                  <a:gd name="T9" fmla="*/ 15 h 15"/>
                  <a:gd name="T10" fmla="*/ 6 w 22"/>
                  <a:gd name="T11" fmla="*/ 15 h 15"/>
                  <a:gd name="T12" fmla="*/ 8 w 22"/>
                  <a:gd name="T13" fmla="*/ 15 h 15"/>
                  <a:gd name="T14" fmla="*/ 9 w 22"/>
                  <a:gd name="T15" fmla="*/ 15 h 15"/>
                  <a:gd name="T16" fmla="*/ 9 w 22"/>
                  <a:gd name="T17" fmla="*/ 15 h 15"/>
                  <a:gd name="T18" fmla="*/ 9 w 22"/>
                  <a:gd name="T19" fmla="*/ 15 h 15"/>
                  <a:gd name="T20" fmla="*/ 10 w 22"/>
                  <a:gd name="T21" fmla="*/ 15 h 15"/>
                  <a:gd name="T22" fmla="*/ 14 w 22"/>
                  <a:gd name="T23" fmla="*/ 13 h 15"/>
                  <a:gd name="T24" fmla="*/ 21 w 22"/>
                  <a:gd name="T25" fmla="*/ 9 h 15"/>
                  <a:gd name="T26" fmla="*/ 22 w 22"/>
                  <a:gd name="T27" fmla="*/ 9 h 15"/>
                  <a:gd name="T28" fmla="*/ 20 w 22"/>
                  <a:gd name="T29" fmla="*/ 6 h 15"/>
                  <a:gd name="T30" fmla="*/ 16 w 22"/>
                  <a:gd name="T31" fmla="*/ 1 h 15"/>
                  <a:gd name="T32" fmla="*/ 15 w 22"/>
                  <a:gd name="T33" fmla="*/ 1 h 15"/>
                  <a:gd name="T34" fmla="*/ 15 w 22"/>
                  <a:gd name="T35" fmla="*/ 1 h 15"/>
                  <a:gd name="T36" fmla="*/ 15 w 22"/>
                  <a:gd name="T37" fmla="*/ 0 h 15"/>
                  <a:gd name="T38" fmla="*/ 2 w 22"/>
                  <a:gd name="T39" fmla="*/ 2 h 15"/>
                  <a:gd name="T40" fmla="*/ 1 w 22"/>
                  <a:gd name="T41" fmla="*/ 2 h 15"/>
                  <a:gd name="T42" fmla="*/ 0 w 22"/>
                  <a:gd name="T43" fmla="*/ 10 h 15"/>
                  <a:gd name="T44" fmla="*/ 5 w 2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5">
                    <a:moveTo>
                      <a:pt x="5" y="15"/>
                    </a:moveTo>
                    <a:cubicBezTo>
                      <a:pt x="5" y="15"/>
                      <a:pt x="5" y="15"/>
                      <a:pt x="5" y="15"/>
                    </a:cubicBezTo>
                    <a:cubicBezTo>
                      <a:pt x="5" y="15"/>
                      <a:pt x="5" y="15"/>
                      <a:pt x="5" y="15"/>
                    </a:cubicBezTo>
                    <a:cubicBezTo>
                      <a:pt x="5" y="15"/>
                      <a:pt x="5" y="15"/>
                      <a:pt x="5" y="15"/>
                    </a:cubicBezTo>
                    <a:cubicBezTo>
                      <a:pt x="5" y="15"/>
                      <a:pt x="6" y="15"/>
                      <a:pt x="6" y="15"/>
                    </a:cubicBezTo>
                    <a:cubicBezTo>
                      <a:pt x="6" y="15"/>
                      <a:pt x="6" y="15"/>
                      <a:pt x="6" y="15"/>
                    </a:cubicBezTo>
                    <a:cubicBezTo>
                      <a:pt x="6" y="15"/>
                      <a:pt x="7" y="15"/>
                      <a:pt x="8" y="15"/>
                    </a:cubicBezTo>
                    <a:cubicBezTo>
                      <a:pt x="8" y="15"/>
                      <a:pt x="8" y="15"/>
                      <a:pt x="9" y="15"/>
                    </a:cubicBezTo>
                    <a:cubicBezTo>
                      <a:pt x="9" y="15"/>
                      <a:pt x="9" y="15"/>
                      <a:pt x="9" y="15"/>
                    </a:cubicBezTo>
                    <a:cubicBezTo>
                      <a:pt x="9" y="15"/>
                      <a:pt x="9" y="15"/>
                      <a:pt x="9" y="15"/>
                    </a:cubicBezTo>
                    <a:cubicBezTo>
                      <a:pt x="10" y="15"/>
                      <a:pt x="10" y="15"/>
                      <a:pt x="10" y="15"/>
                    </a:cubicBezTo>
                    <a:cubicBezTo>
                      <a:pt x="12" y="14"/>
                      <a:pt x="13" y="12"/>
                      <a:pt x="14" y="13"/>
                    </a:cubicBezTo>
                    <a:cubicBezTo>
                      <a:pt x="15" y="13"/>
                      <a:pt x="21" y="10"/>
                      <a:pt x="21" y="9"/>
                    </a:cubicBezTo>
                    <a:cubicBezTo>
                      <a:pt x="22" y="9"/>
                      <a:pt x="22" y="9"/>
                      <a:pt x="22" y="9"/>
                    </a:cubicBezTo>
                    <a:cubicBezTo>
                      <a:pt x="22" y="8"/>
                      <a:pt x="20" y="7"/>
                      <a:pt x="20" y="6"/>
                    </a:cubicBezTo>
                    <a:cubicBezTo>
                      <a:pt x="20" y="5"/>
                      <a:pt x="16" y="2"/>
                      <a:pt x="16" y="1"/>
                    </a:cubicBezTo>
                    <a:cubicBezTo>
                      <a:pt x="15" y="1"/>
                      <a:pt x="15" y="1"/>
                      <a:pt x="15" y="1"/>
                    </a:cubicBezTo>
                    <a:cubicBezTo>
                      <a:pt x="15" y="1"/>
                      <a:pt x="15" y="1"/>
                      <a:pt x="15" y="1"/>
                    </a:cubicBezTo>
                    <a:cubicBezTo>
                      <a:pt x="15" y="0"/>
                      <a:pt x="15" y="0"/>
                      <a:pt x="15" y="0"/>
                    </a:cubicBezTo>
                    <a:cubicBezTo>
                      <a:pt x="10" y="1"/>
                      <a:pt x="2" y="2"/>
                      <a:pt x="2" y="2"/>
                    </a:cubicBezTo>
                    <a:cubicBezTo>
                      <a:pt x="2" y="2"/>
                      <a:pt x="1" y="2"/>
                      <a:pt x="1" y="2"/>
                    </a:cubicBezTo>
                    <a:cubicBezTo>
                      <a:pt x="0" y="5"/>
                      <a:pt x="0" y="8"/>
                      <a:pt x="0" y="10"/>
                    </a:cubicBezTo>
                    <a:cubicBezTo>
                      <a:pt x="1" y="12"/>
                      <a:pt x="2" y="14"/>
                      <a:pt x="5"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7" name="Freeform 83">
                <a:extLst>
                  <a:ext uri="{FF2B5EF4-FFF2-40B4-BE49-F238E27FC236}">
                    <a16:creationId xmlns:a16="http://schemas.microsoft.com/office/drawing/2014/main" id="{AE521EE0-4FFF-4BC3-8446-B5C0DD4D4E4B}"/>
                  </a:ext>
                </a:extLst>
              </p:cNvPr>
              <p:cNvSpPr>
                <a:spLocks/>
              </p:cNvSpPr>
              <p:nvPr/>
            </p:nvSpPr>
            <p:spPr bwMode="auto">
              <a:xfrm>
                <a:off x="5328755" y="3005715"/>
                <a:ext cx="329993" cy="190718"/>
              </a:xfrm>
              <a:custGeom>
                <a:avLst/>
                <a:gdLst>
                  <a:gd name="T0" fmla="*/ 134 w 143"/>
                  <a:gd name="T1" fmla="*/ 48 h 83"/>
                  <a:gd name="T2" fmla="*/ 142 w 143"/>
                  <a:gd name="T3" fmla="*/ 43 h 83"/>
                  <a:gd name="T4" fmla="*/ 143 w 143"/>
                  <a:gd name="T5" fmla="*/ 38 h 83"/>
                  <a:gd name="T6" fmla="*/ 143 w 143"/>
                  <a:gd name="T7" fmla="*/ 32 h 83"/>
                  <a:gd name="T8" fmla="*/ 132 w 143"/>
                  <a:gd name="T9" fmla="*/ 28 h 83"/>
                  <a:gd name="T10" fmla="*/ 122 w 143"/>
                  <a:gd name="T11" fmla="*/ 22 h 83"/>
                  <a:gd name="T12" fmla="*/ 113 w 143"/>
                  <a:gd name="T13" fmla="*/ 23 h 83"/>
                  <a:gd name="T14" fmla="*/ 106 w 143"/>
                  <a:gd name="T15" fmla="*/ 20 h 83"/>
                  <a:gd name="T16" fmla="*/ 97 w 143"/>
                  <a:gd name="T17" fmla="*/ 12 h 83"/>
                  <a:gd name="T18" fmla="*/ 94 w 143"/>
                  <a:gd name="T19" fmla="*/ 1 h 83"/>
                  <a:gd name="T20" fmla="*/ 82 w 143"/>
                  <a:gd name="T21" fmla="*/ 1 h 83"/>
                  <a:gd name="T22" fmla="*/ 76 w 143"/>
                  <a:gd name="T23" fmla="*/ 2 h 83"/>
                  <a:gd name="T24" fmla="*/ 66 w 143"/>
                  <a:gd name="T25" fmla="*/ 8 h 83"/>
                  <a:gd name="T26" fmla="*/ 57 w 143"/>
                  <a:gd name="T27" fmla="*/ 10 h 83"/>
                  <a:gd name="T28" fmla="*/ 47 w 143"/>
                  <a:gd name="T29" fmla="*/ 8 h 83"/>
                  <a:gd name="T30" fmla="*/ 34 w 143"/>
                  <a:gd name="T31" fmla="*/ 6 h 83"/>
                  <a:gd name="T32" fmla="*/ 15 w 143"/>
                  <a:gd name="T33" fmla="*/ 8 h 83"/>
                  <a:gd name="T34" fmla="*/ 11 w 143"/>
                  <a:gd name="T35" fmla="*/ 11 h 83"/>
                  <a:gd name="T36" fmla="*/ 11 w 143"/>
                  <a:gd name="T37" fmla="*/ 22 h 83"/>
                  <a:gd name="T38" fmla="*/ 4 w 143"/>
                  <a:gd name="T39" fmla="*/ 35 h 83"/>
                  <a:gd name="T40" fmla="*/ 4 w 143"/>
                  <a:gd name="T41" fmla="*/ 45 h 83"/>
                  <a:gd name="T42" fmla="*/ 8 w 143"/>
                  <a:gd name="T43" fmla="*/ 46 h 83"/>
                  <a:gd name="T44" fmla="*/ 21 w 143"/>
                  <a:gd name="T45" fmla="*/ 49 h 83"/>
                  <a:gd name="T46" fmla="*/ 28 w 143"/>
                  <a:gd name="T47" fmla="*/ 47 h 83"/>
                  <a:gd name="T48" fmla="*/ 43 w 143"/>
                  <a:gd name="T49" fmla="*/ 41 h 83"/>
                  <a:gd name="T50" fmla="*/ 55 w 143"/>
                  <a:gd name="T51" fmla="*/ 49 h 83"/>
                  <a:gd name="T52" fmla="*/ 62 w 143"/>
                  <a:gd name="T53" fmla="*/ 63 h 83"/>
                  <a:gd name="T54" fmla="*/ 53 w 143"/>
                  <a:gd name="T55" fmla="*/ 65 h 83"/>
                  <a:gd name="T56" fmla="*/ 51 w 143"/>
                  <a:gd name="T57" fmla="*/ 74 h 83"/>
                  <a:gd name="T58" fmla="*/ 59 w 143"/>
                  <a:gd name="T59" fmla="*/ 75 h 83"/>
                  <a:gd name="T60" fmla="*/ 70 w 143"/>
                  <a:gd name="T61" fmla="*/ 60 h 83"/>
                  <a:gd name="T62" fmla="*/ 79 w 143"/>
                  <a:gd name="T63" fmla="*/ 64 h 83"/>
                  <a:gd name="T64" fmla="*/ 82 w 143"/>
                  <a:gd name="T65" fmla="*/ 72 h 83"/>
                  <a:gd name="T66" fmla="*/ 90 w 143"/>
                  <a:gd name="T67" fmla="*/ 82 h 83"/>
                  <a:gd name="T68" fmla="*/ 104 w 143"/>
                  <a:gd name="T69" fmla="*/ 77 h 83"/>
                  <a:gd name="T70" fmla="*/ 107 w 143"/>
                  <a:gd name="T71" fmla="*/ 74 h 83"/>
                  <a:gd name="T72" fmla="*/ 111 w 143"/>
                  <a:gd name="T73" fmla="*/ 61 h 83"/>
                  <a:gd name="T74" fmla="*/ 127 w 143"/>
                  <a:gd name="T75"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3">
                    <a:moveTo>
                      <a:pt x="127" y="52"/>
                    </a:moveTo>
                    <a:cubicBezTo>
                      <a:pt x="129" y="52"/>
                      <a:pt x="132" y="48"/>
                      <a:pt x="134" y="48"/>
                    </a:cubicBezTo>
                    <a:cubicBezTo>
                      <a:pt x="135" y="48"/>
                      <a:pt x="140" y="49"/>
                      <a:pt x="140" y="48"/>
                    </a:cubicBezTo>
                    <a:cubicBezTo>
                      <a:pt x="140" y="47"/>
                      <a:pt x="142" y="44"/>
                      <a:pt x="142" y="43"/>
                    </a:cubicBezTo>
                    <a:cubicBezTo>
                      <a:pt x="141" y="42"/>
                      <a:pt x="140" y="41"/>
                      <a:pt x="140" y="40"/>
                    </a:cubicBezTo>
                    <a:cubicBezTo>
                      <a:pt x="140" y="39"/>
                      <a:pt x="143" y="39"/>
                      <a:pt x="143" y="38"/>
                    </a:cubicBezTo>
                    <a:cubicBezTo>
                      <a:pt x="143" y="37"/>
                      <a:pt x="141" y="36"/>
                      <a:pt x="141" y="36"/>
                    </a:cubicBezTo>
                    <a:cubicBezTo>
                      <a:pt x="141" y="35"/>
                      <a:pt x="143" y="34"/>
                      <a:pt x="143" y="32"/>
                    </a:cubicBezTo>
                    <a:cubicBezTo>
                      <a:pt x="143" y="31"/>
                      <a:pt x="141" y="31"/>
                      <a:pt x="139" y="29"/>
                    </a:cubicBezTo>
                    <a:cubicBezTo>
                      <a:pt x="136" y="28"/>
                      <a:pt x="134" y="29"/>
                      <a:pt x="132" y="28"/>
                    </a:cubicBezTo>
                    <a:cubicBezTo>
                      <a:pt x="130" y="27"/>
                      <a:pt x="125" y="27"/>
                      <a:pt x="125" y="27"/>
                    </a:cubicBezTo>
                    <a:cubicBezTo>
                      <a:pt x="125" y="26"/>
                      <a:pt x="122" y="23"/>
                      <a:pt x="122" y="22"/>
                    </a:cubicBezTo>
                    <a:cubicBezTo>
                      <a:pt x="121" y="21"/>
                      <a:pt x="119" y="22"/>
                      <a:pt x="117" y="23"/>
                    </a:cubicBezTo>
                    <a:cubicBezTo>
                      <a:pt x="116" y="23"/>
                      <a:pt x="114" y="24"/>
                      <a:pt x="113" y="23"/>
                    </a:cubicBezTo>
                    <a:cubicBezTo>
                      <a:pt x="112" y="22"/>
                      <a:pt x="110" y="21"/>
                      <a:pt x="109" y="21"/>
                    </a:cubicBezTo>
                    <a:cubicBezTo>
                      <a:pt x="108" y="22"/>
                      <a:pt x="106" y="21"/>
                      <a:pt x="106" y="20"/>
                    </a:cubicBezTo>
                    <a:cubicBezTo>
                      <a:pt x="107" y="18"/>
                      <a:pt x="104" y="14"/>
                      <a:pt x="103" y="13"/>
                    </a:cubicBezTo>
                    <a:cubicBezTo>
                      <a:pt x="101" y="13"/>
                      <a:pt x="98" y="14"/>
                      <a:pt x="97" y="12"/>
                    </a:cubicBezTo>
                    <a:cubicBezTo>
                      <a:pt x="96" y="10"/>
                      <a:pt x="94" y="9"/>
                      <a:pt x="95" y="7"/>
                    </a:cubicBezTo>
                    <a:cubicBezTo>
                      <a:pt x="96" y="6"/>
                      <a:pt x="95" y="3"/>
                      <a:pt x="94" y="1"/>
                    </a:cubicBezTo>
                    <a:cubicBezTo>
                      <a:pt x="93" y="0"/>
                      <a:pt x="88" y="0"/>
                      <a:pt x="87" y="1"/>
                    </a:cubicBezTo>
                    <a:cubicBezTo>
                      <a:pt x="86" y="1"/>
                      <a:pt x="83" y="0"/>
                      <a:pt x="82" y="1"/>
                    </a:cubicBezTo>
                    <a:cubicBezTo>
                      <a:pt x="81" y="2"/>
                      <a:pt x="80" y="3"/>
                      <a:pt x="78" y="3"/>
                    </a:cubicBezTo>
                    <a:cubicBezTo>
                      <a:pt x="77" y="3"/>
                      <a:pt x="76" y="3"/>
                      <a:pt x="76" y="2"/>
                    </a:cubicBezTo>
                    <a:cubicBezTo>
                      <a:pt x="74" y="3"/>
                      <a:pt x="71" y="3"/>
                      <a:pt x="71" y="3"/>
                    </a:cubicBezTo>
                    <a:cubicBezTo>
                      <a:pt x="71" y="3"/>
                      <a:pt x="66" y="7"/>
                      <a:pt x="66" y="8"/>
                    </a:cubicBezTo>
                    <a:cubicBezTo>
                      <a:pt x="66" y="10"/>
                      <a:pt x="66" y="12"/>
                      <a:pt x="65" y="11"/>
                    </a:cubicBezTo>
                    <a:cubicBezTo>
                      <a:pt x="63" y="10"/>
                      <a:pt x="58" y="10"/>
                      <a:pt x="57" y="10"/>
                    </a:cubicBezTo>
                    <a:cubicBezTo>
                      <a:pt x="56" y="11"/>
                      <a:pt x="54" y="7"/>
                      <a:pt x="52" y="9"/>
                    </a:cubicBezTo>
                    <a:cubicBezTo>
                      <a:pt x="50" y="10"/>
                      <a:pt x="47" y="7"/>
                      <a:pt x="47" y="8"/>
                    </a:cubicBezTo>
                    <a:cubicBezTo>
                      <a:pt x="46" y="9"/>
                      <a:pt x="43" y="8"/>
                      <a:pt x="41" y="7"/>
                    </a:cubicBezTo>
                    <a:cubicBezTo>
                      <a:pt x="39" y="6"/>
                      <a:pt x="35" y="8"/>
                      <a:pt x="34" y="6"/>
                    </a:cubicBezTo>
                    <a:cubicBezTo>
                      <a:pt x="32" y="5"/>
                      <a:pt x="23" y="5"/>
                      <a:pt x="20" y="5"/>
                    </a:cubicBezTo>
                    <a:cubicBezTo>
                      <a:pt x="17" y="5"/>
                      <a:pt x="16" y="6"/>
                      <a:pt x="15" y="8"/>
                    </a:cubicBezTo>
                    <a:cubicBezTo>
                      <a:pt x="14" y="9"/>
                      <a:pt x="12" y="9"/>
                      <a:pt x="11" y="9"/>
                    </a:cubicBezTo>
                    <a:cubicBezTo>
                      <a:pt x="11" y="10"/>
                      <a:pt x="11" y="11"/>
                      <a:pt x="11" y="11"/>
                    </a:cubicBezTo>
                    <a:cubicBezTo>
                      <a:pt x="12" y="12"/>
                      <a:pt x="15" y="18"/>
                      <a:pt x="14" y="19"/>
                    </a:cubicBezTo>
                    <a:cubicBezTo>
                      <a:pt x="14" y="21"/>
                      <a:pt x="12" y="21"/>
                      <a:pt x="11" y="22"/>
                    </a:cubicBezTo>
                    <a:cubicBezTo>
                      <a:pt x="10" y="23"/>
                      <a:pt x="4" y="29"/>
                      <a:pt x="3" y="30"/>
                    </a:cubicBezTo>
                    <a:cubicBezTo>
                      <a:pt x="3" y="31"/>
                      <a:pt x="4" y="35"/>
                      <a:pt x="4" y="35"/>
                    </a:cubicBezTo>
                    <a:cubicBezTo>
                      <a:pt x="3" y="36"/>
                      <a:pt x="0" y="40"/>
                      <a:pt x="0" y="41"/>
                    </a:cubicBezTo>
                    <a:cubicBezTo>
                      <a:pt x="0" y="43"/>
                      <a:pt x="2" y="45"/>
                      <a:pt x="4" y="45"/>
                    </a:cubicBezTo>
                    <a:cubicBezTo>
                      <a:pt x="4" y="45"/>
                      <a:pt x="5" y="46"/>
                      <a:pt x="5" y="46"/>
                    </a:cubicBezTo>
                    <a:cubicBezTo>
                      <a:pt x="6" y="46"/>
                      <a:pt x="7" y="46"/>
                      <a:pt x="8" y="46"/>
                    </a:cubicBezTo>
                    <a:cubicBezTo>
                      <a:pt x="9" y="46"/>
                      <a:pt x="14" y="47"/>
                      <a:pt x="16" y="47"/>
                    </a:cubicBezTo>
                    <a:cubicBezTo>
                      <a:pt x="18" y="47"/>
                      <a:pt x="20" y="48"/>
                      <a:pt x="21" y="49"/>
                    </a:cubicBezTo>
                    <a:cubicBezTo>
                      <a:pt x="21" y="49"/>
                      <a:pt x="23" y="49"/>
                      <a:pt x="24" y="48"/>
                    </a:cubicBezTo>
                    <a:cubicBezTo>
                      <a:pt x="26" y="46"/>
                      <a:pt x="27" y="47"/>
                      <a:pt x="28" y="47"/>
                    </a:cubicBezTo>
                    <a:cubicBezTo>
                      <a:pt x="30" y="47"/>
                      <a:pt x="32" y="46"/>
                      <a:pt x="33" y="45"/>
                    </a:cubicBezTo>
                    <a:cubicBezTo>
                      <a:pt x="34" y="44"/>
                      <a:pt x="41" y="42"/>
                      <a:pt x="43" y="41"/>
                    </a:cubicBezTo>
                    <a:cubicBezTo>
                      <a:pt x="45" y="41"/>
                      <a:pt x="47" y="45"/>
                      <a:pt x="49" y="45"/>
                    </a:cubicBezTo>
                    <a:cubicBezTo>
                      <a:pt x="51" y="45"/>
                      <a:pt x="54" y="46"/>
                      <a:pt x="55" y="49"/>
                    </a:cubicBezTo>
                    <a:cubicBezTo>
                      <a:pt x="56" y="52"/>
                      <a:pt x="59" y="56"/>
                      <a:pt x="60" y="57"/>
                    </a:cubicBezTo>
                    <a:cubicBezTo>
                      <a:pt x="61" y="59"/>
                      <a:pt x="62" y="62"/>
                      <a:pt x="62" y="63"/>
                    </a:cubicBezTo>
                    <a:cubicBezTo>
                      <a:pt x="62" y="64"/>
                      <a:pt x="59" y="62"/>
                      <a:pt x="56" y="62"/>
                    </a:cubicBezTo>
                    <a:cubicBezTo>
                      <a:pt x="53" y="61"/>
                      <a:pt x="53" y="64"/>
                      <a:pt x="53" y="65"/>
                    </a:cubicBezTo>
                    <a:cubicBezTo>
                      <a:pt x="53" y="67"/>
                      <a:pt x="49" y="72"/>
                      <a:pt x="48" y="73"/>
                    </a:cubicBezTo>
                    <a:cubicBezTo>
                      <a:pt x="48" y="74"/>
                      <a:pt x="50" y="74"/>
                      <a:pt x="51" y="74"/>
                    </a:cubicBezTo>
                    <a:cubicBezTo>
                      <a:pt x="52" y="75"/>
                      <a:pt x="55" y="73"/>
                      <a:pt x="56" y="73"/>
                    </a:cubicBezTo>
                    <a:cubicBezTo>
                      <a:pt x="56" y="73"/>
                      <a:pt x="58" y="74"/>
                      <a:pt x="59" y="75"/>
                    </a:cubicBezTo>
                    <a:cubicBezTo>
                      <a:pt x="59" y="71"/>
                      <a:pt x="59" y="71"/>
                      <a:pt x="63" y="69"/>
                    </a:cubicBezTo>
                    <a:cubicBezTo>
                      <a:pt x="66" y="66"/>
                      <a:pt x="66" y="61"/>
                      <a:pt x="70" y="60"/>
                    </a:cubicBezTo>
                    <a:cubicBezTo>
                      <a:pt x="73" y="60"/>
                      <a:pt x="74" y="58"/>
                      <a:pt x="78" y="59"/>
                    </a:cubicBezTo>
                    <a:cubicBezTo>
                      <a:pt x="83" y="60"/>
                      <a:pt x="76" y="63"/>
                      <a:pt x="79" y="64"/>
                    </a:cubicBezTo>
                    <a:cubicBezTo>
                      <a:pt x="82" y="66"/>
                      <a:pt x="92" y="64"/>
                      <a:pt x="92" y="66"/>
                    </a:cubicBezTo>
                    <a:cubicBezTo>
                      <a:pt x="93" y="69"/>
                      <a:pt x="81" y="71"/>
                      <a:pt x="82" y="72"/>
                    </a:cubicBezTo>
                    <a:cubicBezTo>
                      <a:pt x="82" y="73"/>
                      <a:pt x="88" y="75"/>
                      <a:pt x="90" y="76"/>
                    </a:cubicBezTo>
                    <a:cubicBezTo>
                      <a:pt x="92" y="77"/>
                      <a:pt x="89" y="81"/>
                      <a:pt x="90" y="82"/>
                    </a:cubicBezTo>
                    <a:cubicBezTo>
                      <a:pt x="91" y="83"/>
                      <a:pt x="94" y="82"/>
                      <a:pt x="97" y="81"/>
                    </a:cubicBezTo>
                    <a:cubicBezTo>
                      <a:pt x="99" y="79"/>
                      <a:pt x="101" y="79"/>
                      <a:pt x="104" y="77"/>
                    </a:cubicBezTo>
                    <a:cubicBezTo>
                      <a:pt x="108" y="75"/>
                      <a:pt x="114" y="77"/>
                      <a:pt x="115" y="76"/>
                    </a:cubicBezTo>
                    <a:cubicBezTo>
                      <a:pt x="116" y="74"/>
                      <a:pt x="113" y="73"/>
                      <a:pt x="107" y="74"/>
                    </a:cubicBezTo>
                    <a:cubicBezTo>
                      <a:pt x="101" y="74"/>
                      <a:pt x="100" y="68"/>
                      <a:pt x="100" y="67"/>
                    </a:cubicBezTo>
                    <a:cubicBezTo>
                      <a:pt x="100" y="66"/>
                      <a:pt x="107" y="61"/>
                      <a:pt x="111" y="61"/>
                    </a:cubicBezTo>
                    <a:cubicBezTo>
                      <a:pt x="114" y="60"/>
                      <a:pt x="117" y="59"/>
                      <a:pt x="121" y="57"/>
                    </a:cubicBezTo>
                    <a:cubicBezTo>
                      <a:pt x="122" y="57"/>
                      <a:pt x="125" y="56"/>
                      <a:pt x="127" y="56"/>
                    </a:cubicBezTo>
                    <a:cubicBezTo>
                      <a:pt x="127" y="54"/>
                      <a:pt x="126" y="52"/>
                      <a:pt x="127"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8" name="Freeform 84">
                <a:extLst>
                  <a:ext uri="{FF2B5EF4-FFF2-40B4-BE49-F238E27FC236}">
                    <a16:creationId xmlns:a16="http://schemas.microsoft.com/office/drawing/2014/main" id="{E667E14A-C710-4F2F-9AC0-D4296874764C}"/>
                  </a:ext>
                </a:extLst>
              </p:cNvPr>
              <p:cNvSpPr>
                <a:spLocks/>
              </p:cNvSpPr>
              <p:nvPr/>
            </p:nvSpPr>
            <p:spPr bwMode="auto">
              <a:xfrm>
                <a:off x="5347576" y="2906592"/>
                <a:ext cx="174407" cy="126727"/>
              </a:xfrm>
              <a:custGeom>
                <a:avLst/>
                <a:gdLst>
                  <a:gd name="T0" fmla="*/ 71 w 76"/>
                  <a:gd name="T1" fmla="*/ 27 h 55"/>
                  <a:gd name="T2" fmla="*/ 66 w 76"/>
                  <a:gd name="T3" fmla="*/ 23 h 55"/>
                  <a:gd name="T4" fmla="*/ 62 w 76"/>
                  <a:gd name="T5" fmla="*/ 18 h 55"/>
                  <a:gd name="T6" fmla="*/ 62 w 76"/>
                  <a:gd name="T7" fmla="*/ 12 h 55"/>
                  <a:gd name="T8" fmla="*/ 61 w 76"/>
                  <a:gd name="T9" fmla="*/ 6 h 55"/>
                  <a:gd name="T10" fmla="*/ 53 w 76"/>
                  <a:gd name="T11" fmla="*/ 4 h 55"/>
                  <a:gd name="T12" fmla="*/ 49 w 76"/>
                  <a:gd name="T13" fmla="*/ 4 h 55"/>
                  <a:gd name="T14" fmla="*/ 45 w 76"/>
                  <a:gd name="T15" fmla="*/ 2 h 55"/>
                  <a:gd name="T16" fmla="*/ 41 w 76"/>
                  <a:gd name="T17" fmla="*/ 1 h 55"/>
                  <a:gd name="T18" fmla="*/ 40 w 76"/>
                  <a:gd name="T19" fmla="*/ 0 h 55"/>
                  <a:gd name="T20" fmla="*/ 38 w 76"/>
                  <a:gd name="T21" fmla="*/ 1 h 55"/>
                  <a:gd name="T22" fmla="*/ 35 w 76"/>
                  <a:gd name="T23" fmla="*/ 4 h 55"/>
                  <a:gd name="T24" fmla="*/ 29 w 76"/>
                  <a:gd name="T25" fmla="*/ 5 h 55"/>
                  <a:gd name="T26" fmla="*/ 27 w 76"/>
                  <a:gd name="T27" fmla="*/ 9 h 55"/>
                  <a:gd name="T28" fmla="*/ 26 w 76"/>
                  <a:gd name="T29" fmla="*/ 12 h 55"/>
                  <a:gd name="T30" fmla="*/ 23 w 76"/>
                  <a:gd name="T31" fmla="*/ 15 h 55"/>
                  <a:gd name="T32" fmla="*/ 19 w 76"/>
                  <a:gd name="T33" fmla="*/ 18 h 55"/>
                  <a:gd name="T34" fmla="*/ 18 w 76"/>
                  <a:gd name="T35" fmla="*/ 22 h 55"/>
                  <a:gd name="T36" fmla="*/ 13 w 76"/>
                  <a:gd name="T37" fmla="*/ 24 h 55"/>
                  <a:gd name="T38" fmla="*/ 9 w 76"/>
                  <a:gd name="T39" fmla="*/ 26 h 55"/>
                  <a:gd name="T40" fmla="*/ 3 w 76"/>
                  <a:gd name="T41" fmla="*/ 25 h 55"/>
                  <a:gd name="T42" fmla="*/ 3 w 76"/>
                  <a:gd name="T43" fmla="*/ 26 h 55"/>
                  <a:gd name="T44" fmla="*/ 4 w 76"/>
                  <a:gd name="T45" fmla="*/ 32 h 55"/>
                  <a:gd name="T46" fmla="*/ 5 w 76"/>
                  <a:gd name="T47" fmla="*/ 39 h 55"/>
                  <a:gd name="T48" fmla="*/ 0 w 76"/>
                  <a:gd name="T49" fmla="*/ 43 h 55"/>
                  <a:gd name="T50" fmla="*/ 3 w 76"/>
                  <a:gd name="T51" fmla="*/ 47 h 55"/>
                  <a:gd name="T52" fmla="*/ 3 w 76"/>
                  <a:gd name="T53" fmla="*/ 52 h 55"/>
                  <a:gd name="T54" fmla="*/ 7 w 76"/>
                  <a:gd name="T55" fmla="*/ 51 h 55"/>
                  <a:gd name="T56" fmla="*/ 12 w 76"/>
                  <a:gd name="T57" fmla="*/ 48 h 55"/>
                  <a:gd name="T58" fmla="*/ 26 w 76"/>
                  <a:gd name="T59" fmla="*/ 49 h 55"/>
                  <a:gd name="T60" fmla="*/ 33 w 76"/>
                  <a:gd name="T61" fmla="*/ 50 h 55"/>
                  <a:gd name="T62" fmla="*/ 39 w 76"/>
                  <a:gd name="T63" fmla="*/ 51 h 55"/>
                  <a:gd name="T64" fmla="*/ 44 w 76"/>
                  <a:gd name="T65" fmla="*/ 52 h 55"/>
                  <a:gd name="T66" fmla="*/ 49 w 76"/>
                  <a:gd name="T67" fmla="*/ 53 h 55"/>
                  <a:gd name="T68" fmla="*/ 57 w 76"/>
                  <a:gd name="T69" fmla="*/ 54 h 55"/>
                  <a:gd name="T70" fmla="*/ 58 w 76"/>
                  <a:gd name="T71" fmla="*/ 51 h 55"/>
                  <a:gd name="T72" fmla="*/ 63 w 76"/>
                  <a:gd name="T73" fmla="*/ 46 h 55"/>
                  <a:gd name="T74" fmla="*/ 68 w 76"/>
                  <a:gd name="T75" fmla="*/ 45 h 55"/>
                  <a:gd name="T76" fmla="*/ 67 w 76"/>
                  <a:gd name="T77" fmla="*/ 42 h 55"/>
                  <a:gd name="T78" fmla="*/ 65 w 76"/>
                  <a:gd name="T79" fmla="*/ 34 h 55"/>
                  <a:gd name="T80" fmla="*/ 71 w 76"/>
                  <a:gd name="T81" fmla="*/ 35 h 55"/>
                  <a:gd name="T82" fmla="*/ 75 w 76"/>
                  <a:gd name="T83" fmla="*/ 31 h 55"/>
                  <a:gd name="T84" fmla="*/ 71 w 76"/>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55">
                    <a:moveTo>
                      <a:pt x="71" y="27"/>
                    </a:moveTo>
                    <a:cubicBezTo>
                      <a:pt x="69" y="27"/>
                      <a:pt x="68" y="24"/>
                      <a:pt x="66" y="23"/>
                    </a:cubicBezTo>
                    <a:cubicBezTo>
                      <a:pt x="64" y="22"/>
                      <a:pt x="64" y="19"/>
                      <a:pt x="62" y="18"/>
                    </a:cubicBezTo>
                    <a:cubicBezTo>
                      <a:pt x="60" y="16"/>
                      <a:pt x="62" y="14"/>
                      <a:pt x="62" y="12"/>
                    </a:cubicBezTo>
                    <a:cubicBezTo>
                      <a:pt x="61" y="10"/>
                      <a:pt x="62" y="7"/>
                      <a:pt x="61" y="6"/>
                    </a:cubicBezTo>
                    <a:cubicBezTo>
                      <a:pt x="60" y="6"/>
                      <a:pt x="55" y="3"/>
                      <a:pt x="53" y="4"/>
                    </a:cubicBezTo>
                    <a:cubicBezTo>
                      <a:pt x="51" y="5"/>
                      <a:pt x="50" y="6"/>
                      <a:pt x="49" y="4"/>
                    </a:cubicBezTo>
                    <a:cubicBezTo>
                      <a:pt x="48" y="3"/>
                      <a:pt x="47" y="2"/>
                      <a:pt x="45" y="2"/>
                    </a:cubicBezTo>
                    <a:cubicBezTo>
                      <a:pt x="43" y="3"/>
                      <a:pt x="42" y="2"/>
                      <a:pt x="41" y="1"/>
                    </a:cubicBezTo>
                    <a:cubicBezTo>
                      <a:pt x="40" y="1"/>
                      <a:pt x="40" y="1"/>
                      <a:pt x="40" y="0"/>
                    </a:cubicBezTo>
                    <a:cubicBezTo>
                      <a:pt x="39" y="1"/>
                      <a:pt x="38" y="1"/>
                      <a:pt x="38" y="1"/>
                    </a:cubicBezTo>
                    <a:cubicBezTo>
                      <a:pt x="37" y="2"/>
                      <a:pt x="36" y="4"/>
                      <a:pt x="35" y="4"/>
                    </a:cubicBezTo>
                    <a:cubicBezTo>
                      <a:pt x="33" y="4"/>
                      <a:pt x="31" y="4"/>
                      <a:pt x="29" y="5"/>
                    </a:cubicBezTo>
                    <a:cubicBezTo>
                      <a:pt x="27" y="6"/>
                      <a:pt x="27" y="8"/>
                      <a:pt x="27" y="9"/>
                    </a:cubicBezTo>
                    <a:cubicBezTo>
                      <a:pt x="27" y="10"/>
                      <a:pt x="28" y="12"/>
                      <a:pt x="26" y="12"/>
                    </a:cubicBezTo>
                    <a:cubicBezTo>
                      <a:pt x="25" y="12"/>
                      <a:pt x="25" y="14"/>
                      <a:pt x="23" y="15"/>
                    </a:cubicBezTo>
                    <a:cubicBezTo>
                      <a:pt x="22" y="15"/>
                      <a:pt x="20" y="17"/>
                      <a:pt x="19" y="18"/>
                    </a:cubicBezTo>
                    <a:cubicBezTo>
                      <a:pt x="19" y="20"/>
                      <a:pt x="19" y="22"/>
                      <a:pt x="18" y="22"/>
                    </a:cubicBezTo>
                    <a:cubicBezTo>
                      <a:pt x="17" y="22"/>
                      <a:pt x="14" y="23"/>
                      <a:pt x="13" y="24"/>
                    </a:cubicBezTo>
                    <a:cubicBezTo>
                      <a:pt x="12" y="25"/>
                      <a:pt x="11" y="26"/>
                      <a:pt x="9" y="26"/>
                    </a:cubicBezTo>
                    <a:cubicBezTo>
                      <a:pt x="8" y="25"/>
                      <a:pt x="5" y="25"/>
                      <a:pt x="3" y="25"/>
                    </a:cubicBezTo>
                    <a:cubicBezTo>
                      <a:pt x="3" y="26"/>
                      <a:pt x="3" y="26"/>
                      <a:pt x="3" y="26"/>
                    </a:cubicBezTo>
                    <a:cubicBezTo>
                      <a:pt x="2" y="29"/>
                      <a:pt x="3" y="31"/>
                      <a:pt x="4" y="32"/>
                    </a:cubicBezTo>
                    <a:cubicBezTo>
                      <a:pt x="6" y="33"/>
                      <a:pt x="6" y="38"/>
                      <a:pt x="5" y="39"/>
                    </a:cubicBezTo>
                    <a:cubicBezTo>
                      <a:pt x="3" y="40"/>
                      <a:pt x="0" y="42"/>
                      <a:pt x="0" y="43"/>
                    </a:cubicBezTo>
                    <a:cubicBezTo>
                      <a:pt x="0" y="44"/>
                      <a:pt x="3" y="45"/>
                      <a:pt x="3" y="47"/>
                    </a:cubicBezTo>
                    <a:cubicBezTo>
                      <a:pt x="2" y="48"/>
                      <a:pt x="2" y="50"/>
                      <a:pt x="3" y="52"/>
                    </a:cubicBezTo>
                    <a:cubicBezTo>
                      <a:pt x="4" y="52"/>
                      <a:pt x="6" y="52"/>
                      <a:pt x="7" y="51"/>
                    </a:cubicBezTo>
                    <a:cubicBezTo>
                      <a:pt x="8" y="49"/>
                      <a:pt x="9" y="48"/>
                      <a:pt x="12" y="48"/>
                    </a:cubicBezTo>
                    <a:cubicBezTo>
                      <a:pt x="15" y="48"/>
                      <a:pt x="24" y="48"/>
                      <a:pt x="26" y="49"/>
                    </a:cubicBezTo>
                    <a:cubicBezTo>
                      <a:pt x="27" y="51"/>
                      <a:pt x="31" y="49"/>
                      <a:pt x="33" y="50"/>
                    </a:cubicBezTo>
                    <a:cubicBezTo>
                      <a:pt x="35" y="51"/>
                      <a:pt x="38" y="52"/>
                      <a:pt x="39" y="51"/>
                    </a:cubicBezTo>
                    <a:cubicBezTo>
                      <a:pt x="39" y="50"/>
                      <a:pt x="42" y="53"/>
                      <a:pt x="44" y="52"/>
                    </a:cubicBezTo>
                    <a:cubicBezTo>
                      <a:pt x="46" y="50"/>
                      <a:pt x="48" y="54"/>
                      <a:pt x="49" y="53"/>
                    </a:cubicBezTo>
                    <a:cubicBezTo>
                      <a:pt x="50" y="53"/>
                      <a:pt x="55" y="53"/>
                      <a:pt x="57" y="54"/>
                    </a:cubicBezTo>
                    <a:cubicBezTo>
                      <a:pt x="58" y="55"/>
                      <a:pt x="58" y="53"/>
                      <a:pt x="58" y="51"/>
                    </a:cubicBezTo>
                    <a:cubicBezTo>
                      <a:pt x="58" y="50"/>
                      <a:pt x="63" y="46"/>
                      <a:pt x="63" y="46"/>
                    </a:cubicBezTo>
                    <a:cubicBezTo>
                      <a:pt x="63" y="46"/>
                      <a:pt x="66" y="46"/>
                      <a:pt x="68" y="45"/>
                    </a:cubicBezTo>
                    <a:cubicBezTo>
                      <a:pt x="67" y="44"/>
                      <a:pt x="67" y="43"/>
                      <a:pt x="67" y="42"/>
                    </a:cubicBezTo>
                    <a:cubicBezTo>
                      <a:pt x="66" y="38"/>
                      <a:pt x="64" y="35"/>
                      <a:pt x="65" y="34"/>
                    </a:cubicBezTo>
                    <a:cubicBezTo>
                      <a:pt x="67" y="33"/>
                      <a:pt x="70" y="36"/>
                      <a:pt x="71" y="35"/>
                    </a:cubicBezTo>
                    <a:cubicBezTo>
                      <a:pt x="73" y="34"/>
                      <a:pt x="76" y="33"/>
                      <a:pt x="75" y="31"/>
                    </a:cubicBezTo>
                    <a:cubicBezTo>
                      <a:pt x="75" y="30"/>
                      <a:pt x="72" y="27"/>
                      <a:pt x="71"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89" name="Freeform 85">
                <a:extLst>
                  <a:ext uri="{FF2B5EF4-FFF2-40B4-BE49-F238E27FC236}">
                    <a16:creationId xmlns:a16="http://schemas.microsoft.com/office/drawing/2014/main" id="{57F43134-4FA4-4AD5-8A61-A5EF810B4C1B}"/>
                  </a:ext>
                </a:extLst>
              </p:cNvPr>
              <p:cNvSpPr>
                <a:spLocks/>
              </p:cNvSpPr>
              <p:nvPr/>
            </p:nvSpPr>
            <p:spPr bwMode="auto">
              <a:xfrm>
                <a:off x="5303661" y="2857658"/>
                <a:ext cx="135510" cy="63991"/>
              </a:xfrm>
              <a:custGeom>
                <a:avLst/>
                <a:gdLst>
                  <a:gd name="T0" fmla="*/ 20 w 59"/>
                  <a:gd name="T1" fmla="*/ 19 h 28"/>
                  <a:gd name="T2" fmla="*/ 30 w 59"/>
                  <a:gd name="T3" fmla="*/ 19 h 28"/>
                  <a:gd name="T4" fmla="*/ 35 w 59"/>
                  <a:gd name="T5" fmla="*/ 21 h 28"/>
                  <a:gd name="T6" fmla="*/ 43 w 59"/>
                  <a:gd name="T7" fmla="*/ 25 h 28"/>
                  <a:gd name="T8" fmla="*/ 47 w 59"/>
                  <a:gd name="T9" fmla="*/ 28 h 28"/>
                  <a:gd name="T10" fmla="*/ 48 w 59"/>
                  <a:gd name="T11" fmla="*/ 26 h 28"/>
                  <a:gd name="T12" fmla="*/ 54 w 59"/>
                  <a:gd name="T13" fmla="*/ 25 h 28"/>
                  <a:gd name="T14" fmla="*/ 57 w 59"/>
                  <a:gd name="T15" fmla="*/ 22 h 28"/>
                  <a:gd name="T16" fmla="*/ 59 w 59"/>
                  <a:gd name="T17" fmla="*/ 21 h 28"/>
                  <a:gd name="T18" fmla="*/ 58 w 59"/>
                  <a:gd name="T19" fmla="*/ 17 h 28"/>
                  <a:gd name="T20" fmla="*/ 55 w 59"/>
                  <a:gd name="T21" fmla="*/ 12 h 28"/>
                  <a:gd name="T22" fmla="*/ 54 w 59"/>
                  <a:gd name="T23" fmla="*/ 7 h 28"/>
                  <a:gd name="T24" fmla="*/ 53 w 59"/>
                  <a:gd name="T25" fmla="*/ 5 h 28"/>
                  <a:gd name="T26" fmla="*/ 45 w 59"/>
                  <a:gd name="T27" fmla="*/ 5 h 28"/>
                  <a:gd name="T28" fmla="*/ 37 w 59"/>
                  <a:gd name="T29" fmla="*/ 0 h 28"/>
                  <a:gd name="T30" fmla="*/ 28 w 59"/>
                  <a:gd name="T31" fmla="*/ 0 h 28"/>
                  <a:gd name="T32" fmla="*/ 28 w 59"/>
                  <a:gd name="T33" fmla="*/ 8 h 28"/>
                  <a:gd name="T34" fmla="*/ 21 w 59"/>
                  <a:gd name="T35" fmla="*/ 11 h 28"/>
                  <a:gd name="T36" fmla="*/ 14 w 59"/>
                  <a:gd name="T37" fmla="*/ 3 h 28"/>
                  <a:gd name="T38" fmla="*/ 6 w 59"/>
                  <a:gd name="T39" fmla="*/ 7 h 28"/>
                  <a:gd name="T40" fmla="*/ 3 w 59"/>
                  <a:gd name="T41" fmla="*/ 13 h 28"/>
                  <a:gd name="T42" fmla="*/ 2 w 59"/>
                  <a:gd name="T43" fmla="*/ 21 h 28"/>
                  <a:gd name="T44" fmla="*/ 2 w 59"/>
                  <a:gd name="T45" fmla="*/ 21 h 28"/>
                  <a:gd name="T46" fmla="*/ 8 w 59"/>
                  <a:gd name="T47" fmla="*/ 19 h 28"/>
                  <a:gd name="T48" fmla="*/ 20 w 59"/>
                  <a:gd name="T4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19"/>
                    </a:moveTo>
                    <a:cubicBezTo>
                      <a:pt x="22" y="19"/>
                      <a:pt x="27" y="20"/>
                      <a:pt x="30" y="19"/>
                    </a:cubicBezTo>
                    <a:cubicBezTo>
                      <a:pt x="33" y="18"/>
                      <a:pt x="33" y="21"/>
                      <a:pt x="35" y="21"/>
                    </a:cubicBezTo>
                    <a:cubicBezTo>
                      <a:pt x="37" y="21"/>
                      <a:pt x="40" y="23"/>
                      <a:pt x="43" y="25"/>
                    </a:cubicBezTo>
                    <a:cubicBezTo>
                      <a:pt x="44" y="26"/>
                      <a:pt x="45" y="27"/>
                      <a:pt x="47" y="28"/>
                    </a:cubicBezTo>
                    <a:cubicBezTo>
                      <a:pt x="47" y="27"/>
                      <a:pt x="47" y="27"/>
                      <a:pt x="48" y="26"/>
                    </a:cubicBezTo>
                    <a:cubicBezTo>
                      <a:pt x="50" y="25"/>
                      <a:pt x="52" y="25"/>
                      <a:pt x="54" y="25"/>
                    </a:cubicBezTo>
                    <a:cubicBezTo>
                      <a:pt x="55" y="25"/>
                      <a:pt x="56" y="23"/>
                      <a:pt x="57" y="22"/>
                    </a:cubicBezTo>
                    <a:cubicBezTo>
                      <a:pt x="57" y="22"/>
                      <a:pt x="58" y="22"/>
                      <a:pt x="59" y="21"/>
                    </a:cubicBezTo>
                    <a:cubicBezTo>
                      <a:pt x="59" y="20"/>
                      <a:pt x="59" y="18"/>
                      <a:pt x="58" y="17"/>
                    </a:cubicBezTo>
                    <a:cubicBezTo>
                      <a:pt x="56" y="15"/>
                      <a:pt x="54" y="13"/>
                      <a:pt x="55" y="12"/>
                    </a:cubicBezTo>
                    <a:cubicBezTo>
                      <a:pt x="56" y="11"/>
                      <a:pt x="56" y="9"/>
                      <a:pt x="54" y="7"/>
                    </a:cubicBezTo>
                    <a:cubicBezTo>
                      <a:pt x="54" y="7"/>
                      <a:pt x="53" y="6"/>
                      <a:pt x="53" y="5"/>
                    </a:cubicBezTo>
                    <a:cubicBezTo>
                      <a:pt x="50" y="5"/>
                      <a:pt x="46" y="5"/>
                      <a:pt x="45" y="5"/>
                    </a:cubicBezTo>
                    <a:cubicBezTo>
                      <a:pt x="44" y="5"/>
                      <a:pt x="38" y="1"/>
                      <a:pt x="37" y="0"/>
                    </a:cubicBezTo>
                    <a:cubicBezTo>
                      <a:pt x="36" y="0"/>
                      <a:pt x="32" y="0"/>
                      <a:pt x="28" y="0"/>
                    </a:cubicBezTo>
                    <a:cubicBezTo>
                      <a:pt x="26" y="3"/>
                      <a:pt x="28" y="4"/>
                      <a:pt x="28" y="8"/>
                    </a:cubicBezTo>
                    <a:cubicBezTo>
                      <a:pt x="27" y="12"/>
                      <a:pt x="23" y="11"/>
                      <a:pt x="21" y="11"/>
                    </a:cubicBezTo>
                    <a:cubicBezTo>
                      <a:pt x="19" y="11"/>
                      <a:pt x="15" y="5"/>
                      <a:pt x="14" y="3"/>
                    </a:cubicBezTo>
                    <a:cubicBezTo>
                      <a:pt x="13" y="1"/>
                      <a:pt x="9" y="5"/>
                      <a:pt x="6" y="7"/>
                    </a:cubicBezTo>
                    <a:cubicBezTo>
                      <a:pt x="3" y="8"/>
                      <a:pt x="5" y="11"/>
                      <a:pt x="3" y="13"/>
                    </a:cubicBezTo>
                    <a:cubicBezTo>
                      <a:pt x="1" y="14"/>
                      <a:pt x="0" y="17"/>
                      <a:pt x="2" y="21"/>
                    </a:cubicBezTo>
                    <a:cubicBezTo>
                      <a:pt x="2" y="21"/>
                      <a:pt x="2" y="21"/>
                      <a:pt x="2" y="21"/>
                    </a:cubicBezTo>
                    <a:cubicBezTo>
                      <a:pt x="4" y="21"/>
                      <a:pt x="7" y="20"/>
                      <a:pt x="8" y="19"/>
                    </a:cubicBezTo>
                    <a:cubicBezTo>
                      <a:pt x="11" y="17"/>
                      <a:pt x="18" y="19"/>
                      <a:pt x="20"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0" name="Freeform 86">
                <a:extLst>
                  <a:ext uri="{FF2B5EF4-FFF2-40B4-BE49-F238E27FC236}">
                    <a16:creationId xmlns:a16="http://schemas.microsoft.com/office/drawing/2014/main" id="{E4866CED-8D58-4C97-8E46-D614531F888F}"/>
                  </a:ext>
                </a:extLst>
              </p:cNvPr>
              <p:cNvSpPr>
                <a:spLocks/>
              </p:cNvSpPr>
              <p:nvPr/>
            </p:nvSpPr>
            <p:spPr bwMode="auto">
              <a:xfrm>
                <a:off x="5303661" y="2896554"/>
                <a:ext cx="107906" cy="69010"/>
              </a:xfrm>
              <a:custGeom>
                <a:avLst/>
                <a:gdLst>
                  <a:gd name="T0" fmla="*/ 7 w 47"/>
                  <a:gd name="T1" fmla="*/ 15 h 30"/>
                  <a:gd name="T2" fmla="*/ 11 w 47"/>
                  <a:gd name="T3" fmla="*/ 17 h 30"/>
                  <a:gd name="T4" fmla="*/ 16 w 47"/>
                  <a:gd name="T5" fmla="*/ 20 h 30"/>
                  <a:gd name="T6" fmla="*/ 16 w 47"/>
                  <a:gd name="T7" fmla="*/ 26 h 30"/>
                  <a:gd name="T8" fmla="*/ 22 w 47"/>
                  <a:gd name="T9" fmla="*/ 29 h 30"/>
                  <a:gd name="T10" fmla="*/ 28 w 47"/>
                  <a:gd name="T11" fmla="*/ 30 h 30"/>
                  <a:gd name="T12" fmla="*/ 32 w 47"/>
                  <a:gd name="T13" fmla="*/ 28 h 30"/>
                  <a:gd name="T14" fmla="*/ 37 w 47"/>
                  <a:gd name="T15" fmla="*/ 26 h 30"/>
                  <a:gd name="T16" fmla="*/ 38 w 47"/>
                  <a:gd name="T17" fmla="*/ 22 h 30"/>
                  <a:gd name="T18" fmla="*/ 42 w 47"/>
                  <a:gd name="T19" fmla="*/ 19 h 30"/>
                  <a:gd name="T20" fmla="*/ 45 w 47"/>
                  <a:gd name="T21" fmla="*/ 16 h 30"/>
                  <a:gd name="T22" fmla="*/ 46 w 47"/>
                  <a:gd name="T23" fmla="*/ 13 h 30"/>
                  <a:gd name="T24" fmla="*/ 47 w 47"/>
                  <a:gd name="T25" fmla="*/ 11 h 30"/>
                  <a:gd name="T26" fmla="*/ 43 w 47"/>
                  <a:gd name="T27" fmla="*/ 8 h 30"/>
                  <a:gd name="T28" fmla="*/ 35 w 47"/>
                  <a:gd name="T29" fmla="*/ 4 h 30"/>
                  <a:gd name="T30" fmla="*/ 30 w 47"/>
                  <a:gd name="T31" fmla="*/ 2 h 30"/>
                  <a:gd name="T32" fmla="*/ 20 w 47"/>
                  <a:gd name="T33" fmla="*/ 2 h 30"/>
                  <a:gd name="T34" fmla="*/ 8 w 47"/>
                  <a:gd name="T35" fmla="*/ 2 h 30"/>
                  <a:gd name="T36" fmla="*/ 2 w 47"/>
                  <a:gd name="T37" fmla="*/ 4 h 30"/>
                  <a:gd name="T38" fmla="*/ 1 w 47"/>
                  <a:gd name="T39" fmla="*/ 13 h 30"/>
                  <a:gd name="T40" fmla="*/ 2 w 47"/>
                  <a:gd name="T41" fmla="*/ 15 h 30"/>
                  <a:gd name="T42" fmla="*/ 7 w 47"/>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0">
                    <a:moveTo>
                      <a:pt x="7" y="15"/>
                    </a:moveTo>
                    <a:cubicBezTo>
                      <a:pt x="7" y="17"/>
                      <a:pt x="10" y="18"/>
                      <a:pt x="11" y="17"/>
                    </a:cubicBezTo>
                    <a:cubicBezTo>
                      <a:pt x="12" y="17"/>
                      <a:pt x="16" y="18"/>
                      <a:pt x="16" y="20"/>
                    </a:cubicBezTo>
                    <a:cubicBezTo>
                      <a:pt x="16" y="21"/>
                      <a:pt x="15" y="26"/>
                      <a:pt x="16" y="26"/>
                    </a:cubicBezTo>
                    <a:cubicBezTo>
                      <a:pt x="17" y="26"/>
                      <a:pt x="22" y="27"/>
                      <a:pt x="22" y="29"/>
                    </a:cubicBezTo>
                    <a:cubicBezTo>
                      <a:pt x="24" y="29"/>
                      <a:pt x="27" y="29"/>
                      <a:pt x="28" y="30"/>
                    </a:cubicBezTo>
                    <a:cubicBezTo>
                      <a:pt x="30" y="30"/>
                      <a:pt x="31" y="29"/>
                      <a:pt x="32" y="28"/>
                    </a:cubicBezTo>
                    <a:cubicBezTo>
                      <a:pt x="33" y="27"/>
                      <a:pt x="36" y="26"/>
                      <a:pt x="37" y="26"/>
                    </a:cubicBezTo>
                    <a:cubicBezTo>
                      <a:pt x="38" y="26"/>
                      <a:pt x="38" y="24"/>
                      <a:pt x="38" y="22"/>
                    </a:cubicBezTo>
                    <a:cubicBezTo>
                      <a:pt x="39" y="21"/>
                      <a:pt x="41" y="19"/>
                      <a:pt x="42" y="19"/>
                    </a:cubicBezTo>
                    <a:cubicBezTo>
                      <a:pt x="44" y="18"/>
                      <a:pt x="44" y="16"/>
                      <a:pt x="45" y="16"/>
                    </a:cubicBezTo>
                    <a:cubicBezTo>
                      <a:pt x="47" y="16"/>
                      <a:pt x="46" y="14"/>
                      <a:pt x="46" y="13"/>
                    </a:cubicBezTo>
                    <a:cubicBezTo>
                      <a:pt x="46" y="13"/>
                      <a:pt x="46" y="12"/>
                      <a:pt x="47" y="11"/>
                    </a:cubicBezTo>
                    <a:cubicBezTo>
                      <a:pt x="45" y="10"/>
                      <a:pt x="44" y="9"/>
                      <a:pt x="43" y="8"/>
                    </a:cubicBezTo>
                    <a:cubicBezTo>
                      <a:pt x="40" y="6"/>
                      <a:pt x="37" y="4"/>
                      <a:pt x="35" y="4"/>
                    </a:cubicBezTo>
                    <a:cubicBezTo>
                      <a:pt x="33" y="4"/>
                      <a:pt x="33" y="1"/>
                      <a:pt x="30" y="2"/>
                    </a:cubicBezTo>
                    <a:cubicBezTo>
                      <a:pt x="27" y="3"/>
                      <a:pt x="22" y="2"/>
                      <a:pt x="20" y="2"/>
                    </a:cubicBezTo>
                    <a:cubicBezTo>
                      <a:pt x="18" y="2"/>
                      <a:pt x="11" y="0"/>
                      <a:pt x="8" y="2"/>
                    </a:cubicBezTo>
                    <a:cubicBezTo>
                      <a:pt x="7" y="3"/>
                      <a:pt x="4" y="4"/>
                      <a:pt x="2" y="4"/>
                    </a:cubicBezTo>
                    <a:cubicBezTo>
                      <a:pt x="4" y="7"/>
                      <a:pt x="3" y="11"/>
                      <a:pt x="1" y="13"/>
                    </a:cubicBezTo>
                    <a:cubicBezTo>
                      <a:pt x="0" y="14"/>
                      <a:pt x="1" y="14"/>
                      <a:pt x="2" y="15"/>
                    </a:cubicBezTo>
                    <a:cubicBezTo>
                      <a:pt x="4" y="15"/>
                      <a:pt x="6" y="14"/>
                      <a:pt x="7"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1" name="Freeform 87">
                <a:extLst>
                  <a:ext uri="{FF2B5EF4-FFF2-40B4-BE49-F238E27FC236}">
                    <a16:creationId xmlns:a16="http://schemas.microsoft.com/office/drawing/2014/main" id="{4CABC660-9AF0-4149-B14C-7A53F8D93332}"/>
                  </a:ext>
                </a:extLst>
              </p:cNvPr>
              <p:cNvSpPr>
                <a:spLocks/>
              </p:cNvSpPr>
              <p:nvPr/>
            </p:nvSpPr>
            <p:spPr bwMode="auto">
              <a:xfrm>
                <a:off x="5037659" y="3119895"/>
                <a:ext cx="84067" cy="46425"/>
              </a:xfrm>
              <a:custGeom>
                <a:avLst/>
                <a:gdLst>
                  <a:gd name="T0" fmla="*/ 32 w 36"/>
                  <a:gd name="T1" fmla="*/ 8 h 20"/>
                  <a:gd name="T2" fmla="*/ 28 w 36"/>
                  <a:gd name="T3" fmla="*/ 6 h 20"/>
                  <a:gd name="T4" fmla="*/ 28 w 36"/>
                  <a:gd name="T5" fmla="*/ 3 h 20"/>
                  <a:gd name="T6" fmla="*/ 24 w 36"/>
                  <a:gd name="T7" fmla="*/ 1 h 20"/>
                  <a:gd name="T8" fmla="*/ 18 w 36"/>
                  <a:gd name="T9" fmla="*/ 1 h 20"/>
                  <a:gd name="T10" fmla="*/ 11 w 36"/>
                  <a:gd name="T11" fmla="*/ 1 h 20"/>
                  <a:gd name="T12" fmla="*/ 10 w 36"/>
                  <a:gd name="T13" fmla="*/ 2 h 20"/>
                  <a:gd name="T14" fmla="*/ 6 w 36"/>
                  <a:gd name="T15" fmla="*/ 6 h 20"/>
                  <a:gd name="T16" fmla="*/ 1 w 36"/>
                  <a:gd name="T17" fmla="*/ 12 h 20"/>
                  <a:gd name="T18" fmla="*/ 2 w 36"/>
                  <a:gd name="T19" fmla="*/ 15 h 20"/>
                  <a:gd name="T20" fmla="*/ 6 w 36"/>
                  <a:gd name="T21" fmla="*/ 15 h 20"/>
                  <a:gd name="T22" fmla="*/ 7 w 36"/>
                  <a:gd name="T23" fmla="*/ 19 h 20"/>
                  <a:gd name="T24" fmla="*/ 7 w 36"/>
                  <a:gd name="T25" fmla="*/ 19 h 20"/>
                  <a:gd name="T26" fmla="*/ 14 w 36"/>
                  <a:gd name="T27" fmla="*/ 19 h 20"/>
                  <a:gd name="T28" fmla="*/ 18 w 36"/>
                  <a:gd name="T29" fmla="*/ 13 h 20"/>
                  <a:gd name="T30" fmla="*/ 22 w 36"/>
                  <a:gd name="T31" fmla="*/ 19 h 20"/>
                  <a:gd name="T32" fmla="*/ 25 w 36"/>
                  <a:gd name="T33" fmla="*/ 16 h 20"/>
                  <a:gd name="T34" fmla="*/ 27 w 36"/>
                  <a:gd name="T35" fmla="*/ 14 h 20"/>
                  <a:gd name="T36" fmla="*/ 31 w 36"/>
                  <a:gd name="T37" fmla="*/ 13 h 20"/>
                  <a:gd name="T38" fmla="*/ 34 w 36"/>
                  <a:gd name="T39" fmla="*/ 12 h 20"/>
                  <a:gd name="T40" fmla="*/ 35 w 36"/>
                  <a:gd name="T41" fmla="*/ 10 h 20"/>
                  <a:gd name="T42" fmla="*/ 36 w 36"/>
                  <a:gd name="T43" fmla="*/ 9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7"/>
                      <a:pt x="28" y="6"/>
                    </a:cubicBezTo>
                    <a:cubicBezTo>
                      <a:pt x="28" y="6"/>
                      <a:pt x="28" y="4"/>
                      <a:pt x="28" y="3"/>
                    </a:cubicBezTo>
                    <a:cubicBezTo>
                      <a:pt x="27" y="2"/>
                      <a:pt x="25" y="1"/>
                      <a:pt x="24" y="1"/>
                    </a:cubicBezTo>
                    <a:cubicBezTo>
                      <a:pt x="21" y="0"/>
                      <a:pt x="20" y="0"/>
                      <a:pt x="18" y="1"/>
                    </a:cubicBezTo>
                    <a:cubicBezTo>
                      <a:pt x="17" y="2"/>
                      <a:pt x="14" y="1"/>
                      <a:pt x="11" y="1"/>
                    </a:cubicBezTo>
                    <a:cubicBezTo>
                      <a:pt x="11" y="2"/>
                      <a:pt x="11" y="2"/>
                      <a:pt x="10" y="2"/>
                    </a:cubicBezTo>
                    <a:cubicBezTo>
                      <a:pt x="9" y="2"/>
                      <a:pt x="6" y="4"/>
                      <a:pt x="6" y="6"/>
                    </a:cubicBezTo>
                    <a:cubicBezTo>
                      <a:pt x="6" y="8"/>
                      <a:pt x="2" y="9"/>
                      <a:pt x="1" y="12"/>
                    </a:cubicBezTo>
                    <a:cubicBezTo>
                      <a:pt x="0" y="15"/>
                      <a:pt x="0" y="17"/>
                      <a:pt x="2" y="15"/>
                    </a:cubicBezTo>
                    <a:cubicBezTo>
                      <a:pt x="4" y="13"/>
                      <a:pt x="6" y="14"/>
                      <a:pt x="6" y="15"/>
                    </a:cubicBezTo>
                    <a:cubicBezTo>
                      <a:pt x="6" y="17"/>
                      <a:pt x="8" y="17"/>
                      <a:pt x="7" y="19"/>
                    </a:cubicBezTo>
                    <a:cubicBezTo>
                      <a:pt x="7" y="19"/>
                      <a:pt x="7" y="19"/>
                      <a:pt x="7" y="19"/>
                    </a:cubicBezTo>
                    <a:cubicBezTo>
                      <a:pt x="9" y="19"/>
                      <a:pt x="13" y="19"/>
                      <a:pt x="14" y="19"/>
                    </a:cubicBezTo>
                    <a:cubicBezTo>
                      <a:pt x="16" y="19"/>
                      <a:pt x="17" y="14"/>
                      <a:pt x="18" y="13"/>
                    </a:cubicBezTo>
                    <a:cubicBezTo>
                      <a:pt x="19" y="13"/>
                      <a:pt x="21" y="17"/>
                      <a:pt x="22" y="19"/>
                    </a:cubicBezTo>
                    <a:cubicBezTo>
                      <a:pt x="24" y="20"/>
                      <a:pt x="25" y="17"/>
                      <a:pt x="25" y="16"/>
                    </a:cubicBezTo>
                    <a:cubicBezTo>
                      <a:pt x="25" y="14"/>
                      <a:pt x="26" y="14"/>
                      <a:pt x="27" y="14"/>
                    </a:cubicBezTo>
                    <a:cubicBezTo>
                      <a:pt x="29" y="14"/>
                      <a:pt x="31" y="15"/>
                      <a:pt x="31" y="13"/>
                    </a:cubicBezTo>
                    <a:cubicBezTo>
                      <a:pt x="31" y="11"/>
                      <a:pt x="33" y="12"/>
                      <a:pt x="34" y="12"/>
                    </a:cubicBezTo>
                    <a:cubicBezTo>
                      <a:pt x="35" y="12"/>
                      <a:pt x="35" y="10"/>
                      <a:pt x="35" y="10"/>
                    </a:cubicBezTo>
                    <a:cubicBezTo>
                      <a:pt x="36" y="9"/>
                      <a:pt x="36" y="9"/>
                      <a:pt x="36" y="9"/>
                    </a:cubicBezTo>
                    <a:cubicBezTo>
                      <a:pt x="35" y="8"/>
                      <a:pt x="34" y="8"/>
                      <a:pt x="32"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2" name="Freeform 88">
                <a:extLst>
                  <a:ext uri="{FF2B5EF4-FFF2-40B4-BE49-F238E27FC236}">
                    <a16:creationId xmlns:a16="http://schemas.microsoft.com/office/drawing/2014/main" id="{5B13A227-23B3-4342-854B-6D368F23CAE0}"/>
                  </a:ext>
                </a:extLst>
              </p:cNvPr>
              <p:cNvSpPr>
                <a:spLocks/>
              </p:cNvSpPr>
              <p:nvPr/>
            </p:nvSpPr>
            <p:spPr bwMode="auto">
              <a:xfrm>
                <a:off x="5036404" y="2942979"/>
                <a:ext cx="165624" cy="189464"/>
              </a:xfrm>
              <a:custGeom>
                <a:avLst/>
                <a:gdLst>
                  <a:gd name="T0" fmla="*/ 9 w 72"/>
                  <a:gd name="T1" fmla="*/ 21 h 82"/>
                  <a:gd name="T2" fmla="*/ 5 w 72"/>
                  <a:gd name="T3" fmla="*/ 25 h 82"/>
                  <a:gd name="T4" fmla="*/ 8 w 72"/>
                  <a:gd name="T5" fmla="*/ 29 h 82"/>
                  <a:gd name="T6" fmla="*/ 6 w 72"/>
                  <a:gd name="T7" fmla="*/ 32 h 82"/>
                  <a:gd name="T8" fmla="*/ 2 w 72"/>
                  <a:gd name="T9" fmla="*/ 34 h 82"/>
                  <a:gd name="T10" fmla="*/ 1 w 72"/>
                  <a:gd name="T11" fmla="*/ 38 h 82"/>
                  <a:gd name="T12" fmla="*/ 0 w 72"/>
                  <a:gd name="T13" fmla="*/ 44 h 82"/>
                  <a:gd name="T14" fmla="*/ 2 w 72"/>
                  <a:gd name="T15" fmla="*/ 49 h 82"/>
                  <a:gd name="T16" fmla="*/ 1 w 72"/>
                  <a:gd name="T17" fmla="*/ 53 h 82"/>
                  <a:gd name="T18" fmla="*/ 3 w 72"/>
                  <a:gd name="T19" fmla="*/ 59 h 82"/>
                  <a:gd name="T20" fmla="*/ 5 w 72"/>
                  <a:gd name="T21" fmla="*/ 60 h 82"/>
                  <a:gd name="T22" fmla="*/ 10 w 72"/>
                  <a:gd name="T23" fmla="*/ 63 h 82"/>
                  <a:gd name="T24" fmla="*/ 15 w 72"/>
                  <a:gd name="T25" fmla="*/ 64 h 82"/>
                  <a:gd name="T26" fmla="*/ 16 w 72"/>
                  <a:gd name="T27" fmla="*/ 67 h 82"/>
                  <a:gd name="T28" fmla="*/ 13 w 72"/>
                  <a:gd name="T29" fmla="*/ 73 h 82"/>
                  <a:gd name="T30" fmla="*/ 12 w 72"/>
                  <a:gd name="T31" fmla="*/ 78 h 82"/>
                  <a:gd name="T32" fmla="*/ 19 w 72"/>
                  <a:gd name="T33" fmla="*/ 78 h 82"/>
                  <a:gd name="T34" fmla="*/ 25 w 72"/>
                  <a:gd name="T35" fmla="*/ 78 h 82"/>
                  <a:gd name="T36" fmla="*/ 29 w 72"/>
                  <a:gd name="T37" fmla="*/ 80 h 82"/>
                  <a:gd name="T38" fmla="*/ 30 w 72"/>
                  <a:gd name="T39" fmla="*/ 79 h 82"/>
                  <a:gd name="T40" fmla="*/ 35 w 72"/>
                  <a:gd name="T41" fmla="*/ 80 h 82"/>
                  <a:gd name="T42" fmla="*/ 40 w 72"/>
                  <a:gd name="T43" fmla="*/ 79 h 82"/>
                  <a:gd name="T44" fmla="*/ 44 w 72"/>
                  <a:gd name="T45" fmla="*/ 79 h 82"/>
                  <a:gd name="T46" fmla="*/ 52 w 72"/>
                  <a:gd name="T47" fmla="*/ 77 h 82"/>
                  <a:gd name="T48" fmla="*/ 56 w 72"/>
                  <a:gd name="T49" fmla="*/ 75 h 82"/>
                  <a:gd name="T50" fmla="*/ 59 w 72"/>
                  <a:gd name="T51" fmla="*/ 70 h 82"/>
                  <a:gd name="T52" fmla="*/ 63 w 72"/>
                  <a:gd name="T53" fmla="*/ 67 h 82"/>
                  <a:gd name="T54" fmla="*/ 55 w 72"/>
                  <a:gd name="T55" fmla="*/ 60 h 82"/>
                  <a:gd name="T56" fmla="*/ 52 w 72"/>
                  <a:gd name="T57" fmla="*/ 54 h 82"/>
                  <a:gd name="T58" fmla="*/ 52 w 72"/>
                  <a:gd name="T59" fmla="*/ 49 h 82"/>
                  <a:gd name="T60" fmla="*/ 60 w 72"/>
                  <a:gd name="T61" fmla="*/ 46 h 82"/>
                  <a:gd name="T62" fmla="*/ 67 w 72"/>
                  <a:gd name="T63" fmla="*/ 43 h 82"/>
                  <a:gd name="T64" fmla="*/ 71 w 72"/>
                  <a:gd name="T65" fmla="*/ 43 h 82"/>
                  <a:gd name="T66" fmla="*/ 71 w 72"/>
                  <a:gd name="T67" fmla="*/ 38 h 82"/>
                  <a:gd name="T68" fmla="*/ 69 w 72"/>
                  <a:gd name="T69" fmla="*/ 32 h 82"/>
                  <a:gd name="T70" fmla="*/ 68 w 72"/>
                  <a:gd name="T71" fmla="*/ 28 h 82"/>
                  <a:gd name="T72" fmla="*/ 66 w 72"/>
                  <a:gd name="T73" fmla="*/ 24 h 82"/>
                  <a:gd name="T74" fmla="*/ 66 w 72"/>
                  <a:gd name="T75" fmla="*/ 21 h 82"/>
                  <a:gd name="T76" fmla="*/ 66 w 72"/>
                  <a:gd name="T77" fmla="*/ 12 h 82"/>
                  <a:gd name="T78" fmla="*/ 66 w 72"/>
                  <a:gd name="T79" fmla="*/ 11 h 82"/>
                  <a:gd name="T80" fmla="*/ 65 w 72"/>
                  <a:gd name="T81" fmla="*/ 10 h 82"/>
                  <a:gd name="T82" fmla="*/ 61 w 72"/>
                  <a:gd name="T83" fmla="*/ 8 h 82"/>
                  <a:gd name="T84" fmla="*/ 61 w 72"/>
                  <a:gd name="T85" fmla="*/ 3 h 82"/>
                  <a:gd name="T86" fmla="*/ 54 w 72"/>
                  <a:gd name="T87" fmla="*/ 5 h 82"/>
                  <a:gd name="T88" fmla="*/ 45 w 72"/>
                  <a:gd name="T89" fmla="*/ 10 h 82"/>
                  <a:gd name="T90" fmla="*/ 41 w 72"/>
                  <a:gd name="T91" fmla="*/ 7 h 82"/>
                  <a:gd name="T92" fmla="*/ 38 w 72"/>
                  <a:gd name="T93" fmla="*/ 6 h 82"/>
                  <a:gd name="T94" fmla="*/ 32 w 72"/>
                  <a:gd name="T95" fmla="*/ 3 h 82"/>
                  <a:gd name="T96" fmla="*/ 32 w 72"/>
                  <a:gd name="T97" fmla="*/ 1 h 82"/>
                  <a:gd name="T98" fmla="*/ 29 w 72"/>
                  <a:gd name="T99" fmla="*/ 1 h 82"/>
                  <a:gd name="T100" fmla="*/ 21 w 72"/>
                  <a:gd name="T101" fmla="*/ 0 h 82"/>
                  <a:gd name="T102" fmla="*/ 23 w 72"/>
                  <a:gd name="T103" fmla="*/ 4 h 82"/>
                  <a:gd name="T104" fmla="*/ 25 w 72"/>
                  <a:gd name="T105" fmla="*/ 11 h 82"/>
                  <a:gd name="T106" fmla="*/ 21 w 72"/>
                  <a:gd name="T107" fmla="*/ 14 h 82"/>
                  <a:gd name="T108" fmla="*/ 15 w 72"/>
                  <a:gd name="T109" fmla="*/ 13 h 82"/>
                  <a:gd name="T110" fmla="*/ 9 w 72"/>
                  <a:gd name="T111" fmla="*/ 14 h 82"/>
                  <a:gd name="T112" fmla="*/ 9 w 72"/>
                  <a:gd name="T113" fmla="*/ 16 h 82"/>
                  <a:gd name="T114" fmla="*/ 9 w 72"/>
                  <a:gd name="T115"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2">
                    <a:moveTo>
                      <a:pt x="9" y="21"/>
                    </a:moveTo>
                    <a:cubicBezTo>
                      <a:pt x="7" y="24"/>
                      <a:pt x="5" y="24"/>
                      <a:pt x="5" y="25"/>
                    </a:cubicBezTo>
                    <a:cubicBezTo>
                      <a:pt x="6" y="26"/>
                      <a:pt x="9" y="28"/>
                      <a:pt x="8" y="29"/>
                    </a:cubicBezTo>
                    <a:cubicBezTo>
                      <a:pt x="7" y="31"/>
                      <a:pt x="6" y="30"/>
                      <a:pt x="6" y="32"/>
                    </a:cubicBezTo>
                    <a:cubicBezTo>
                      <a:pt x="6" y="34"/>
                      <a:pt x="3" y="34"/>
                      <a:pt x="2" y="34"/>
                    </a:cubicBezTo>
                    <a:cubicBezTo>
                      <a:pt x="1" y="34"/>
                      <a:pt x="2" y="36"/>
                      <a:pt x="1" y="38"/>
                    </a:cubicBezTo>
                    <a:cubicBezTo>
                      <a:pt x="1" y="40"/>
                      <a:pt x="1" y="43"/>
                      <a:pt x="0" y="44"/>
                    </a:cubicBezTo>
                    <a:cubicBezTo>
                      <a:pt x="0" y="46"/>
                      <a:pt x="3" y="48"/>
                      <a:pt x="2" y="49"/>
                    </a:cubicBezTo>
                    <a:cubicBezTo>
                      <a:pt x="2" y="51"/>
                      <a:pt x="0" y="52"/>
                      <a:pt x="1" y="53"/>
                    </a:cubicBezTo>
                    <a:cubicBezTo>
                      <a:pt x="1" y="53"/>
                      <a:pt x="3" y="55"/>
                      <a:pt x="3" y="59"/>
                    </a:cubicBezTo>
                    <a:cubicBezTo>
                      <a:pt x="4" y="59"/>
                      <a:pt x="5" y="60"/>
                      <a:pt x="5" y="60"/>
                    </a:cubicBezTo>
                    <a:cubicBezTo>
                      <a:pt x="6" y="62"/>
                      <a:pt x="8" y="63"/>
                      <a:pt x="10" y="63"/>
                    </a:cubicBezTo>
                    <a:cubicBezTo>
                      <a:pt x="13" y="63"/>
                      <a:pt x="14" y="64"/>
                      <a:pt x="15" y="64"/>
                    </a:cubicBezTo>
                    <a:cubicBezTo>
                      <a:pt x="16" y="64"/>
                      <a:pt x="19" y="65"/>
                      <a:pt x="16" y="67"/>
                    </a:cubicBezTo>
                    <a:cubicBezTo>
                      <a:pt x="14" y="69"/>
                      <a:pt x="14" y="71"/>
                      <a:pt x="13" y="73"/>
                    </a:cubicBezTo>
                    <a:cubicBezTo>
                      <a:pt x="13" y="75"/>
                      <a:pt x="13" y="77"/>
                      <a:pt x="12" y="78"/>
                    </a:cubicBezTo>
                    <a:cubicBezTo>
                      <a:pt x="15" y="78"/>
                      <a:pt x="18" y="79"/>
                      <a:pt x="19" y="78"/>
                    </a:cubicBezTo>
                    <a:cubicBezTo>
                      <a:pt x="21" y="77"/>
                      <a:pt x="22" y="77"/>
                      <a:pt x="25" y="78"/>
                    </a:cubicBezTo>
                    <a:cubicBezTo>
                      <a:pt x="26" y="78"/>
                      <a:pt x="28" y="79"/>
                      <a:pt x="29" y="80"/>
                    </a:cubicBezTo>
                    <a:cubicBezTo>
                      <a:pt x="29" y="79"/>
                      <a:pt x="30" y="79"/>
                      <a:pt x="30" y="79"/>
                    </a:cubicBezTo>
                    <a:cubicBezTo>
                      <a:pt x="32" y="79"/>
                      <a:pt x="34" y="82"/>
                      <a:pt x="35" y="80"/>
                    </a:cubicBezTo>
                    <a:cubicBezTo>
                      <a:pt x="36" y="78"/>
                      <a:pt x="38" y="79"/>
                      <a:pt x="40" y="79"/>
                    </a:cubicBezTo>
                    <a:cubicBezTo>
                      <a:pt x="41" y="80"/>
                      <a:pt x="43" y="80"/>
                      <a:pt x="44" y="79"/>
                    </a:cubicBezTo>
                    <a:cubicBezTo>
                      <a:pt x="46" y="78"/>
                      <a:pt x="51" y="77"/>
                      <a:pt x="52" y="77"/>
                    </a:cubicBezTo>
                    <a:cubicBezTo>
                      <a:pt x="54" y="78"/>
                      <a:pt x="57" y="79"/>
                      <a:pt x="56" y="75"/>
                    </a:cubicBezTo>
                    <a:cubicBezTo>
                      <a:pt x="54" y="71"/>
                      <a:pt x="58" y="72"/>
                      <a:pt x="59" y="70"/>
                    </a:cubicBezTo>
                    <a:cubicBezTo>
                      <a:pt x="59" y="69"/>
                      <a:pt x="64" y="68"/>
                      <a:pt x="63" y="67"/>
                    </a:cubicBezTo>
                    <a:cubicBezTo>
                      <a:pt x="63" y="65"/>
                      <a:pt x="57" y="62"/>
                      <a:pt x="55" y="60"/>
                    </a:cubicBezTo>
                    <a:cubicBezTo>
                      <a:pt x="53" y="59"/>
                      <a:pt x="53" y="55"/>
                      <a:pt x="52" y="54"/>
                    </a:cubicBezTo>
                    <a:cubicBezTo>
                      <a:pt x="51" y="52"/>
                      <a:pt x="49" y="50"/>
                      <a:pt x="52" y="49"/>
                    </a:cubicBezTo>
                    <a:cubicBezTo>
                      <a:pt x="54" y="49"/>
                      <a:pt x="58" y="48"/>
                      <a:pt x="60" y="46"/>
                    </a:cubicBezTo>
                    <a:cubicBezTo>
                      <a:pt x="62" y="44"/>
                      <a:pt x="66" y="44"/>
                      <a:pt x="67" y="43"/>
                    </a:cubicBezTo>
                    <a:cubicBezTo>
                      <a:pt x="68" y="42"/>
                      <a:pt x="70" y="44"/>
                      <a:pt x="71" y="43"/>
                    </a:cubicBezTo>
                    <a:cubicBezTo>
                      <a:pt x="72" y="42"/>
                      <a:pt x="72" y="40"/>
                      <a:pt x="71" y="38"/>
                    </a:cubicBezTo>
                    <a:cubicBezTo>
                      <a:pt x="70" y="37"/>
                      <a:pt x="69" y="35"/>
                      <a:pt x="69" y="32"/>
                    </a:cubicBezTo>
                    <a:cubicBezTo>
                      <a:pt x="69" y="29"/>
                      <a:pt x="68" y="29"/>
                      <a:pt x="68" y="28"/>
                    </a:cubicBezTo>
                    <a:cubicBezTo>
                      <a:pt x="68" y="26"/>
                      <a:pt x="68" y="24"/>
                      <a:pt x="66" y="24"/>
                    </a:cubicBezTo>
                    <a:cubicBezTo>
                      <a:pt x="65" y="23"/>
                      <a:pt x="65" y="22"/>
                      <a:pt x="66" y="21"/>
                    </a:cubicBezTo>
                    <a:cubicBezTo>
                      <a:pt x="67" y="19"/>
                      <a:pt x="67" y="14"/>
                      <a:pt x="66" y="12"/>
                    </a:cubicBezTo>
                    <a:cubicBezTo>
                      <a:pt x="66" y="12"/>
                      <a:pt x="66" y="12"/>
                      <a:pt x="66" y="11"/>
                    </a:cubicBezTo>
                    <a:cubicBezTo>
                      <a:pt x="66" y="11"/>
                      <a:pt x="65" y="11"/>
                      <a:pt x="65" y="10"/>
                    </a:cubicBezTo>
                    <a:cubicBezTo>
                      <a:pt x="65" y="8"/>
                      <a:pt x="64" y="8"/>
                      <a:pt x="61" y="8"/>
                    </a:cubicBezTo>
                    <a:cubicBezTo>
                      <a:pt x="57" y="8"/>
                      <a:pt x="62" y="4"/>
                      <a:pt x="61" y="3"/>
                    </a:cubicBezTo>
                    <a:cubicBezTo>
                      <a:pt x="60" y="1"/>
                      <a:pt x="57" y="6"/>
                      <a:pt x="54" y="5"/>
                    </a:cubicBezTo>
                    <a:cubicBezTo>
                      <a:pt x="51" y="4"/>
                      <a:pt x="48" y="8"/>
                      <a:pt x="45" y="10"/>
                    </a:cubicBezTo>
                    <a:cubicBezTo>
                      <a:pt x="43" y="12"/>
                      <a:pt x="39" y="10"/>
                      <a:pt x="41" y="7"/>
                    </a:cubicBezTo>
                    <a:cubicBezTo>
                      <a:pt x="43" y="4"/>
                      <a:pt x="41" y="4"/>
                      <a:pt x="38" y="6"/>
                    </a:cubicBezTo>
                    <a:cubicBezTo>
                      <a:pt x="35" y="7"/>
                      <a:pt x="32" y="5"/>
                      <a:pt x="32" y="3"/>
                    </a:cubicBezTo>
                    <a:cubicBezTo>
                      <a:pt x="32" y="2"/>
                      <a:pt x="32" y="1"/>
                      <a:pt x="32" y="1"/>
                    </a:cubicBezTo>
                    <a:cubicBezTo>
                      <a:pt x="30" y="1"/>
                      <a:pt x="29" y="1"/>
                      <a:pt x="29" y="1"/>
                    </a:cubicBezTo>
                    <a:cubicBezTo>
                      <a:pt x="27" y="0"/>
                      <a:pt x="24" y="0"/>
                      <a:pt x="21" y="0"/>
                    </a:cubicBezTo>
                    <a:cubicBezTo>
                      <a:pt x="22" y="2"/>
                      <a:pt x="23" y="3"/>
                      <a:pt x="23" y="4"/>
                    </a:cubicBezTo>
                    <a:cubicBezTo>
                      <a:pt x="22" y="6"/>
                      <a:pt x="23" y="8"/>
                      <a:pt x="25" y="11"/>
                    </a:cubicBezTo>
                    <a:cubicBezTo>
                      <a:pt x="26" y="14"/>
                      <a:pt x="22" y="12"/>
                      <a:pt x="21" y="14"/>
                    </a:cubicBezTo>
                    <a:cubicBezTo>
                      <a:pt x="21" y="16"/>
                      <a:pt x="17" y="14"/>
                      <a:pt x="15" y="13"/>
                    </a:cubicBezTo>
                    <a:cubicBezTo>
                      <a:pt x="14" y="13"/>
                      <a:pt x="9" y="13"/>
                      <a:pt x="9" y="14"/>
                    </a:cubicBezTo>
                    <a:cubicBezTo>
                      <a:pt x="9" y="15"/>
                      <a:pt x="9" y="15"/>
                      <a:pt x="9" y="16"/>
                    </a:cubicBezTo>
                    <a:cubicBezTo>
                      <a:pt x="10" y="18"/>
                      <a:pt x="10" y="20"/>
                      <a:pt x="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3" name="Freeform 89">
                <a:extLst>
                  <a:ext uri="{FF2B5EF4-FFF2-40B4-BE49-F238E27FC236}">
                    <a16:creationId xmlns:a16="http://schemas.microsoft.com/office/drawing/2014/main" id="{3B341193-8026-4E7A-99A1-9AA780939FC8}"/>
                  </a:ext>
                </a:extLst>
              </p:cNvPr>
              <p:cNvSpPr>
                <a:spLocks/>
              </p:cNvSpPr>
              <p:nvPr/>
            </p:nvSpPr>
            <p:spPr bwMode="auto">
              <a:xfrm>
                <a:off x="5307425" y="2493787"/>
                <a:ext cx="194483" cy="311172"/>
              </a:xfrm>
              <a:custGeom>
                <a:avLst/>
                <a:gdLst>
                  <a:gd name="T0" fmla="*/ 71 w 84"/>
                  <a:gd name="T1" fmla="*/ 113 h 135"/>
                  <a:gd name="T2" fmla="*/ 83 w 84"/>
                  <a:gd name="T3" fmla="*/ 102 h 135"/>
                  <a:gd name="T4" fmla="*/ 81 w 84"/>
                  <a:gd name="T5" fmla="*/ 95 h 135"/>
                  <a:gd name="T6" fmla="*/ 71 w 84"/>
                  <a:gd name="T7" fmla="*/ 87 h 135"/>
                  <a:gd name="T8" fmla="*/ 76 w 84"/>
                  <a:gd name="T9" fmla="*/ 83 h 135"/>
                  <a:gd name="T10" fmla="*/ 72 w 84"/>
                  <a:gd name="T11" fmla="*/ 78 h 135"/>
                  <a:gd name="T12" fmla="*/ 73 w 84"/>
                  <a:gd name="T13" fmla="*/ 74 h 135"/>
                  <a:gd name="T14" fmla="*/ 69 w 84"/>
                  <a:gd name="T15" fmla="*/ 72 h 135"/>
                  <a:gd name="T16" fmla="*/ 71 w 84"/>
                  <a:gd name="T17" fmla="*/ 69 h 135"/>
                  <a:gd name="T18" fmla="*/ 69 w 84"/>
                  <a:gd name="T19" fmla="*/ 63 h 135"/>
                  <a:gd name="T20" fmla="*/ 72 w 84"/>
                  <a:gd name="T21" fmla="*/ 58 h 135"/>
                  <a:gd name="T22" fmla="*/ 64 w 84"/>
                  <a:gd name="T23" fmla="*/ 46 h 135"/>
                  <a:gd name="T24" fmla="*/ 67 w 84"/>
                  <a:gd name="T25" fmla="*/ 42 h 135"/>
                  <a:gd name="T26" fmla="*/ 72 w 84"/>
                  <a:gd name="T27" fmla="*/ 36 h 135"/>
                  <a:gd name="T28" fmla="*/ 66 w 84"/>
                  <a:gd name="T29" fmla="*/ 30 h 135"/>
                  <a:gd name="T30" fmla="*/ 61 w 84"/>
                  <a:gd name="T31" fmla="*/ 27 h 135"/>
                  <a:gd name="T32" fmla="*/ 60 w 84"/>
                  <a:gd name="T33" fmla="*/ 22 h 135"/>
                  <a:gd name="T34" fmla="*/ 61 w 84"/>
                  <a:gd name="T35" fmla="*/ 18 h 135"/>
                  <a:gd name="T36" fmla="*/ 64 w 84"/>
                  <a:gd name="T37" fmla="*/ 16 h 135"/>
                  <a:gd name="T38" fmla="*/ 66 w 84"/>
                  <a:gd name="T39" fmla="*/ 13 h 135"/>
                  <a:gd name="T40" fmla="*/ 66 w 84"/>
                  <a:gd name="T41" fmla="*/ 8 h 135"/>
                  <a:gd name="T42" fmla="*/ 58 w 84"/>
                  <a:gd name="T43" fmla="*/ 3 h 135"/>
                  <a:gd name="T44" fmla="*/ 51 w 84"/>
                  <a:gd name="T45" fmla="*/ 3 h 135"/>
                  <a:gd name="T46" fmla="*/ 43 w 84"/>
                  <a:gd name="T47" fmla="*/ 4 h 135"/>
                  <a:gd name="T48" fmla="*/ 38 w 84"/>
                  <a:gd name="T49" fmla="*/ 10 h 135"/>
                  <a:gd name="T50" fmla="*/ 37 w 84"/>
                  <a:gd name="T51" fmla="*/ 17 h 135"/>
                  <a:gd name="T52" fmla="*/ 33 w 84"/>
                  <a:gd name="T53" fmla="*/ 21 h 135"/>
                  <a:gd name="T54" fmla="*/ 29 w 84"/>
                  <a:gd name="T55" fmla="*/ 20 h 135"/>
                  <a:gd name="T56" fmla="*/ 22 w 84"/>
                  <a:gd name="T57" fmla="*/ 20 h 135"/>
                  <a:gd name="T58" fmla="*/ 14 w 84"/>
                  <a:gd name="T59" fmla="*/ 19 h 135"/>
                  <a:gd name="T60" fmla="*/ 5 w 84"/>
                  <a:gd name="T61" fmla="*/ 13 h 135"/>
                  <a:gd name="T62" fmla="*/ 0 w 84"/>
                  <a:gd name="T63" fmla="*/ 17 h 135"/>
                  <a:gd name="T64" fmla="*/ 8 w 84"/>
                  <a:gd name="T65" fmla="*/ 23 h 135"/>
                  <a:gd name="T66" fmla="*/ 20 w 84"/>
                  <a:gd name="T67" fmla="*/ 30 h 135"/>
                  <a:gd name="T68" fmla="*/ 20 w 84"/>
                  <a:gd name="T69" fmla="*/ 38 h 135"/>
                  <a:gd name="T70" fmla="*/ 22 w 84"/>
                  <a:gd name="T71" fmla="*/ 45 h 135"/>
                  <a:gd name="T72" fmla="*/ 22 w 84"/>
                  <a:gd name="T73" fmla="*/ 52 h 135"/>
                  <a:gd name="T74" fmla="*/ 23 w 84"/>
                  <a:gd name="T75" fmla="*/ 56 h 135"/>
                  <a:gd name="T76" fmla="*/ 24 w 84"/>
                  <a:gd name="T77" fmla="*/ 60 h 135"/>
                  <a:gd name="T78" fmla="*/ 31 w 84"/>
                  <a:gd name="T79" fmla="*/ 63 h 135"/>
                  <a:gd name="T80" fmla="*/ 34 w 84"/>
                  <a:gd name="T81" fmla="*/ 69 h 135"/>
                  <a:gd name="T82" fmla="*/ 32 w 84"/>
                  <a:gd name="T83" fmla="*/ 72 h 135"/>
                  <a:gd name="T84" fmla="*/ 28 w 84"/>
                  <a:gd name="T85" fmla="*/ 75 h 135"/>
                  <a:gd name="T86" fmla="*/ 20 w 84"/>
                  <a:gd name="T87" fmla="*/ 83 h 135"/>
                  <a:gd name="T88" fmla="*/ 15 w 84"/>
                  <a:gd name="T89" fmla="*/ 87 h 135"/>
                  <a:gd name="T90" fmla="*/ 11 w 84"/>
                  <a:gd name="T91" fmla="*/ 91 h 135"/>
                  <a:gd name="T92" fmla="*/ 5 w 84"/>
                  <a:gd name="T93" fmla="*/ 94 h 135"/>
                  <a:gd name="T94" fmla="*/ 1 w 84"/>
                  <a:gd name="T95" fmla="*/ 99 h 135"/>
                  <a:gd name="T96" fmla="*/ 2 w 84"/>
                  <a:gd name="T97" fmla="*/ 104 h 135"/>
                  <a:gd name="T98" fmla="*/ 3 w 84"/>
                  <a:gd name="T99" fmla="*/ 109 h 135"/>
                  <a:gd name="T100" fmla="*/ 4 w 84"/>
                  <a:gd name="T101" fmla="*/ 119 h 135"/>
                  <a:gd name="T102" fmla="*/ 2 w 84"/>
                  <a:gd name="T103" fmla="*/ 127 h 135"/>
                  <a:gd name="T104" fmla="*/ 9 w 84"/>
                  <a:gd name="T105" fmla="*/ 130 h 135"/>
                  <a:gd name="T106" fmla="*/ 14 w 84"/>
                  <a:gd name="T107" fmla="*/ 132 h 135"/>
                  <a:gd name="T108" fmla="*/ 23 w 84"/>
                  <a:gd name="T109" fmla="*/ 134 h 135"/>
                  <a:gd name="T110" fmla="*/ 48 w 84"/>
                  <a:gd name="T111" fmla="*/ 129 h 135"/>
                  <a:gd name="T112" fmla="*/ 55 w 84"/>
                  <a:gd name="T113" fmla="*/ 128 h 135"/>
                  <a:gd name="T114" fmla="*/ 59 w 84"/>
                  <a:gd name="T115" fmla="*/ 123 h 135"/>
                  <a:gd name="T116" fmla="*/ 71 w 84"/>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135">
                    <a:moveTo>
                      <a:pt x="71" y="113"/>
                    </a:moveTo>
                    <a:cubicBezTo>
                      <a:pt x="73" y="109"/>
                      <a:pt x="82" y="105"/>
                      <a:pt x="83" y="102"/>
                    </a:cubicBezTo>
                    <a:cubicBezTo>
                      <a:pt x="84" y="100"/>
                      <a:pt x="84" y="99"/>
                      <a:pt x="81" y="95"/>
                    </a:cubicBezTo>
                    <a:cubicBezTo>
                      <a:pt x="78" y="92"/>
                      <a:pt x="71" y="89"/>
                      <a:pt x="71" y="87"/>
                    </a:cubicBezTo>
                    <a:cubicBezTo>
                      <a:pt x="71" y="85"/>
                      <a:pt x="76" y="85"/>
                      <a:pt x="76" y="83"/>
                    </a:cubicBezTo>
                    <a:cubicBezTo>
                      <a:pt x="76" y="80"/>
                      <a:pt x="73" y="80"/>
                      <a:pt x="72" y="78"/>
                    </a:cubicBezTo>
                    <a:cubicBezTo>
                      <a:pt x="70" y="77"/>
                      <a:pt x="73" y="75"/>
                      <a:pt x="73" y="74"/>
                    </a:cubicBezTo>
                    <a:cubicBezTo>
                      <a:pt x="73" y="73"/>
                      <a:pt x="69" y="73"/>
                      <a:pt x="69" y="72"/>
                    </a:cubicBezTo>
                    <a:cubicBezTo>
                      <a:pt x="69" y="71"/>
                      <a:pt x="71" y="71"/>
                      <a:pt x="71" y="69"/>
                    </a:cubicBezTo>
                    <a:cubicBezTo>
                      <a:pt x="70" y="68"/>
                      <a:pt x="68" y="65"/>
                      <a:pt x="69" y="63"/>
                    </a:cubicBezTo>
                    <a:cubicBezTo>
                      <a:pt x="71" y="61"/>
                      <a:pt x="75" y="63"/>
                      <a:pt x="72" y="58"/>
                    </a:cubicBezTo>
                    <a:cubicBezTo>
                      <a:pt x="69" y="54"/>
                      <a:pt x="65" y="48"/>
                      <a:pt x="64" y="46"/>
                    </a:cubicBezTo>
                    <a:cubicBezTo>
                      <a:pt x="64" y="45"/>
                      <a:pt x="65" y="43"/>
                      <a:pt x="67" y="42"/>
                    </a:cubicBezTo>
                    <a:cubicBezTo>
                      <a:pt x="68" y="41"/>
                      <a:pt x="72" y="37"/>
                      <a:pt x="72" y="36"/>
                    </a:cubicBezTo>
                    <a:cubicBezTo>
                      <a:pt x="72" y="34"/>
                      <a:pt x="67" y="30"/>
                      <a:pt x="66" y="30"/>
                    </a:cubicBezTo>
                    <a:cubicBezTo>
                      <a:pt x="65" y="29"/>
                      <a:pt x="62" y="29"/>
                      <a:pt x="61" y="27"/>
                    </a:cubicBezTo>
                    <a:cubicBezTo>
                      <a:pt x="60" y="24"/>
                      <a:pt x="59" y="24"/>
                      <a:pt x="60" y="22"/>
                    </a:cubicBezTo>
                    <a:cubicBezTo>
                      <a:pt x="61" y="21"/>
                      <a:pt x="61" y="19"/>
                      <a:pt x="61" y="18"/>
                    </a:cubicBezTo>
                    <a:cubicBezTo>
                      <a:pt x="61" y="17"/>
                      <a:pt x="64" y="18"/>
                      <a:pt x="64" y="16"/>
                    </a:cubicBezTo>
                    <a:cubicBezTo>
                      <a:pt x="64" y="15"/>
                      <a:pt x="65" y="14"/>
                      <a:pt x="66" y="13"/>
                    </a:cubicBezTo>
                    <a:cubicBezTo>
                      <a:pt x="66" y="11"/>
                      <a:pt x="66" y="9"/>
                      <a:pt x="66" y="8"/>
                    </a:cubicBezTo>
                    <a:cubicBezTo>
                      <a:pt x="66" y="6"/>
                      <a:pt x="59" y="5"/>
                      <a:pt x="58" y="3"/>
                    </a:cubicBezTo>
                    <a:cubicBezTo>
                      <a:pt x="56" y="0"/>
                      <a:pt x="52" y="1"/>
                      <a:pt x="51" y="3"/>
                    </a:cubicBezTo>
                    <a:cubicBezTo>
                      <a:pt x="50" y="4"/>
                      <a:pt x="43" y="2"/>
                      <a:pt x="43" y="4"/>
                    </a:cubicBezTo>
                    <a:cubicBezTo>
                      <a:pt x="43" y="7"/>
                      <a:pt x="38" y="7"/>
                      <a:pt x="38" y="10"/>
                    </a:cubicBezTo>
                    <a:cubicBezTo>
                      <a:pt x="38" y="12"/>
                      <a:pt x="40" y="17"/>
                      <a:pt x="37" y="17"/>
                    </a:cubicBezTo>
                    <a:cubicBezTo>
                      <a:pt x="33" y="16"/>
                      <a:pt x="35" y="18"/>
                      <a:pt x="33" y="21"/>
                    </a:cubicBezTo>
                    <a:cubicBezTo>
                      <a:pt x="31" y="24"/>
                      <a:pt x="31" y="19"/>
                      <a:pt x="29" y="20"/>
                    </a:cubicBezTo>
                    <a:cubicBezTo>
                      <a:pt x="26" y="21"/>
                      <a:pt x="24" y="18"/>
                      <a:pt x="22" y="20"/>
                    </a:cubicBezTo>
                    <a:cubicBezTo>
                      <a:pt x="21" y="22"/>
                      <a:pt x="18" y="20"/>
                      <a:pt x="14" y="19"/>
                    </a:cubicBezTo>
                    <a:cubicBezTo>
                      <a:pt x="10" y="19"/>
                      <a:pt x="8" y="13"/>
                      <a:pt x="5" y="13"/>
                    </a:cubicBezTo>
                    <a:cubicBezTo>
                      <a:pt x="3" y="13"/>
                      <a:pt x="1" y="14"/>
                      <a:pt x="0" y="17"/>
                    </a:cubicBezTo>
                    <a:cubicBezTo>
                      <a:pt x="3" y="19"/>
                      <a:pt x="4" y="21"/>
                      <a:pt x="8" y="23"/>
                    </a:cubicBezTo>
                    <a:cubicBezTo>
                      <a:pt x="13" y="25"/>
                      <a:pt x="20" y="27"/>
                      <a:pt x="20" y="30"/>
                    </a:cubicBezTo>
                    <a:cubicBezTo>
                      <a:pt x="19" y="33"/>
                      <a:pt x="18" y="37"/>
                      <a:pt x="20" y="38"/>
                    </a:cubicBezTo>
                    <a:cubicBezTo>
                      <a:pt x="22" y="39"/>
                      <a:pt x="20" y="44"/>
                      <a:pt x="22" y="45"/>
                    </a:cubicBezTo>
                    <a:cubicBezTo>
                      <a:pt x="24" y="46"/>
                      <a:pt x="24" y="52"/>
                      <a:pt x="22" y="52"/>
                    </a:cubicBezTo>
                    <a:cubicBezTo>
                      <a:pt x="20" y="52"/>
                      <a:pt x="22" y="55"/>
                      <a:pt x="23" y="56"/>
                    </a:cubicBezTo>
                    <a:cubicBezTo>
                      <a:pt x="24" y="57"/>
                      <a:pt x="24" y="58"/>
                      <a:pt x="24" y="60"/>
                    </a:cubicBezTo>
                    <a:cubicBezTo>
                      <a:pt x="27" y="61"/>
                      <a:pt x="29" y="62"/>
                      <a:pt x="31" y="63"/>
                    </a:cubicBezTo>
                    <a:cubicBezTo>
                      <a:pt x="34" y="64"/>
                      <a:pt x="34" y="66"/>
                      <a:pt x="34" y="69"/>
                    </a:cubicBezTo>
                    <a:cubicBezTo>
                      <a:pt x="34" y="71"/>
                      <a:pt x="34" y="73"/>
                      <a:pt x="32" y="72"/>
                    </a:cubicBezTo>
                    <a:cubicBezTo>
                      <a:pt x="31" y="71"/>
                      <a:pt x="29" y="72"/>
                      <a:pt x="28" y="75"/>
                    </a:cubicBezTo>
                    <a:cubicBezTo>
                      <a:pt x="27" y="79"/>
                      <a:pt x="22" y="83"/>
                      <a:pt x="20" y="83"/>
                    </a:cubicBezTo>
                    <a:cubicBezTo>
                      <a:pt x="17" y="84"/>
                      <a:pt x="17" y="86"/>
                      <a:pt x="15" y="87"/>
                    </a:cubicBezTo>
                    <a:cubicBezTo>
                      <a:pt x="13" y="88"/>
                      <a:pt x="11" y="89"/>
                      <a:pt x="11" y="91"/>
                    </a:cubicBezTo>
                    <a:cubicBezTo>
                      <a:pt x="11" y="94"/>
                      <a:pt x="7" y="94"/>
                      <a:pt x="5" y="94"/>
                    </a:cubicBezTo>
                    <a:cubicBezTo>
                      <a:pt x="3" y="94"/>
                      <a:pt x="3" y="98"/>
                      <a:pt x="1" y="99"/>
                    </a:cubicBezTo>
                    <a:cubicBezTo>
                      <a:pt x="0" y="100"/>
                      <a:pt x="0" y="102"/>
                      <a:pt x="2" y="104"/>
                    </a:cubicBezTo>
                    <a:cubicBezTo>
                      <a:pt x="3" y="106"/>
                      <a:pt x="2" y="108"/>
                      <a:pt x="3" y="109"/>
                    </a:cubicBezTo>
                    <a:cubicBezTo>
                      <a:pt x="3" y="111"/>
                      <a:pt x="6" y="115"/>
                      <a:pt x="4" y="119"/>
                    </a:cubicBezTo>
                    <a:cubicBezTo>
                      <a:pt x="2" y="122"/>
                      <a:pt x="0" y="127"/>
                      <a:pt x="2" y="127"/>
                    </a:cubicBezTo>
                    <a:cubicBezTo>
                      <a:pt x="3" y="126"/>
                      <a:pt x="7" y="130"/>
                      <a:pt x="9" y="130"/>
                    </a:cubicBezTo>
                    <a:cubicBezTo>
                      <a:pt x="12" y="130"/>
                      <a:pt x="12" y="133"/>
                      <a:pt x="14" y="132"/>
                    </a:cubicBezTo>
                    <a:cubicBezTo>
                      <a:pt x="16" y="132"/>
                      <a:pt x="16" y="135"/>
                      <a:pt x="23" y="134"/>
                    </a:cubicBezTo>
                    <a:cubicBezTo>
                      <a:pt x="30" y="134"/>
                      <a:pt x="43" y="129"/>
                      <a:pt x="48" y="129"/>
                    </a:cubicBezTo>
                    <a:cubicBezTo>
                      <a:pt x="51" y="129"/>
                      <a:pt x="53" y="128"/>
                      <a:pt x="55" y="128"/>
                    </a:cubicBezTo>
                    <a:cubicBezTo>
                      <a:pt x="56" y="126"/>
                      <a:pt x="58" y="124"/>
                      <a:pt x="59" y="123"/>
                    </a:cubicBezTo>
                    <a:cubicBezTo>
                      <a:pt x="62" y="120"/>
                      <a:pt x="69" y="117"/>
                      <a:pt x="71" y="1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4" name="Freeform 90">
                <a:extLst>
                  <a:ext uri="{FF2B5EF4-FFF2-40B4-BE49-F238E27FC236}">
                    <a16:creationId xmlns:a16="http://schemas.microsoft.com/office/drawing/2014/main" id="{EAE5E0A7-5DFB-4341-A6AC-E416EB7322AE}"/>
                  </a:ext>
                </a:extLst>
              </p:cNvPr>
              <p:cNvSpPr>
                <a:spLocks/>
              </p:cNvSpPr>
              <p:nvPr/>
            </p:nvSpPr>
            <p:spPr bwMode="auto">
              <a:xfrm>
                <a:off x="5554606" y="3466200"/>
                <a:ext cx="391474" cy="313681"/>
              </a:xfrm>
              <a:custGeom>
                <a:avLst/>
                <a:gdLst>
                  <a:gd name="T0" fmla="*/ 102 w 170"/>
                  <a:gd name="T1" fmla="*/ 28 h 136"/>
                  <a:gd name="T2" fmla="*/ 88 w 170"/>
                  <a:gd name="T3" fmla="*/ 27 h 136"/>
                  <a:gd name="T4" fmla="*/ 78 w 170"/>
                  <a:gd name="T5" fmla="*/ 23 h 136"/>
                  <a:gd name="T6" fmla="*/ 59 w 170"/>
                  <a:gd name="T7" fmla="*/ 9 h 136"/>
                  <a:gd name="T8" fmla="*/ 43 w 170"/>
                  <a:gd name="T9" fmla="*/ 0 h 136"/>
                  <a:gd name="T10" fmla="*/ 36 w 170"/>
                  <a:gd name="T11" fmla="*/ 0 h 136"/>
                  <a:gd name="T12" fmla="*/ 28 w 170"/>
                  <a:gd name="T13" fmla="*/ 2 h 136"/>
                  <a:gd name="T14" fmla="*/ 20 w 170"/>
                  <a:gd name="T15" fmla="*/ 7 h 136"/>
                  <a:gd name="T16" fmla="*/ 26 w 170"/>
                  <a:gd name="T17" fmla="*/ 14 h 136"/>
                  <a:gd name="T18" fmla="*/ 21 w 170"/>
                  <a:gd name="T19" fmla="*/ 18 h 136"/>
                  <a:gd name="T20" fmla="*/ 16 w 170"/>
                  <a:gd name="T21" fmla="*/ 21 h 136"/>
                  <a:gd name="T22" fmla="*/ 10 w 170"/>
                  <a:gd name="T23" fmla="*/ 25 h 136"/>
                  <a:gd name="T24" fmla="*/ 2 w 170"/>
                  <a:gd name="T25" fmla="*/ 22 h 136"/>
                  <a:gd name="T26" fmla="*/ 1 w 170"/>
                  <a:gd name="T27" fmla="*/ 24 h 136"/>
                  <a:gd name="T28" fmla="*/ 1 w 170"/>
                  <a:gd name="T29" fmla="*/ 26 h 136"/>
                  <a:gd name="T30" fmla="*/ 2 w 170"/>
                  <a:gd name="T31" fmla="*/ 35 h 136"/>
                  <a:gd name="T32" fmla="*/ 9 w 170"/>
                  <a:gd name="T33" fmla="*/ 43 h 136"/>
                  <a:gd name="T34" fmla="*/ 20 w 170"/>
                  <a:gd name="T35" fmla="*/ 61 h 136"/>
                  <a:gd name="T36" fmla="*/ 26 w 170"/>
                  <a:gd name="T37" fmla="*/ 70 h 136"/>
                  <a:gd name="T38" fmla="*/ 34 w 170"/>
                  <a:gd name="T39" fmla="*/ 79 h 136"/>
                  <a:gd name="T40" fmla="*/ 36 w 170"/>
                  <a:gd name="T41" fmla="*/ 88 h 136"/>
                  <a:gd name="T42" fmla="*/ 42 w 170"/>
                  <a:gd name="T43" fmla="*/ 102 h 136"/>
                  <a:gd name="T44" fmla="*/ 52 w 170"/>
                  <a:gd name="T45" fmla="*/ 112 h 136"/>
                  <a:gd name="T46" fmla="*/ 59 w 170"/>
                  <a:gd name="T47" fmla="*/ 125 h 136"/>
                  <a:gd name="T48" fmla="*/ 62 w 170"/>
                  <a:gd name="T49" fmla="*/ 131 h 136"/>
                  <a:gd name="T50" fmla="*/ 64 w 170"/>
                  <a:gd name="T51" fmla="*/ 136 h 136"/>
                  <a:gd name="T52" fmla="*/ 68 w 170"/>
                  <a:gd name="T53" fmla="*/ 133 h 136"/>
                  <a:gd name="T54" fmla="*/ 68 w 170"/>
                  <a:gd name="T55" fmla="*/ 129 h 136"/>
                  <a:gd name="T56" fmla="*/ 71 w 170"/>
                  <a:gd name="T57" fmla="*/ 126 h 136"/>
                  <a:gd name="T58" fmla="*/ 77 w 170"/>
                  <a:gd name="T59" fmla="*/ 127 h 136"/>
                  <a:gd name="T60" fmla="*/ 87 w 170"/>
                  <a:gd name="T61" fmla="*/ 128 h 136"/>
                  <a:gd name="T62" fmla="*/ 98 w 170"/>
                  <a:gd name="T63" fmla="*/ 130 h 136"/>
                  <a:gd name="T64" fmla="*/ 104 w 170"/>
                  <a:gd name="T65" fmla="*/ 128 h 136"/>
                  <a:gd name="T66" fmla="*/ 116 w 170"/>
                  <a:gd name="T67" fmla="*/ 117 h 136"/>
                  <a:gd name="T68" fmla="*/ 132 w 170"/>
                  <a:gd name="T69" fmla="*/ 116 h 136"/>
                  <a:gd name="T70" fmla="*/ 165 w 170"/>
                  <a:gd name="T71" fmla="*/ 105 h 136"/>
                  <a:gd name="T72" fmla="*/ 170 w 170"/>
                  <a:gd name="T73" fmla="*/ 89 h 136"/>
                  <a:gd name="T74" fmla="*/ 166 w 170"/>
                  <a:gd name="T75" fmla="*/ 83 h 136"/>
                  <a:gd name="T76" fmla="*/ 146 w 170"/>
                  <a:gd name="T77" fmla="*/ 81 h 136"/>
                  <a:gd name="T78" fmla="*/ 140 w 170"/>
                  <a:gd name="T79" fmla="*/ 72 h 136"/>
                  <a:gd name="T80" fmla="*/ 136 w 170"/>
                  <a:gd name="T81" fmla="*/ 67 h 136"/>
                  <a:gd name="T82" fmla="*/ 130 w 170"/>
                  <a:gd name="T83" fmla="*/ 62 h 136"/>
                  <a:gd name="T84" fmla="*/ 125 w 170"/>
                  <a:gd name="T85" fmla="*/ 54 h 136"/>
                  <a:gd name="T86" fmla="*/ 122 w 170"/>
                  <a:gd name="T87" fmla="*/ 45 h 136"/>
                  <a:gd name="T88" fmla="*/ 113 w 170"/>
                  <a:gd name="T89" fmla="*/ 35 h 136"/>
                  <a:gd name="T90" fmla="*/ 112 w 170"/>
                  <a:gd name="T91" fmla="*/ 32 h 136"/>
                  <a:gd name="T92" fmla="*/ 106 w 170"/>
                  <a:gd name="T93" fmla="*/ 32 h 136"/>
                  <a:gd name="T94" fmla="*/ 102 w 170"/>
                  <a:gd name="T9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8"/>
                    </a:moveTo>
                    <a:cubicBezTo>
                      <a:pt x="102" y="28"/>
                      <a:pt x="90" y="27"/>
                      <a:pt x="88" y="27"/>
                    </a:cubicBezTo>
                    <a:cubicBezTo>
                      <a:pt x="86" y="27"/>
                      <a:pt x="81" y="26"/>
                      <a:pt x="78" y="23"/>
                    </a:cubicBezTo>
                    <a:cubicBezTo>
                      <a:pt x="75" y="21"/>
                      <a:pt x="61" y="10"/>
                      <a:pt x="59" y="9"/>
                    </a:cubicBezTo>
                    <a:cubicBezTo>
                      <a:pt x="56" y="8"/>
                      <a:pt x="46" y="0"/>
                      <a:pt x="43" y="0"/>
                    </a:cubicBezTo>
                    <a:cubicBezTo>
                      <a:pt x="40" y="0"/>
                      <a:pt x="40" y="0"/>
                      <a:pt x="36" y="0"/>
                    </a:cubicBezTo>
                    <a:cubicBezTo>
                      <a:pt x="33" y="0"/>
                      <a:pt x="34" y="2"/>
                      <a:pt x="28" y="2"/>
                    </a:cubicBezTo>
                    <a:cubicBezTo>
                      <a:pt x="22" y="3"/>
                      <a:pt x="18" y="7"/>
                      <a:pt x="20" y="7"/>
                    </a:cubicBezTo>
                    <a:cubicBezTo>
                      <a:pt x="22" y="8"/>
                      <a:pt x="28" y="14"/>
                      <a:pt x="26" y="14"/>
                    </a:cubicBezTo>
                    <a:cubicBezTo>
                      <a:pt x="24" y="15"/>
                      <a:pt x="24" y="18"/>
                      <a:pt x="21" y="18"/>
                    </a:cubicBezTo>
                    <a:cubicBezTo>
                      <a:pt x="19" y="18"/>
                      <a:pt x="16" y="19"/>
                      <a:pt x="16" y="21"/>
                    </a:cubicBezTo>
                    <a:cubicBezTo>
                      <a:pt x="16" y="22"/>
                      <a:pt x="13" y="26"/>
                      <a:pt x="10" y="25"/>
                    </a:cubicBezTo>
                    <a:cubicBezTo>
                      <a:pt x="8" y="25"/>
                      <a:pt x="5" y="23"/>
                      <a:pt x="2" y="22"/>
                    </a:cubicBezTo>
                    <a:cubicBezTo>
                      <a:pt x="1" y="24"/>
                      <a:pt x="1" y="24"/>
                      <a:pt x="1" y="24"/>
                    </a:cubicBezTo>
                    <a:cubicBezTo>
                      <a:pt x="1" y="26"/>
                      <a:pt x="1" y="26"/>
                      <a:pt x="1" y="26"/>
                    </a:cubicBezTo>
                    <a:cubicBezTo>
                      <a:pt x="1" y="28"/>
                      <a:pt x="0" y="35"/>
                      <a:pt x="2" y="35"/>
                    </a:cubicBezTo>
                    <a:cubicBezTo>
                      <a:pt x="4" y="36"/>
                      <a:pt x="5" y="39"/>
                      <a:pt x="9" y="43"/>
                    </a:cubicBezTo>
                    <a:cubicBezTo>
                      <a:pt x="12" y="47"/>
                      <a:pt x="20" y="59"/>
                      <a:pt x="20" y="61"/>
                    </a:cubicBezTo>
                    <a:cubicBezTo>
                      <a:pt x="20" y="64"/>
                      <a:pt x="22" y="67"/>
                      <a:pt x="26" y="70"/>
                    </a:cubicBezTo>
                    <a:cubicBezTo>
                      <a:pt x="31" y="74"/>
                      <a:pt x="31" y="77"/>
                      <a:pt x="34" y="79"/>
                    </a:cubicBezTo>
                    <a:cubicBezTo>
                      <a:pt x="36" y="81"/>
                      <a:pt x="36" y="84"/>
                      <a:pt x="36" y="88"/>
                    </a:cubicBezTo>
                    <a:cubicBezTo>
                      <a:pt x="36" y="93"/>
                      <a:pt x="38" y="99"/>
                      <a:pt x="42" y="102"/>
                    </a:cubicBezTo>
                    <a:cubicBezTo>
                      <a:pt x="47" y="104"/>
                      <a:pt x="50" y="107"/>
                      <a:pt x="52" y="112"/>
                    </a:cubicBezTo>
                    <a:cubicBezTo>
                      <a:pt x="54" y="118"/>
                      <a:pt x="56" y="122"/>
                      <a:pt x="59" y="125"/>
                    </a:cubicBezTo>
                    <a:cubicBezTo>
                      <a:pt x="62" y="127"/>
                      <a:pt x="60" y="129"/>
                      <a:pt x="62" y="131"/>
                    </a:cubicBezTo>
                    <a:cubicBezTo>
                      <a:pt x="62" y="132"/>
                      <a:pt x="64" y="134"/>
                      <a:pt x="64" y="136"/>
                    </a:cubicBezTo>
                    <a:cubicBezTo>
                      <a:pt x="66" y="134"/>
                      <a:pt x="68" y="134"/>
                      <a:pt x="68" y="133"/>
                    </a:cubicBezTo>
                    <a:cubicBezTo>
                      <a:pt x="68" y="133"/>
                      <a:pt x="67" y="130"/>
                      <a:pt x="68" y="129"/>
                    </a:cubicBezTo>
                    <a:cubicBezTo>
                      <a:pt x="68" y="128"/>
                      <a:pt x="70" y="127"/>
                      <a:pt x="71" y="126"/>
                    </a:cubicBezTo>
                    <a:cubicBezTo>
                      <a:pt x="73" y="126"/>
                      <a:pt x="74" y="128"/>
                      <a:pt x="77" y="127"/>
                    </a:cubicBezTo>
                    <a:cubicBezTo>
                      <a:pt x="80" y="127"/>
                      <a:pt x="86" y="127"/>
                      <a:pt x="87" y="128"/>
                    </a:cubicBezTo>
                    <a:cubicBezTo>
                      <a:pt x="88" y="129"/>
                      <a:pt x="96" y="128"/>
                      <a:pt x="98" y="130"/>
                    </a:cubicBezTo>
                    <a:cubicBezTo>
                      <a:pt x="100" y="131"/>
                      <a:pt x="102" y="131"/>
                      <a:pt x="104" y="128"/>
                    </a:cubicBezTo>
                    <a:cubicBezTo>
                      <a:pt x="105" y="125"/>
                      <a:pt x="115" y="118"/>
                      <a:pt x="116" y="117"/>
                    </a:cubicBezTo>
                    <a:cubicBezTo>
                      <a:pt x="118" y="116"/>
                      <a:pt x="128" y="117"/>
                      <a:pt x="132" y="116"/>
                    </a:cubicBezTo>
                    <a:cubicBezTo>
                      <a:pt x="136" y="115"/>
                      <a:pt x="163" y="106"/>
                      <a:pt x="165" y="105"/>
                    </a:cubicBezTo>
                    <a:cubicBezTo>
                      <a:pt x="166" y="105"/>
                      <a:pt x="170" y="90"/>
                      <a:pt x="170" y="89"/>
                    </a:cubicBezTo>
                    <a:cubicBezTo>
                      <a:pt x="170" y="87"/>
                      <a:pt x="168" y="83"/>
                      <a:pt x="166" y="83"/>
                    </a:cubicBezTo>
                    <a:cubicBezTo>
                      <a:pt x="164" y="83"/>
                      <a:pt x="147" y="81"/>
                      <a:pt x="146" y="81"/>
                    </a:cubicBezTo>
                    <a:cubicBezTo>
                      <a:pt x="145" y="80"/>
                      <a:pt x="140" y="77"/>
                      <a:pt x="140" y="72"/>
                    </a:cubicBezTo>
                    <a:cubicBezTo>
                      <a:pt x="138" y="71"/>
                      <a:pt x="137" y="69"/>
                      <a:pt x="136" y="67"/>
                    </a:cubicBezTo>
                    <a:cubicBezTo>
                      <a:pt x="134" y="67"/>
                      <a:pt x="131" y="67"/>
                      <a:pt x="130" y="62"/>
                    </a:cubicBezTo>
                    <a:cubicBezTo>
                      <a:pt x="128" y="61"/>
                      <a:pt x="124" y="55"/>
                      <a:pt x="125" y="54"/>
                    </a:cubicBezTo>
                    <a:cubicBezTo>
                      <a:pt x="127" y="52"/>
                      <a:pt x="124" y="47"/>
                      <a:pt x="122" y="45"/>
                    </a:cubicBezTo>
                    <a:cubicBezTo>
                      <a:pt x="119" y="42"/>
                      <a:pt x="114" y="38"/>
                      <a:pt x="113" y="35"/>
                    </a:cubicBezTo>
                    <a:cubicBezTo>
                      <a:pt x="113" y="35"/>
                      <a:pt x="113" y="33"/>
                      <a:pt x="112" y="32"/>
                    </a:cubicBezTo>
                    <a:cubicBezTo>
                      <a:pt x="106" y="32"/>
                      <a:pt x="106" y="32"/>
                      <a:pt x="106" y="32"/>
                    </a:cubicBezTo>
                    <a:lnTo>
                      <a:pt x="102" y="2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5" name="Freeform 91">
                <a:extLst>
                  <a:ext uri="{FF2B5EF4-FFF2-40B4-BE49-F238E27FC236}">
                    <a16:creationId xmlns:a16="http://schemas.microsoft.com/office/drawing/2014/main" id="{DF6C08B4-317D-4F73-8046-0A2E6A9F4882}"/>
                  </a:ext>
                </a:extLst>
              </p:cNvPr>
              <p:cNvSpPr>
                <a:spLocks/>
              </p:cNvSpPr>
              <p:nvPr/>
            </p:nvSpPr>
            <p:spPr bwMode="auto">
              <a:xfrm>
                <a:off x="5877070" y="3609238"/>
                <a:ext cx="150567" cy="165624"/>
              </a:xfrm>
              <a:custGeom>
                <a:avLst/>
                <a:gdLst>
                  <a:gd name="T0" fmla="*/ 32 w 65"/>
                  <a:gd name="T1" fmla="*/ 2 h 72"/>
                  <a:gd name="T2" fmla="*/ 32 w 65"/>
                  <a:gd name="T3" fmla="*/ 8 h 72"/>
                  <a:gd name="T4" fmla="*/ 27 w 65"/>
                  <a:gd name="T5" fmla="*/ 14 h 72"/>
                  <a:gd name="T6" fmla="*/ 24 w 65"/>
                  <a:gd name="T7" fmla="*/ 21 h 72"/>
                  <a:gd name="T8" fmla="*/ 26 w 65"/>
                  <a:gd name="T9" fmla="*/ 21 h 72"/>
                  <a:gd name="T10" fmla="*/ 30 w 65"/>
                  <a:gd name="T11" fmla="*/ 27 h 72"/>
                  <a:gd name="T12" fmla="*/ 25 w 65"/>
                  <a:gd name="T13" fmla="*/ 43 h 72"/>
                  <a:gd name="T14" fmla="*/ 0 w 65"/>
                  <a:gd name="T15" fmla="*/ 52 h 72"/>
                  <a:gd name="T16" fmla="*/ 10 w 65"/>
                  <a:gd name="T17" fmla="*/ 72 h 72"/>
                  <a:gd name="T18" fmla="*/ 12 w 65"/>
                  <a:gd name="T19" fmla="*/ 71 h 72"/>
                  <a:gd name="T20" fmla="*/ 25 w 65"/>
                  <a:gd name="T21" fmla="*/ 69 h 72"/>
                  <a:gd name="T22" fmla="*/ 28 w 65"/>
                  <a:gd name="T23" fmla="*/ 63 h 72"/>
                  <a:gd name="T24" fmla="*/ 37 w 65"/>
                  <a:gd name="T25" fmla="*/ 61 h 72"/>
                  <a:gd name="T26" fmla="*/ 42 w 65"/>
                  <a:gd name="T27" fmla="*/ 54 h 72"/>
                  <a:gd name="T28" fmla="*/ 47 w 65"/>
                  <a:gd name="T29" fmla="*/ 51 h 72"/>
                  <a:gd name="T30" fmla="*/ 50 w 65"/>
                  <a:gd name="T31" fmla="*/ 40 h 72"/>
                  <a:gd name="T32" fmla="*/ 56 w 65"/>
                  <a:gd name="T33" fmla="*/ 36 h 72"/>
                  <a:gd name="T34" fmla="*/ 63 w 65"/>
                  <a:gd name="T35" fmla="*/ 26 h 72"/>
                  <a:gd name="T36" fmla="*/ 62 w 65"/>
                  <a:gd name="T37" fmla="*/ 22 h 72"/>
                  <a:gd name="T38" fmla="*/ 56 w 65"/>
                  <a:gd name="T39" fmla="*/ 14 h 72"/>
                  <a:gd name="T40" fmla="*/ 42 w 65"/>
                  <a:gd name="T41" fmla="*/ 9 h 72"/>
                  <a:gd name="T42" fmla="*/ 38 w 65"/>
                  <a:gd name="T43" fmla="*/ 0 h 72"/>
                  <a:gd name="T44" fmla="*/ 35 w 65"/>
                  <a:gd name="T45" fmla="*/ 2 h 72"/>
                  <a:gd name="T46" fmla="*/ 32 w 65"/>
                  <a:gd name="T4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32" y="2"/>
                    </a:moveTo>
                    <a:cubicBezTo>
                      <a:pt x="32" y="8"/>
                      <a:pt x="32" y="8"/>
                      <a:pt x="32" y="8"/>
                    </a:cubicBezTo>
                    <a:cubicBezTo>
                      <a:pt x="27" y="14"/>
                      <a:pt x="27" y="14"/>
                      <a:pt x="27" y="14"/>
                    </a:cubicBezTo>
                    <a:cubicBezTo>
                      <a:pt x="24" y="21"/>
                      <a:pt x="24" y="21"/>
                      <a:pt x="24" y="21"/>
                    </a:cubicBezTo>
                    <a:cubicBezTo>
                      <a:pt x="25" y="21"/>
                      <a:pt x="26" y="21"/>
                      <a:pt x="26" y="21"/>
                    </a:cubicBezTo>
                    <a:cubicBezTo>
                      <a:pt x="28" y="21"/>
                      <a:pt x="30" y="25"/>
                      <a:pt x="30" y="27"/>
                    </a:cubicBezTo>
                    <a:cubicBezTo>
                      <a:pt x="30" y="28"/>
                      <a:pt x="26" y="43"/>
                      <a:pt x="25" y="43"/>
                    </a:cubicBezTo>
                    <a:cubicBezTo>
                      <a:pt x="24" y="44"/>
                      <a:pt x="9" y="49"/>
                      <a:pt x="0" y="52"/>
                    </a:cubicBezTo>
                    <a:cubicBezTo>
                      <a:pt x="2" y="56"/>
                      <a:pt x="6" y="65"/>
                      <a:pt x="10" y="72"/>
                    </a:cubicBezTo>
                    <a:cubicBezTo>
                      <a:pt x="10" y="72"/>
                      <a:pt x="11" y="72"/>
                      <a:pt x="12" y="71"/>
                    </a:cubicBezTo>
                    <a:cubicBezTo>
                      <a:pt x="16" y="68"/>
                      <a:pt x="21" y="70"/>
                      <a:pt x="25" y="69"/>
                    </a:cubicBezTo>
                    <a:cubicBezTo>
                      <a:pt x="28" y="68"/>
                      <a:pt x="25" y="65"/>
                      <a:pt x="28" y="63"/>
                    </a:cubicBezTo>
                    <a:cubicBezTo>
                      <a:pt x="31" y="60"/>
                      <a:pt x="35" y="62"/>
                      <a:pt x="37" y="61"/>
                    </a:cubicBezTo>
                    <a:cubicBezTo>
                      <a:pt x="38" y="60"/>
                      <a:pt x="39" y="55"/>
                      <a:pt x="42" y="54"/>
                    </a:cubicBezTo>
                    <a:cubicBezTo>
                      <a:pt x="45" y="53"/>
                      <a:pt x="47" y="53"/>
                      <a:pt x="47" y="51"/>
                    </a:cubicBezTo>
                    <a:cubicBezTo>
                      <a:pt x="47" y="49"/>
                      <a:pt x="47" y="41"/>
                      <a:pt x="50" y="40"/>
                    </a:cubicBezTo>
                    <a:cubicBezTo>
                      <a:pt x="52" y="40"/>
                      <a:pt x="56" y="37"/>
                      <a:pt x="56" y="36"/>
                    </a:cubicBezTo>
                    <a:cubicBezTo>
                      <a:pt x="56" y="34"/>
                      <a:pt x="61" y="29"/>
                      <a:pt x="63" y="26"/>
                    </a:cubicBezTo>
                    <a:cubicBezTo>
                      <a:pt x="65" y="24"/>
                      <a:pt x="65" y="22"/>
                      <a:pt x="62" y="22"/>
                    </a:cubicBezTo>
                    <a:cubicBezTo>
                      <a:pt x="60" y="22"/>
                      <a:pt x="57" y="15"/>
                      <a:pt x="56" y="14"/>
                    </a:cubicBezTo>
                    <a:cubicBezTo>
                      <a:pt x="55" y="12"/>
                      <a:pt x="48" y="13"/>
                      <a:pt x="42" y="9"/>
                    </a:cubicBezTo>
                    <a:cubicBezTo>
                      <a:pt x="40" y="7"/>
                      <a:pt x="39" y="3"/>
                      <a:pt x="38" y="0"/>
                    </a:cubicBezTo>
                    <a:cubicBezTo>
                      <a:pt x="35" y="2"/>
                      <a:pt x="35" y="2"/>
                      <a:pt x="35" y="2"/>
                    </a:cubicBezTo>
                    <a:lnTo>
                      <a:pt x="32" y="2"/>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6" name="Freeform 92">
                <a:extLst>
                  <a:ext uri="{FF2B5EF4-FFF2-40B4-BE49-F238E27FC236}">
                    <a16:creationId xmlns:a16="http://schemas.microsoft.com/office/drawing/2014/main" id="{052F22A9-7841-4204-A51F-76640142C51A}"/>
                  </a:ext>
                </a:extLst>
              </p:cNvPr>
              <p:cNvSpPr>
                <a:spLocks/>
              </p:cNvSpPr>
              <p:nvPr/>
            </p:nvSpPr>
            <p:spPr bwMode="auto">
              <a:xfrm>
                <a:off x="5854485" y="3587908"/>
                <a:ext cx="20076" cy="32623"/>
              </a:xfrm>
              <a:custGeom>
                <a:avLst/>
                <a:gdLst>
                  <a:gd name="T0" fmla="*/ 6 w 9"/>
                  <a:gd name="T1" fmla="*/ 14 h 14"/>
                  <a:gd name="T2" fmla="*/ 6 w 9"/>
                  <a:gd name="T3" fmla="*/ 12 h 14"/>
                  <a:gd name="T4" fmla="*/ 5 w 9"/>
                  <a:gd name="T5" fmla="*/ 1 h 14"/>
                  <a:gd name="T6" fmla="*/ 0 w 9"/>
                  <a:gd name="T7" fmla="*/ 9 h 14"/>
                  <a:gd name="T8" fmla="*/ 0 w 9"/>
                  <a:gd name="T9" fmla="*/ 9 h 14"/>
                  <a:gd name="T10" fmla="*/ 6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6" y="14"/>
                    </a:moveTo>
                    <a:cubicBezTo>
                      <a:pt x="6" y="13"/>
                      <a:pt x="6" y="12"/>
                      <a:pt x="6" y="12"/>
                    </a:cubicBezTo>
                    <a:cubicBezTo>
                      <a:pt x="8" y="9"/>
                      <a:pt x="9" y="2"/>
                      <a:pt x="5" y="1"/>
                    </a:cubicBezTo>
                    <a:cubicBezTo>
                      <a:pt x="2" y="0"/>
                      <a:pt x="0" y="7"/>
                      <a:pt x="0" y="9"/>
                    </a:cubicBezTo>
                    <a:cubicBezTo>
                      <a:pt x="0" y="9"/>
                      <a:pt x="0" y="9"/>
                      <a:pt x="0" y="9"/>
                    </a:cubicBezTo>
                    <a:cubicBezTo>
                      <a:pt x="1" y="14"/>
                      <a:pt x="4" y="14"/>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7" name="Freeform 93">
                <a:extLst>
                  <a:ext uri="{FF2B5EF4-FFF2-40B4-BE49-F238E27FC236}">
                    <a16:creationId xmlns:a16="http://schemas.microsoft.com/office/drawing/2014/main" id="{6A535125-5DB5-4A2E-8311-CA830F2F5E31}"/>
                  </a:ext>
                </a:extLst>
              </p:cNvPr>
              <p:cNvSpPr>
                <a:spLocks/>
              </p:cNvSpPr>
              <p:nvPr/>
            </p:nvSpPr>
            <p:spPr bwMode="auto">
              <a:xfrm>
                <a:off x="5877070" y="3586653"/>
                <a:ext cx="87831" cy="71519"/>
              </a:xfrm>
              <a:custGeom>
                <a:avLst/>
                <a:gdLst>
                  <a:gd name="T0" fmla="*/ 6 w 38"/>
                  <a:gd name="T1" fmla="*/ 29 h 31"/>
                  <a:gd name="T2" fmla="*/ 24 w 38"/>
                  <a:gd name="T3" fmla="*/ 31 h 31"/>
                  <a:gd name="T4" fmla="*/ 27 w 38"/>
                  <a:gd name="T5" fmla="*/ 24 h 31"/>
                  <a:gd name="T6" fmla="*/ 32 w 38"/>
                  <a:gd name="T7" fmla="*/ 18 h 31"/>
                  <a:gd name="T8" fmla="*/ 32 w 38"/>
                  <a:gd name="T9" fmla="*/ 12 h 31"/>
                  <a:gd name="T10" fmla="*/ 35 w 38"/>
                  <a:gd name="T11" fmla="*/ 12 h 31"/>
                  <a:gd name="T12" fmla="*/ 38 w 38"/>
                  <a:gd name="T13" fmla="*/ 10 h 31"/>
                  <a:gd name="T14" fmla="*/ 36 w 38"/>
                  <a:gd name="T15" fmla="*/ 0 h 31"/>
                  <a:gd name="T16" fmla="*/ 26 w 38"/>
                  <a:gd name="T17" fmla="*/ 11 h 31"/>
                  <a:gd name="T18" fmla="*/ 11 w 38"/>
                  <a:gd name="T19" fmla="*/ 18 h 31"/>
                  <a:gd name="T20" fmla="*/ 1 w 38"/>
                  <a:gd name="T21" fmla="*/ 20 h 31"/>
                  <a:gd name="T22" fmla="*/ 0 w 38"/>
                  <a:gd name="T23" fmla="*/ 20 h 31"/>
                  <a:gd name="T24" fmla="*/ 6 w 3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1">
                    <a:moveTo>
                      <a:pt x="6" y="29"/>
                    </a:moveTo>
                    <a:cubicBezTo>
                      <a:pt x="7" y="29"/>
                      <a:pt x="19" y="31"/>
                      <a:pt x="24" y="31"/>
                    </a:cubicBezTo>
                    <a:cubicBezTo>
                      <a:pt x="27" y="24"/>
                      <a:pt x="27" y="24"/>
                      <a:pt x="27" y="24"/>
                    </a:cubicBezTo>
                    <a:cubicBezTo>
                      <a:pt x="32" y="18"/>
                      <a:pt x="32" y="18"/>
                      <a:pt x="32" y="18"/>
                    </a:cubicBezTo>
                    <a:cubicBezTo>
                      <a:pt x="32" y="12"/>
                      <a:pt x="32" y="12"/>
                      <a:pt x="32" y="12"/>
                    </a:cubicBezTo>
                    <a:cubicBezTo>
                      <a:pt x="35" y="12"/>
                      <a:pt x="35" y="12"/>
                      <a:pt x="35" y="12"/>
                    </a:cubicBezTo>
                    <a:cubicBezTo>
                      <a:pt x="38" y="10"/>
                      <a:pt x="38" y="10"/>
                      <a:pt x="38" y="10"/>
                    </a:cubicBezTo>
                    <a:cubicBezTo>
                      <a:pt x="37" y="5"/>
                      <a:pt x="37" y="0"/>
                      <a:pt x="36" y="0"/>
                    </a:cubicBezTo>
                    <a:cubicBezTo>
                      <a:pt x="34" y="0"/>
                      <a:pt x="28" y="6"/>
                      <a:pt x="26" y="11"/>
                    </a:cubicBezTo>
                    <a:cubicBezTo>
                      <a:pt x="24" y="15"/>
                      <a:pt x="17" y="19"/>
                      <a:pt x="11" y="18"/>
                    </a:cubicBezTo>
                    <a:cubicBezTo>
                      <a:pt x="5" y="17"/>
                      <a:pt x="3" y="19"/>
                      <a:pt x="1" y="20"/>
                    </a:cubicBezTo>
                    <a:cubicBezTo>
                      <a:pt x="1" y="21"/>
                      <a:pt x="0" y="21"/>
                      <a:pt x="0" y="20"/>
                    </a:cubicBezTo>
                    <a:cubicBezTo>
                      <a:pt x="0" y="25"/>
                      <a:pt x="5" y="28"/>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8" name="Freeform 94">
                <a:extLst>
                  <a:ext uri="{FF2B5EF4-FFF2-40B4-BE49-F238E27FC236}">
                    <a16:creationId xmlns:a16="http://schemas.microsoft.com/office/drawing/2014/main" id="{F28E06A1-1ED9-475E-A10B-1ACE2AD48C5E}"/>
                  </a:ext>
                </a:extLst>
              </p:cNvPr>
              <p:cNvSpPr>
                <a:spLocks noEditPoints="1"/>
              </p:cNvSpPr>
              <p:nvPr/>
            </p:nvSpPr>
            <p:spPr bwMode="auto">
              <a:xfrm>
                <a:off x="6752869" y="3964326"/>
                <a:ext cx="360106" cy="112925"/>
              </a:xfrm>
              <a:custGeom>
                <a:avLst/>
                <a:gdLst>
                  <a:gd name="T0" fmla="*/ 28 w 156"/>
                  <a:gd name="T1" fmla="*/ 18 h 49"/>
                  <a:gd name="T2" fmla="*/ 22 w 156"/>
                  <a:gd name="T3" fmla="*/ 9 h 49"/>
                  <a:gd name="T4" fmla="*/ 18 w 156"/>
                  <a:gd name="T5" fmla="*/ 5 h 49"/>
                  <a:gd name="T6" fmla="*/ 17 w 156"/>
                  <a:gd name="T7" fmla="*/ 4 h 49"/>
                  <a:gd name="T8" fmla="*/ 15 w 156"/>
                  <a:gd name="T9" fmla="*/ 7 h 49"/>
                  <a:gd name="T10" fmla="*/ 8 w 156"/>
                  <a:gd name="T11" fmla="*/ 7 h 49"/>
                  <a:gd name="T12" fmla="*/ 4 w 156"/>
                  <a:gd name="T13" fmla="*/ 2 h 49"/>
                  <a:gd name="T14" fmla="*/ 0 w 156"/>
                  <a:gd name="T15" fmla="*/ 2 h 49"/>
                  <a:gd name="T16" fmla="*/ 2 w 156"/>
                  <a:gd name="T17" fmla="*/ 14 h 49"/>
                  <a:gd name="T18" fmla="*/ 10 w 156"/>
                  <a:gd name="T19" fmla="*/ 29 h 49"/>
                  <a:gd name="T20" fmla="*/ 18 w 156"/>
                  <a:gd name="T21" fmla="*/ 37 h 49"/>
                  <a:gd name="T22" fmla="*/ 33 w 156"/>
                  <a:gd name="T23" fmla="*/ 45 h 49"/>
                  <a:gd name="T24" fmla="*/ 28 w 156"/>
                  <a:gd name="T25" fmla="*/ 33 h 49"/>
                  <a:gd name="T26" fmla="*/ 28 w 156"/>
                  <a:gd name="T27" fmla="*/ 18 h 49"/>
                  <a:gd name="T28" fmla="*/ 149 w 156"/>
                  <a:gd name="T29" fmla="*/ 9 h 49"/>
                  <a:gd name="T30" fmla="*/ 142 w 156"/>
                  <a:gd name="T31" fmla="*/ 7 h 49"/>
                  <a:gd name="T32" fmla="*/ 135 w 156"/>
                  <a:gd name="T33" fmla="*/ 0 h 49"/>
                  <a:gd name="T34" fmla="*/ 129 w 156"/>
                  <a:gd name="T35" fmla="*/ 9 h 49"/>
                  <a:gd name="T36" fmla="*/ 124 w 156"/>
                  <a:gd name="T37" fmla="*/ 14 h 49"/>
                  <a:gd name="T38" fmla="*/ 122 w 156"/>
                  <a:gd name="T39" fmla="*/ 16 h 49"/>
                  <a:gd name="T40" fmla="*/ 123 w 156"/>
                  <a:gd name="T41" fmla="*/ 21 h 49"/>
                  <a:gd name="T42" fmla="*/ 117 w 156"/>
                  <a:gd name="T43" fmla="*/ 23 h 49"/>
                  <a:gd name="T44" fmla="*/ 113 w 156"/>
                  <a:gd name="T45" fmla="*/ 17 h 49"/>
                  <a:gd name="T46" fmla="*/ 113 w 156"/>
                  <a:gd name="T47" fmla="*/ 17 h 49"/>
                  <a:gd name="T48" fmla="*/ 106 w 156"/>
                  <a:gd name="T49" fmla="*/ 28 h 49"/>
                  <a:gd name="T50" fmla="*/ 94 w 156"/>
                  <a:gd name="T51" fmla="*/ 32 h 49"/>
                  <a:gd name="T52" fmla="*/ 89 w 156"/>
                  <a:gd name="T53" fmla="*/ 42 h 49"/>
                  <a:gd name="T54" fmla="*/ 77 w 156"/>
                  <a:gd name="T55" fmla="*/ 39 h 49"/>
                  <a:gd name="T56" fmla="*/ 79 w 156"/>
                  <a:gd name="T57" fmla="*/ 44 h 49"/>
                  <a:gd name="T58" fmla="*/ 86 w 156"/>
                  <a:gd name="T59" fmla="*/ 48 h 49"/>
                  <a:gd name="T60" fmla="*/ 96 w 156"/>
                  <a:gd name="T61" fmla="*/ 47 h 49"/>
                  <a:gd name="T62" fmla="*/ 105 w 156"/>
                  <a:gd name="T63" fmla="*/ 43 h 49"/>
                  <a:gd name="T64" fmla="*/ 112 w 156"/>
                  <a:gd name="T65" fmla="*/ 45 h 49"/>
                  <a:gd name="T66" fmla="*/ 119 w 156"/>
                  <a:gd name="T67" fmla="*/ 40 h 49"/>
                  <a:gd name="T68" fmla="*/ 122 w 156"/>
                  <a:gd name="T69" fmla="*/ 32 h 49"/>
                  <a:gd name="T70" fmla="*/ 126 w 156"/>
                  <a:gd name="T71" fmla="*/ 25 h 49"/>
                  <a:gd name="T72" fmla="*/ 139 w 156"/>
                  <a:gd name="T73" fmla="*/ 20 h 49"/>
                  <a:gd name="T74" fmla="*/ 143 w 156"/>
                  <a:gd name="T75" fmla="*/ 21 h 49"/>
                  <a:gd name="T76" fmla="*/ 148 w 156"/>
                  <a:gd name="T77" fmla="*/ 16 h 49"/>
                  <a:gd name="T78" fmla="*/ 155 w 156"/>
                  <a:gd name="T79" fmla="*/ 13 h 49"/>
                  <a:gd name="T80" fmla="*/ 149 w 156"/>
                  <a:gd name="T81"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49">
                    <a:moveTo>
                      <a:pt x="28" y="18"/>
                    </a:moveTo>
                    <a:cubicBezTo>
                      <a:pt x="28" y="12"/>
                      <a:pt x="23" y="13"/>
                      <a:pt x="22" y="9"/>
                    </a:cubicBezTo>
                    <a:cubicBezTo>
                      <a:pt x="20" y="6"/>
                      <a:pt x="18" y="8"/>
                      <a:pt x="18" y="5"/>
                    </a:cubicBezTo>
                    <a:cubicBezTo>
                      <a:pt x="18" y="5"/>
                      <a:pt x="17" y="5"/>
                      <a:pt x="17" y="4"/>
                    </a:cubicBezTo>
                    <a:cubicBezTo>
                      <a:pt x="14" y="5"/>
                      <a:pt x="15" y="7"/>
                      <a:pt x="15" y="7"/>
                    </a:cubicBezTo>
                    <a:cubicBezTo>
                      <a:pt x="14" y="8"/>
                      <a:pt x="8" y="8"/>
                      <a:pt x="8" y="7"/>
                    </a:cubicBezTo>
                    <a:cubicBezTo>
                      <a:pt x="8" y="5"/>
                      <a:pt x="7" y="2"/>
                      <a:pt x="4" y="2"/>
                    </a:cubicBezTo>
                    <a:cubicBezTo>
                      <a:pt x="3" y="2"/>
                      <a:pt x="1" y="1"/>
                      <a:pt x="0" y="2"/>
                    </a:cubicBezTo>
                    <a:cubicBezTo>
                      <a:pt x="2" y="6"/>
                      <a:pt x="2" y="10"/>
                      <a:pt x="2" y="14"/>
                    </a:cubicBezTo>
                    <a:cubicBezTo>
                      <a:pt x="2" y="19"/>
                      <a:pt x="9" y="26"/>
                      <a:pt x="10" y="29"/>
                    </a:cubicBezTo>
                    <a:cubicBezTo>
                      <a:pt x="11" y="32"/>
                      <a:pt x="13" y="33"/>
                      <a:pt x="18" y="37"/>
                    </a:cubicBezTo>
                    <a:cubicBezTo>
                      <a:pt x="22" y="40"/>
                      <a:pt x="32" y="45"/>
                      <a:pt x="33" y="45"/>
                    </a:cubicBezTo>
                    <a:cubicBezTo>
                      <a:pt x="35" y="44"/>
                      <a:pt x="31" y="36"/>
                      <a:pt x="28" y="33"/>
                    </a:cubicBezTo>
                    <a:cubicBezTo>
                      <a:pt x="25" y="30"/>
                      <a:pt x="28" y="23"/>
                      <a:pt x="28" y="18"/>
                    </a:cubicBezTo>
                    <a:close/>
                    <a:moveTo>
                      <a:pt x="149" y="9"/>
                    </a:moveTo>
                    <a:cubicBezTo>
                      <a:pt x="147" y="9"/>
                      <a:pt x="142" y="9"/>
                      <a:pt x="142" y="7"/>
                    </a:cubicBezTo>
                    <a:cubicBezTo>
                      <a:pt x="142" y="4"/>
                      <a:pt x="138" y="0"/>
                      <a:pt x="135" y="0"/>
                    </a:cubicBezTo>
                    <a:cubicBezTo>
                      <a:pt x="132" y="0"/>
                      <a:pt x="129" y="6"/>
                      <a:pt x="129" y="9"/>
                    </a:cubicBezTo>
                    <a:cubicBezTo>
                      <a:pt x="128" y="11"/>
                      <a:pt x="124" y="11"/>
                      <a:pt x="124" y="14"/>
                    </a:cubicBezTo>
                    <a:cubicBezTo>
                      <a:pt x="124" y="15"/>
                      <a:pt x="124" y="16"/>
                      <a:pt x="122" y="16"/>
                    </a:cubicBezTo>
                    <a:cubicBezTo>
                      <a:pt x="123" y="19"/>
                      <a:pt x="124" y="21"/>
                      <a:pt x="123" y="21"/>
                    </a:cubicBezTo>
                    <a:cubicBezTo>
                      <a:pt x="121" y="20"/>
                      <a:pt x="120" y="23"/>
                      <a:pt x="117" y="23"/>
                    </a:cubicBezTo>
                    <a:cubicBezTo>
                      <a:pt x="116" y="23"/>
                      <a:pt x="115" y="20"/>
                      <a:pt x="113" y="17"/>
                    </a:cubicBezTo>
                    <a:cubicBezTo>
                      <a:pt x="113" y="17"/>
                      <a:pt x="113" y="17"/>
                      <a:pt x="113" y="17"/>
                    </a:cubicBezTo>
                    <a:cubicBezTo>
                      <a:pt x="111" y="17"/>
                      <a:pt x="107" y="24"/>
                      <a:pt x="106" y="28"/>
                    </a:cubicBezTo>
                    <a:cubicBezTo>
                      <a:pt x="105" y="33"/>
                      <a:pt x="100" y="31"/>
                      <a:pt x="94" y="32"/>
                    </a:cubicBezTo>
                    <a:cubicBezTo>
                      <a:pt x="88" y="32"/>
                      <a:pt x="90" y="39"/>
                      <a:pt x="89" y="42"/>
                    </a:cubicBezTo>
                    <a:cubicBezTo>
                      <a:pt x="88" y="45"/>
                      <a:pt x="80" y="40"/>
                      <a:pt x="77" y="39"/>
                    </a:cubicBezTo>
                    <a:cubicBezTo>
                      <a:pt x="77" y="42"/>
                      <a:pt x="78" y="44"/>
                      <a:pt x="79" y="44"/>
                    </a:cubicBezTo>
                    <a:cubicBezTo>
                      <a:pt x="81" y="44"/>
                      <a:pt x="84" y="49"/>
                      <a:pt x="86" y="48"/>
                    </a:cubicBezTo>
                    <a:cubicBezTo>
                      <a:pt x="88" y="46"/>
                      <a:pt x="94" y="48"/>
                      <a:pt x="96" y="47"/>
                    </a:cubicBezTo>
                    <a:cubicBezTo>
                      <a:pt x="99" y="46"/>
                      <a:pt x="100" y="43"/>
                      <a:pt x="105" y="43"/>
                    </a:cubicBezTo>
                    <a:cubicBezTo>
                      <a:pt x="109" y="43"/>
                      <a:pt x="107" y="47"/>
                      <a:pt x="112" y="45"/>
                    </a:cubicBezTo>
                    <a:cubicBezTo>
                      <a:pt x="117" y="42"/>
                      <a:pt x="120" y="44"/>
                      <a:pt x="119" y="40"/>
                    </a:cubicBezTo>
                    <a:cubicBezTo>
                      <a:pt x="119" y="36"/>
                      <a:pt x="122" y="36"/>
                      <a:pt x="122" y="32"/>
                    </a:cubicBezTo>
                    <a:cubicBezTo>
                      <a:pt x="121" y="29"/>
                      <a:pt x="127" y="31"/>
                      <a:pt x="126" y="25"/>
                    </a:cubicBezTo>
                    <a:cubicBezTo>
                      <a:pt x="126" y="19"/>
                      <a:pt x="135" y="20"/>
                      <a:pt x="139" y="20"/>
                    </a:cubicBezTo>
                    <a:cubicBezTo>
                      <a:pt x="140" y="20"/>
                      <a:pt x="141" y="20"/>
                      <a:pt x="143" y="21"/>
                    </a:cubicBezTo>
                    <a:cubicBezTo>
                      <a:pt x="145" y="20"/>
                      <a:pt x="149" y="18"/>
                      <a:pt x="148" y="16"/>
                    </a:cubicBezTo>
                    <a:cubicBezTo>
                      <a:pt x="145" y="14"/>
                      <a:pt x="154" y="16"/>
                      <a:pt x="155" y="13"/>
                    </a:cubicBezTo>
                    <a:cubicBezTo>
                      <a:pt x="156" y="10"/>
                      <a:pt x="152" y="8"/>
                      <a:pt x="149"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99" name="Freeform 95">
                <a:extLst>
                  <a:ext uri="{FF2B5EF4-FFF2-40B4-BE49-F238E27FC236}">
                    <a16:creationId xmlns:a16="http://schemas.microsoft.com/office/drawing/2014/main" id="{685D9F58-FC5E-4133-8E8A-4B83622C7A34}"/>
                  </a:ext>
                </a:extLst>
              </p:cNvPr>
              <p:cNvSpPr>
                <a:spLocks/>
              </p:cNvSpPr>
              <p:nvPr/>
            </p:nvSpPr>
            <p:spPr bwMode="auto">
              <a:xfrm>
                <a:off x="7013852" y="4000713"/>
                <a:ext cx="25095" cy="16311"/>
              </a:xfrm>
              <a:custGeom>
                <a:avLst/>
                <a:gdLst>
                  <a:gd name="T0" fmla="*/ 4 w 11"/>
                  <a:gd name="T1" fmla="*/ 7 h 7"/>
                  <a:gd name="T2" fmla="*/ 10 w 11"/>
                  <a:gd name="T3" fmla="*/ 5 h 7"/>
                  <a:gd name="T4" fmla="*/ 9 w 11"/>
                  <a:gd name="T5" fmla="*/ 0 h 7"/>
                  <a:gd name="T6" fmla="*/ 6 w 11"/>
                  <a:gd name="T7" fmla="*/ 2 h 7"/>
                  <a:gd name="T8" fmla="*/ 0 w 11"/>
                  <a:gd name="T9" fmla="*/ 1 h 7"/>
                  <a:gd name="T10" fmla="*/ 4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4" y="7"/>
                    </a:moveTo>
                    <a:cubicBezTo>
                      <a:pt x="7" y="7"/>
                      <a:pt x="8" y="4"/>
                      <a:pt x="10" y="5"/>
                    </a:cubicBezTo>
                    <a:cubicBezTo>
                      <a:pt x="11" y="5"/>
                      <a:pt x="10" y="3"/>
                      <a:pt x="9" y="0"/>
                    </a:cubicBezTo>
                    <a:cubicBezTo>
                      <a:pt x="8" y="1"/>
                      <a:pt x="6" y="1"/>
                      <a:pt x="6" y="2"/>
                    </a:cubicBezTo>
                    <a:cubicBezTo>
                      <a:pt x="6" y="4"/>
                      <a:pt x="2" y="1"/>
                      <a:pt x="0" y="1"/>
                    </a:cubicBezTo>
                    <a:cubicBezTo>
                      <a:pt x="2" y="4"/>
                      <a:pt x="3" y="7"/>
                      <a:pt x="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0" name="Freeform 96">
                <a:extLst>
                  <a:ext uri="{FF2B5EF4-FFF2-40B4-BE49-F238E27FC236}">
                    <a16:creationId xmlns:a16="http://schemas.microsoft.com/office/drawing/2014/main" id="{F0921AF9-53BF-4227-B542-E904D451499E}"/>
                  </a:ext>
                </a:extLst>
              </p:cNvPr>
              <p:cNvSpPr>
                <a:spLocks/>
              </p:cNvSpPr>
              <p:nvPr/>
            </p:nvSpPr>
            <p:spPr bwMode="auto">
              <a:xfrm>
                <a:off x="5632399" y="3353274"/>
                <a:ext cx="181935" cy="178171"/>
              </a:xfrm>
              <a:custGeom>
                <a:avLst/>
                <a:gdLst>
                  <a:gd name="T0" fmla="*/ 66 w 79"/>
                  <a:gd name="T1" fmla="*/ 69 h 77"/>
                  <a:gd name="T2" fmla="*/ 70 w 79"/>
                  <a:gd name="T3" fmla="*/ 66 h 77"/>
                  <a:gd name="T4" fmla="*/ 75 w 79"/>
                  <a:gd name="T5" fmla="*/ 69 h 77"/>
                  <a:gd name="T6" fmla="*/ 79 w 79"/>
                  <a:gd name="T7" fmla="*/ 68 h 77"/>
                  <a:gd name="T8" fmla="*/ 74 w 79"/>
                  <a:gd name="T9" fmla="*/ 61 h 77"/>
                  <a:gd name="T10" fmla="*/ 71 w 79"/>
                  <a:gd name="T11" fmla="*/ 56 h 77"/>
                  <a:gd name="T12" fmla="*/ 72 w 79"/>
                  <a:gd name="T13" fmla="*/ 50 h 77"/>
                  <a:gd name="T14" fmla="*/ 68 w 79"/>
                  <a:gd name="T15" fmla="*/ 46 h 77"/>
                  <a:gd name="T16" fmla="*/ 59 w 79"/>
                  <a:gd name="T17" fmla="*/ 40 h 77"/>
                  <a:gd name="T18" fmla="*/ 56 w 79"/>
                  <a:gd name="T19" fmla="*/ 35 h 77"/>
                  <a:gd name="T20" fmla="*/ 55 w 79"/>
                  <a:gd name="T21" fmla="*/ 28 h 77"/>
                  <a:gd name="T22" fmla="*/ 58 w 79"/>
                  <a:gd name="T23" fmla="*/ 22 h 77"/>
                  <a:gd name="T24" fmla="*/ 59 w 79"/>
                  <a:gd name="T25" fmla="*/ 17 h 77"/>
                  <a:gd name="T26" fmla="*/ 56 w 79"/>
                  <a:gd name="T27" fmla="*/ 14 h 77"/>
                  <a:gd name="T28" fmla="*/ 51 w 79"/>
                  <a:gd name="T29" fmla="*/ 9 h 77"/>
                  <a:gd name="T30" fmla="*/ 48 w 79"/>
                  <a:gd name="T31" fmla="*/ 3 h 77"/>
                  <a:gd name="T32" fmla="*/ 40 w 79"/>
                  <a:gd name="T33" fmla="*/ 1 h 77"/>
                  <a:gd name="T34" fmla="*/ 33 w 79"/>
                  <a:gd name="T35" fmla="*/ 0 h 77"/>
                  <a:gd name="T36" fmla="*/ 29 w 79"/>
                  <a:gd name="T37" fmla="*/ 3 h 77"/>
                  <a:gd name="T38" fmla="*/ 29 w 79"/>
                  <a:gd name="T39" fmla="*/ 3 h 77"/>
                  <a:gd name="T40" fmla="*/ 24 w 79"/>
                  <a:gd name="T41" fmla="*/ 6 h 77"/>
                  <a:gd name="T42" fmla="*/ 19 w 79"/>
                  <a:gd name="T43" fmla="*/ 10 h 77"/>
                  <a:gd name="T44" fmla="*/ 20 w 79"/>
                  <a:gd name="T45" fmla="*/ 17 h 77"/>
                  <a:gd name="T46" fmla="*/ 19 w 79"/>
                  <a:gd name="T47" fmla="*/ 23 h 77"/>
                  <a:gd name="T48" fmla="*/ 17 w 79"/>
                  <a:gd name="T49" fmla="*/ 28 h 77"/>
                  <a:gd name="T50" fmla="*/ 0 w 79"/>
                  <a:gd name="T51" fmla="*/ 37 h 77"/>
                  <a:gd name="T52" fmla="*/ 1 w 79"/>
                  <a:gd name="T53" fmla="*/ 41 h 77"/>
                  <a:gd name="T54" fmla="*/ 3 w 79"/>
                  <a:gd name="T55" fmla="*/ 49 h 77"/>
                  <a:gd name="T56" fmla="*/ 9 w 79"/>
                  <a:gd name="T57" fmla="*/ 49 h 77"/>
                  <a:gd name="T58" fmla="*/ 25 w 79"/>
                  <a:gd name="T59" fmla="*/ 58 h 77"/>
                  <a:gd name="T60" fmla="*/ 44 w 79"/>
                  <a:gd name="T61" fmla="*/ 72 h 77"/>
                  <a:gd name="T62" fmla="*/ 54 w 79"/>
                  <a:gd name="T63" fmla="*/ 76 h 77"/>
                  <a:gd name="T64" fmla="*/ 63 w 79"/>
                  <a:gd name="T65" fmla="*/ 77 h 77"/>
                  <a:gd name="T66" fmla="*/ 66 w 79"/>
                  <a:gd name="T6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69"/>
                    </a:moveTo>
                    <a:cubicBezTo>
                      <a:pt x="67" y="68"/>
                      <a:pt x="68" y="67"/>
                      <a:pt x="70" y="66"/>
                    </a:cubicBezTo>
                    <a:cubicBezTo>
                      <a:pt x="72" y="66"/>
                      <a:pt x="73" y="67"/>
                      <a:pt x="75" y="69"/>
                    </a:cubicBezTo>
                    <a:cubicBezTo>
                      <a:pt x="76" y="69"/>
                      <a:pt x="78" y="68"/>
                      <a:pt x="79" y="68"/>
                    </a:cubicBezTo>
                    <a:cubicBezTo>
                      <a:pt x="77" y="65"/>
                      <a:pt x="74" y="63"/>
                      <a:pt x="74" y="61"/>
                    </a:cubicBezTo>
                    <a:cubicBezTo>
                      <a:pt x="75" y="59"/>
                      <a:pt x="72" y="57"/>
                      <a:pt x="71" y="56"/>
                    </a:cubicBezTo>
                    <a:cubicBezTo>
                      <a:pt x="71" y="54"/>
                      <a:pt x="73" y="52"/>
                      <a:pt x="72" y="50"/>
                    </a:cubicBezTo>
                    <a:cubicBezTo>
                      <a:pt x="71" y="49"/>
                      <a:pt x="70" y="46"/>
                      <a:pt x="68" y="46"/>
                    </a:cubicBezTo>
                    <a:cubicBezTo>
                      <a:pt x="66" y="45"/>
                      <a:pt x="59" y="42"/>
                      <a:pt x="59" y="40"/>
                    </a:cubicBezTo>
                    <a:cubicBezTo>
                      <a:pt x="60" y="37"/>
                      <a:pt x="57" y="36"/>
                      <a:pt x="56" y="35"/>
                    </a:cubicBezTo>
                    <a:cubicBezTo>
                      <a:pt x="54" y="35"/>
                      <a:pt x="53" y="29"/>
                      <a:pt x="55" y="28"/>
                    </a:cubicBezTo>
                    <a:cubicBezTo>
                      <a:pt x="56" y="27"/>
                      <a:pt x="56" y="22"/>
                      <a:pt x="58" y="22"/>
                    </a:cubicBezTo>
                    <a:cubicBezTo>
                      <a:pt x="60" y="22"/>
                      <a:pt x="58" y="19"/>
                      <a:pt x="59" y="17"/>
                    </a:cubicBezTo>
                    <a:cubicBezTo>
                      <a:pt x="59" y="15"/>
                      <a:pt x="57" y="14"/>
                      <a:pt x="56" y="14"/>
                    </a:cubicBezTo>
                    <a:cubicBezTo>
                      <a:pt x="54" y="14"/>
                      <a:pt x="51" y="11"/>
                      <a:pt x="51" y="9"/>
                    </a:cubicBezTo>
                    <a:cubicBezTo>
                      <a:pt x="51" y="7"/>
                      <a:pt x="48" y="4"/>
                      <a:pt x="48" y="3"/>
                    </a:cubicBezTo>
                    <a:cubicBezTo>
                      <a:pt x="48" y="7"/>
                      <a:pt x="42" y="1"/>
                      <a:pt x="40" y="1"/>
                    </a:cubicBezTo>
                    <a:cubicBezTo>
                      <a:pt x="38" y="2"/>
                      <a:pt x="36" y="0"/>
                      <a:pt x="33" y="0"/>
                    </a:cubicBezTo>
                    <a:cubicBezTo>
                      <a:pt x="30" y="0"/>
                      <a:pt x="30" y="2"/>
                      <a:pt x="29" y="3"/>
                    </a:cubicBezTo>
                    <a:cubicBezTo>
                      <a:pt x="29" y="3"/>
                      <a:pt x="29" y="3"/>
                      <a:pt x="29" y="3"/>
                    </a:cubicBezTo>
                    <a:cubicBezTo>
                      <a:pt x="24" y="6"/>
                      <a:pt x="24" y="6"/>
                      <a:pt x="24" y="6"/>
                    </a:cubicBezTo>
                    <a:cubicBezTo>
                      <a:pt x="24" y="6"/>
                      <a:pt x="20" y="8"/>
                      <a:pt x="19" y="10"/>
                    </a:cubicBezTo>
                    <a:cubicBezTo>
                      <a:pt x="18" y="13"/>
                      <a:pt x="21" y="15"/>
                      <a:pt x="20" y="17"/>
                    </a:cubicBezTo>
                    <a:cubicBezTo>
                      <a:pt x="19" y="18"/>
                      <a:pt x="19" y="22"/>
                      <a:pt x="19" y="23"/>
                    </a:cubicBezTo>
                    <a:cubicBezTo>
                      <a:pt x="20" y="24"/>
                      <a:pt x="17" y="28"/>
                      <a:pt x="17" y="28"/>
                    </a:cubicBezTo>
                    <a:cubicBezTo>
                      <a:pt x="17" y="28"/>
                      <a:pt x="8" y="33"/>
                      <a:pt x="0" y="37"/>
                    </a:cubicBezTo>
                    <a:cubicBezTo>
                      <a:pt x="0" y="38"/>
                      <a:pt x="0" y="40"/>
                      <a:pt x="1" y="41"/>
                    </a:cubicBezTo>
                    <a:cubicBezTo>
                      <a:pt x="1" y="43"/>
                      <a:pt x="2" y="46"/>
                      <a:pt x="3" y="49"/>
                    </a:cubicBezTo>
                    <a:cubicBezTo>
                      <a:pt x="6" y="49"/>
                      <a:pt x="6" y="49"/>
                      <a:pt x="9" y="49"/>
                    </a:cubicBezTo>
                    <a:cubicBezTo>
                      <a:pt x="12" y="49"/>
                      <a:pt x="22" y="57"/>
                      <a:pt x="25" y="58"/>
                    </a:cubicBezTo>
                    <a:cubicBezTo>
                      <a:pt x="27" y="59"/>
                      <a:pt x="41" y="70"/>
                      <a:pt x="44" y="72"/>
                    </a:cubicBezTo>
                    <a:cubicBezTo>
                      <a:pt x="47" y="75"/>
                      <a:pt x="52" y="76"/>
                      <a:pt x="54" y="76"/>
                    </a:cubicBezTo>
                    <a:cubicBezTo>
                      <a:pt x="55" y="76"/>
                      <a:pt x="59" y="76"/>
                      <a:pt x="63" y="77"/>
                    </a:cubicBezTo>
                    <a:cubicBezTo>
                      <a:pt x="64" y="74"/>
                      <a:pt x="66" y="70"/>
                      <a:pt x="66" y="6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1" name="Freeform 97">
                <a:extLst>
                  <a:ext uri="{FF2B5EF4-FFF2-40B4-BE49-F238E27FC236}">
                    <a16:creationId xmlns:a16="http://schemas.microsoft.com/office/drawing/2014/main" id="{6B1FD5B8-F9B8-41D4-941C-02D38CBE63F5}"/>
                  </a:ext>
                </a:extLst>
              </p:cNvPr>
              <p:cNvSpPr>
                <a:spLocks/>
              </p:cNvSpPr>
              <p:nvPr/>
            </p:nvSpPr>
            <p:spPr bwMode="auto">
              <a:xfrm>
                <a:off x="5777947" y="3505096"/>
                <a:ext cx="35132" cy="35132"/>
              </a:xfrm>
              <a:custGeom>
                <a:avLst/>
                <a:gdLst>
                  <a:gd name="T0" fmla="*/ 5 w 15"/>
                  <a:gd name="T1" fmla="*/ 11 h 15"/>
                  <a:gd name="T2" fmla="*/ 9 w 15"/>
                  <a:gd name="T3" fmla="*/ 15 h 15"/>
                  <a:gd name="T4" fmla="*/ 15 w 15"/>
                  <a:gd name="T5" fmla="*/ 15 h 15"/>
                  <a:gd name="T6" fmla="*/ 12 w 15"/>
                  <a:gd name="T7" fmla="*/ 5 h 15"/>
                  <a:gd name="T8" fmla="*/ 12 w 15"/>
                  <a:gd name="T9" fmla="*/ 3 h 15"/>
                  <a:gd name="T10" fmla="*/ 7 w 15"/>
                  <a:gd name="T11" fmla="*/ 0 h 15"/>
                  <a:gd name="T12" fmla="*/ 3 w 15"/>
                  <a:gd name="T13" fmla="*/ 3 h 15"/>
                  <a:gd name="T14" fmla="*/ 0 w 15"/>
                  <a:gd name="T15" fmla="*/ 11 h 15"/>
                  <a:gd name="T16" fmla="*/ 5 w 15"/>
                  <a:gd name="T1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5" y="11"/>
                    </a:moveTo>
                    <a:cubicBezTo>
                      <a:pt x="9" y="15"/>
                      <a:pt x="9" y="15"/>
                      <a:pt x="9" y="15"/>
                    </a:cubicBezTo>
                    <a:cubicBezTo>
                      <a:pt x="15" y="15"/>
                      <a:pt x="15" y="15"/>
                      <a:pt x="15" y="15"/>
                    </a:cubicBezTo>
                    <a:cubicBezTo>
                      <a:pt x="14" y="11"/>
                      <a:pt x="12" y="6"/>
                      <a:pt x="12" y="5"/>
                    </a:cubicBezTo>
                    <a:cubicBezTo>
                      <a:pt x="12" y="4"/>
                      <a:pt x="12" y="4"/>
                      <a:pt x="12" y="3"/>
                    </a:cubicBezTo>
                    <a:cubicBezTo>
                      <a:pt x="10" y="1"/>
                      <a:pt x="9" y="0"/>
                      <a:pt x="7" y="0"/>
                    </a:cubicBezTo>
                    <a:cubicBezTo>
                      <a:pt x="5" y="1"/>
                      <a:pt x="4" y="2"/>
                      <a:pt x="3" y="3"/>
                    </a:cubicBezTo>
                    <a:cubicBezTo>
                      <a:pt x="3" y="4"/>
                      <a:pt x="1" y="8"/>
                      <a:pt x="0" y="11"/>
                    </a:cubicBezTo>
                    <a:cubicBezTo>
                      <a:pt x="3" y="11"/>
                      <a:pt x="5" y="11"/>
                      <a:pt x="5"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2" name="Freeform 98">
                <a:extLst>
                  <a:ext uri="{FF2B5EF4-FFF2-40B4-BE49-F238E27FC236}">
                    <a16:creationId xmlns:a16="http://schemas.microsoft.com/office/drawing/2014/main" id="{EE344350-A6AE-4C12-82E2-FCA41E7EDA75}"/>
                  </a:ext>
                </a:extLst>
              </p:cNvPr>
              <p:cNvSpPr>
                <a:spLocks noEditPoints="1"/>
              </p:cNvSpPr>
              <p:nvPr/>
            </p:nvSpPr>
            <p:spPr bwMode="auto">
              <a:xfrm>
                <a:off x="4830629" y="3039593"/>
                <a:ext cx="272276" cy="225851"/>
              </a:xfrm>
              <a:custGeom>
                <a:avLst/>
                <a:gdLst>
                  <a:gd name="T0" fmla="*/ 104 w 118"/>
                  <a:gd name="T1" fmla="*/ 22 h 98"/>
                  <a:gd name="T2" fmla="*/ 99 w 118"/>
                  <a:gd name="T3" fmla="*/ 21 h 98"/>
                  <a:gd name="T4" fmla="*/ 94 w 118"/>
                  <a:gd name="T5" fmla="*/ 18 h 98"/>
                  <a:gd name="T6" fmla="*/ 86 w 118"/>
                  <a:gd name="T7" fmla="*/ 17 h 98"/>
                  <a:gd name="T8" fmla="*/ 82 w 118"/>
                  <a:gd name="T9" fmla="*/ 14 h 98"/>
                  <a:gd name="T10" fmla="*/ 79 w 118"/>
                  <a:gd name="T11" fmla="*/ 10 h 98"/>
                  <a:gd name="T12" fmla="*/ 76 w 118"/>
                  <a:gd name="T13" fmla="*/ 12 h 98"/>
                  <a:gd name="T14" fmla="*/ 73 w 118"/>
                  <a:gd name="T15" fmla="*/ 9 h 98"/>
                  <a:gd name="T16" fmla="*/ 68 w 118"/>
                  <a:gd name="T17" fmla="*/ 6 h 98"/>
                  <a:gd name="T18" fmla="*/ 64 w 118"/>
                  <a:gd name="T19" fmla="*/ 4 h 98"/>
                  <a:gd name="T20" fmla="*/ 62 w 118"/>
                  <a:gd name="T21" fmla="*/ 1 h 98"/>
                  <a:gd name="T22" fmla="*/ 60 w 118"/>
                  <a:gd name="T23" fmla="*/ 0 h 98"/>
                  <a:gd name="T24" fmla="*/ 59 w 118"/>
                  <a:gd name="T25" fmla="*/ 0 h 98"/>
                  <a:gd name="T26" fmla="*/ 54 w 118"/>
                  <a:gd name="T27" fmla="*/ 7 h 98"/>
                  <a:gd name="T28" fmla="*/ 45 w 118"/>
                  <a:gd name="T29" fmla="*/ 12 h 98"/>
                  <a:gd name="T30" fmla="*/ 40 w 118"/>
                  <a:gd name="T31" fmla="*/ 18 h 98"/>
                  <a:gd name="T32" fmla="*/ 30 w 118"/>
                  <a:gd name="T33" fmla="*/ 15 h 98"/>
                  <a:gd name="T34" fmla="*/ 25 w 118"/>
                  <a:gd name="T35" fmla="*/ 18 h 98"/>
                  <a:gd name="T36" fmla="*/ 27 w 118"/>
                  <a:gd name="T37" fmla="*/ 26 h 98"/>
                  <a:gd name="T38" fmla="*/ 20 w 118"/>
                  <a:gd name="T39" fmla="*/ 26 h 98"/>
                  <a:gd name="T40" fmla="*/ 15 w 118"/>
                  <a:gd name="T41" fmla="*/ 24 h 98"/>
                  <a:gd name="T42" fmla="*/ 7 w 118"/>
                  <a:gd name="T43" fmla="*/ 24 h 98"/>
                  <a:gd name="T44" fmla="*/ 2 w 118"/>
                  <a:gd name="T45" fmla="*/ 28 h 98"/>
                  <a:gd name="T46" fmla="*/ 3 w 118"/>
                  <a:gd name="T47" fmla="*/ 33 h 98"/>
                  <a:gd name="T48" fmla="*/ 13 w 118"/>
                  <a:gd name="T49" fmla="*/ 37 h 98"/>
                  <a:gd name="T50" fmla="*/ 21 w 118"/>
                  <a:gd name="T51" fmla="*/ 39 h 98"/>
                  <a:gd name="T52" fmla="*/ 23 w 118"/>
                  <a:gd name="T53" fmla="*/ 42 h 98"/>
                  <a:gd name="T54" fmla="*/ 29 w 118"/>
                  <a:gd name="T55" fmla="*/ 49 h 98"/>
                  <a:gd name="T56" fmla="*/ 32 w 118"/>
                  <a:gd name="T57" fmla="*/ 55 h 98"/>
                  <a:gd name="T58" fmla="*/ 30 w 118"/>
                  <a:gd name="T59" fmla="*/ 65 h 98"/>
                  <a:gd name="T60" fmla="*/ 27 w 118"/>
                  <a:gd name="T61" fmla="*/ 79 h 98"/>
                  <a:gd name="T62" fmla="*/ 26 w 118"/>
                  <a:gd name="T63" fmla="*/ 80 h 98"/>
                  <a:gd name="T64" fmla="*/ 31 w 118"/>
                  <a:gd name="T65" fmla="*/ 82 h 98"/>
                  <a:gd name="T66" fmla="*/ 38 w 118"/>
                  <a:gd name="T67" fmla="*/ 86 h 98"/>
                  <a:gd name="T68" fmla="*/ 45 w 118"/>
                  <a:gd name="T69" fmla="*/ 85 h 98"/>
                  <a:gd name="T70" fmla="*/ 49 w 118"/>
                  <a:gd name="T71" fmla="*/ 86 h 98"/>
                  <a:gd name="T72" fmla="*/ 58 w 118"/>
                  <a:gd name="T73" fmla="*/ 88 h 98"/>
                  <a:gd name="T74" fmla="*/ 66 w 118"/>
                  <a:gd name="T75" fmla="*/ 88 h 98"/>
                  <a:gd name="T76" fmla="*/ 66 w 118"/>
                  <a:gd name="T77" fmla="*/ 86 h 98"/>
                  <a:gd name="T78" fmla="*/ 73 w 118"/>
                  <a:gd name="T79" fmla="*/ 78 h 98"/>
                  <a:gd name="T80" fmla="*/ 87 w 118"/>
                  <a:gd name="T81" fmla="*/ 82 h 98"/>
                  <a:gd name="T82" fmla="*/ 97 w 118"/>
                  <a:gd name="T83" fmla="*/ 79 h 98"/>
                  <a:gd name="T84" fmla="*/ 102 w 118"/>
                  <a:gd name="T85" fmla="*/ 75 h 98"/>
                  <a:gd name="T86" fmla="*/ 103 w 118"/>
                  <a:gd name="T87" fmla="*/ 73 h 98"/>
                  <a:gd name="T88" fmla="*/ 99 w 118"/>
                  <a:gd name="T89" fmla="*/ 71 h 98"/>
                  <a:gd name="T90" fmla="*/ 97 w 118"/>
                  <a:gd name="T91" fmla="*/ 67 h 98"/>
                  <a:gd name="T92" fmla="*/ 95 w 118"/>
                  <a:gd name="T93" fmla="*/ 63 h 98"/>
                  <a:gd name="T94" fmla="*/ 96 w 118"/>
                  <a:gd name="T95" fmla="*/ 61 h 98"/>
                  <a:gd name="T96" fmla="*/ 98 w 118"/>
                  <a:gd name="T97" fmla="*/ 58 h 98"/>
                  <a:gd name="T98" fmla="*/ 97 w 118"/>
                  <a:gd name="T99" fmla="*/ 54 h 98"/>
                  <a:gd name="T100" fmla="*/ 96 w 118"/>
                  <a:gd name="T101" fmla="*/ 50 h 98"/>
                  <a:gd name="T102" fmla="*/ 92 w 118"/>
                  <a:gd name="T103" fmla="*/ 50 h 98"/>
                  <a:gd name="T104" fmla="*/ 91 w 118"/>
                  <a:gd name="T105" fmla="*/ 47 h 98"/>
                  <a:gd name="T106" fmla="*/ 96 w 118"/>
                  <a:gd name="T107" fmla="*/ 41 h 98"/>
                  <a:gd name="T108" fmla="*/ 100 w 118"/>
                  <a:gd name="T109" fmla="*/ 37 h 98"/>
                  <a:gd name="T110" fmla="*/ 102 w 118"/>
                  <a:gd name="T111" fmla="*/ 31 h 98"/>
                  <a:gd name="T112" fmla="*/ 105 w 118"/>
                  <a:gd name="T113" fmla="*/ 25 h 98"/>
                  <a:gd name="T114" fmla="*/ 104 w 118"/>
                  <a:gd name="T115" fmla="*/ 22 h 98"/>
                  <a:gd name="T116" fmla="*/ 116 w 118"/>
                  <a:gd name="T117" fmla="*/ 83 h 98"/>
                  <a:gd name="T118" fmla="*/ 111 w 118"/>
                  <a:gd name="T119" fmla="*/ 87 h 98"/>
                  <a:gd name="T120" fmla="*/ 115 w 118"/>
                  <a:gd name="T121" fmla="*/ 98 h 98"/>
                  <a:gd name="T122" fmla="*/ 116 w 118"/>
                  <a:gd name="T123"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04" y="22"/>
                    </a:moveTo>
                    <a:cubicBezTo>
                      <a:pt x="103" y="22"/>
                      <a:pt x="102" y="21"/>
                      <a:pt x="99" y="21"/>
                    </a:cubicBezTo>
                    <a:cubicBezTo>
                      <a:pt x="97" y="21"/>
                      <a:pt x="95" y="20"/>
                      <a:pt x="94" y="18"/>
                    </a:cubicBezTo>
                    <a:cubicBezTo>
                      <a:pt x="93" y="17"/>
                      <a:pt x="88" y="16"/>
                      <a:pt x="86" y="17"/>
                    </a:cubicBezTo>
                    <a:cubicBezTo>
                      <a:pt x="84" y="17"/>
                      <a:pt x="83" y="14"/>
                      <a:pt x="82" y="14"/>
                    </a:cubicBezTo>
                    <a:cubicBezTo>
                      <a:pt x="80" y="14"/>
                      <a:pt x="79" y="12"/>
                      <a:pt x="79" y="10"/>
                    </a:cubicBezTo>
                    <a:cubicBezTo>
                      <a:pt x="79" y="9"/>
                      <a:pt x="77" y="11"/>
                      <a:pt x="76" y="12"/>
                    </a:cubicBezTo>
                    <a:cubicBezTo>
                      <a:pt x="74" y="13"/>
                      <a:pt x="74" y="10"/>
                      <a:pt x="73" y="9"/>
                    </a:cubicBezTo>
                    <a:cubicBezTo>
                      <a:pt x="73" y="8"/>
                      <a:pt x="70" y="7"/>
                      <a:pt x="68" y="6"/>
                    </a:cubicBezTo>
                    <a:cubicBezTo>
                      <a:pt x="67" y="5"/>
                      <a:pt x="65" y="3"/>
                      <a:pt x="64" y="4"/>
                    </a:cubicBezTo>
                    <a:cubicBezTo>
                      <a:pt x="64" y="5"/>
                      <a:pt x="62" y="2"/>
                      <a:pt x="62" y="1"/>
                    </a:cubicBezTo>
                    <a:cubicBezTo>
                      <a:pt x="61" y="0"/>
                      <a:pt x="61" y="0"/>
                      <a:pt x="60" y="0"/>
                    </a:cubicBezTo>
                    <a:cubicBezTo>
                      <a:pt x="60" y="0"/>
                      <a:pt x="59" y="0"/>
                      <a:pt x="59" y="0"/>
                    </a:cubicBezTo>
                    <a:cubicBezTo>
                      <a:pt x="56" y="0"/>
                      <a:pt x="53" y="2"/>
                      <a:pt x="54" y="7"/>
                    </a:cubicBezTo>
                    <a:cubicBezTo>
                      <a:pt x="54" y="12"/>
                      <a:pt x="50" y="12"/>
                      <a:pt x="45" y="12"/>
                    </a:cubicBezTo>
                    <a:cubicBezTo>
                      <a:pt x="41" y="13"/>
                      <a:pt x="42" y="17"/>
                      <a:pt x="40" y="18"/>
                    </a:cubicBezTo>
                    <a:cubicBezTo>
                      <a:pt x="38" y="20"/>
                      <a:pt x="31" y="17"/>
                      <a:pt x="30" y="15"/>
                    </a:cubicBezTo>
                    <a:cubicBezTo>
                      <a:pt x="29" y="12"/>
                      <a:pt x="23" y="15"/>
                      <a:pt x="25" y="18"/>
                    </a:cubicBezTo>
                    <a:cubicBezTo>
                      <a:pt x="28" y="21"/>
                      <a:pt x="28" y="25"/>
                      <a:pt x="27" y="26"/>
                    </a:cubicBezTo>
                    <a:cubicBezTo>
                      <a:pt x="25" y="28"/>
                      <a:pt x="22" y="24"/>
                      <a:pt x="20" y="26"/>
                    </a:cubicBezTo>
                    <a:cubicBezTo>
                      <a:pt x="17" y="28"/>
                      <a:pt x="17" y="25"/>
                      <a:pt x="15" y="24"/>
                    </a:cubicBezTo>
                    <a:cubicBezTo>
                      <a:pt x="12" y="23"/>
                      <a:pt x="11" y="25"/>
                      <a:pt x="7" y="24"/>
                    </a:cubicBezTo>
                    <a:cubicBezTo>
                      <a:pt x="3" y="24"/>
                      <a:pt x="0" y="26"/>
                      <a:pt x="2" y="28"/>
                    </a:cubicBezTo>
                    <a:cubicBezTo>
                      <a:pt x="3" y="30"/>
                      <a:pt x="2" y="32"/>
                      <a:pt x="3" y="33"/>
                    </a:cubicBezTo>
                    <a:cubicBezTo>
                      <a:pt x="4" y="35"/>
                      <a:pt x="9" y="35"/>
                      <a:pt x="13" y="37"/>
                    </a:cubicBezTo>
                    <a:cubicBezTo>
                      <a:pt x="18" y="39"/>
                      <a:pt x="18" y="37"/>
                      <a:pt x="21" y="39"/>
                    </a:cubicBezTo>
                    <a:cubicBezTo>
                      <a:pt x="23" y="40"/>
                      <a:pt x="23" y="39"/>
                      <a:pt x="23" y="42"/>
                    </a:cubicBezTo>
                    <a:cubicBezTo>
                      <a:pt x="23" y="45"/>
                      <a:pt x="25" y="48"/>
                      <a:pt x="29" y="49"/>
                    </a:cubicBezTo>
                    <a:cubicBezTo>
                      <a:pt x="33" y="50"/>
                      <a:pt x="30" y="53"/>
                      <a:pt x="32" y="55"/>
                    </a:cubicBezTo>
                    <a:cubicBezTo>
                      <a:pt x="33" y="58"/>
                      <a:pt x="30" y="62"/>
                      <a:pt x="30" y="65"/>
                    </a:cubicBezTo>
                    <a:cubicBezTo>
                      <a:pt x="31" y="68"/>
                      <a:pt x="28" y="79"/>
                      <a:pt x="27" y="79"/>
                    </a:cubicBezTo>
                    <a:cubicBezTo>
                      <a:pt x="26" y="80"/>
                      <a:pt x="26" y="80"/>
                      <a:pt x="26" y="80"/>
                    </a:cubicBezTo>
                    <a:cubicBezTo>
                      <a:pt x="28" y="80"/>
                      <a:pt x="30" y="81"/>
                      <a:pt x="31" y="82"/>
                    </a:cubicBezTo>
                    <a:cubicBezTo>
                      <a:pt x="32" y="83"/>
                      <a:pt x="36" y="84"/>
                      <a:pt x="38" y="86"/>
                    </a:cubicBezTo>
                    <a:cubicBezTo>
                      <a:pt x="41" y="87"/>
                      <a:pt x="45" y="87"/>
                      <a:pt x="45" y="85"/>
                    </a:cubicBezTo>
                    <a:cubicBezTo>
                      <a:pt x="45" y="83"/>
                      <a:pt x="47" y="84"/>
                      <a:pt x="49" y="86"/>
                    </a:cubicBezTo>
                    <a:cubicBezTo>
                      <a:pt x="50" y="87"/>
                      <a:pt x="56" y="88"/>
                      <a:pt x="58" y="88"/>
                    </a:cubicBezTo>
                    <a:cubicBezTo>
                      <a:pt x="60" y="89"/>
                      <a:pt x="64" y="88"/>
                      <a:pt x="66" y="88"/>
                    </a:cubicBezTo>
                    <a:cubicBezTo>
                      <a:pt x="66" y="88"/>
                      <a:pt x="66" y="87"/>
                      <a:pt x="66" y="86"/>
                    </a:cubicBezTo>
                    <a:cubicBezTo>
                      <a:pt x="64" y="82"/>
                      <a:pt x="69" y="79"/>
                      <a:pt x="73" y="78"/>
                    </a:cubicBezTo>
                    <a:cubicBezTo>
                      <a:pt x="77" y="78"/>
                      <a:pt x="85" y="80"/>
                      <a:pt x="87" y="82"/>
                    </a:cubicBezTo>
                    <a:cubicBezTo>
                      <a:pt x="90" y="83"/>
                      <a:pt x="93" y="83"/>
                      <a:pt x="97" y="79"/>
                    </a:cubicBezTo>
                    <a:cubicBezTo>
                      <a:pt x="99" y="76"/>
                      <a:pt x="100" y="76"/>
                      <a:pt x="102" y="75"/>
                    </a:cubicBezTo>
                    <a:cubicBezTo>
                      <a:pt x="102" y="74"/>
                      <a:pt x="102" y="73"/>
                      <a:pt x="103" y="73"/>
                    </a:cubicBezTo>
                    <a:cubicBezTo>
                      <a:pt x="103" y="71"/>
                      <a:pt x="101" y="71"/>
                      <a:pt x="99" y="71"/>
                    </a:cubicBezTo>
                    <a:cubicBezTo>
                      <a:pt x="97" y="71"/>
                      <a:pt x="96" y="69"/>
                      <a:pt x="97" y="67"/>
                    </a:cubicBezTo>
                    <a:cubicBezTo>
                      <a:pt x="98" y="65"/>
                      <a:pt x="96" y="65"/>
                      <a:pt x="95" y="63"/>
                    </a:cubicBezTo>
                    <a:cubicBezTo>
                      <a:pt x="93" y="61"/>
                      <a:pt x="95" y="62"/>
                      <a:pt x="96" y="61"/>
                    </a:cubicBezTo>
                    <a:cubicBezTo>
                      <a:pt x="97" y="61"/>
                      <a:pt x="99" y="59"/>
                      <a:pt x="98" y="58"/>
                    </a:cubicBezTo>
                    <a:cubicBezTo>
                      <a:pt x="97" y="58"/>
                      <a:pt x="96" y="56"/>
                      <a:pt x="97" y="54"/>
                    </a:cubicBezTo>
                    <a:cubicBezTo>
                      <a:pt x="98" y="52"/>
                      <a:pt x="96" y="52"/>
                      <a:pt x="96" y="50"/>
                    </a:cubicBezTo>
                    <a:cubicBezTo>
                      <a:pt x="96" y="49"/>
                      <a:pt x="94" y="48"/>
                      <a:pt x="92" y="50"/>
                    </a:cubicBezTo>
                    <a:cubicBezTo>
                      <a:pt x="90" y="52"/>
                      <a:pt x="90" y="50"/>
                      <a:pt x="91" y="47"/>
                    </a:cubicBezTo>
                    <a:cubicBezTo>
                      <a:pt x="92" y="44"/>
                      <a:pt x="96" y="43"/>
                      <a:pt x="96" y="41"/>
                    </a:cubicBezTo>
                    <a:cubicBezTo>
                      <a:pt x="96" y="39"/>
                      <a:pt x="99" y="37"/>
                      <a:pt x="100" y="37"/>
                    </a:cubicBezTo>
                    <a:cubicBezTo>
                      <a:pt x="102" y="37"/>
                      <a:pt x="101" y="34"/>
                      <a:pt x="102" y="31"/>
                    </a:cubicBezTo>
                    <a:cubicBezTo>
                      <a:pt x="103" y="29"/>
                      <a:pt x="103" y="27"/>
                      <a:pt x="105" y="25"/>
                    </a:cubicBezTo>
                    <a:cubicBezTo>
                      <a:pt x="108" y="23"/>
                      <a:pt x="105" y="22"/>
                      <a:pt x="104" y="22"/>
                    </a:cubicBezTo>
                    <a:close/>
                    <a:moveTo>
                      <a:pt x="116" y="83"/>
                    </a:moveTo>
                    <a:cubicBezTo>
                      <a:pt x="115" y="82"/>
                      <a:pt x="115" y="85"/>
                      <a:pt x="111" y="87"/>
                    </a:cubicBezTo>
                    <a:cubicBezTo>
                      <a:pt x="108" y="89"/>
                      <a:pt x="111" y="98"/>
                      <a:pt x="115" y="98"/>
                    </a:cubicBezTo>
                    <a:cubicBezTo>
                      <a:pt x="118" y="97"/>
                      <a:pt x="118" y="83"/>
                      <a:pt x="116" y="8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3" name="Freeform 99">
                <a:extLst>
                  <a:ext uri="{FF2B5EF4-FFF2-40B4-BE49-F238E27FC236}">
                    <a16:creationId xmlns:a16="http://schemas.microsoft.com/office/drawing/2014/main" id="{B86E59F7-7640-43A1-9E5A-53EE5F5C9293}"/>
                  </a:ext>
                </a:extLst>
              </p:cNvPr>
              <p:cNvSpPr>
                <a:spLocks/>
              </p:cNvSpPr>
              <p:nvPr/>
            </p:nvSpPr>
            <p:spPr bwMode="auto">
              <a:xfrm>
                <a:off x="3239636" y="3816268"/>
                <a:ext cx="42661" cy="26349"/>
              </a:xfrm>
              <a:custGeom>
                <a:avLst/>
                <a:gdLst>
                  <a:gd name="T0" fmla="*/ 18 w 18"/>
                  <a:gd name="T1" fmla="*/ 4 h 11"/>
                  <a:gd name="T2" fmla="*/ 9 w 18"/>
                  <a:gd name="T3" fmla="*/ 2 h 11"/>
                  <a:gd name="T4" fmla="*/ 6 w 18"/>
                  <a:gd name="T5" fmla="*/ 0 h 11"/>
                  <a:gd name="T6" fmla="*/ 5 w 18"/>
                  <a:gd name="T7" fmla="*/ 0 h 11"/>
                  <a:gd name="T8" fmla="*/ 0 w 18"/>
                  <a:gd name="T9" fmla="*/ 5 h 11"/>
                  <a:gd name="T10" fmla="*/ 15 w 18"/>
                  <a:gd name="T11" fmla="*/ 11 h 11"/>
                  <a:gd name="T12" fmla="*/ 18 w 18"/>
                  <a:gd name="T13" fmla="*/ 9 h 11"/>
                  <a:gd name="T14" fmla="*/ 18 w 18"/>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8" y="4"/>
                    </a:moveTo>
                    <a:cubicBezTo>
                      <a:pt x="16" y="2"/>
                      <a:pt x="13" y="5"/>
                      <a:pt x="9" y="2"/>
                    </a:cubicBezTo>
                    <a:cubicBezTo>
                      <a:pt x="8" y="1"/>
                      <a:pt x="7" y="1"/>
                      <a:pt x="6" y="0"/>
                    </a:cubicBezTo>
                    <a:cubicBezTo>
                      <a:pt x="5" y="0"/>
                      <a:pt x="5" y="0"/>
                      <a:pt x="5" y="0"/>
                    </a:cubicBezTo>
                    <a:cubicBezTo>
                      <a:pt x="4" y="1"/>
                      <a:pt x="2" y="3"/>
                      <a:pt x="0" y="5"/>
                    </a:cubicBezTo>
                    <a:cubicBezTo>
                      <a:pt x="2" y="7"/>
                      <a:pt x="12" y="11"/>
                      <a:pt x="15" y="11"/>
                    </a:cubicBezTo>
                    <a:cubicBezTo>
                      <a:pt x="16" y="11"/>
                      <a:pt x="17" y="10"/>
                      <a:pt x="18" y="9"/>
                    </a:cubicBezTo>
                    <a:cubicBezTo>
                      <a:pt x="18" y="7"/>
                      <a:pt x="18" y="5"/>
                      <a:pt x="18"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4" name="Freeform 100">
                <a:extLst>
                  <a:ext uri="{FF2B5EF4-FFF2-40B4-BE49-F238E27FC236}">
                    <a16:creationId xmlns:a16="http://schemas.microsoft.com/office/drawing/2014/main" id="{215652BC-2210-4F30-B8EB-7EBA1F66C14E}"/>
                  </a:ext>
                </a:extLst>
              </p:cNvPr>
              <p:cNvSpPr>
                <a:spLocks/>
              </p:cNvSpPr>
              <p:nvPr/>
            </p:nvSpPr>
            <p:spPr bwMode="auto">
              <a:xfrm>
                <a:off x="3253438" y="3782390"/>
                <a:ext cx="112925" cy="61482"/>
              </a:xfrm>
              <a:custGeom>
                <a:avLst/>
                <a:gdLst>
                  <a:gd name="T0" fmla="*/ 20 w 49"/>
                  <a:gd name="T1" fmla="*/ 25 h 27"/>
                  <a:gd name="T2" fmla="*/ 23 w 49"/>
                  <a:gd name="T3" fmla="*/ 20 h 27"/>
                  <a:gd name="T4" fmla="*/ 32 w 49"/>
                  <a:gd name="T5" fmla="*/ 16 h 27"/>
                  <a:gd name="T6" fmla="*/ 39 w 49"/>
                  <a:gd name="T7" fmla="*/ 14 h 27"/>
                  <a:gd name="T8" fmla="*/ 49 w 49"/>
                  <a:gd name="T9" fmla="*/ 10 h 27"/>
                  <a:gd name="T10" fmla="*/ 40 w 49"/>
                  <a:gd name="T11" fmla="*/ 4 h 27"/>
                  <a:gd name="T12" fmla="*/ 23 w 49"/>
                  <a:gd name="T13" fmla="*/ 4 h 27"/>
                  <a:gd name="T14" fmla="*/ 8 w 49"/>
                  <a:gd name="T15" fmla="*/ 4 h 27"/>
                  <a:gd name="T16" fmla="*/ 8 w 49"/>
                  <a:gd name="T17" fmla="*/ 5 h 27"/>
                  <a:gd name="T18" fmla="*/ 3 w 49"/>
                  <a:gd name="T19" fmla="*/ 9 h 27"/>
                  <a:gd name="T20" fmla="*/ 0 w 49"/>
                  <a:gd name="T21" fmla="*/ 15 h 27"/>
                  <a:gd name="T22" fmla="*/ 3 w 49"/>
                  <a:gd name="T23" fmla="*/ 17 h 27"/>
                  <a:gd name="T24" fmla="*/ 12 w 49"/>
                  <a:gd name="T25" fmla="*/ 19 h 27"/>
                  <a:gd name="T26" fmla="*/ 12 w 49"/>
                  <a:gd name="T27" fmla="*/ 24 h 27"/>
                  <a:gd name="T28" fmla="*/ 14 w 49"/>
                  <a:gd name="T29" fmla="*/ 24 h 27"/>
                  <a:gd name="T30" fmla="*/ 15 w 49"/>
                  <a:gd name="T31" fmla="*/ 27 h 27"/>
                  <a:gd name="T32" fmla="*/ 18 w 49"/>
                  <a:gd name="T33" fmla="*/ 27 h 27"/>
                  <a:gd name="T34" fmla="*/ 20 w 49"/>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27">
                    <a:moveTo>
                      <a:pt x="20" y="25"/>
                    </a:moveTo>
                    <a:cubicBezTo>
                      <a:pt x="21" y="24"/>
                      <a:pt x="18" y="20"/>
                      <a:pt x="23" y="20"/>
                    </a:cubicBezTo>
                    <a:cubicBezTo>
                      <a:pt x="27" y="19"/>
                      <a:pt x="31" y="19"/>
                      <a:pt x="32" y="16"/>
                    </a:cubicBezTo>
                    <a:cubicBezTo>
                      <a:pt x="32" y="13"/>
                      <a:pt x="38" y="14"/>
                      <a:pt x="39" y="14"/>
                    </a:cubicBezTo>
                    <a:cubicBezTo>
                      <a:pt x="41" y="14"/>
                      <a:pt x="45" y="10"/>
                      <a:pt x="49" y="10"/>
                    </a:cubicBezTo>
                    <a:cubicBezTo>
                      <a:pt x="49" y="6"/>
                      <a:pt x="43" y="8"/>
                      <a:pt x="40" y="4"/>
                    </a:cubicBezTo>
                    <a:cubicBezTo>
                      <a:pt x="36" y="0"/>
                      <a:pt x="27" y="2"/>
                      <a:pt x="23" y="4"/>
                    </a:cubicBezTo>
                    <a:cubicBezTo>
                      <a:pt x="18" y="5"/>
                      <a:pt x="13" y="2"/>
                      <a:pt x="8" y="4"/>
                    </a:cubicBezTo>
                    <a:cubicBezTo>
                      <a:pt x="8" y="5"/>
                      <a:pt x="8" y="5"/>
                      <a:pt x="8" y="5"/>
                    </a:cubicBezTo>
                    <a:cubicBezTo>
                      <a:pt x="6" y="6"/>
                      <a:pt x="5" y="8"/>
                      <a:pt x="3" y="9"/>
                    </a:cubicBezTo>
                    <a:cubicBezTo>
                      <a:pt x="0" y="12"/>
                      <a:pt x="1" y="14"/>
                      <a:pt x="0" y="15"/>
                    </a:cubicBezTo>
                    <a:cubicBezTo>
                      <a:pt x="1" y="16"/>
                      <a:pt x="2" y="16"/>
                      <a:pt x="3" y="17"/>
                    </a:cubicBezTo>
                    <a:cubicBezTo>
                      <a:pt x="7" y="20"/>
                      <a:pt x="10" y="17"/>
                      <a:pt x="12" y="19"/>
                    </a:cubicBezTo>
                    <a:cubicBezTo>
                      <a:pt x="12" y="20"/>
                      <a:pt x="12" y="22"/>
                      <a:pt x="12" y="24"/>
                    </a:cubicBezTo>
                    <a:cubicBezTo>
                      <a:pt x="12" y="24"/>
                      <a:pt x="13" y="23"/>
                      <a:pt x="14" y="24"/>
                    </a:cubicBezTo>
                    <a:cubicBezTo>
                      <a:pt x="15" y="25"/>
                      <a:pt x="15" y="26"/>
                      <a:pt x="15" y="27"/>
                    </a:cubicBezTo>
                    <a:cubicBezTo>
                      <a:pt x="18" y="27"/>
                      <a:pt x="18" y="27"/>
                      <a:pt x="18" y="27"/>
                    </a:cubicBezTo>
                    <a:cubicBezTo>
                      <a:pt x="18" y="27"/>
                      <a:pt x="20" y="25"/>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5" name="Freeform 101">
                <a:extLst>
                  <a:ext uri="{FF2B5EF4-FFF2-40B4-BE49-F238E27FC236}">
                    <a16:creationId xmlns:a16="http://schemas.microsoft.com/office/drawing/2014/main" id="{6A890E7D-5E2C-48FA-B025-52C9B52225A3}"/>
                  </a:ext>
                </a:extLst>
              </p:cNvPr>
              <p:cNvSpPr>
                <a:spLocks/>
              </p:cNvSpPr>
              <p:nvPr/>
            </p:nvSpPr>
            <p:spPr bwMode="auto">
              <a:xfrm>
                <a:off x="2737746" y="3454907"/>
                <a:ext cx="564627" cy="352578"/>
              </a:xfrm>
              <a:custGeom>
                <a:avLst/>
                <a:gdLst>
                  <a:gd name="T0" fmla="*/ 214 w 245"/>
                  <a:gd name="T1" fmla="*/ 143 h 153"/>
                  <a:gd name="T2" fmla="*/ 211 w 245"/>
                  <a:gd name="T3" fmla="*/ 129 h 153"/>
                  <a:gd name="T4" fmla="*/ 231 w 245"/>
                  <a:gd name="T5" fmla="*/ 124 h 153"/>
                  <a:gd name="T6" fmla="*/ 238 w 245"/>
                  <a:gd name="T7" fmla="*/ 115 h 153"/>
                  <a:gd name="T8" fmla="*/ 244 w 245"/>
                  <a:gd name="T9" fmla="*/ 100 h 153"/>
                  <a:gd name="T10" fmla="*/ 225 w 245"/>
                  <a:gd name="T11" fmla="*/ 98 h 153"/>
                  <a:gd name="T12" fmla="*/ 212 w 245"/>
                  <a:gd name="T13" fmla="*/ 115 h 153"/>
                  <a:gd name="T14" fmla="*/ 200 w 245"/>
                  <a:gd name="T15" fmla="*/ 121 h 153"/>
                  <a:gd name="T16" fmla="*/ 172 w 245"/>
                  <a:gd name="T17" fmla="*/ 121 h 153"/>
                  <a:gd name="T18" fmla="*/ 159 w 245"/>
                  <a:gd name="T19" fmla="*/ 102 h 153"/>
                  <a:gd name="T20" fmla="*/ 159 w 245"/>
                  <a:gd name="T21" fmla="*/ 64 h 153"/>
                  <a:gd name="T22" fmla="*/ 156 w 245"/>
                  <a:gd name="T23" fmla="*/ 60 h 153"/>
                  <a:gd name="T24" fmla="*/ 143 w 245"/>
                  <a:gd name="T25" fmla="*/ 51 h 153"/>
                  <a:gd name="T26" fmla="*/ 133 w 245"/>
                  <a:gd name="T27" fmla="*/ 34 h 153"/>
                  <a:gd name="T28" fmla="*/ 113 w 245"/>
                  <a:gd name="T29" fmla="*/ 33 h 153"/>
                  <a:gd name="T30" fmla="*/ 100 w 245"/>
                  <a:gd name="T31" fmla="*/ 23 h 153"/>
                  <a:gd name="T32" fmla="*/ 86 w 245"/>
                  <a:gd name="T33" fmla="*/ 9 h 153"/>
                  <a:gd name="T34" fmla="*/ 71 w 245"/>
                  <a:gd name="T35" fmla="*/ 12 h 153"/>
                  <a:gd name="T36" fmla="*/ 27 w 245"/>
                  <a:gd name="T37" fmla="*/ 5 h 153"/>
                  <a:gd name="T38" fmla="*/ 0 w 245"/>
                  <a:gd name="T39" fmla="*/ 3 h 153"/>
                  <a:gd name="T40" fmla="*/ 11 w 245"/>
                  <a:gd name="T41" fmla="*/ 25 h 153"/>
                  <a:gd name="T42" fmla="*/ 25 w 245"/>
                  <a:gd name="T43" fmla="*/ 44 h 153"/>
                  <a:gd name="T44" fmla="*/ 28 w 245"/>
                  <a:gd name="T45" fmla="*/ 52 h 153"/>
                  <a:gd name="T46" fmla="*/ 39 w 245"/>
                  <a:gd name="T47" fmla="*/ 67 h 153"/>
                  <a:gd name="T48" fmla="*/ 57 w 245"/>
                  <a:gd name="T49" fmla="*/ 86 h 153"/>
                  <a:gd name="T50" fmla="*/ 59 w 245"/>
                  <a:gd name="T51" fmla="*/ 77 h 153"/>
                  <a:gd name="T52" fmla="*/ 51 w 245"/>
                  <a:gd name="T53" fmla="*/ 67 h 153"/>
                  <a:gd name="T54" fmla="*/ 37 w 245"/>
                  <a:gd name="T55" fmla="*/ 43 h 153"/>
                  <a:gd name="T56" fmla="*/ 31 w 245"/>
                  <a:gd name="T57" fmla="*/ 30 h 153"/>
                  <a:gd name="T58" fmla="*/ 20 w 245"/>
                  <a:gd name="T59" fmla="*/ 21 h 153"/>
                  <a:gd name="T60" fmla="*/ 21 w 245"/>
                  <a:gd name="T61" fmla="*/ 8 h 153"/>
                  <a:gd name="T62" fmla="*/ 28 w 245"/>
                  <a:gd name="T63" fmla="*/ 12 h 153"/>
                  <a:gd name="T64" fmla="*/ 34 w 245"/>
                  <a:gd name="T65" fmla="*/ 23 h 153"/>
                  <a:gd name="T66" fmla="*/ 40 w 245"/>
                  <a:gd name="T67" fmla="*/ 34 h 153"/>
                  <a:gd name="T68" fmla="*/ 52 w 245"/>
                  <a:gd name="T69" fmla="*/ 43 h 153"/>
                  <a:gd name="T70" fmla="*/ 62 w 245"/>
                  <a:gd name="T71" fmla="*/ 53 h 153"/>
                  <a:gd name="T72" fmla="*/ 68 w 245"/>
                  <a:gd name="T73" fmla="*/ 64 h 153"/>
                  <a:gd name="T74" fmla="*/ 92 w 245"/>
                  <a:gd name="T75" fmla="*/ 89 h 153"/>
                  <a:gd name="T76" fmla="*/ 95 w 245"/>
                  <a:gd name="T77" fmla="*/ 104 h 153"/>
                  <a:gd name="T78" fmla="*/ 99 w 245"/>
                  <a:gd name="T79" fmla="*/ 117 h 153"/>
                  <a:gd name="T80" fmla="*/ 124 w 245"/>
                  <a:gd name="T81" fmla="*/ 129 h 153"/>
                  <a:gd name="T82" fmla="*/ 158 w 245"/>
                  <a:gd name="T83" fmla="*/ 145 h 153"/>
                  <a:gd name="T84" fmla="*/ 189 w 245"/>
                  <a:gd name="T85" fmla="*/ 146 h 153"/>
                  <a:gd name="T86" fmla="*/ 204 w 245"/>
                  <a:gd name="T87"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3">
                    <a:moveTo>
                      <a:pt x="204" y="144"/>
                    </a:moveTo>
                    <a:cubicBezTo>
                      <a:pt x="205" y="144"/>
                      <a:pt x="214" y="145"/>
                      <a:pt x="214" y="143"/>
                    </a:cubicBezTo>
                    <a:cubicBezTo>
                      <a:pt x="215" y="140"/>
                      <a:pt x="208" y="135"/>
                      <a:pt x="209" y="135"/>
                    </a:cubicBezTo>
                    <a:cubicBezTo>
                      <a:pt x="209" y="134"/>
                      <a:pt x="210" y="129"/>
                      <a:pt x="211" y="129"/>
                    </a:cubicBezTo>
                    <a:cubicBezTo>
                      <a:pt x="213" y="129"/>
                      <a:pt x="225" y="129"/>
                      <a:pt x="226" y="129"/>
                    </a:cubicBezTo>
                    <a:cubicBezTo>
                      <a:pt x="227" y="129"/>
                      <a:pt x="229" y="124"/>
                      <a:pt x="231" y="124"/>
                    </a:cubicBezTo>
                    <a:cubicBezTo>
                      <a:pt x="232" y="124"/>
                      <a:pt x="233" y="125"/>
                      <a:pt x="235" y="126"/>
                    </a:cubicBezTo>
                    <a:cubicBezTo>
                      <a:pt x="237" y="124"/>
                      <a:pt x="238" y="119"/>
                      <a:pt x="238" y="115"/>
                    </a:cubicBezTo>
                    <a:cubicBezTo>
                      <a:pt x="239" y="110"/>
                      <a:pt x="237" y="109"/>
                      <a:pt x="240" y="106"/>
                    </a:cubicBezTo>
                    <a:cubicBezTo>
                      <a:pt x="242" y="104"/>
                      <a:pt x="245" y="103"/>
                      <a:pt x="244" y="100"/>
                    </a:cubicBezTo>
                    <a:cubicBezTo>
                      <a:pt x="243" y="96"/>
                      <a:pt x="240" y="100"/>
                      <a:pt x="237" y="98"/>
                    </a:cubicBezTo>
                    <a:cubicBezTo>
                      <a:pt x="234" y="96"/>
                      <a:pt x="232" y="97"/>
                      <a:pt x="225" y="98"/>
                    </a:cubicBezTo>
                    <a:cubicBezTo>
                      <a:pt x="217" y="99"/>
                      <a:pt x="214" y="102"/>
                      <a:pt x="214" y="108"/>
                    </a:cubicBezTo>
                    <a:cubicBezTo>
                      <a:pt x="215" y="113"/>
                      <a:pt x="212" y="110"/>
                      <a:pt x="212" y="115"/>
                    </a:cubicBezTo>
                    <a:cubicBezTo>
                      <a:pt x="212" y="119"/>
                      <a:pt x="206" y="120"/>
                      <a:pt x="207" y="122"/>
                    </a:cubicBezTo>
                    <a:cubicBezTo>
                      <a:pt x="207" y="125"/>
                      <a:pt x="202" y="122"/>
                      <a:pt x="200" y="121"/>
                    </a:cubicBezTo>
                    <a:cubicBezTo>
                      <a:pt x="199" y="120"/>
                      <a:pt x="184" y="125"/>
                      <a:pt x="182" y="125"/>
                    </a:cubicBezTo>
                    <a:cubicBezTo>
                      <a:pt x="179" y="126"/>
                      <a:pt x="176" y="121"/>
                      <a:pt x="172" y="121"/>
                    </a:cubicBezTo>
                    <a:cubicBezTo>
                      <a:pt x="169" y="121"/>
                      <a:pt x="168" y="117"/>
                      <a:pt x="168" y="113"/>
                    </a:cubicBezTo>
                    <a:cubicBezTo>
                      <a:pt x="168" y="109"/>
                      <a:pt x="162" y="106"/>
                      <a:pt x="159" y="102"/>
                    </a:cubicBezTo>
                    <a:cubicBezTo>
                      <a:pt x="157" y="99"/>
                      <a:pt x="156" y="92"/>
                      <a:pt x="156" y="87"/>
                    </a:cubicBezTo>
                    <a:cubicBezTo>
                      <a:pt x="156" y="82"/>
                      <a:pt x="156" y="74"/>
                      <a:pt x="159" y="64"/>
                    </a:cubicBezTo>
                    <a:cubicBezTo>
                      <a:pt x="159" y="63"/>
                      <a:pt x="160" y="62"/>
                      <a:pt x="160" y="61"/>
                    </a:cubicBezTo>
                    <a:cubicBezTo>
                      <a:pt x="158" y="60"/>
                      <a:pt x="157" y="60"/>
                      <a:pt x="156" y="60"/>
                    </a:cubicBezTo>
                    <a:cubicBezTo>
                      <a:pt x="153" y="60"/>
                      <a:pt x="146" y="56"/>
                      <a:pt x="145" y="56"/>
                    </a:cubicBezTo>
                    <a:cubicBezTo>
                      <a:pt x="144" y="56"/>
                      <a:pt x="144" y="52"/>
                      <a:pt x="143" y="51"/>
                    </a:cubicBezTo>
                    <a:cubicBezTo>
                      <a:pt x="142" y="49"/>
                      <a:pt x="142" y="46"/>
                      <a:pt x="141" y="45"/>
                    </a:cubicBezTo>
                    <a:cubicBezTo>
                      <a:pt x="139" y="43"/>
                      <a:pt x="135" y="39"/>
                      <a:pt x="133" y="34"/>
                    </a:cubicBezTo>
                    <a:cubicBezTo>
                      <a:pt x="132" y="28"/>
                      <a:pt x="122" y="26"/>
                      <a:pt x="119" y="26"/>
                    </a:cubicBezTo>
                    <a:cubicBezTo>
                      <a:pt x="116" y="25"/>
                      <a:pt x="114" y="33"/>
                      <a:pt x="113" y="33"/>
                    </a:cubicBezTo>
                    <a:cubicBezTo>
                      <a:pt x="112" y="33"/>
                      <a:pt x="105" y="29"/>
                      <a:pt x="103" y="28"/>
                    </a:cubicBezTo>
                    <a:cubicBezTo>
                      <a:pt x="101" y="27"/>
                      <a:pt x="100" y="25"/>
                      <a:pt x="100" y="23"/>
                    </a:cubicBezTo>
                    <a:cubicBezTo>
                      <a:pt x="100" y="21"/>
                      <a:pt x="96" y="17"/>
                      <a:pt x="95" y="17"/>
                    </a:cubicBezTo>
                    <a:cubicBezTo>
                      <a:pt x="94" y="16"/>
                      <a:pt x="86" y="9"/>
                      <a:pt x="86" y="9"/>
                    </a:cubicBezTo>
                    <a:cubicBezTo>
                      <a:pt x="74" y="9"/>
                      <a:pt x="74" y="9"/>
                      <a:pt x="74" y="9"/>
                    </a:cubicBezTo>
                    <a:cubicBezTo>
                      <a:pt x="71" y="12"/>
                      <a:pt x="71" y="12"/>
                      <a:pt x="71" y="12"/>
                    </a:cubicBezTo>
                    <a:cubicBezTo>
                      <a:pt x="48" y="12"/>
                      <a:pt x="48" y="12"/>
                      <a:pt x="48" y="12"/>
                    </a:cubicBezTo>
                    <a:cubicBezTo>
                      <a:pt x="48" y="12"/>
                      <a:pt x="31" y="6"/>
                      <a:pt x="27" y="5"/>
                    </a:cubicBezTo>
                    <a:cubicBezTo>
                      <a:pt x="24" y="4"/>
                      <a:pt x="18" y="0"/>
                      <a:pt x="18" y="0"/>
                    </a:cubicBezTo>
                    <a:cubicBezTo>
                      <a:pt x="0" y="3"/>
                      <a:pt x="0" y="3"/>
                      <a:pt x="0" y="3"/>
                    </a:cubicBezTo>
                    <a:cubicBezTo>
                      <a:pt x="1" y="5"/>
                      <a:pt x="2" y="7"/>
                      <a:pt x="4" y="9"/>
                    </a:cubicBezTo>
                    <a:cubicBezTo>
                      <a:pt x="8" y="14"/>
                      <a:pt x="11" y="22"/>
                      <a:pt x="11" y="25"/>
                    </a:cubicBezTo>
                    <a:cubicBezTo>
                      <a:pt x="11" y="28"/>
                      <a:pt x="16" y="30"/>
                      <a:pt x="21" y="33"/>
                    </a:cubicBezTo>
                    <a:cubicBezTo>
                      <a:pt x="25" y="36"/>
                      <a:pt x="25" y="42"/>
                      <a:pt x="25" y="44"/>
                    </a:cubicBezTo>
                    <a:cubicBezTo>
                      <a:pt x="24" y="45"/>
                      <a:pt x="19" y="43"/>
                      <a:pt x="18" y="44"/>
                    </a:cubicBezTo>
                    <a:cubicBezTo>
                      <a:pt x="18" y="46"/>
                      <a:pt x="26" y="52"/>
                      <a:pt x="28" y="52"/>
                    </a:cubicBezTo>
                    <a:cubicBezTo>
                      <a:pt x="31" y="51"/>
                      <a:pt x="33" y="53"/>
                      <a:pt x="37" y="57"/>
                    </a:cubicBezTo>
                    <a:cubicBezTo>
                      <a:pt x="42" y="61"/>
                      <a:pt x="41" y="66"/>
                      <a:pt x="39" y="67"/>
                    </a:cubicBezTo>
                    <a:cubicBezTo>
                      <a:pt x="38" y="69"/>
                      <a:pt x="43" y="72"/>
                      <a:pt x="49" y="75"/>
                    </a:cubicBezTo>
                    <a:cubicBezTo>
                      <a:pt x="54" y="79"/>
                      <a:pt x="57" y="84"/>
                      <a:pt x="57" y="86"/>
                    </a:cubicBezTo>
                    <a:cubicBezTo>
                      <a:pt x="58" y="88"/>
                      <a:pt x="60" y="86"/>
                      <a:pt x="61" y="83"/>
                    </a:cubicBezTo>
                    <a:cubicBezTo>
                      <a:pt x="62" y="80"/>
                      <a:pt x="59" y="80"/>
                      <a:pt x="59" y="77"/>
                    </a:cubicBezTo>
                    <a:cubicBezTo>
                      <a:pt x="59" y="74"/>
                      <a:pt x="55" y="74"/>
                      <a:pt x="53" y="74"/>
                    </a:cubicBezTo>
                    <a:cubicBezTo>
                      <a:pt x="51" y="74"/>
                      <a:pt x="53" y="69"/>
                      <a:pt x="51" y="67"/>
                    </a:cubicBezTo>
                    <a:cubicBezTo>
                      <a:pt x="49" y="65"/>
                      <a:pt x="47" y="59"/>
                      <a:pt x="46" y="55"/>
                    </a:cubicBezTo>
                    <a:cubicBezTo>
                      <a:pt x="44" y="51"/>
                      <a:pt x="39" y="48"/>
                      <a:pt x="37" y="43"/>
                    </a:cubicBezTo>
                    <a:cubicBezTo>
                      <a:pt x="34" y="39"/>
                      <a:pt x="32" y="36"/>
                      <a:pt x="30" y="34"/>
                    </a:cubicBezTo>
                    <a:cubicBezTo>
                      <a:pt x="29" y="33"/>
                      <a:pt x="32" y="32"/>
                      <a:pt x="31" y="30"/>
                    </a:cubicBezTo>
                    <a:cubicBezTo>
                      <a:pt x="30" y="29"/>
                      <a:pt x="27" y="29"/>
                      <a:pt x="25" y="28"/>
                    </a:cubicBezTo>
                    <a:cubicBezTo>
                      <a:pt x="22" y="26"/>
                      <a:pt x="20" y="24"/>
                      <a:pt x="20" y="21"/>
                    </a:cubicBezTo>
                    <a:cubicBezTo>
                      <a:pt x="20" y="18"/>
                      <a:pt x="19" y="12"/>
                      <a:pt x="18" y="9"/>
                    </a:cubicBezTo>
                    <a:cubicBezTo>
                      <a:pt x="17" y="7"/>
                      <a:pt x="20" y="7"/>
                      <a:pt x="21" y="8"/>
                    </a:cubicBezTo>
                    <a:cubicBezTo>
                      <a:pt x="21" y="10"/>
                      <a:pt x="22" y="11"/>
                      <a:pt x="23" y="10"/>
                    </a:cubicBezTo>
                    <a:cubicBezTo>
                      <a:pt x="25" y="9"/>
                      <a:pt x="27" y="10"/>
                      <a:pt x="28" y="12"/>
                    </a:cubicBezTo>
                    <a:cubicBezTo>
                      <a:pt x="29" y="14"/>
                      <a:pt x="32" y="12"/>
                      <a:pt x="33" y="13"/>
                    </a:cubicBezTo>
                    <a:cubicBezTo>
                      <a:pt x="34" y="14"/>
                      <a:pt x="30" y="15"/>
                      <a:pt x="34" y="23"/>
                    </a:cubicBezTo>
                    <a:cubicBezTo>
                      <a:pt x="39" y="31"/>
                      <a:pt x="36" y="26"/>
                      <a:pt x="36" y="32"/>
                    </a:cubicBezTo>
                    <a:cubicBezTo>
                      <a:pt x="36" y="38"/>
                      <a:pt x="39" y="35"/>
                      <a:pt x="40" y="34"/>
                    </a:cubicBezTo>
                    <a:cubicBezTo>
                      <a:pt x="41" y="33"/>
                      <a:pt x="43" y="36"/>
                      <a:pt x="45" y="39"/>
                    </a:cubicBezTo>
                    <a:cubicBezTo>
                      <a:pt x="48" y="42"/>
                      <a:pt x="52" y="42"/>
                      <a:pt x="52" y="43"/>
                    </a:cubicBezTo>
                    <a:cubicBezTo>
                      <a:pt x="52" y="45"/>
                      <a:pt x="53" y="48"/>
                      <a:pt x="56" y="49"/>
                    </a:cubicBezTo>
                    <a:cubicBezTo>
                      <a:pt x="59" y="49"/>
                      <a:pt x="60" y="53"/>
                      <a:pt x="62" y="53"/>
                    </a:cubicBezTo>
                    <a:cubicBezTo>
                      <a:pt x="64" y="53"/>
                      <a:pt x="64" y="56"/>
                      <a:pt x="63" y="58"/>
                    </a:cubicBezTo>
                    <a:cubicBezTo>
                      <a:pt x="62" y="60"/>
                      <a:pt x="63" y="62"/>
                      <a:pt x="68" y="64"/>
                    </a:cubicBezTo>
                    <a:cubicBezTo>
                      <a:pt x="73" y="66"/>
                      <a:pt x="70" y="66"/>
                      <a:pt x="74" y="70"/>
                    </a:cubicBezTo>
                    <a:cubicBezTo>
                      <a:pt x="78" y="74"/>
                      <a:pt x="89" y="86"/>
                      <a:pt x="92" y="89"/>
                    </a:cubicBezTo>
                    <a:cubicBezTo>
                      <a:pt x="94" y="93"/>
                      <a:pt x="95" y="96"/>
                      <a:pt x="96" y="98"/>
                    </a:cubicBezTo>
                    <a:cubicBezTo>
                      <a:pt x="97" y="101"/>
                      <a:pt x="94" y="102"/>
                      <a:pt x="95" y="104"/>
                    </a:cubicBezTo>
                    <a:cubicBezTo>
                      <a:pt x="97" y="106"/>
                      <a:pt x="93" y="105"/>
                      <a:pt x="93" y="107"/>
                    </a:cubicBezTo>
                    <a:cubicBezTo>
                      <a:pt x="93" y="108"/>
                      <a:pt x="95" y="117"/>
                      <a:pt x="99" y="117"/>
                    </a:cubicBezTo>
                    <a:cubicBezTo>
                      <a:pt x="103" y="117"/>
                      <a:pt x="108" y="122"/>
                      <a:pt x="111" y="125"/>
                    </a:cubicBezTo>
                    <a:cubicBezTo>
                      <a:pt x="114" y="127"/>
                      <a:pt x="119" y="127"/>
                      <a:pt x="124" y="129"/>
                    </a:cubicBezTo>
                    <a:cubicBezTo>
                      <a:pt x="128" y="130"/>
                      <a:pt x="133" y="135"/>
                      <a:pt x="140" y="137"/>
                    </a:cubicBezTo>
                    <a:cubicBezTo>
                      <a:pt x="146" y="139"/>
                      <a:pt x="153" y="142"/>
                      <a:pt x="158" y="145"/>
                    </a:cubicBezTo>
                    <a:cubicBezTo>
                      <a:pt x="162" y="147"/>
                      <a:pt x="168" y="146"/>
                      <a:pt x="174" y="144"/>
                    </a:cubicBezTo>
                    <a:cubicBezTo>
                      <a:pt x="180" y="141"/>
                      <a:pt x="185" y="144"/>
                      <a:pt x="189" y="146"/>
                    </a:cubicBezTo>
                    <a:cubicBezTo>
                      <a:pt x="190" y="146"/>
                      <a:pt x="194" y="149"/>
                      <a:pt x="197" y="153"/>
                    </a:cubicBezTo>
                    <a:cubicBezTo>
                      <a:pt x="200" y="148"/>
                      <a:pt x="203" y="144"/>
                      <a:pt x="204" y="14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6" name="Freeform 102">
                <a:extLst>
                  <a:ext uri="{FF2B5EF4-FFF2-40B4-BE49-F238E27FC236}">
                    <a16:creationId xmlns:a16="http://schemas.microsoft.com/office/drawing/2014/main" id="{5BC9F8B4-4598-453D-BFB6-841AEE836E80}"/>
                  </a:ext>
                </a:extLst>
              </p:cNvPr>
              <p:cNvSpPr>
                <a:spLocks/>
              </p:cNvSpPr>
              <p:nvPr/>
            </p:nvSpPr>
            <p:spPr bwMode="auto">
              <a:xfrm>
                <a:off x="3191957" y="3752277"/>
                <a:ext cx="80302" cy="76538"/>
              </a:xfrm>
              <a:custGeom>
                <a:avLst/>
                <a:gdLst>
                  <a:gd name="T0" fmla="*/ 30 w 35"/>
                  <a:gd name="T1" fmla="*/ 22 h 33"/>
                  <a:gd name="T2" fmla="*/ 35 w 35"/>
                  <a:gd name="T3" fmla="*/ 18 h 33"/>
                  <a:gd name="T4" fmla="*/ 31 w 35"/>
                  <a:gd name="T5" fmla="*/ 16 h 33"/>
                  <a:gd name="T6" fmla="*/ 27 w 35"/>
                  <a:gd name="T7" fmla="*/ 16 h 33"/>
                  <a:gd name="T8" fmla="*/ 28 w 35"/>
                  <a:gd name="T9" fmla="*/ 0 h 33"/>
                  <a:gd name="T10" fmla="*/ 14 w 35"/>
                  <a:gd name="T11" fmla="*/ 0 h 33"/>
                  <a:gd name="T12" fmla="*/ 12 w 35"/>
                  <a:gd name="T13" fmla="*/ 6 h 33"/>
                  <a:gd name="T14" fmla="*/ 17 w 35"/>
                  <a:gd name="T15" fmla="*/ 14 h 33"/>
                  <a:gd name="T16" fmla="*/ 7 w 35"/>
                  <a:gd name="T17" fmla="*/ 15 h 33"/>
                  <a:gd name="T18" fmla="*/ 0 w 35"/>
                  <a:gd name="T19" fmla="*/ 24 h 33"/>
                  <a:gd name="T20" fmla="*/ 9 w 35"/>
                  <a:gd name="T21" fmla="*/ 31 h 33"/>
                  <a:gd name="T22" fmla="*/ 20 w 35"/>
                  <a:gd name="T23" fmla="*/ 33 h 33"/>
                  <a:gd name="T24" fmla="*/ 21 w 35"/>
                  <a:gd name="T25" fmla="*/ 33 h 33"/>
                  <a:gd name="T26" fmla="*/ 26 w 35"/>
                  <a:gd name="T27" fmla="*/ 28 h 33"/>
                  <a:gd name="T28" fmla="*/ 30 w 35"/>
                  <a:gd name="T2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30" y="22"/>
                    </a:moveTo>
                    <a:cubicBezTo>
                      <a:pt x="32" y="21"/>
                      <a:pt x="33" y="19"/>
                      <a:pt x="35" y="18"/>
                    </a:cubicBezTo>
                    <a:cubicBezTo>
                      <a:pt x="32" y="19"/>
                      <a:pt x="31" y="18"/>
                      <a:pt x="31" y="16"/>
                    </a:cubicBezTo>
                    <a:cubicBezTo>
                      <a:pt x="27" y="16"/>
                      <a:pt x="27" y="16"/>
                      <a:pt x="27" y="16"/>
                    </a:cubicBezTo>
                    <a:cubicBezTo>
                      <a:pt x="28" y="0"/>
                      <a:pt x="28" y="0"/>
                      <a:pt x="28" y="0"/>
                    </a:cubicBezTo>
                    <a:cubicBezTo>
                      <a:pt x="24" y="0"/>
                      <a:pt x="15" y="0"/>
                      <a:pt x="14" y="0"/>
                    </a:cubicBezTo>
                    <a:cubicBezTo>
                      <a:pt x="13" y="0"/>
                      <a:pt x="12" y="5"/>
                      <a:pt x="12" y="6"/>
                    </a:cubicBezTo>
                    <a:cubicBezTo>
                      <a:pt x="11" y="6"/>
                      <a:pt x="18" y="11"/>
                      <a:pt x="17" y="14"/>
                    </a:cubicBezTo>
                    <a:cubicBezTo>
                      <a:pt x="17" y="16"/>
                      <a:pt x="8" y="15"/>
                      <a:pt x="7" y="15"/>
                    </a:cubicBezTo>
                    <a:cubicBezTo>
                      <a:pt x="6" y="15"/>
                      <a:pt x="3" y="19"/>
                      <a:pt x="0" y="24"/>
                    </a:cubicBezTo>
                    <a:cubicBezTo>
                      <a:pt x="4" y="27"/>
                      <a:pt x="7" y="30"/>
                      <a:pt x="9" y="31"/>
                    </a:cubicBezTo>
                    <a:cubicBezTo>
                      <a:pt x="12" y="33"/>
                      <a:pt x="18" y="31"/>
                      <a:pt x="20" y="33"/>
                    </a:cubicBezTo>
                    <a:cubicBezTo>
                      <a:pt x="20" y="33"/>
                      <a:pt x="20" y="33"/>
                      <a:pt x="21" y="33"/>
                    </a:cubicBezTo>
                    <a:cubicBezTo>
                      <a:pt x="23" y="31"/>
                      <a:pt x="25" y="29"/>
                      <a:pt x="26" y="28"/>
                    </a:cubicBezTo>
                    <a:cubicBezTo>
                      <a:pt x="28" y="28"/>
                      <a:pt x="27" y="25"/>
                      <a:pt x="3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7" name="Freeform 103">
                <a:extLst>
                  <a:ext uri="{FF2B5EF4-FFF2-40B4-BE49-F238E27FC236}">
                    <a16:creationId xmlns:a16="http://schemas.microsoft.com/office/drawing/2014/main" id="{40D8D7D1-EC17-411A-A823-EE94E47D8E2B}"/>
                  </a:ext>
                </a:extLst>
              </p:cNvPr>
              <p:cNvSpPr>
                <a:spLocks/>
              </p:cNvSpPr>
              <p:nvPr/>
            </p:nvSpPr>
            <p:spPr bwMode="auto">
              <a:xfrm>
                <a:off x="3253438" y="3740984"/>
                <a:ext cx="26349" cy="47680"/>
              </a:xfrm>
              <a:custGeom>
                <a:avLst/>
                <a:gdLst>
                  <a:gd name="T0" fmla="*/ 2 w 11"/>
                  <a:gd name="T1" fmla="*/ 5 h 21"/>
                  <a:gd name="T2" fmla="*/ 1 w 11"/>
                  <a:gd name="T3" fmla="*/ 5 h 21"/>
                  <a:gd name="T4" fmla="*/ 0 w 11"/>
                  <a:gd name="T5" fmla="*/ 21 h 21"/>
                  <a:gd name="T6" fmla="*/ 4 w 11"/>
                  <a:gd name="T7" fmla="*/ 21 h 21"/>
                  <a:gd name="T8" fmla="*/ 7 w 11"/>
                  <a:gd name="T9" fmla="*/ 17 h 21"/>
                  <a:gd name="T10" fmla="*/ 9 w 11"/>
                  <a:gd name="T11" fmla="*/ 3 h 21"/>
                  <a:gd name="T12" fmla="*/ 11 w 11"/>
                  <a:gd name="T13" fmla="*/ 2 h 21"/>
                  <a:gd name="T14" fmla="*/ 7 w 11"/>
                  <a:gd name="T15" fmla="*/ 0 h 21"/>
                  <a:gd name="T16" fmla="*/ 2 w 11"/>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2" y="5"/>
                    </a:moveTo>
                    <a:cubicBezTo>
                      <a:pt x="2" y="5"/>
                      <a:pt x="1" y="5"/>
                      <a:pt x="1" y="5"/>
                    </a:cubicBezTo>
                    <a:cubicBezTo>
                      <a:pt x="0" y="21"/>
                      <a:pt x="0" y="21"/>
                      <a:pt x="0" y="21"/>
                    </a:cubicBezTo>
                    <a:cubicBezTo>
                      <a:pt x="4" y="21"/>
                      <a:pt x="4" y="21"/>
                      <a:pt x="4" y="21"/>
                    </a:cubicBezTo>
                    <a:cubicBezTo>
                      <a:pt x="5" y="19"/>
                      <a:pt x="5" y="18"/>
                      <a:pt x="7" y="17"/>
                    </a:cubicBezTo>
                    <a:cubicBezTo>
                      <a:pt x="10" y="14"/>
                      <a:pt x="5" y="4"/>
                      <a:pt x="9" y="3"/>
                    </a:cubicBezTo>
                    <a:cubicBezTo>
                      <a:pt x="10" y="3"/>
                      <a:pt x="10" y="3"/>
                      <a:pt x="11" y="2"/>
                    </a:cubicBezTo>
                    <a:cubicBezTo>
                      <a:pt x="9" y="1"/>
                      <a:pt x="8" y="0"/>
                      <a:pt x="7" y="0"/>
                    </a:cubicBezTo>
                    <a:cubicBezTo>
                      <a:pt x="5" y="0"/>
                      <a:pt x="3" y="5"/>
                      <a:pt x="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8" name="Freeform 104">
                <a:extLst>
                  <a:ext uri="{FF2B5EF4-FFF2-40B4-BE49-F238E27FC236}">
                    <a16:creationId xmlns:a16="http://schemas.microsoft.com/office/drawing/2014/main" id="{E0540DB1-B9F3-439D-B6C2-2DC8722536CB}"/>
                  </a:ext>
                </a:extLst>
              </p:cNvPr>
              <p:cNvSpPr>
                <a:spLocks/>
              </p:cNvSpPr>
              <p:nvPr/>
            </p:nvSpPr>
            <p:spPr bwMode="auto">
              <a:xfrm>
                <a:off x="3525714" y="3703343"/>
                <a:ext cx="55208" cy="46425"/>
              </a:xfrm>
              <a:custGeom>
                <a:avLst/>
                <a:gdLst>
                  <a:gd name="T0" fmla="*/ 12 w 24"/>
                  <a:gd name="T1" fmla="*/ 2 h 20"/>
                  <a:gd name="T2" fmla="*/ 17 w 24"/>
                  <a:gd name="T3" fmla="*/ 13 h 20"/>
                  <a:gd name="T4" fmla="*/ 1 w 24"/>
                  <a:gd name="T5" fmla="*/ 16 h 20"/>
                  <a:gd name="T6" fmla="*/ 12 w 24"/>
                  <a:gd name="T7" fmla="*/ 19 h 20"/>
                  <a:gd name="T8" fmla="*/ 23 w 24"/>
                  <a:gd name="T9" fmla="*/ 20 h 20"/>
                  <a:gd name="T10" fmla="*/ 24 w 24"/>
                  <a:gd name="T11" fmla="*/ 5 h 20"/>
                  <a:gd name="T12" fmla="*/ 12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2" y="2"/>
                    </a:moveTo>
                    <a:cubicBezTo>
                      <a:pt x="8" y="5"/>
                      <a:pt x="17" y="10"/>
                      <a:pt x="17" y="13"/>
                    </a:cubicBezTo>
                    <a:cubicBezTo>
                      <a:pt x="17" y="17"/>
                      <a:pt x="3" y="13"/>
                      <a:pt x="1" y="16"/>
                    </a:cubicBezTo>
                    <a:cubicBezTo>
                      <a:pt x="0" y="18"/>
                      <a:pt x="6" y="20"/>
                      <a:pt x="12" y="19"/>
                    </a:cubicBezTo>
                    <a:cubicBezTo>
                      <a:pt x="16" y="17"/>
                      <a:pt x="20" y="19"/>
                      <a:pt x="23" y="20"/>
                    </a:cubicBezTo>
                    <a:cubicBezTo>
                      <a:pt x="23" y="15"/>
                      <a:pt x="24" y="9"/>
                      <a:pt x="24" y="5"/>
                    </a:cubicBezTo>
                    <a:cubicBezTo>
                      <a:pt x="20" y="3"/>
                      <a:pt x="14" y="0"/>
                      <a:pt x="12"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09" name="Freeform 105">
                <a:extLst>
                  <a:ext uri="{FF2B5EF4-FFF2-40B4-BE49-F238E27FC236}">
                    <a16:creationId xmlns:a16="http://schemas.microsoft.com/office/drawing/2014/main" id="{4A9F74F2-B7E6-4DEC-92BA-2679E40D6C5F}"/>
                  </a:ext>
                </a:extLst>
              </p:cNvPr>
              <p:cNvSpPr>
                <a:spLocks/>
              </p:cNvSpPr>
              <p:nvPr/>
            </p:nvSpPr>
            <p:spPr bwMode="auto">
              <a:xfrm>
                <a:off x="3579667" y="3710871"/>
                <a:ext cx="61482" cy="43915"/>
              </a:xfrm>
              <a:custGeom>
                <a:avLst/>
                <a:gdLst>
                  <a:gd name="T0" fmla="*/ 10 w 27"/>
                  <a:gd name="T1" fmla="*/ 14 h 19"/>
                  <a:gd name="T2" fmla="*/ 27 w 27"/>
                  <a:gd name="T3" fmla="*/ 11 h 19"/>
                  <a:gd name="T4" fmla="*/ 6 w 27"/>
                  <a:gd name="T5" fmla="*/ 2 h 19"/>
                  <a:gd name="T6" fmla="*/ 1 w 27"/>
                  <a:gd name="T7" fmla="*/ 2 h 19"/>
                  <a:gd name="T8" fmla="*/ 0 w 27"/>
                  <a:gd name="T9" fmla="*/ 17 h 19"/>
                  <a:gd name="T10" fmla="*/ 0 w 27"/>
                  <a:gd name="T11" fmla="*/ 17 h 19"/>
                  <a:gd name="T12" fmla="*/ 10 w 27"/>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0" y="14"/>
                    </a:moveTo>
                    <a:cubicBezTo>
                      <a:pt x="17" y="12"/>
                      <a:pt x="27" y="16"/>
                      <a:pt x="27" y="11"/>
                    </a:cubicBezTo>
                    <a:cubicBezTo>
                      <a:pt x="27" y="6"/>
                      <a:pt x="10" y="0"/>
                      <a:pt x="6" y="2"/>
                    </a:cubicBezTo>
                    <a:cubicBezTo>
                      <a:pt x="4" y="2"/>
                      <a:pt x="3" y="2"/>
                      <a:pt x="1" y="2"/>
                    </a:cubicBezTo>
                    <a:cubicBezTo>
                      <a:pt x="1" y="6"/>
                      <a:pt x="0" y="12"/>
                      <a:pt x="0" y="17"/>
                    </a:cubicBezTo>
                    <a:cubicBezTo>
                      <a:pt x="0" y="17"/>
                      <a:pt x="0" y="17"/>
                      <a:pt x="0" y="17"/>
                    </a:cubicBezTo>
                    <a:cubicBezTo>
                      <a:pt x="3" y="19"/>
                      <a:pt x="4" y="16"/>
                      <a:pt x="1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0" name="Freeform 106">
                <a:extLst>
                  <a:ext uri="{FF2B5EF4-FFF2-40B4-BE49-F238E27FC236}">
                    <a16:creationId xmlns:a16="http://schemas.microsoft.com/office/drawing/2014/main" id="{63DD974E-D568-4065-81AF-94C0F6102497}"/>
                  </a:ext>
                </a:extLst>
              </p:cNvPr>
              <p:cNvSpPr>
                <a:spLocks/>
              </p:cNvSpPr>
              <p:nvPr/>
            </p:nvSpPr>
            <p:spPr bwMode="auto">
              <a:xfrm>
                <a:off x="3288571" y="3804975"/>
                <a:ext cx="77793" cy="81557"/>
              </a:xfrm>
              <a:custGeom>
                <a:avLst/>
                <a:gdLst>
                  <a:gd name="T0" fmla="*/ 18 w 34"/>
                  <a:gd name="T1" fmla="*/ 33 h 35"/>
                  <a:gd name="T2" fmla="*/ 26 w 34"/>
                  <a:gd name="T3" fmla="*/ 35 h 35"/>
                  <a:gd name="T4" fmla="*/ 30 w 34"/>
                  <a:gd name="T5" fmla="*/ 35 h 35"/>
                  <a:gd name="T6" fmla="*/ 29 w 34"/>
                  <a:gd name="T7" fmla="*/ 34 h 35"/>
                  <a:gd name="T8" fmla="*/ 31 w 34"/>
                  <a:gd name="T9" fmla="*/ 23 h 35"/>
                  <a:gd name="T10" fmla="*/ 32 w 34"/>
                  <a:gd name="T11" fmla="*/ 9 h 35"/>
                  <a:gd name="T12" fmla="*/ 34 w 34"/>
                  <a:gd name="T13" fmla="*/ 1 h 35"/>
                  <a:gd name="T14" fmla="*/ 34 w 34"/>
                  <a:gd name="T15" fmla="*/ 0 h 35"/>
                  <a:gd name="T16" fmla="*/ 24 w 34"/>
                  <a:gd name="T17" fmla="*/ 4 h 35"/>
                  <a:gd name="T18" fmla="*/ 17 w 34"/>
                  <a:gd name="T19" fmla="*/ 6 h 35"/>
                  <a:gd name="T20" fmla="*/ 8 w 34"/>
                  <a:gd name="T21" fmla="*/ 10 h 35"/>
                  <a:gd name="T22" fmla="*/ 5 w 34"/>
                  <a:gd name="T23" fmla="*/ 15 h 35"/>
                  <a:gd name="T24" fmla="*/ 3 w 34"/>
                  <a:gd name="T25" fmla="*/ 17 h 35"/>
                  <a:gd name="T26" fmla="*/ 0 w 34"/>
                  <a:gd name="T27" fmla="*/ 17 h 35"/>
                  <a:gd name="T28" fmla="*/ 1 w 34"/>
                  <a:gd name="T29" fmla="*/ 21 h 35"/>
                  <a:gd name="T30" fmla="*/ 11 w 34"/>
                  <a:gd name="T31" fmla="*/ 30 h 35"/>
                  <a:gd name="T32" fmla="*/ 14 w 34"/>
                  <a:gd name="T33" fmla="*/ 33 h 35"/>
                  <a:gd name="T34" fmla="*/ 18 w 34"/>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5">
                    <a:moveTo>
                      <a:pt x="18" y="33"/>
                    </a:moveTo>
                    <a:cubicBezTo>
                      <a:pt x="20" y="34"/>
                      <a:pt x="24" y="33"/>
                      <a:pt x="26" y="35"/>
                    </a:cubicBezTo>
                    <a:cubicBezTo>
                      <a:pt x="27" y="35"/>
                      <a:pt x="28" y="35"/>
                      <a:pt x="30" y="35"/>
                    </a:cubicBezTo>
                    <a:cubicBezTo>
                      <a:pt x="30" y="35"/>
                      <a:pt x="29" y="34"/>
                      <a:pt x="29" y="34"/>
                    </a:cubicBezTo>
                    <a:cubicBezTo>
                      <a:pt x="28" y="31"/>
                      <a:pt x="30" y="27"/>
                      <a:pt x="31" y="23"/>
                    </a:cubicBezTo>
                    <a:cubicBezTo>
                      <a:pt x="32" y="20"/>
                      <a:pt x="30" y="12"/>
                      <a:pt x="32" y="9"/>
                    </a:cubicBezTo>
                    <a:cubicBezTo>
                      <a:pt x="34" y="7"/>
                      <a:pt x="33" y="6"/>
                      <a:pt x="34" y="1"/>
                    </a:cubicBezTo>
                    <a:cubicBezTo>
                      <a:pt x="34" y="1"/>
                      <a:pt x="34" y="1"/>
                      <a:pt x="34" y="0"/>
                    </a:cubicBezTo>
                    <a:cubicBezTo>
                      <a:pt x="30" y="0"/>
                      <a:pt x="26" y="4"/>
                      <a:pt x="24" y="4"/>
                    </a:cubicBezTo>
                    <a:cubicBezTo>
                      <a:pt x="23" y="4"/>
                      <a:pt x="17" y="3"/>
                      <a:pt x="17" y="6"/>
                    </a:cubicBezTo>
                    <a:cubicBezTo>
                      <a:pt x="16" y="9"/>
                      <a:pt x="12" y="9"/>
                      <a:pt x="8" y="10"/>
                    </a:cubicBezTo>
                    <a:cubicBezTo>
                      <a:pt x="3" y="10"/>
                      <a:pt x="6" y="14"/>
                      <a:pt x="5" y="15"/>
                    </a:cubicBezTo>
                    <a:cubicBezTo>
                      <a:pt x="5" y="15"/>
                      <a:pt x="3" y="17"/>
                      <a:pt x="3" y="17"/>
                    </a:cubicBezTo>
                    <a:cubicBezTo>
                      <a:pt x="0" y="17"/>
                      <a:pt x="0" y="17"/>
                      <a:pt x="0" y="17"/>
                    </a:cubicBezTo>
                    <a:cubicBezTo>
                      <a:pt x="0" y="19"/>
                      <a:pt x="0" y="20"/>
                      <a:pt x="1" y="21"/>
                    </a:cubicBezTo>
                    <a:cubicBezTo>
                      <a:pt x="4" y="22"/>
                      <a:pt x="8" y="28"/>
                      <a:pt x="11" y="30"/>
                    </a:cubicBezTo>
                    <a:cubicBezTo>
                      <a:pt x="12" y="31"/>
                      <a:pt x="13" y="32"/>
                      <a:pt x="14" y="33"/>
                    </a:cubicBezTo>
                    <a:cubicBezTo>
                      <a:pt x="15" y="33"/>
                      <a:pt x="17" y="33"/>
                      <a:pt x="18"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1" name="Freeform 108">
                <a:extLst>
                  <a:ext uri="{FF2B5EF4-FFF2-40B4-BE49-F238E27FC236}">
                    <a16:creationId xmlns:a16="http://schemas.microsoft.com/office/drawing/2014/main" id="{690BBC24-8B53-4B58-B171-19CB1E27361F}"/>
                  </a:ext>
                </a:extLst>
              </p:cNvPr>
              <p:cNvSpPr>
                <a:spLocks/>
              </p:cNvSpPr>
              <p:nvPr/>
            </p:nvSpPr>
            <p:spPr bwMode="auto">
              <a:xfrm>
                <a:off x="3828103" y="4669481"/>
                <a:ext cx="91595" cy="101633"/>
              </a:xfrm>
              <a:custGeom>
                <a:avLst/>
                <a:gdLst>
                  <a:gd name="T0" fmla="*/ 40 w 40"/>
                  <a:gd name="T1" fmla="*/ 21 h 44"/>
                  <a:gd name="T2" fmla="*/ 34 w 40"/>
                  <a:gd name="T3" fmla="*/ 15 h 44"/>
                  <a:gd name="T4" fmla="*/ 25 w 40"/>
                  <a:gd name="T5" fmla="*/ 8 h 44"/>
                  <a:gd name="T6" fmla="*/ 21 w 40"/>
                  <a:gd name="T7" fmla="*/ 9 h 44"/>
                  <a:gd name="T8" fmla="*/ 17 w 40"/>
                  <a:gd name="T9" fmla="*/ 3 h 44"/>
                  <a:gd name="T10" fmla="*/ 10 w 40"/>
                  <a:gd name="T11" fmla="*/ 1 h 44"/>
                  <a:gd name="T12" fmla="*/ 8 w 40"/>
                  <a:gd name="T13" fmla="*/ 1 h 44"/>
                  <a:gd name="T14" fmla="*/ 5 w 40"/>
                  <a:gd name="T15" fmla="*/ 6 h 44"/>
                  <a:gd name="T16" fmla="*/ 3 w 40"/>
                  <a:gd name="T17" fmla="*/ 19 h 44"/>
                  <a:gd name="T18" fmla="*/ 0 w 40"/>
                  <a:gd name="T19" fmla="*/ 30 h 44"/>
                  <a:gd name="T20" fmla="*/ 3 w 40"/>
                  <a:gd name="T21" fmla="*/ 35 h 44"/>
                  <a:gd name="T22" fmla="*/ 2 w 40"/>
                  <a:gd name="T23" fmla="*/ 38 h 44"/>
                  <a:gd name="T24" fmla="*/ 5 w 40"/>
                  <a:gd name="T25" fmla="*/ 40 h 44"/>
                  <a:gd name="T26" fmla="*/ 16 w 40"/>
                  <a:gd name="T27" fmla="*/ 42 h 44"/>
                  <a:gd name="T28" fmla="*/ 22 w 40"/>
                  <a:gd name="T29" fmla="*/ 42 h 44"/>
                  <a:gd name="T30" fmla="*/ 34 w 40"/>
                  <a:gd name="T31" fmla="*/ 41 h 44"/>
                  <a:gd name="T32" fmla="*/ 40 w 40"/>
                  <a:gd name="T33" fmla="*/ 33 h 44"/>
                  <a:gd name="T34" fmla="*/ 40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40" y="21"/>
                    </a:moveTo>
                    <a:cubicBezTo>
                      <a:pt x="40" y="17"/>
                      <a:pt x="35" y="16"/>
                      <a:pt x="34" y="15"/>
                    </a:cubicBezTo>
                    <a:cubicBezTo>
                      <a:pt x="33" y="13"/>
                      <a:pt x="27" y="11"/>
                      <a:pt x="25" y="8"/>
                    </a:cubicBezTo>
                    <a:cubicBezTo>
                      <a:pt x="23" y="5"/>
                      <a:pt x="22" y="9"/>
                      <a:pt x="21" y="9"/>
                    </a:cubicBezTo>
                    <a:cubicBezTo>
                      <a:pt x="20" y="9"/>
                      <a:pt x="20" y="7"/>
                      <a:pt x="17" y="3"/>
                    </a:cubicBezTo>
                    <a:cubicBezTo>
                      <a:pt x="14" y="0"/>
                      <a:pt x="12" y="0"/>
                      <a:pt x="10" y="1"/>
                    </a:cubicBezTo>
                    <a:cubicBezTo>
                      <a:pt x="10" y="1"/>
                      <a:pt x="9" y="1"/>
                      <a:pt x="8" y="1"/>
                    </a:cubicBezTo>
                    <a:cubicBezTo>
                      <a:pt x="6" y="3"/>
                      <a:pt x="5" y="4"/>
                      <a:pt x="5" y="6"/>
                    </a:cubicBezTo>
                    <a:cubicBezTo>
                      <a:pt x="5" y="9"/>
                      <a:pt x="3" y="13"/>
                      <a:pt x="3" y="19"/>
                    </a:cubicBezTo>
                    <a:cubicBezTo>
                      <a:pt x="2" y="26"/>
                      <a:pt x="1" y="25"/>
                      <a:pt x="0" y="30"/>
                    </a:cubicBezTo>
                    <a:cubicBezTo>
                      <a:pt x="0" y="35"/>
                      <a:pt x="2" y="34"/>
                      <a:pt x="3" y="35"/>
                    </a:cubicBezTo>
                    <a:cubicBezTo>
                      <a:pt x="3" y="35"/>
                      <a:pt x="3" y="37"/>
                      <a:pt x="2" y="38"/>
                    </a:cubicBezTo>
                    <a:cubicBezTo>
                      <a:pt x="3" y="39"/>
                      <a:pt x="4" y="40"/>
                      <a:pt x="5" y="40"/>
                    </a:cubicBezTo>
                    <a:cubicBezTo>
                      <a:pt x="9" y="39"/>
                      <a:pt x="12" y="41"/>
                      <a:pt x="16" y="42"/>
                    </a:cubicBezTo>
                    <a:cubicBezTo>
                      <a:pt x="20" y="44"/>
                      <a:pt x="18" y="42"/>
                      <a:pt x="22" y="42"/>
                    </a:cubicBezTo>
                    <a:cubicBezTo>
                      <a:pt x="26" y="43"/>
                      <a:pt x="30" y="43"/>
                      <a:pt x="34" y="41"/>
                    </a:cubicBezTo>
                    <a:cubicBezTo>
                      <a:pt x="37" y="39"/>
                      <a:pt x="38" y="36"/>
                      <a:pt x="40" y="33"/>
                    </a:cubicBezTo>
                    <a:cubicBezTo>
                      <a:pt x="38" y="29"/>
                      <a:pt x="40" y="24"/>
                      <a:pt x="40"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2" name="Freeform 109">
                <a:extLst>
                  <a:ext uri="{FF2B5EF4-FFF2-40B4-BE49-F238E27FC236}">
                    <a16:creationId xmlns:a16="http://schemas.microsoft.com/office/drawing/2014/main" id="{99E2CA1F-A1D0-4B23-B3F8-DC21D7D13DDC}"/>
                  </a:ext>
                </a:extLst>
              </p:cNvPr>
              <p:cNvSpPr>
                <a:spLocks noEditPoints="1"/>
              </p:cNvSpPr>
              <p:nvPr/>
            </p:nvSpPr>
            <p:spPr bwMode="auto">
              <a:xfrm>
                <a:off x="3542025" y="4501348"/>
                <a:ext cx="376418" cy="740288"/>
              </a:xfrm>
              <a:custGeom>
                <a:avLst/>
                <a:gdLst>
                  <a:gd name="T0" fmla="*/ 46 w 163"/>
                  <a:gd name="T1" fmla="*/ 304 h 321"/>
                  <a:gd name="T2" fmla="*/ 43 w 163"/>
                  <a:gd name="T3" fmla="*/ 297 h 321"/>
                  <a:gd name="T4" fmla="*/ 40 w 163"/>
                  <a:gd name="T5" fmla="*/ 319 h 321"/>
                  <a:gd name="T6" fmla="*/ 58 w 163"/>
                  <a:gd name="T7" fmla="*/ 320 h 321"/>
                  <a:gd name="T8" fmla="*/ 62 w 163"/>
                  <a:gd name="T9" fmla="*/ 315 h 321"/>
                  <a:gd name="T10" fmla="*/ 156 w 163"/>
                  <a:gd name="T11" fmla="*/ 33 h 321"/>
                  <a:gd name="T12" fmla="*/ 152 w 163"/>
                  <a:gd name="T13" fmla="*/ 46 h 321"/>
                  <a:gd name="T14" fmla="*/ 138 w 163"/>
                  <a:gd name="T15" fmla="*/ 50 h 321"/>
                  <a:gd name="T16" fmla="*/ 123 w 163"/>
                  <a:gd name="T17" fmla="*/ 48 h 321"/>
                  <a:gd name="T18" fmla="*/ 132 w 163"/>
                  <a:gd name="T19" fmla="*/ 32 h 321"/>
                  <a:gd name="T20" fmla="*/ 108 w 163"/>
                  <a:gd name="T21" fmla="*/ 20 h 321"/>
                  <a:gd name="T22" fmla="*/ 88 w 163"/>
                  <a:gd name="T23" fmla="*/ 3 h 321"/>
                  <a:gd name="T24" fmla="*/ 75 w 163"/>
                  <a:gd name="T25" fmla="*/ 7 h 321"/>
                  <a:gd name="T26" fmla="*/ 59 w 163"/>
                  <a:gd name="T27" fmla="*/ 4 h 321"/>
                  <a:gd name="T28" fmla="*/ 52 w 163"/>
                  <a:gd name="T29" fmla="*/ 18 h 321"/>
                  <a:gd name="T30" fmla="*/ 42 w 163"/>
                  <a:gd name="T31" fmla="*/ 31 h 321"/>
                  <a:gd name="T32" fmla="*/ 43 w 163"/>
                  <a:gd name="T33" fmla="*/ 45 h 321"/>
                  <a:gd name="T34" fmla="*/ 36 w 163"/>
                  <a:gd name="T35" fmla="*/ 56 h 321"/>
                  <a:gd name="T36" fmla="*/ 30 w 163"/>
                  <a:gd name="T37" fmla="*/ 67 h 321"/>
                  <a:gd name="T38" fmla="*/ 26 w 163"/>
                  <a:gd name="T39" fmla="*/ 82 h 321"/>
                  <a:gd name="T40" fmla="*/ 29 w 163"/>
                  <a:gd name="T41" fmla="*/ 98 h 321"/>
                  <a:gd name="T42" fmla="*/ 29 w 163"/>
                  <a:gd name="T43" fmla="*/ 112 h 321"/>
                  <a:gd name="T44" fmla="*/ 26 w 163"/>
                  <a:gd name="T45" fmla="*/ 128 h 321"/>
                  <a:gd name="T46" fmla="*/ 21 w 163"/>
                  <a:gd name="T47" fmla="*/ 147 h 321"/>
                  <a:gd name="T48" fmla="*/ 18 w 163"/>
                  <a:gd name="T49" fmla="*/ 154 h 321"/>
                  <a:gd name="T50" fmla="*/ 15 w 163"/>
                  <a:gd name="T51" fmla="*/ 166 h 321"/>
                  <a:gd name="T52" fmla="*/ 15 w 163"/>
                  <a:gd name="T53" fmla="*/ 177 h 321"/>
                  <a:gd name="T54" fmla="*/ 13 w 163"/>
                  <a:gd name="T55" fmla="*/ 194 h 321"/>
                  <a:gd name="T56" fmla="*/ 15 w 163"/>
                  <a:gd name="T57" fmla="*/ 203 h 321"/>
                  <a:gd name="T58" fmla="*/ 19 w 163"/>
                  <a:gd name="T59" fmla="*/ 211 h 321"/>
                  <a:gd name="T60" fmla="*/ 17 w 163"/>
                  <a:gd name="T61" fmla="*/ 218 h 321"/>
                  <a:gd name="T62" fmla="*/ 15 w 163"/>
                  <a:gd name="T63" fmla="*/ 231 h 321"/>
                  <a:gd name="T64" fmla="*/ 10 w 163"/>
                  <a:gd name="T65" fmla="*/ 241 h 321"/>
                  <a:gd name="T66" fmla="*/ 6 w 163"/>
                  <a:gd name="T67" fmla="*/ 253 h 321"/>
                  <a:gd name="T68" fmla="*/ 2 w 163"/>
                  <a:gd name="T69" fmla="*/ 266 h 321"/>
                  <a:gd name="T70" fmla="*/ 11 w 163"/>
                  <a:gd name="T71" fmla="*/ 274 h 321"/>
                  <a:gd name="T72" fmla="*/ 16 w 163"/>
                  <a:gd name="T73" fmla="*/ 286 h 321"/>
                  <a:gd name="T74" fmla="*/ 34 w 163"/>
                  <a:gd name="T75" fmla="*/ 289 h 321"/>
                  <a:gd name="T76" fmla="*/ 38 w 163"/>
                  <a:gd name="T77" fmla="*/ 282 h 321"/>
                  <a:gd name="T78" fmla="*/ 38 w 163"/>
                  <a:gd name="T79" fmla="*/ 269 h 321"/>
                  <a:gd name="T80" fmla="*/ 47 w 163"/>
                  <a:gd name="T81" fmla="*/ 260 h 321"/>
                  <a:gd name="T82" fmla="*/ 63 w 163"/>
                  <a:gd name="T83" fmla="*/ 243 h 321"/>
                  <a:gd name="T84" fmla="*/ 56 w 163"/>
                  <a:gd name="T85" fmla="*/ 233 h 321"/>
                  <a:gd name="T86" fmla="*/ 64 w 163"/>
                  <a:gd name="T87" fmla="*/ 213 h 321"/>
                  <a:gd name="T88" fmla="*/ 68 w 163"/>
                  <a:gd name="T89" fmla="*/ 203 h 321"/>
                  <a:gd name="T90" fmla="*/ 73 w 163"/>
                  <a:gd name="T91" fmla="*/ 192 h 321"/>
                  <a:gd name="T92" fmla="*/ 78 w 163"/>
                  <a:gd name="T93" fmla="*/ 192 h 321"/>
                  <a:gd name="T94" fmla="*/ 76 w 163"/>
                  <a:gd name="T95" fmla="*/ 187 h 321"/>
                  <a:gd name="T96" fmla="*/ 70 w 163"/>
                  <a:gd name="T97" fmla="*/ 179 h 321"/>
                  <a:gd name="T98" fmla="*/ 82 w 163"/>
                  <a:gd name="T99" fmla="*/ 175 h 321"/>
                  <a:gd name="T100" fmla="*/ 92 w 163"/>
                  <a:gd name="T101" fmla="*/ 162 h 321"/>
                  <a:gd name="T102" fmla="*/ 95 w 163"/>
                  <a:gd name="T103" fmla="*/ 154 h 321"/>
                  <a:gd name="T104" fmla="*/ 131 w 163"/>
                  <a:gd name="T105" fmla="*/ 145 h 321"/>
                  <a:gd name="T106" fmla="*/ 135 w 163"/>
                  <a:gd name="T107" fmla="*/ 129 h 321"/>
                  <a:gd name="T108" fmla="*/ 129 w 163"/>
                  <a:gd name="T109" fmla="*/ 117 h 321"/>
                  <a:gd name="T110" fmla="*/ 126 w 163"/>
                  <a:gd name="T111" fmla="*/ 111 h 321"/>
                  <a:gd name="T112" fmla="*/ 124 w 163"/>
                  <a:gd name="T113" fmla="*/ 103 h 321"/>
                  <a:gd name="T114" fmla="*/ 129 w 163"/>
                  <a:gd name="T115" fmla="*/ 79 h 321"/>
                  <a:gd name="T116" fmla="*/ 153 w 163"/>
                  <a:gd name="T117" fmla="*/ 51 h 321"/>
                  <a:gd name="T118" fmla="*/ 161 w 163"/>
                  <a:gd name="T119" fmla="*/ 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1">
                    <a:moveTo>
                      <a:pt x="62" y="315"/>
                    </a:moveTo>
                    <a:cubicBezTo>
                      <a:pt x="58" y="315"/>
                      <a:pt x="49" y="307"/>
                      <a:pt x="46" y="304"/>
                    </a:cubicBezTo>
                    <a:cubicBezTo>
                      <a:pt x="44" y="302"/>
                      <a:pt x="46" y="300"/>
                      <a:pt x="43" y="301"/>
                    </a:cubicBezTo>
                    <a:cubicBezTo>
                      <a:pt x="39" y="301"/>
                      <a:pt x="41" y="298"/>
                      <a:pt x="43" y="297"/>
                    </a:cubicBezTo>
                    <a:cubicBezTo>
                      <a:pt x="45" y="296"/>
                      <a:pt x="43" y="293"/>
                      <a:pt x="40" y="293"/>
                    </a:cubicBezTo>
                    <a:cubicBezTo>
                      <a:pt x="40" y="298"/>
                      <a:pt x="39" y="319"/>
                      <a:pt x="40" y="319"/>
                    </a:cubicBezTo>
                    <a:cubicBezTo>
                      <a:pt x="42" y="320"/>
                      <a:pt x="51" y="318"/>
                      <a:pt x="54" y="320"/>
                    </a:cubicBezTo>
                    <a:cubicBezTo>
                      <a:pt x="55" y="320"/>
                      <a:pt x="57" y="321"/>
                      <a:pt x="58" y="320"/>
                    </a:cubicBezTo>
                    <a:cubicBezTo>
                      <a:pt x="59" y="318"/>
                      <a:pt x="65" y="319"/>
                      <a:pt x="68" y="317"/>
                    </a:cubicBezTo>
                    <a:cubicBezTo>
                      <a:pt x="71" y="316"/>
                      <a:pt x="67" y="315"/>
                      <a:pt x="62" y="315"/>
                    </a:cubicBezTo>
                    <a:close/>
                    <a:moveTo>
                      <a:pt x="161" y="33"/>
                    </a:moveTo>
                    <a:cubicBezTo>
                      <a:pt x="160" y="33"/>
                      <a:pt x="158" y="33"/>
                      <a:pt x="156" y="33"/>
                    </a:cubicBezTo>
                    <a:cubicBezTo>
                      <a:pt x="156" y="33"/>
                      <a:pt x="156" y="34"/>
                      <a:pt x="156" y="34"/>
                    </a:cubicBezTo>
                    <a:cubicBezTo>
                      <a:pt x="156" y="37"/>
                      <a:pt x="154" y="46"/>
                      <a:pt x="152" y="46"/>
                    </a:cubicBezTo>
                    <a:cubicBezTo>
                      <a:pt x="149" y="45"/>
                      <a:pt x="147" y="49"/>
                      <a:pt x="145" y="49"/>
                    </a:cubicBezTo>
                    <a:cubicBezTo>
                      <a:pt x="144" y="48"/>
                      <a:pt x="141" y="52"/>
                      <a:pt x="138" y="50"/>
                    </a:cubicBezTo>
                    <a:cubicBezTo>
                      <a:pt x="136" y="49"/>
                      <a:pt x="133" y="51"/>
                      <a:pt x="131" y="49"/>
                    </a:cubicBezTo>
                    <a:cubicBezTo>
                      <a:pt x="129" y="48"/>
                      <a:pt x="123" y="49"/>
                      <a:pt x="123" y="48"/>
                    </a:cubicBezTo>
                    <a:cubicBezTo>
                      <a:pt x="123" y="46"/>
                      <a:pt x="126" y="47"/>
                      <a:pt x="126" y="42"/>
                    </a:cubicBezTo>
                    <a:cubicBezTo>
                      <a:pt x="126" y="38"/>
                      <a:pt x="133" y="33"/>
                      <a:pt x="132" y="32"/>
                    </a:cubicBezTo>
                    <a:cubicBezTo>
                      <a:pt x="131" y="30"/>
                      <a:pt x="119" y="26"/>
                      <a:pt x="117" y="24"/>
                    </a:cubicBezTo>
                    <a:cubicBezTo>
                      <a:pt x="116" y="22"/>
                      <a:pt x="113" y="20"/>
                      <a:pt x="108" y="20"/>
                    </a:cubicBezTo>
                    <a:cubicBezTo>
                      <a:pt x="103" y="19"/>
                      <a:pt x="104" y="17"/>
                      <a:pt x="99" y="14"/>
                    </a:cubicBezTo>
                    <a:cubicBezTo>
                      <a:pt x="96" y="12"/>
                      <a:pt x="90" y="6"/>
                      <a:pt x="88" y="3"/>
                    </a:cubicBezTo>
                    <a:cubicBezTo>
                      <a:pt x="85" y="2"/>
                      <a:pt x="81" y="2"/>
                      <a:pt x="80" y="3"/>
                    </a:cubicBezTo>
                    <a:cubicBezTo>
                      <a:pt x="79" y="4"/>
                      <a:pt x="77" y="11"/>
                      <a:pt x="75" y="7"/>
                    </a:cubicBezTo>
                    <a:cubicBezTo>
                      <a:pt x="74" y="4"/>
                      <a:pt x="70" y="4"/>
                      <a:pt x="66" y="4"/>
                    </a:cubicBezTo>
                    <a:cubicBezTo>
                      <a:pt x="63" y="3"/>
                      <a:pt x="63" y="0"/>
                      <a:pt x="59" y="4"/>
                    </a:cubicBezTo>
                    <a:cubicBezTo>
                      <a:pt x="57" y="6"/>
                      <a:pt x="55" y="7"/>
                      <a:pt x="53" y="9"/>
                    </a:cubicBezTo>
                    <a:cubicBezTo>
                      <a:pt x="53" y="13"/>
                      <a:pt x="52" y="17"/>
                      <a:pt x="52" y="18"/>
                    </a:cubicBezTo>
                    <a:cubicBezTo>
                      <a:pt x="51" y="20"/>
                      <a:pt x="43" y="23"/>
                      <a:pt x="42" y="25"/>
                    </a:cubicBezTo>
                    <a:cubicBezTo>
                      <a:pt x="42" y="27"/>
                      <a:pt x="43" y="30"/>
                      <a:pt x="42" y="31"/>
                    </a:cubicBezTo>
                    <a:cubicBezTo>
                      <a:pt x="40" y="32"/>
                      <a:pt x="45" y="38"/>
                      <a:pt x="43" y="40"/>
                    </a:cubicBezTo>
                    <a:cubicBezTo>
                      <a:pt x="40" y="41"/>
                      <a:pt x="45" y="44"/>
                      <a:pt x="43" y="45"/>
                    </a:cubicBezTo>
                    <a:cubicBezTo>
                      <a:pt x="41" y="47"/>
                      <a:pt x="38" y="47"/>
                      <a:pt x="38" y="49"/>
                    </a:cubicBezTo>
                    <a:cubicBezTo>
                      <a:pt x="38" y="51"/>
                      <a:pt x="38" y="55"/>
                      <a:pt x="36" y="56"/>
                    </a:cubicBezTo>
                    <a:cubicBezTo>
                      <a:pt x="33" y="57"/>
                      <a:pt x="32" y="60"/>
                      <a:pt x="32" y="63"/>
                    </a:cubicBezTo>
                    <a:cubicBezTo>
                      <a:pt x="32" y="66"/>
                      <a:pt x="29" y="64"/>
                      <a:pt x="30" y="67"/>
                    </a:cubicBezTo>
                    <a:cubicBezTo>
                      <a:pt x="31" y="71"/>
                      <a:pt x="32" y="75"/>
                      <a:pt x="30" y="76"/>
                    </a:cubicBezTo>
                    <a:cubicBezTo>
                      <a:pt x="27" y="76"/>
                      <a:pt x="28" y="82"/>
                      <a:pt x="26" y="82"/>
                    </a:cubicBezTo>
                    <a:cubicBezTo>
                      <a:pt x="25" y="82"/>
                      <a:pt x="24" y="88"/>
                      <a:pt x="26" y="91"/>
                    </a:cubicBezTo>
                    <a:cubicBezTo>
                      <a:pt x="29" y="93"/>
                      <a:pt x="29" y="96"/>
                      <a:pt x="29" y="98"/>
                    </a:cubicBezTo>
                    <a:cubicBezTo>
                      <a:pt x="29" y="101"/>
                      <a:pt x="32" y="103"/>
                      <a:pt x="31" y="105"/>
                    </a:cubicBezTo>
                    <a:cubicBezTo>
                      <a:pt x="30" y="108"/>
                      <a:pt x="31" y="111"/>
                      <a:pt x="29" y="112"/>
                    </a:cubicBezTo>
                    <a:cubicBezTo>
                      <a:pt x="27" y="113"/>
                      <a:pt x="29" y="117"/>
                      <a:pt x="26" y="118"/>
                    </a:cubicBezTo>
                    <a:cubicBezTo>
                      <a:pt x="24" y="119"/>
                      <a:pt x="28" y="127"/>
                      <a:pt x="26" y="128"/>
                    </a:cubicBezTo>
                    <a:cubicBezTo>
                      <a:pt x="25" y="130"/>
                      <a:pt x="20" y="131"/>
                      <a:pt x="20" y="136"/>
                    </a:cubicBezTo>
                    <a:cubicBezTo>
                      <a:pt x="20" y="141"/>
                      <a:pt x="21" y="144"/>
                      <a:pt x="21" y="147"/>
                    </a:cubicBezTo>
                    <a:cubicBezTo>
                      <a:pt x="20" y="149"/>
                      <a:pt x="23" y="148"/>
                      <a:pt x="23" y="151"/>
                    </a:cubicBezTo>
                    <a:cubicBezTo>
                      <a:pt x="22" y="154"/>
                      <a:pt x="18" y="153"/>
                      <a:pt x="18" y="154"/>
                    </a:cubicBezTo>
                    <a:cubicBezTo>
                      <a:pt x="18" y="156"/>
                      <a:pt x="19" y="160"/>
                      <a:pt x="18" y="161"/>
                    </a:cubicBezTo>
                    <a:cubicBezTo>
                      <a:pt x="16" y="161"/>
                      <a:pt x="15" y="162"/>
                      <a:pt x="15" y="166"/>
                    </a:cubicBezTo>
                    <a:cubicBezTo>
                      <a:pt x="15" y="169"/>
                      <a:pt x="13" y="169"/>
                      <a:pt x="13" y="171"/>
                    </a:cubicBezTo>
                    <a:cubicBezTo>
                      <a:pt x="13" y="173"/>
                      <a:pt x="15" y="175"/>
                      <a:pt x="15" y="177"/>
                    </a:cubicBezTo>
                    <a:cubicBezTo>
                      <a:pt x="15" y="179"/>
                      <a:pt x="16" y="185"/>
                      <a:pt x="14" y="185"/>
                    </a:cubicBezTo>
                    <a:cubicBezTo>
                      <a:pt x="13" y="186"/>
                      <a:pt x="12" y="193"/>
                      <a:pt x="13" y="194"/>
                    </a:cubicBezTo>
                    <a:cubicBezTo>
                      <a:pt x="15" y="195"/>
                      <a:pt x="15" y="197"/>
                      <a:pt x="14" y="198"/>
                    </a:cubicBezTo>
                    <a:cubicBezTo>
                      <a:pt x="13" y="200"/>
                      <a:pt x="17" y="201"/>
                      <a:pt x="15" y="203"/>
                    </a:cubicBezTo>
                    <a:cubicBezTo>
                      <a:pt x="13" y="205"/>
                      <a:pt x="15" y="208"/>
                      <a:pt x="18" y="207"/>
                    </a:cubicBezTo>
                    <a:cubicBezTo>
                      <a:pt x="20" y="207"/>
                      <a:pt x="21" y="211"/>
                      <a:pt x="19" y="211"/>
                    </a:cubicBezTo>
                    <a:cubicBezTo>
                      <a:pt x="16" y="211"/>
                      <a:pt x="13" y="211"/>
                      <a:pt x="16" y="213"/>
                    </a:cubicBezTo>
                    <a:cubicBezTo>
                      <a:pt x="18" y="214"/>
                      <a:pt x="20" y="217"/>
                      <a:pt x="17" y="218"/>
                    </a:cubicBezTo>
                    <a:cubicBezTo>
                      <a:pt x="14" y="219"/>
                      <a:pt x="16" y="221"/>
                      <a:pt x="16" y="224"/>
                    </a:cubicBezTo>
                    <a:cubicBezTo>
                      <a:pt x="15" y="227"/>
                      <a:pt x="18" y="230"/>
                      <a:pt x="15" y="231"/>
                    </a:cubicBezTo>
                    <a:cubicBezTo>
                      <a:pt x="13" y="231"/>
                      <a:pt x="16" y="236"/>
                      <a:pt x="13" y="236"/>
                    </a:cubicBezTo>
                    <a:cubicBezTo>
                      <a:pt x="10" y="237"/>
                      <a:pt x="12" y="240"/>
                      <a:pt x="10" y="241"/>
                    </a:cubicBezTo>
                    <a:cubicBezTo>
                      <a:pt x="7" y="243"/>
                      <a:pt x="12" y="246"/>
                      <a:pt x="10" y="248"/>
                    </a:cubicBezTo>
                    <a:cubicBezTo>
                      <a:pt x="7" y="249"/>
                      <a:pt x="9" y="253"/>
                      <a:pt x="6" y="253"/>
                    </a:cubicBezTo>
                    <a:cubicBezTo>
                      <a:pt x="4" y="253"/>
                      <a:pt x="2" y="257"/>
                      <a:pt x="2" y="259"/>
                    </a:cubicBezTo>
                    <a:cubicBezTo>
                      <a:pt x="2" y="260"/>
                      <a:pt x="0" y="264"/>
                      <a:pt x="2" y="266"/>
                    </a:cubicBezTo>
                    <a:cubicBezTo>
                      <a:pt x="4" y="268"/>
                      <a:pt x="2" y="270"/>
                      <a:pt x="4" y="271"/>
                    </a:cubicBezTo>
                    <a:cubicBezTo>
                      <a:pt x="6" y="272"/>
                      <a:pt x="12" y="271"/>
                      <a:pt x="11" y="274"/>
                    </a:cubicBezTo>
                    <a:cubicBezTo>
                      <a:pt x="10" y="277"/>
                      <a:pt x="11" y="283"/>
                      <a:pt x="12" y="283"/>
                    </a:cubicBezTo>
                    <a:cubicBezTo>
                      <a:pt x="13" y="283"/>
                      <a:pt x="14" y="287"/>
                      <a:pt x="16" y="286"/>
                    </a:cubicBezTo>
                    <a:cubicBezTo>
                      <a:pt x="18" y="286"/>
                      <a:pt x="26" y="285"/>
                      <a:pt x="30" y="286"/>
                    </a:cubicBezTo>
                    <a:cubicBezTo>
                      <a:pt x="32" y="287"/>
                      <a:pt x="33" y="288"/>
                      <a:pt x="34" y="289"/>
                    </a:cubicBezTo>
                    <a:cubicBezTo>
                      <a:pt x="36" y="288"/>
                      <a:pt x="41" y="291"/>
                      <a:pt x="42" y="290"/>
                    </a:cubicBezTo>
                    <a:cubicBezTo>
                      <a:pt x="43" y="288"/>
                      <a:pt x="37" y="284"/>
                      <a:pt x="38" y="282"/>
                    </a:cubicBezTo>
                    <a:cubicBezTo>
                      <a:pt x="38" y="280"/>
                      <a:pt x="37" y="278"/>
                      <a:pt x="37" y="276"/>
                    </a:cubicBezTo>
                    <a:cubicBezTo>
                      <a:pt x="37" y="274"/>
                      <a:pt x="36" y="270"/>
                      <a:pt x="38" y="269"/>
                    </a:cubicBezTo>
                    <a:cubicBezTo>
                      <a:pt x="41" y="267"/>
                      <a:pt x="41" y="265"/>
                      <a:pt x="43" y="265"/>
                    </a:cubicBezTo>
                    <a:cubicBezTo>
                      <a:pt x="44" y="266"/>
                      <a:pt x="47" y="264"/>
                      <a:pt x="47" y="260"/>
                    </a:cubicBezTo>
                    <a:cubicBezTo>
                      <a:pt x="48" y="255"/>
                      <a:pt x="50" y="254"/>
                      <a:pt x="53" y="251"/>
                    </a:cubicBezTo>
                    <a:cubicBezTo>
                      <a:pt x="57" y="247"/>
                      <a:pt x="64" y="244"/>
                      <a:pt x="63" y="243"/>
                    </a:cubicBezTo>
                    <a:cubicBezTo>
                      <a:pt x="62" y="241"/>
                      <a:pt x="64" y="237"/>
                      <a:pt x="64" y="235"/>
                    </a:cubicBezTo>
                    <a:cubicBezTo>
                      <a:pt x="64" y="233"/>
                      <a:pt x="58" y="234"/>
                      <a:pt x="56" y="233"/>
                    </a:cubicBezTo>
                    <a:cubicBezTo>
                      <a:pt x="54" y="232"/>
                      <a:pt x="47" y="227"/>
                      <a:pt x="51" y="221"/>
                    </a:cubicBezTo>
                    <a:cubicBezTo>
                      <a:pt x="54" y="214"/>
                      <a:pt x="62" y="213"/>
                      <a:pt x="64" y="213"/>
                    </a:cubicBezTo>
                    <a:cubicBezTo>
                      <a:pt x="66" y="213"/>
                      <a:pt x="64" y="210"/>
                      <a:pt x="66" y="209"/>
                    </a:cubicBezTo>
                    <a:cubicBezTo>
                      <a:pt x="67" y="208"/>
                      <a:pt x="68" y="206"/>
                      <a:pt x="68" y="203"/>
                    </a:cubicBezTo>
                    <a:cubicBezTo>
                      <a:pt x="68" y="200"/>
                      <a:pt x="68" y="195"/>
                      <a:pt x="71" y="195"/>
                    </a:cubicBezTo>
                    <a:cubicBezTo>
                      <a:pt x="74" y="195"/>
                      <a:pt x="75" y="193"/>
                      <a:pt x="73" y="192"/>
                    </a:cubicBezTo>
                    <a:cubicBezTo>
                      <a:pt x="71" y="192"/>
                      <a:pt x="70" y="190"/>
                      <a:pt x="74" y="189"/>
                    </a:cubicBezTo>
                    <a:cubicBezTo>
                      <a:pt x="77" y="189"/>
                      <a:pt x="76" y="192"/>
                      <a:pt x="78" y="192"/>
                    </a:cubicBezTo>
                    <a:cubicBezTo>
                      <a:pt x="80" y="192"/>
                      <a:pt x="84" y="188"/>
                      <a:pt x="81" y="186"/>
                    </a:cubicBezTo>
                    <a:cubicBezTo>
                      <a:pt x="78" y="183"/>
                      <a:pt x="77" y="187"/>
                      <a:pt x="76" y="187"/>
                    </a:cubicBezTo>
                    <a:cubicBezTo>
                      <a:pt x="74" y="187"/>
                      <a:pt x="73" y="185"/>
                      <a:pt x="71" y="185"/>
                    </a:cubicBezTo>
                    <a:cubicBezTo>
                      <a:pt x="70" y="185"/>
                      <a:pt x="71" y="180"/>
                      <a:pt x="70" y="179"/>
                    </a:cubicBezTo>
                    <a:cubicBezTo>
                      <a:pt x="69" y="177"/>
                      <a:pt x="68" y="173"/>
                      <a:pt x="70" y="171"/>
                    </a:cubicBezTo>
                    <a:cubicBezTo>
                      <a:pt x="71" y="169"/>
                      <a:pt x="77" y="174"/>
                      <a:pt x="82" y="175"/>
                    </a:cubicBezTo>
                    <a:cubicBezTo>
                      <a:pt x="88" y="175"/>
                      <a:pt x="92" y="172"/>
                      <a:pt x="92" y="170"/>
                    </a:cubicBezTo>
                    <a:cubicBezTo>
                      <a:pt x="92" y="168"/>
                      <a:pt x="89" y="165"/>
                      <a:pt x="92" y="162"/>
                    </a:cubicBezTo>
                    <a:cubicBezTo>
                      <a:pt x="96" y="160"/>
                      <a:pt x="93" y="160"/>
                      <a:pt x="92" y="157"/>
                    </a:cubicBezTo>
                    <a:cubicBezTo>
                      <a:pt x="91" y="154"/>
                      <a:pt x="94" y="152"/>
                      <a:pt x="95" y="154"/>
                    </a:cubicBezTo>
                    <a:cubicBezTo>
                      <a:pt x="96" y="155"/>
                      <a:pt x="107" y="154"/>
                      <a:pt x="116" y="152"/>
                    </a:cubicBezTo>
                    <a:cubicBezTo>
                      <a:pt x="124" y="150"/>
                      <a:pt x="130" y="147"/>
                      <a:pt x="131" y="145"/>
                    </a:cubicBezTo>
                    <a:cubicBezTo>
                      <a:pt x="131" y="142"/>
                      <a:pt x="137" y="136"/>
                      <a:pt x="138" y="134"/>
                    </a:cubicBezTo>
                    <a:cubicBezTo>
                      <a:pt x="140" y="132"/>
                      <a:pt x="138" y="129"/>
                      <a:pt x="135" y="129"/>
                    </a:cubicBezTo>
                    <a:cubicBezTo>
                      <a:pt x="131" y="128"/>
                      <a:pt x="131" y="124"/>
                      <a:pt x="133" y="122"/>
                    </a:cubicBezTo>
                    <a:cubicBezTo>
                      <a:pt x="135" y="120"/>
                      <a:pt x="132" y="117"/>
                      <a:pt x="129" y="117"/>
                    </a:cubicBezTo>
                    <a:cubicBezTo>
                      <a:pt x="126" y="117"/>
                      <a:pt x="120" y="114"/>
                      <a:pt x="123" y="112"/>
                    </a:cubicBezTo>
                    <a:cubicBezTo>
                      <a:pt x="125" y="110"/>
                      <a:pt x="125" y="110"/>
                      <a:pt x="126" y="111"/>
                    </a:cubicBezTo>
                    <a:cubicBezTo>
                      <a:pt x="127" y="110"/>
                      <a:pt x="127" y="108"/>
                      <a:pt x="127" y="108"/>
                    </a:cubicBezTo>
                    <a:cubicBezTo>
                      <a:pt x="126" y="107"/>
                      <a:pt x="124" y="108"/>
                      <a:pt x="124" y="103"/>
                    </a:cubicBezTo>
                    <a:cubicBezTo>
                      <a:pt x="125" y="98"/>
                      <a:pt x="126" y="99"/>
                      <a:pt x="127" y="92"/>
                    </a:cubicBezTo>
                    <a:cubicBezTo>
                      <a:pt x="127" y="86"/>
                      <a:pt x="129" y="82"/>
                      <a:pt x="129" y="79"/>
                    </a:cubicBezTo>
                    <a:cubicBezTo>
                      <a:pt x="129" y="75"/>
                      <a:pt x="135" y="71"/>
                      <a:pt x="139" y="66"/>
                    </a:cubicBezTo>
                    <a:cubicBezTo>
                      <a:pt x="142" y="60"/>
                      <a:pt x="150" y="53"/>
                      <a:pt x="153" y="51"/>
                    </a:cubicBezTo>
                    <a:cubicBezTo>
                      <a:pt x="156" y="49"/>
                      <a:pt x="162" y="47"/>
                      <a:pt x="163" y="46"/>
                    </a:cubicBezTo>
                    <a:cubicBezTo>
                      <a:pt x="163" y="44"/>
                      <a:pt x="163" y="34"/>
                      <a:pt x="161"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3" name="Freeform 110">
                <a:extLst>
                  <a:ext uri="{FF2B5EF4-FFF2-40B4-BE49-F238E27FC236}">
                    <a16:creationId xmlns:a16="http://schemas.microsoft.com/office/drawing/2014/main" id="{E4F95AF0-685F-4209-8EC3-F5B3ABB953C3}"/>
                  </a:ext>
                </a:extLst>
              </p:cNvPr>
              <p:cNvSpPr>
                <a:spLocks/>
              </p:cNvSpPr>
              <p:nvPr/>
            </p:nvSpPr>
            <p:spPr bwMode="auto">
              <a:xfrm>
                <a:off x="3503129" y="4418536"/>
                <a:ext cx="163114" cy="836902"/>
              </a:xfrm>
              <a:custGeom>
                <a:avLst/>
                <a:gdLst>
                  <a:gd name="T0" fmla="*/ 28 w 71"/>
                  <a:gd name="T1" fmla="*/ 310 h 363"/>
                  <a:gd name="T2" fmla="*/ 19 w 71"/>
                  <a:gd name="T3" fmla="*/ 295 h 363"/>
                  <a:gd name="T4" fmla="*/ 27 w 71"/>
                  <a:gd name="T5" fmla="*/ 277 h 363"/>
                  <a:gd name="T6" fmla="*/ 33 w 71"/>
                  <a:gd name="T7" fmla="*/ 260 h 363"/>
                  <a:gd name="T8" fmla="*/ 36 w 71"/>
                  <a:gd name="T9" fmla="*/ 247 h 363"/>
                  <a:gd name="T10" fmla="*/ 31 w 71"/>
                  <a:gd name="T11" fmla="*/ 234 h 363"/>
                  <a:gd name="T12" fmla="*/ 32 w 71"/>
                  <a:gd name="T13" fmla="*/ 213 h 363"/>
                  <a:gd name="T14" fmla="*/ 35 w 71"/>
                  <a:gd name="T15" fmla="*/ 197 h 363"/>
                  <a:gd name="T16" fmla="*/ 38 w 71"/>
                  <a:gd name="T17" fmla="*/ 183 h 363"/>
                  <a:gd name="T18" fmla="*/ 43 w 71"/>
                  <a:gd name="T19" fmla="*/ 154 h 363"/>
                  <a:gd name="T20" fmla="*/ 46 w 71"/>
                  <a:gd name="T21" fmla="*/ 134 h 363"/>
                  <a:gd name="T22" fmla="*/ 47 w 71"/>
                  <a:gd name="T23" fmla="*/ 112 h 363"/>
                  <a:gd name="T24" fmla="*/ 53 w 71"/>
                  <a:gd name="T25" fmla="*/ 92 h 363"/>
                  <a:gd name="T26" fmla="*/ 60 w 71"/>
                  <a:gd name="T27" fmla="*/ 76 h 363"/>
                  <a:gd name="T28" fmla="*/ 69 w 71"/>
                  <a:gd name="T29" fmla="*/ 54 h 363"/>
                  <a:gd name="T30" fmla="*/ 63 w 71"/>
                  <a:gd name="T31" fmla="*/ 37 h 363"/>
                  <a:gd name="T32" fmla="*/ 59 w 71"/>
                  <a:gd name="T33" fmla="*/ 18 h 363"/>
                  <a:gd name="T34" fmla="*/ 50 w 71"/>
                  <a:gd name="T35" fmla="*/ 1 h 363"/>
                  <a:gd name="T36" fmla="*/ 45 w 71"/>
                  <a:gd name="T37" fmla="*/ 16 h 363"/>
                  <a:gd name="T38" fmla="*/ 44 w 71"/>
                  <a:gd name="T39" fmla="*/ 53 h 363"/>
                  <a:gd name="T40" fmla="*/ 37 w 71"/>
                  <a:gd name="T41" fmla="*/ 91 h 363"/>
                  <a:gd name="T42" fmla="*/ 34 w 71"/>
                  <a:gd name="T43" fmla="*/ 116 h 363"/>
                  <a:gd name="T44" fmla="*/ 29 w 71"/>
                  <a:gd name="T45" fmla="*/ 149 h 363"/>
                  <a:gd name="T46" fmla="*/ 18 w 71"/>
                  <a:gd name="T47" fmla="*/ 179 h 363"/>
                  <a:gd name="T48" fmla="*/ 17 w 71"/>
                  <a:gd name="T49" fmla="*/ 204 h 363"/>
                  <a:gd name="T50" fmla="*/ 12 w 71"/>
                  <a:gd name="T51" fmla="*/ 227 h 363"/>
                  <a:gd name="T52" fmla="*/ 22 w 71"/>
                  <a:gd name="T53" fmla="*/ 215 h 363"/>
                  <a:gd name="T54" fmla="*/ 24 w 71"/>
                  <a:gd name="T55" fmla="*/ 228 h 363"/>
                  <a:gd name="T56" fmla="*/ 21 w 71"/>
                  <a:gd name="T57" fmla="*/ 244 h 363"/>
                  <a:gd name="T58" fmla="*/ 17 w 71"/>
                  <a:gd name="T59" fmla="*/ 254 h 363"/>
                  <a:gd name="T60" fmla="*/ 16 w 71"/>
                  <a:gd name="T61" fmla="*/ 252 h 363"/>
                  <a:gd name="T62" fmla="*/ 10 w 71"/>
                  <a:gd name="T63" fmla="*/ 255 h 363"/>
                  <a:gd name="T64" fmla="*/ 1 w 71"/>
                  <a:gd name="T65" fmla="*/ 267 h 363"/>
                  <a:gd name="T66" fmla="*/ 11 w 71"/>
                  <a:gd name="T67" fmla="*/ 268 h 363"/>
                  <a:gd name="T68" fmla="*/ 17 w 71"/>
                  <a:gd name="T69" fmla="*/ 277 h 363"/>
                  <a:gd name="T70" fmla="*/ 7 w 71"/>
                  <a:gd name="T71" fmla="*/ 280 h 363"/>
                  <a:gd name="T72" fmla="*/ 9 w 71"/>
                  <a:gd name="T73" fmla="*/ 285 h 363"/>
                  <a:gd name="T74" fmla="*/ 4 w 71"/>
                  <a:gd name="T75" fmla="*/ 294 h 363"/>
                  <a:gd name="T76" fmla="*/ 10 w 71"/>
                  <a:gd name="T77" fmla="*/ 297 h 363"/>
                  <a:gd name="T78" fmla="*/ 11 w 71"/>
                  <a:gd name="T79" fmla="*/ 305 h 363"/>
                  <a:gd name="T80" fmla="*/ 6 w 71"/>
                  <a:gd name="T81" fmla="*/ 315 h 363"/>
                  <a:gd name="T82" fmla="*/ 16 w 71"/>
                  <a:gd name="T83" fmla="*/ 316 h 363"/>
                  <a:gd name="T84" fmla="*/ 20 w 71"/>
                  <a:gd name="T85" fmla="*/ 320 h 363"/>
                  <a:gd name="T86" fmla="*/ 15 w 71"/>
                  <a:gd name="T87" fmla="*/ 329 h 363"/>
                  <a:gd name="T88" fmla="*/ 29 w 71"/>
                  <a:gd name="T89" fmla="*/ 329 h 363"/>
                  <a:gd name="T90" fmla="*/ 19 w 71"/>
                  <a:gd name="T91" fmla="*/ 336 h 363"/>
                  <a:gd name="T92" fmla="*/ 30 w 71"/>
                  <a:gd name="T93" fmla="*/ 335 h 363"/>
                  <a:gd name="T94" fmla="*/ 18 w 71"/>
                  <a:gd name="T95" fmla="*/ 343 h 363"/>
                  <a:gd name="T96" fmla="*/ 29 w 71"/>
                  <a:gd name="T97" fmla="*/ 344 h 363"/>
                  <a:gd name="T98" fmla="*/ 45 w 71"/>
                  <a:gd name="T99" fmla="*/ 328 h 363"/>
                  <a:gd name="T100" fmla="*/ 50 w 71"/>
                  <a:gd name="T101" fmla="*/ 337 h 363"/>
                  <a:gd name="T102" fmla="*/ 43 w 71"/>
                  <a:gd name="T103" fmla="*/ 340 h 363"/>
                  <a:gd name="T104" fmla="*/ 35 w 71"/>
                  <a:gd name="T105" fmla="*/ 347 h 363"/>
                  <a:gd name="T106" fmla="*/ 41 w 71"/>
                  <a:gd name="T107" fmla="*/ 358 h 363"/>
                  <a:gd name="T108" fmla="*/ 52 w 71"/>
                  <a:gd name="T109" fmla="*/ 357 h 363"/>
                  <a:gd name="T110" fmla="*/ 64 w 71"/>
                  <a:gd name="T111" fmla="*/ 357 h 363"/>
                  <a:gd name="T112" fmla="*/ 57 w 71"/>
                  <a:gd name="T113" fmla="*/ 355 h 363"/>
                  <a:gd name="T114" fmla="*/ 50 w 71"/>
                  <a:gd name="T115" fmla="*/ 326 h 363"/>
                  <a:gd name="T116" fmla="*/ 33 w 71"/>
                  <a:gd name="T117"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3">
                    <a:moveTo>
                      <a:pt x="33" y="322"/>
                    </a:moveTo>
                    <a:cubicBezTo>
                      <a:pt x="31" y="323"/>
                      <a:pt x="30" y="319"/>
                      <a:pt x="29" y="319"/>
                    </a:cubicBezTo>
                    <a:cubicBezTo>
                      <a:pt x="28" y="319"/>
                      <a:pt x="27" y="313"/>
                      <a:pt x="28" y="310"/>
                    </a:cubicBezTo>
                    <a:cubicBezTo>
                      <a:pt x="29" y="307"/>
                      <a:pt x="23" y="308"/>
                      <a:pt x="21" y="307"/>
                    </a:cubicBezTo>
                    <a:cubicBezTo>
                      <a:pt x="19" y="306"/>
                      <a:pt x="21" y="304"/>
                      <a:pt x="19" y="302"/>
                    </a:cubicBezTo>
                    <a:cubicBezTo>
                      <a:pt x="17" y="300"/>
                      <a:pt x="19" y="296"/>
                      <a:pt x="19" y="295"/>
                    </a:cubicBezTo>
                    <a:cubicBezTo>
                      <a:pt x="19" y="293"/>
                      <a:pt x="21" y="289"/>
                      <a:pt x="23" y="289"/>
                    </a:cubicBezTo>
                    <a:cubicBezTo>
                      <a:pt x="26" y="289"/>
                      <a:pt x="24" y="285"/>
                      <a:pt x="27" y="284"/>
                    </a:cubicBezTo>
                    <a:cubicBezTo>
                      <a:pt x="29" y="282"/>
                      <a:pt x="24" y="279"/>
                      <a:pt x="27" y="277"/>
                    </a:cubicBezTo>
                    <a:cubicBezTo>
                      <a:pt x="29" y="276"/>
                      <a:pt x="27" y="273"/>
                      <a:pt x="30" y="272"/>
                    </a:cubicBezTo>
                    <a:cubicBezTo>
                      <a:pt x="33" y="272"/>
                      <a:pt x="30" y="267"/>
                      <a:pt x="32" y="267"/>
                    </a:cubicBezTo>
                    <a:cubicBezTo>
                      <a:pt x="35" y="266"/>
                      <a:pt x="32" y="263"/>
                      <a:pt x="33" y="260"/>
                    </a:cubicBezTo>
                    <a:cubicBezTo>
                      <a:pt x="33" y="257"/>
                      <a:pt x="31" y="255"/>
                      <a:pt x="34" y="254"/>
                    </a:cubicBezTo>
                    <a:cubicBezTo>
                      <a:pt x="37" y="253"/>
                      <a:pt x="35" y="250"/>
                      <a:pt x="33" y="249"/>
                    </a:cubicBezTo>
                    <a:cubicBezTo>
                      <a:pt x="30" y="247"/>
                      <a:pt x="33" y="247"/>
                      <a:pt x="36" y="247"/>
                    </a:cubicBezTo>
                    <a:cubicBezTo>
                      <a:pt x="38" y="247"/>
                      <a:pt x="37" y="243"/>
                      <a:pt x="35" y="243"/>
                    </a:cubicBezTo>
                    <a:cubicBezTo>
                      <a:pt x="32" y="244"/>
                      <a:pt x="30" y="241"/>
                      <a:pt x="32" y="239"/>
                    </a:cubicBezTo>
                    <a:cubicBezTo>
                      <a:pt x="34" y="237"/>
                      <a:pt x="30" y="236"/>
                      <a:pt x="31" y="234"/>
                    </a:cubicBezTo>
                    <a:cubicBezTo>
                      <a:pt x="32" y="233"/>
                      <a:pt x="32" y="231"/>
                      <a:pt x="30" y="230"/>
                    </a:cubicBezTo>
                    <a:cubicBezTo>
                      <a:pt x="29" y="229"/>
                      <a:pt x="30" y="222"/>
                      <a:pt x="31" y="221"/>
                    </a:cubicBezTo>
                    <a:cubicBezTo>
                      <a:pt x="33" y="221"/>
                      <a:pt x="32" y="215"/>
                      <a:pt x="32" y="213"/>
                    </a:cubicBezTo>
                    <a:cubicBezTo>
                      <a:pt x="32" y="211"/>
                      <a:pt x="30" y="209"/>
                      <a:pt x="30" y="207"/>
                    </a:cubicBezTo>
                    <a:cubicBezTo>
                      <a:pt x="30" y="205"/>
                      <a:pt x="32" y="205"/>
                      <a:pt x="32" y="202"/>
                    </a:cubicBezTo>
                    <a:cubicBezTo>
                      <a:pt x="32" y="198"/>
                      <a:pt x="33" y="197"/>
                      <a:pt x="35" y="197"/>
                    </a:cubicBezTo>
                    <a:cubicBezTo>
                      <a:pt x="36" y="196"/>
                      <a:pt x="35" y="192"/>
                      <a:pt x="35" y="190"/>
                    </a:cubicBezTo>
                    <a:cubicBezTo>
                      <a:pt x="35" y="189"/>
                      <a:pt x="39" y="190"/>
                      <a:pt x="40" y="187"/>
                    </a:cubicBezTo>
                    <a:cubicBezTo>
                      <a:pt x="40" y="184"/>
                      <a:pt x="37" y="185"/>
                      <a:pt x="38" y="183"/>
                    </a:cubicBezTo>
                    <a:cubicBezTo>
                      <a:pt x="38" y="180"/>
                      <a:pt x="37" y="177"/>
                      <a:pt x="37" y="172"/>
                    </a:cubicBezTo>
                    <a:cubicBezTo>
                      <a:pt x="37" y="167"/>
                      <a:pt x="42" y="166"/>
                      <a:pt x="43" y="164"/>
                    </a:cubicBezTo>
                    <a:cubicBezTo>
                      <a:pt x="45" y="163"/>
                      <a:pt x="41" y="155"/>
                      <a:pt x="43" y="154"/>
                    </a:cubicBezTo>
                    <a:cubicBezTo>
                      <a:pt x="46" y="153"/>
                      <a:pt x="44" y="149"/>
                      <a:pt x="46" y="148"/>
                    </a:cubicBezTo>
                    <a:cubicBezTo>
                      <a:pt x="48" y="147"/>
                      <a:pt x="47" y="144"/>
                      <a:pt x="48" y="141"/>
                    </a:cubicBezTo>
                    <a:cubicBezTo>
                      <a:pt x="49" y="139"/>
                      <a:pt x="46" y="137"/>
                      <a:pt x="46" y="134"/>
                    </a:cubicBezTo>
                    <a:cubicBezTo>
                      <a:pt x="46" y="132"/>
                      <a:pt x="46" y="129"/>
                      <a:pt x="43" y="127"/>
                    </a:cubicBezTo>
                    <a:cubicBezTo>
                      <a:pt x="41" y="124"/>
                      <a:pt x="42" y="118"/>
                      <a:pt x="43" y="118"/>
                    </a:cubicBezTo>
                    <a:cubicBezTo>
                      <a:pt x="45" y="118"/>
                      <a:pt x="44" y="112"/>
                      <a:pt x="47" y="112"/>
                    </a:cubicBezTo>
                    <a:cubicBezTo>
                      <a:pt x="49" y="111"/>
                      <a:pt x="48" y="107"/>
                      <a:pt x="47" y="103"/>
                    </a:cubicBezTo>
                    <a:cubicBezTo>
                      <a:pt x="46" y="100"/>
                      <a:pt x="49" y="102"/>
                      <a:pt x="49" y="99"/>
                    </a:cubicBezTo>
                    <a:cubicBezTo>
                      <a:pt x="49" y="96"/>
                      <a:pt x="50" y="93"/>
                      <a:pt x="53" y="92"/>
                    </a:cubicBezTo>
                    <a:cubicBezTo>
                      <a:pt x="55" y="91"/>
                      <a:pt x="55" y="87"/>
                      <a:pt x="55" y="85"/>
                    </a:cubicBezTo>
                    <a:cubicBezTo>
                      <a:pt x="55" y="83"/>
                      <a:pt x="58" y="83"/>
                      <a:pt x="60" y="81"/>
                    </a:cubicBezTo>
                    <a:cubicBezTo>
                      <a:pt x="62" y="80"/>
                      <a:pt x="57" y="77"/>
                      <a:pt x="60" y="76"/>
                    </a:cubicBezTo>
                    <a:cubicBezTo>
                      <a:pt x="62" y="74"/>
                      <a:pt x="57" y="68"/>
                      <a:pt x="59" y="67"/>
                    </a:cubicBezTo>
                    <a:cubicBezTo>
                      <a:pt x="60" y="66"/>
                      <a:pt x="59" y="63"/>
                      <a:pt x="59" y="61"/>
                    </a:cubicBezTo>
                    <a:cubicBezTo>
                      <a:pt x="60" y="59"/>
                      <a:pt x="68" y="56"/>
                      <a:pt x="69" y="54"/>
                    </a:cubicBezTo>
                    <a:cubicBezTo>
                      <a:pt x="69" y="53"/>
                      <a:pt x="70" y="49"/>
                      <a:pt x="70" y="45"/>
                    </a:cubicBezTo>
                    <a:cubicBezTo>
                      <a:pt x="68" y="46"/>
                      <a:pt x="66" y="47"/>
                      <a:pt x="65" y="46"/>
                    </a:cubicBezTo>
                    <a:cubicBezTo>
                      <a:pt x="64" y="45"/>
                      <a:pt x="65" y="40"/>
                      <a:pt x="63" y="37"/>
                    </a:cubicBezTo>
                    <a:cubicBezTo>
                      <a:pt x="61" y="35"/>
                      <a:pt x="63" y="31"/>
                      <a:pt x="60" y="30"/>
                    </a:cubicBezTo>
                    <a:cubicBezTo>
                      <a:pt x="58" y="29"/>
                      <a:pt x="56" y="25"/>
                      <a:pt x="58" y="23"/>
                    </a:cubicBezTo>
                    <a:cubicBezTo>
                      <a:pt x="59" y="22"/>
                      <a:pt x="58" y="19"/>
                      <a:pt x="59" y="18"/>
                    </a:cubicBezTo>
                    <a:cubicBezTo>
                      <a:pt x="61" y="16"/>
                      <a:pt x="58" y="16"/>
                      <a:pt x="56" y="13"/>
                    </a:cubicBezTo>
                    <a:cubicBezTo>
                      <a:pt x="54" y="10"/>
                      <a:pt x="57" y="7"/>
                      <a:pt x="54" y="5"/>
                    </a:cubicBezTo>
                    <a:cubicBezTo>
                      <a:pt x="51" y="2"/>
                      <a:pt x="51" y="0"/>
                      <a:pt x="50" y="1"/>
                    </a:cubicBezTo>
                    <a:cubicBezTo>
                      <a:pt x="50" y="2"/>
                      <a:pt x="49" y="6"/>
                      <a:pt x="47" y="7"/>
                    </a:cubicBezTo>
                    <a:cubicBezTo>
                      <a:pt x="47" y="8"/>
                      <a:pt x="46" y="8"/>
                      <a:pt x="45" y="9"/>
                    </a:cubicBezTo>
                    <a:cubicBezTo>
                      <a:pt x="45" y="11"/>
                      <a:pt x="45" y="14"/>
                      <a:pt x="45" y="16"/>
                    </a:cubicBezTo>
                    <a:cubicBezTo>
                      <a:pt x="46" y="19"/>
                      <a:pt x="47" y="32"/>
                      <a:pt x="46" y="37"/>
                    </a:cubicBezTo>
                    <a:cubicBezTo>
                      <a:pt x="45" y="42"/>
                      <a:pt x="44" y="46"/>
                      <a:pt x="43" y="49"/>
                    </a:cubicBezTo>
                    <a:cubicBezTo>
                      <a:pt x="42" y="52"/>
                      <a:pt x="45" y="52"/>
                      <a:pt x="44" y="53"/>
                    </a:cubicBezTo>
                    <a:cubicBezTo>
                      <a:pt x="42" y="55"/>
                      <a:pt x="43" y="58"/>
                      <a:pt x="43" y="64"/>
                    </a:cubicBezTo>
                    <a:cubicBezTo>
                      <a:pt x="43" y="70"/>
                      <a:pt x="40" y="79"/>
                      <a:pt x="39" y="83"/>
                    </a:cubicBezTo>
                    <a:cubicBezTo>
                      <a:pt x="39" y="86"/>
                      <a:pt x="37" y="87"/>
                      <a:pt x="37" y="91"/>
                    </a:cubicBezTo>
                    <a:cubicBezTo>
                      <a:pt x="38" y="94"/>
                      <a:pt x="36" y="96"/>
                      <a:pt x="34" y="98"/>
                    </a:cubicBezTo>
                    <a:cubicBezTo>
                      <a:pt x="32" y="99"/>
                      <a:pt x="37" y="105"/>
                      <a:pt x="37" y="107"/>
                    </a:cubicBezTo>
                    <a:cubicBezTo>
                      <a:pt x="36" y="110"/>
                      <a:pt x="33" y="112"/>
                      <a:pt x="34" y="116"/>
                    </a:cubicBezTo>
                    <a:cubicBezTo>
                      <a:pt x="35" y="122"/>
                      <a:pt x="34" y="132"/>
                      <a:pt x="34" y="134"/>
                    </a:cubicBezTo>
                    <a:cubicBezTo>
                      <a:pt x="34" y="136"/>
                      <a:pt x="31" y="136"/>
                      <a:pt x="32" y="139"/>
                    </a:cubicBezTo>
                    <a:cubicBezTo>
                      <a:pt x="32" y="143"/>
                      <a:pt x="30" y="144"/>
                      <a:pt x="29" y="149"/>
                    </a:cubicBezTo>
                    <a:cubicBezTo>
                      <a:pt x="28" y="155"/>
                      <a:pt x="24" y="162"/>
                      <a:pt x="23" y="167"/>
                    </a:cubicBezTo>
                    <a:cubicBezTo>
                      <a:pt x="21" y="171"/>
                      <a:pt x="21" y="173"/>
                      <a:pt x="19" y="173"/>
                    </a:cubicBezTo>
                    <a:cubicBezTo>
                      <a:pt x="17" y="173"/>
                      <a:pt x="16" y="175"/>
                      <a:pt x="18" y="179"/>
                    </a:cubicBezTo>
                    <a:cubicBezTo>
                      <a:pt x="20" y="182"/>
                      <a:pt x="17" y="185"/>
                      <a:pt x="19" y="189"/>
                    </a:cubicBezTo>
                    <a:cubicBezTo>
                      <a:pt x="21" y="193"/>
                      <a:pt x="20" y="194"/>
                      <a:pt x="19" y="197"/>
                    </a:cubicBezTo>
                    <a:cubicBezTo>
                      <a:pt x="18" y="201"/>
                      <a:pt x="17" y="201"/>
                      <a:pt x="17" y="204"/>
                    </a:cubicBezTo>
                    <a:cubicBezTo>
                      <a:pt x="17" y="207"/>
                      <a:pt x="14" y="210"/>
                      <a:pt x="16" y="213"/>
                    </a:cubicBezTo>
                    <a:cubicBezTo>
                      <a:pt x="17" y="217"/>
                      <a:pt x="17" y="218"/>
                      <a:pt x="15" y="218"/>
                    </a:cubicBezTo>
                    <a:cubicBezTo>
                      <a:pt x="13" y="218"/>
                      <a:pt x="12" y="221"/>
                      <a:pt x="12" y="227"/>
                    </a:cubicBezTo>
                    <a:cubicBezTo>
                      <a:pt x="11" y="233"/>
                      <a:pt x="11" y="233"/>
                      <a:pt x="15" y="232"/>
                    </a:cubicBezTo>
                    <a:cubicBezTo>
                      <a:pt x="20" y="232"/>
                      <a:pt x="16" y="218"/>
                      <a:pt x="19" y="218"/>
                    </a:cubicBezTo>
                    <a:cubicBezTo>
                      <a:pt x="22" y="218"/>
                      <a:pt x="19" y="216"/>
                      <a:pt x="22" y="215"/>
                    </a:cubicBezTo>
                    <a:cubicBezTo>
                      <a:pt x="25" y="214"/>
                      <a:pt x="22" y="217"/>
                      <a:pt x="24" y="218"/>
                    </a:cubicBezTo>
                    <a:cubicBezTo>
                      <a:pt x="26" y="218"/>
                      <a:pt x="27" y="220"/>
                      <a:pt x="25" y="221"/>
                    </a:cubicBezTo>
                    <a:cubicBezTo>
                      <a:pt x="22" y="223"/>
                      <a:pt x="25" y="226"/>
                      <a:pt x="24" y="228"/>
                    </a:cubicBezTo>
                    <a:cubicBezTo>
                      <a:pt x="23" y="230"/>
                      <a:pt x="21" y="232"/>
                      <a:pt x="22" y="235"/>
                    </a:cubicBezTo>
                    <a:cubicBezTo>
                      <a:pt x="23" y="237"/>
                      <a:pt x="21" y="237"/>
                      <a:pt x="21" y="240"/>
                    </a:cubicBezTo>
                    <a:cubicBezTo>
                      <a:pt x="20" y="243"/>
                      <a:pt x="22" y="243"/>
                      <a:pt x="21" y="244"/>
                    </a:cubicBezTo>
                    <a:cubicBezTo>
                      <a:pt x="20" y="244"/>
                      <a:pt x="23" y="247"/>
                      <a:pt x="21" y="247"/>
                    </a:cubicBezTo>
                    <a:cubicBezTo>
                      <a:pt x="19" y="247"/>
                      <a:pt x="20" y="250"/>
                      <a:pt x="21" y="252"/>
                    </a:cubicBezTo>
                    <a:cubicBezTo>
                      <a:pt x="22" y="254"/>
                      <a:pt x="19" y="253"/>
                      <a:pt x="17" y="254"/>
                    </a:cubicBezTo>
                    <a:cubicBezTo>
                      <a:pt x="15" y="256"/>
                      <a:pt x="19" y="258"/>
                      <a:pt x="18" y="260"/>
                    </a:cubicBezTo>
                    <a:cubicBezTo>
                      <a:pt x="17" y="262"/>
                      <a:pt x="14" y="259"/>
                      <a:pt x="13" y="257"/>
                    </a:cubicBezTo>
                    <a:cubicBezTo>
                      <a:pt x="11" y="256"/>
                      <a:pt x="15" y="254"/>
                      <a:pt x="16" y="252"/>
                    </a:cubicBezTo>
                    <a:cubicBezTo>
                      <a:pt x="18" y="250"/>
                      <a:pt x="15" y="245"/>
                      <a:pt x="12" y="246"/>
                    </a:cubicBezTo>
                    <a:cubicBezTo>
                      <a:pt x="9" y="247"/>
                      <a:pt x="15" y="250"/>
                      <a:pt x="15" y="253"/>
                    </a:cubicBezTo>
                    <a:cubicBezTo>
                      <a:pt x="15" y="255"/>
                      <a:pt x="10" y="252"/>
                      <a:pt x="10" y="255"/>
                    </a:cubicBezTo>
                    <a:cubicBezTo>
                      <a:pt x="10" y="257"/>
                      <a:pt x="7" y="256"/>
                      <a:pt x="6" y="258"/>
                    </a:cubicBezTo>
                    <a:cubicBezTo>
                      <a:pt x="4" y="260"/>
                      <a:pt x="8" y="261"/>
                      <a:pt x="6" y="262"/>
                    </a:cubicBezTo>
                    <a:cubicBezTo>
                      <a:pt x="4" y="262"/>
                      <a:pt x="1" y="265"/>
                      <a:pt x="1" y="267"/>
                    </a:cubicBezTo>
                    <a:cubicBezTo>
                      <a:pt x="1" y="269"/>
                      <a:pt x="3" y="269"/>
                      <a:pt x="3" y="267"/>
                    </a:cubicBezTo>
                    <a:cubicBezTo>
                      <a:pt x="3" y="265"/>
                      <a:pt x="6" y="265"/>
                      <a:pt x="7" y="267"/>
                    </a:cubicBezTo>
                    <a:cubicBezTo>
                      <a:pt x="8" y="269"/>
                      <a:pt x="9" y="267"/>
                      <a:pt x="11" y="268"/>
                    </a:cubicBezTo>
                    <a:cubicBezTo>
                      <a:pt x="14" y="268"/>
                      <a:pt x="13" y="272"/>
                      <a:pt x="12" y="272"/>
                    </a:cubicBezTo>
                    <a:cubicBezTo>
                      <a:pt x="11" y="272"/>
                      <a:pt x="9" y="274"/>
                      <a:pt x="10" y="277"/>
                    </a:cubicBezTo>
                    <a:cubicBezTo>
                      <a:pt x="10" y="279"/>
                      <a:pt x="15" y="277"/>
                      <a:pt x="17" y="277"/>
                    </a:cubicBezTo>
                    <a:cubicBezTo>
                      <a:pt x="19" y="278"/>
                      <a:pt x="18" y="282"/>
                      <a:pt x="17" y="281"/>
                    </a:cubicBezTo>
                    <a:cubicBezTo>
                      <a:pt x="16" y="279"/>
                      <a:pt x="13" y="277"/>
                      <a:pt x="12" y="279"/>
                    </a:cubicBezTo>
                    <a:cubicBezTo>
                      <a:pt x="11" y="282"/>
                      <a:pt x="9" y="280"/>
                      <a:pt x="7" y="280"/>
                    </a:cubicBezTo>
                    <a:cubicBezTo>
                      <a:pt x="5" y="279"/>
                      <a:pt x="0" y="283"/>
                      <a:pt x="2" y="284"/>
                    </a:cubicBezTo>
                    <a:cubicBezTo>
                      <a:pt x="4" y="286"/>
                      <a:pt x="4" y="288"/>
                      <a:pt x="5" y="288"/>
                    </a:cubicBezTo>
                    <a:cubicBezTo>
                      <a:pt x="6" y="288"/>
                      <a:pt x="8" y="287"/>
                      <a:pt x="9" y="285"/>
                    </a:cubicBezTo>
                    <a:cubicBezTo>
                      <a:pt x="9" y="284"/>
                      <a:pt x="12" y="282"/>
                      <a:pt x="12" y="286"/>
                    </a:cubicBezTo>
                    <a:cubicBezTo>
                      <a:pt x="12" y="289"/>
                      <a:pt x="9" y="287"/>
                      <a:pt x="8" y="289"/>
                    </a:cubicBezTo>
                    <a:cubicBezTo>
                      <a:pt x="7" y="291"/>
                      <a:pt x="6" y="292"/>
                      <a:pt x="4" y="294"/>
                    </a:cubicBezTo>
                    <a:cubicBezTo>
                      <a:pt x="2" y="295"/>
                      <a:pt x="4" y="298"/>
                      <a:pt x="5" y="297"/>
                    </a:cubicBezTo>
                    <a:cubicBezTo>
                      <a:pt x="7" y="296"/>
                      <a:pt x="5" y="299"/>
                      <a:pt x="7" y="300"/>
                    </a:cubicBezTo>
                    <a:cubicBezTo>
                      <a:pt x="10" y="300"/>
                      <a:pt x="10" y="298"/>
                      <a:pt x="10" y="297"/>
                    </a:cubicBezTo>
                    <a:cubicBezTo>
                      <a:pt x="9" y="295"/>
                      <a:pt x="11" y="291"/>
                      <a:pt x="13" y="293"/>
                    </a:cubicBezTo>
                    <a:cubicBezTo>
                      <a:pt x="15" y="295"/>
                      <a:pt x="12" y="297"/>
                      <a:pt x="12" y="298"/>
                    </a:cubicBezTo>
                    <a:cubicBezTo>
                      <a:pt x="12" y="300"/>
                      <a:pt x="11" y="303"/>
                      <a:pt x="11" y="305"/>
                    </a:cubicBezTo>
                    <a:cubicBezTo>
                      <a:pt x="11" y="307"/>
                      <a:pt x="9" y="305"/>
                      <a:pt x="9" y="308"/>
                    </a:cubicBezTo>
                    <a:cubicBezTo>
                      <a:pt x="9" y="310"/>
                      <a:pt x="4" y="308"/>
                      <a:pt x="6" y="310"/>
                    </a:cubicBezTo>
                    <a:cubicBezTo>
                      <a:pt x="8" y="311"/>
                      <a:pt x="5" y="313"/>
                      <a:pt x="6" y="315"/>
                    </a:cubicBezTo>
                    <a:cubicBezTo>
                      <a:pt x="7" y="316"/>
                      <a:pt x="8" y="313"/>
                      <a:pt x="10" y="313"/>
                    </a:cubicBezTo>
                    <a:cubicBezTo>
                      <a:pt x="12" y="314"/>
                      <a:pt x="12" y="315"/>
                      <a:pt x="14" y="313"/>
                    </a:cubicBezTo>
                    <a:cubicBezTo>
                      <a:pt x="17" y="312"/>
                      <a:pt x="18" y="315"/>
                      <a:pt x="16" y="316"/>
                    </a:cubicBezTo>
                    <a:cubicBezTo>
                      <a:pt x="14" y="317"/>
                      <a:pt x="11" y="320"/>
                      <a:pt x="12" y="320"/>
                    </a:cubicBezTo>
                    <a:cubicBezTo>
                      <a:pt x="13" y="320"/>
                      <a:pt x="16" y="318"/>
                      <a:pt x="17" y="320"/>
                    </a:cubicBezTo>
                    <a:cubicBezTo>
                      <a:pt x="18" y="323"/>
                      <a:pt x="20" y="322"/>
                      <a:pt x="20" y="320"/>
                    </a:cubicBezTo>
                    <a:cubicBezTo>
                      <a:pt x="20" y="317"/>
                      <a:pt x="24" y="319"/>
                      <a:pt x="25" y="321"/>
                    </a:cubicBezTo>
                    <a:cubicBezTo>
                      <a:pt x="26" y="323"/>
                      <a:pt x="20" y="325"/>
                      <a:pt x="18" y="324"/>
                    </a:cubicBezTo>
                    <a:cubicBezTo>
                      <a:pt x="15" y="324"/>
                      <a:pt x="14" y="327"/>
                      <a:pt x="15" y="329"/>
                    </a:cubicBezTo>
                    <a:cubicBezTo>
                      <a:pt x="17" y="331"/>
                      <a:pt x="19" y="329"/>
                      <a:pt x="21" y="327"/>
                    </a:cubicBezTo>
                    <a:cubicBezTo>
                      <a:pt x="23" y="325"/>
                      <a:pt x="33" y="326"/>
                      <a:pt x="34" y="328"/>
                    </a:cubicBezTo>
                    <a:cubicBezTo>
                      <a:pt x="34" y="330"/>
                      <a:pt x="29" y="328"/>
                      <a:pt x="29" y="329"/>
                    </a:cubicBezTo>
                    <a:cubicBezTo>
                      <a:pt x="28" y="331"/>
                      <a:pt x="24" y="332"/>
                      <a:pt x="24" y="330"/>
                    </a:cubicBezTo>
                    <a:cubicBezTo>
                      <a:pt x="23" y="329"/>
                      <a:pt x="19" y="331"/>
                      <a:pt x="19" y="333"/>
                    </a:cubicBezTo>
                    <a:cubicBezTo>
                      <a:pt x="19" y="335"/>
                      <a:pt x="16" y="335"/>
                      <a:pt x="19" y="336"/>
                    </a:cubicBezTo>
                    <a:cubicBezTo>
                      <a:pt x="23" y="337"/>
                      <a:pt x="22" y="333"/>
                      <a:pt x="27" y="333"/>
                    </a:cubicBezTo>
                    <a:cubicBezTo>
                      <a:pt x="32" y="334"/>
                      <a:pt x="34" y="329"/>
                      <a:pt x="36" y="331"/>
                    </a:cubicBezTo>
                    <a:cubicBezTo>
                      <a:pt x="37" y="334"/>
                      <a:pt x="32" y="337"/>
                      <a:pt x="30" y="335"/>
                    </a:cubicBezTo>
                    <a:cubicBezTo>
                      <a:pt x="28" y="333"/>
                      <a:pt x="25" y="336"/>
                      <a:pt x="26" y="339"/>
                    </a:cubicBezTo>
                    <a:cubicBezTo>
                      <a:pt x="26" y="341"/>
                      <a:pt x="20" y="338"/>
                      <a:pt x="17" y="338"/>
                    </a:cubicBezTo>
                    <a:cubicBezTo>
                      <a:pt x="14" y="337"/>
                      <a:pt x="15" y="340"/>
                      <a:pt x="18" y="343"/>
                    </a:cubicBezTo>
                    <a:cubicBezTo>
                      <a:pt x="20" y="346"/>
                      <a:pt x="22" y="343"/>
                      <a:pt x="25" y="345"/>
                    </a:cubicBezTo>
                    <a:cubicBezTo>
                      <a:pt x="28" y="347"/>
                      <a:pt x="28" y="349"/>
                      <a:pt x="30" y="347"/>
                    </a:cubicBezTo>
                    <a:cubicBezTo>
                      <a:pt x="32" y="345"/>
                      <a:pt x="30" y="345"/>
                      <a:pt x="29" y="344"/>
                    </a:cubicBezTo>
                    <a:cubicBezTo>
                      <a:pt x="27" y="343"/>
                      <a:pt x="28" y="340"/>
                      <a:pt x="32" y="342"/>
                    </a:cubicBezTo>
                    <a:cubicBezTo>
                      <a:pt x="35" y="343"/>
                      <a:pt x="39" y="340"/>
                      <a:pt x="38" y="336"/>
                    </a:cubicBezTo>
                    <a:cubicBezTo>
                      <a:pt x="37" y="332"/>
                      <a:pt x="41" y="330"/>
                      <a:pt x="45" y="328"/>
                    </a:cubicBezTo>
                    <a:cubicBezTo>
                      <a:pt x="49" y="327"/>
                      <a:pt x="47" y="331"/>
                      <a:pt x="44" y="332"/>
                    </a:cubicBezTo>
                    <a:cubicBezTo>
                      <a:pt x="41" y="334"/>
                      <a:pt x="41" y="335"/>
                      <a:pt x="43" y="337"/>
                    </a:cubicBezTo>
                    <a:cubicBezTo>
                      <a:pt x="45" y="339"/>
                      <a:pt x="48" y="335"/>
                      <a:pt x="50" y="337"/>
                    </a:cubicBezTo>
                    <a:cubicBezTo>
                      <a:pt x="52" y="339"/>
                      <a:pt x="47" y="339"/>
                      <a:pt x="46" y="341"/>
                    </a:cubicBezTo>
                    <a:cubicBezTo>
                      <a:pt x="45" y="343"/>
                      <a:pt x="49" y="345"/>
                      <a:pt x="46" y="347"/>
                    </a:cubicBezTo>
                    <a:cubicBezTo>
                      <a:pt x="43" y="348"/>
                      <a:pt x="45" y="341"/>
                      <a:pt x="43" y="340"/>
                    </a:cubicBezTo>
                    <a:cubicBezTo>
                      <a:pt x="41" y="339"/>
                      <a:pt x="39" y="341"/>
                      <a:pt x="41" y="345"/>
                    </a:cubicBezTo>
                    <a:cubicBezTo>
                      <a:pt x="43" y="349"/>
                      <a:pt x="39" y="346"/>
                      <a:pt x="37" y="344"/>
                    </a:cubicBezTo>
                    <a:cubicBezTo>
                      <a:pt x="35" y="342"/>
                      <a:pt x="33" y="344"/>
                      <a:pt x="35" y="347"/>
                    </a:cubicBezTo>
                    <a:cubicBezTo>
                      <a:pt x="37" y="349"/>
                      <a:pt x="31" y="346"/>
                      <a:pt x="31" y="350"/>
                    </a:cubicBezTo>
                    <a:cubicBezTo>
                      <a:pt x="31" y="353"/>
                      <a:pt x="34" y="350"/>
                      <a:pt x="37" y="351"/>
                    </a:cubicBezTo>
                    <a:cubicBezTo>
                      <a:pt x="40" y="352"/>
                      <a:pt x="39" y="356"/>
                      <a:pt x="41" y="358"/>
                    </a:cubicBezTo>
                    <a:cubicBezTo>
                      <a:pt x="43" y="360"/>
                      <a:pt x="41" y="353"/>
                      <a:pt x="44" y="352"/>
                    </a:cubicBezTo>
                    <a:cubicBezTo>
                      <a:pt x="46" y="351"/>
                      <a:pt x="44" y="358"/>
                      <a:pt x="50" y="359"/>
                    </a:cubicBezTo>
                    <a:cubicBezTo>
                      <a:pt x="55" y="361"/>
                      <a:pt x="50" y="358"/>
                      <a:pt x="52" y="357"/>
                    </a:cubicBezTo>
                    <a:cubicBezTo>
                      <a:pt x="55" y="355"/>
                      <a:pt x="58" y="362"/>
                      <a:pt x="61" y="363"/>
                    </a:cubicBezTo>
                    <a:cubicBezTo>
                      <a:pt x="63" y="363"/>
                      <a:pt x="62" y="359"/>
                      <a:pt x="60" y="357"/>
                    </a:cubicBezTo>
                    <a:cubicBezTo>
                      <a:pt x="58" y="355"/>
                      <a:pt x="62" y="356"/>
                      <a:pt x="64" y="357"/>
                    </a:cubicBezTo>
                    <a:cubicBezTo>
                      <a:pt x="67" y="358"/>
                      <a:pt x="69" y="359"/>
                      <a:pt x="70" y="357"/>
                    </a:cubicBezTo>
                    <a:cubicBezTo>
                      <a:pt x="70" y="356"/>
                      <a:pt x="70" y="356"/>
                      <a:pt x="71" y="356"/>
                    </a:cubicBezTo>
                    <a:cubicBezTo>
                      <a:pt x="68" y="354"/>
                      <a:pt x="59" y="356"/>
                      <a:pt x="57" y="355"/>
                    </a:cubicBezTo>
                    <a:cubicBezTo>
                      <a:pt x="56" y="355"/>
                      <a:pt x="57" y="334"/>
                      <a:pt x="57" y="329"/>
                    </a:cubicBezTo>
                    <a:cubicBezTo>
                      <a:pt x="57" y="329"/>
                      <a:pt x="57" y="329"/>
                      <a:pt x="57" y="329"/>
                    </a:cubicBezTo>
                    <a:cubicBezTo>
                      <a:pt x="55" y="329"/>
                      <a:pt x="49" y="329"/>
                      <a:pt x="50" y="326"/>
                    </a:cubicBezTo>
                    <a:cubicBezTo>
                      <a:pt x="50" y="325"/>
                      <a:pt x="51" y="325"/>
                      <a:pt x="51" y="325"/>
                    </a:cubicBezTo>
                    <a:cubicBezTo>
                      <a:pt x="50" y="324"/>
                      <a:pt x="49" y="323"/>
                      <a:pt x="47" y="322"/>
                    </a:cubicBezTo>
                    <a:cubicBezTo>
                      <a:pt x="43" y="321"/>
                      <a:pt x="35" y="322"/>
                      <a:pt x="33" y="3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4" name="Freeform 111">
                <a:extLst>
                  <a:ext uri="{FF2B5EF4-FFF2-40B4-BE49-F238E27FC236}">
                    <a16:creationId xmlns:a16="http://schemas.microsoft.com/office/drawing/2014/main" id="{B03CEC0E-7512-4246-8F1E-DA7C4B7A2B0B}"/>
                  </a:ext>
                </a:extLst>
              </p:cNvPr>
              <p:cNvSpPr>
                <a:spLocks/>
              </p:cNvSpPr>
              <p:nvPr/>
            </p:nvSpPr>
            <p:spPr bwMode="auto">
              <a:xfrm>
                <a:off x="3745291" y="4454923"/>
                <a:ext cx="163114" cy="166878"/>
              </a:xfrm>
              <a:custGeom>
                <a:avLst/>
                <a:gdLst>
                  <a:gd name="T0" fmla="*/ 69 w 71"/>
                  <a:gd name="T1" fmla="*/ 39 h 72"/>
                  <a:gd name="T2" fmla="*/ 62 w 71"/>
                  <a:gd name="T3" fmla="*/ 40 h 72"/>
                  <a:gd name="T4" fmla="*/ 58 w 71"/>
                  <a:gd name="T5" fmla="*/ 31 h 72"/>
                  <a:gd name="T6" fmla="*/ 52 w 71"/>
                  <a:gd name="T7" fmla="*/ 24 h 72"/>
                  <a:gd name="T8" fmla="*/ 45 w 71"/>
                  <a:gd name="T9" fmla="*/ 24 h 72"/>
                  <a:gd name="T10" fmla="*/ 41 w 71"/>
                  <a:gd name="T11" fmla="*/ 17 h 72"/>
                  <a:gd name="T12" fmla="*/ 40 w 71"/>
                  <a:gd name="T13" fmla="*/ 7 h 72"/>
                  <a:gd name="T14" fmla="*/ 40 w 71"/>
                  <a:gd name="T15" fmla="*/ 3 h 72"/>
                  <a:gd name="T16" fmla="*/ 38 w 71"/>
                  <a:gd name="T17" fmla="*/ 3 h 72"/>
                  <a:gd name="T18" fmla="*/ 31 w 71"/>
                  <a:gd name="T19" fmla="*/ 0 h 72"/>
                  <a:gd name="T20" fmla="*/ 21 w 71"/>
                  <a:gd name="T21" fmla="*/ 1 h 72"/>
                  <a:gd name="T22" fmla="*/ 12 w 71"/>
                  <a:gd name="T23" fmla="*/ 3 h 72"/>
                  <a:gd name="T24" fmla="*/ 5 w 71"/>
                  <a:gd name="T25" fmla="*/ 10 h 72"/>
                  <a:gd name="T26" fmla="*/ 3 w 71"/>
                  <a:gd name="T27" fmla="*/ 23 h 72"/>
                  <a:gd name="T28" fmla="*/ 0 w 71"/>
                  <a:gd name="T29" fmla="*/ 23 h 72"/>
                  <a:gd name="T30" fmla="*/ 11 w 71"/>
                  <a:gd name="T31" fmla="*/ 34 h 72"/>
                  <a:gd name="T32" fmla="*/ 20 w 71"/>
                  <a:gd name="T33" fmla="*/ 40 h 72"/>
                  <a:gd name="T34" fmla="*/ 29 w 71"/>
                  <a:gd name="T35" fmla="*/ 44 h 72"/>
                  <a:gd name="T36" fmla="*/ 44 w 71"/>
                  <a:gd name="T37" fmla="*/ 52 h 72"/>
                  <a:gd name="T38" fmla="*/ 38 w 71"/>
                  <a:gd name="T39" fmla="*/ 62 h 72"/>
                  <a:gd name="T40" fmla="*/ 35 w 71"/>
                  <a:gd name="T41" fmla="*/ 68 h 72"/>
                  <a:gd name="T42" fmla="*/ 43 w 71"/>
                  <a:gd name="T43" fmla="*/ 69 h 72"/>
                  <a:gd name="T44" fmla="*/ 50 w 71"/>
                  <a:gd name="T45" fmla="*/ 70 h 72"/>
                  <a:gd name="T46" fmla="*/ 57 w 71"/>
                  <a:gd name="T47" fmla="*/ 69 h 72"/>
                  <a:gd name="T48" fmla="*/ 64 w 71"/>
                  <a:gd name="T49" fmla="*/ 66 h 72"/>
                  <a:gd name="T50" fmla="*/ 68 w 71"/>
                  <a:gd name="T51" fmla="*/ 54 h 72"/>
                  <a:gd name="T52" fmla="*/ 69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9" y="39"/>
                    </a:moveTo>
                    <a:cubicBezTo>
                      <a:pt x="66" y="37"/>
                      <a:pt x="63" y="40"/>
                      <a:pt x="62" y="40"/>
                    </a:cubicBezTo>
                    <a:cubicBezTo>
                      <a:pt x="61" y="40"/>
                      <a:pt x="59" y="34"/>
                      <a:pt x="58" y="31"/>
                    </a:cubicBezTo>
                    <a:cubicBezTo>
                      <a:pt x="57" y="28"/>
                      <a:pt x="54" y="23"/>
                      <a:pt x="52" y="24"/>
                    </a:cubicBezTo>
                    <a:cubicBezTo>
                      <a:pt x="50" y="26"/>
                      <a:pt x="51" y="24"/>
                      <a:pt x="45" y="24"/>
                    </a:cubicBezTo>
                    <a:cubicBezTo>
                      <a:pt x="40" y="23"/>
                      <a:pt x="40" y="22"/>
                      <a:pt x="41" y="17"/>
                    </a:cubicBezTo>
                    <a:cubicBezTo>
                      <a:pt x="43" y="12"/>
                      <a:pt x="38" y="8"/>
                      <a:pt x="40" y="7"/>
                    </a:cubicBezTo>
                    <a:cubicBezTo>
                      <a:pt x="41" y="6"/>
                      <a:pt x="41" y="5"/>
                      <a:pt x="40" y="3"/>
                    </a:cubicBezTo>
                    <a:cubicBezTo>
                      <a:pt x="39" y="3"/>
                      <a:pt x="39" y="3"/>
                      <a:pt x="38" y="3"/>
                    </a:cubicBezTo>
                    <a:cubicBezTo>
                      <a:pt x="36" y="3"/>
                      <a:pt x="34" y="0"/>
                      <a:pt x="31" y="0"/>
                    </a:cubicBezTo>
                    <a:cubicBezTo>
                      <a:pt x="27" y="0"/>
                      <a:pt x="24" y="0"/>
                      <a:pt x="21" y="1"/>
                    </a:cubicBezTo>
                    <a:cubicBezTo>
                      <a:pt x="19" y="2"/>
                      <a:pt x="14" y="1"/>
                      <a:pt x="12" y="3"/>
                    </a:cubicBezTo>
                    <a:cubicBezTo>
                      <a:pt x="9" y="5"/>
                      <a:pt x="5" y="9"/>
                      <a:pt x="5" y="10"/>
                    </a:cubicBezTo>
                    <a:cubicBezTo>
                      <a:pt x="6" y="12"/>
                      <a:pt x="4" y="22"/>
                      <a:pt x="3" y="23"/>
                    </a:cubicBezTo>
                    <a:cubicBezTo>
                      <a:pt x="3" y="23"/>
                      <a:pt x="1" y="23"/>
                      <a:pt x="0" y="23"/>
                    </a:cubicBezTo>
                    <a:cubicBezTo>
                      <a:pt x="2" y="26"/>
                      <a:pt x="8" y="32"/>
                      <a:pt x="11" y="34"/>
                    </a:cubicBezTo>
                    <a:cubicBezTo>
                      <a:pt x="16" y="37"/>
                      <a:pt x="15" y="39"/>
                      <a:pt x="20" y="40"/>
                    </a:cubicBezTo>
                    <a:cubicBezTo>
                      <a:pt x="25" y="40"/>
                      <a:pt x="28" y="42"/>
                      <a:pt x="29" y="44"/>
                    </a:cubicBezTo>
                    <a:cubicBezTo>
                      <a:pt x="31" y="46"/>
                      <a:pt x="43" y="50"/>
                      <a:pt x="44" y="52"/>
                    </a:cubicBezTo>
                    <a:cubicBezTo>
                      <a:pt x="45" y="53"/>
                      <a:pt x="38" y="58"/>
                      <a:pt x="38" y="62"/>
                    </a:cubicBezTo>
                    <a:cubicBezTo>
                      <a:pt x="38" y="67"/>
                      <a:pt x="35" y="66"/>
                      <a:pt x="35" y="68"/>
                    </a:cubicBezTo>
                    <a:cubicBezTo>
                      <a:pt x="35" y="69"/>
                      <a:pt x="41" y="68"/>
                      <a:pt x="43" y="69"/>
                    </a:cubicBezTo>
                    <a:cubicBezTo>
                      <a:pt x="45" y="71"/>
                      <a:pt x="48" y="69"/>
                      <a:pt x="50" y="70"/>
                    </a:cubicBezTo>
                    <a:cubicBezTo>
                      <a:pt x="53" y="72"/>
                      <a:pt x="56" y="68"/>
                      <a:pt x="57" y="69"/>
                    </a:cubicBezTo>
                    <a:cubicBezTo>
                      <a:pt x="59" y="69"/>
                      <a:pt x="61" y="65"/>
                      <a:pt x="64" y="66"/>
                    </a:cubicBezTo>
                    <a:cubicBezTo>
                      <a:pt x="66" y="66"/>
                      <a:pt x="68" y="57"/>
                      <a:pt x="68" y="54"/>
                    </a:cubicBezTo>
                    <a:cubicBezTo>
                      <a:pt x="67" y="50"/>
                      <a:pt x="71" y="40"/>
                      <a:pt x="69"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5" name="Freeform 112">
                <a:extLst>
                  <a:ext uri="{FF2B5EF4-FFF2-40B4-BE49-F238E27FC236}">
                    <a16:creationId xmlns:a16="http://schemas.microsoft.com/office/drawing/2014/main" id="{6B5C1B4F-ECCE-4281-8A4B-D501B4362407}"/>
                  </a:ext>
                </a:extLst>
              </p:cNvPr>
              <p:cNvSpPr>
                <a:spLocks/>
              </p:cNvSpPr>
              <p:nvPr/>
            </p:nvSpPr>
            <p:spPr bwMode="auto">
              <a:xfrm>
                <a:off x="3313665" y="3881514"/>
                <a:ext cx="62736" cy="50189"/>
              </a:xfrm>
              <a:custGeom>
                <a:avLst/>
                <a:gdLst>
                  <a:gd name="T0" fmla="*/ 26 w 27"/>
                  <a:gd name="T1" fmla="*/ 17 h 22"/>
                  <a:gd name="T2" fmla="*/ 27 w 27"/>
                  <a:gd name="T3" fmla="*/ 12 h 22"/>
                  <a:gd name="T4" fmla="*/ 19 w 27"/>
                  <a:gd name="T5" fmla="*/ 2 h 22"/>
                  <a:gd name="T6" fmla="*/ 15 w 27"/>
                  <a:gd name="T7" fmla="*/ 2 h 22"/>
                  <a:gd name="T8" fmla="*/ 7 w 27"/>
                  <a:gd name="T9" fmla="*/ 0 h 22"/>
                  <a:gd name="T10" fmla="*/ 3 w 27"/>
                  <a:gd name="T11" fmla="*/ 0 h 22"/>
                  <a:gd name="T12" fmla="*/ 2 w 27"/>
                  <a:gd name="T13" fmla="*/ 3 h 22"/>
                  <a:gd name="T14" fmla="*/ 4 w 27"/>
                  <a:gd name="T15" fmla="*/ 10 h 22"/>
                  <a:gd name="T16" fmla="*/ 9 w 27"/>
                  <a:gd name="T17" fmla="*/ 9 h 22"/>
                  <a:gd name="T18" fmla="*/ 12 w 27"/>
                  <a:gd name="T19" fmla="*/ 12 h 22"/>
                  <a:gd name="T20" fmla="*/ 18 w 27"/>
                  <a:gd name="T21" fmla="*/ 17 h 22"/>
                  <a:gd name="T22" fmla="*/ 23 w 27"/>
                  <a:gd name="T23" fmla="*/ 22 h 22"/>
                  <a:gd name="T24" fmla="*/ 25 w 27"/>
                  <a:gd name="T25" fmla="*/ 22 h 22"/>
                  <a:gd name="T26" fmla="*/ 26 w 27"/>
                  <a:gd name="T2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2">
                    <a:moveTo>
                      <a:pt x="26" y="17"/>
                    </a:moveTo>
                    <a:cubicBezTo>
                      <a:pt x="25" y="16"/>
                      <a:pt x="26" y="14"/>
                      <a:pt x="27" y="12"/>
                    </a:cubicBezTo>
                    <a:cubicBezTo>
                      <a:pt x="24" y="9"/>
                      <a:pt x="21" y="5"/>
                      <a:pt x="19" y="2"/>
                    </a:cubicBezTo>
                    <a:cubicBezTo>
                      <a:pt x="17" y="2"/>
                      <a:pt x="16" y="2"/>
                      <a:pt x="15" y="2"/>
                    </a:cubicBezTo>
                    <a:cubicBezTo>
                      <a:pt x="13" y="0"/>
                      <a:pt x="9" y="1"/>
                      <a:pt x="7" y="0"/>
                    </a:cubicBezTo>
                    <a:cubicBezTo>
                      <a:pt x="6" y="0"/>
                      <a:pt x="4" y="0"/>
                      <a:pt x="3" y="0"/>
                    </a:cubicBezTo>
                    <a:cubicBezTo>
                      <a:pt x="3" y="2"/>
                      <a:pt x="3" y="3"/>
                      <a:pt x="2" y="3"/>
                    </a:cubicBezTo>
                    <a:cubicBezTo>
                      <a:pt x="0" y="4"/>
                      <a:pt x="0" y="9"/>
                      <a:pt x="4" y="10"/>
                    </a:cubicBezTo>
                    <a:cubicBezTo>
                      <a:pt x="8" y="12"/>
                      <a:pt x="7" y="9"/>
                      <a:pt x="9" y="9"/>
                    </a:cubicBezTo>
                    <a:cubicBezTo>
                      <a:pt x="11" y="9"/>
                      <a:pt x="11" y="12"/>
                      <a:pt x="12" y="12"/>
                    </a:cubicBezTo>
                    <a:cubicBezTo>
                      <a:pt x="14" y="12"/>
                      <a:pt x="18" y="15"/>
                      <a:pt x="18" y="17"/>
                    </a:cubicBezTo>
                    <a:cubicBezTo>
                      <a:pt x="18" y="20"/>
                      <a:pt x="20" y="22"/>
                      <a:pt x="23" y="22"/>
                    </a:cubicBezTo>
                    <a:cubicBezTo>
                      <a:pt x="23" y="22"/>
                      <a:pt x="24" y="22"/>
                      <a:pt x="25" y="22"/>
                    </a:cubicBezTo>
                    <a:cubicBezTo>
                      <a:pt x="25" y="20"/>
                      <a:pt x="26" y="18"/>
                      <a:pt x="26"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6" name="Freeform 113">
                <a:extLst>
                  <a:ext uri="{FF2B5EF4-FFF2-40B4-BE49-F238E27FC236}">
                    <a16:creationId xmlns:a16="http://schemas.microsoft.com/office/drawing/2014/main" id="{E11AF6E2-AF0F-4D82-B08F-14B9C0B30AD6}"/>
                  </a:ext>
                </a:extLst>
              </p:cNvPr>
              <p:cNvSpPr>
                <a:spLocks/>
              </p:cNvSpPr>
              <p:nvPr/>
            </p:nvSpPr>
            <p:spPr bwMode="auto">
              <a:xfrm>
                <a:off x="3371383" y="3906608"/>
                <a:ext cx="109161" cy="50189"/>
              </a:xfrm>
              <a:custGeom>
                <a:avLst/>
                <a:gdLst>
                  <a:gd name="T0" fmla="*/ 42 w 47"/>
                  <a:gd name="T1" fmla="*/ 6 h 22"/>
                  <a:gd name="T2" fmla="*/ 30 w 47"/>
                  <a:gd name="T3" fmla="*/ 1 h 22"/>
                  <a:gd name="T4" fmla="*/ 19 w 47"/>
                  <a:gd name="T5" fmla="*/ 5 h 22"/>
                  <a:gd name="T6" fmla="*/ 6 w 47"/>
                  <a:gd name="T7" fmla="*/ 5 h 22"/>
                  <a:gd name="T8" fmla="*/ 2 w 47"/>
                  <a:gd name="T9" fmla="*/ 1 h 22"/>
                  <a:gd name="T10" fmla="*/ 1 w 47"/>
                  <a:gd name="T11" fmla="*/ 6 h 22"/>
                  <a:gd name="T12" fmla="*/ 0 w 47"/>
                  <a:gd name="T13" fmla="*/ 11 h 22"/>
                  <a:gd name="T14" fmla="*/ 10 w 47"/>
                  <a:gd name="T15" fmla="*/ 15 h 22"/>
                  <a:gd name="T16" fmla="*/ 16 w 47"/>
                  <a:gd name="T17" fmla="*/ 19 h 22"/>
                  <a:gd name="T18" fmla="*/ 22 w 47"/>
                  <a:gd name="T19" fmla="*/ 18 h 22"/>
                  <a:gd name="T20" fmla="*/ 20 w 47"/>
                  <a:gd name="T21" fmla="*/ 13 h 22"/>
                  <a:gd name="T22" fmla="*/ 24 w 47"/>
                  <a:gd name="T23" fmla="*/ 9 h 22"/>
                  <a:gd name="T24" fmla="*/ 33 w 47"/>
                  <a:gd name="T25" fmla="*/ 6 h 22"/>
                  <a:gd name="T26" fmla="*/ 35 w 47"/>
                  <a:gd name="T27" fmla="*/ 12 h 22"/>
                  <a:gd name="T28" fmla="*/ 40 w 47"/>
                  <a:gd name="T29" fmla="*/ 20 h 22"/>
                  <a:gd name="T30" fmla="*/ 46 w 47"/>
                  <a:gd name="T31" fmla="*/ 15 h 22"/>
                  <a:gd name="T32" fmla="*/ 47 w 47"/>
                  <a:gd name="T33" fmla="*/ 13 h 22"/>
                  <a:gd name="T34" fmla="*/ 42 w 47"/>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
                    <a:moveTo>
                      <a:pt x="42" y="6"/>
                    </a:moveTo>
                    <a:cubicBezTo>
                      <a:pt x="39" y="2"/>
                      <a:pt x="34" y="2"/>
                      <a:pt x="30" y="1"/>
                    </a:cubicBezTo>
                    <a:cubicBezTo>
                      <a:pt x="27" y="0"/>
                      <a:pt x="23" y="1"/>
                      <a:pt x="19" y="5"/>
                    </a:cubicBezTo>
                    <a:cubicBezTo>
                      <a:pt x="15" y="9"/>
                      <a:pt x="10" y="7"/>
                      <a:pt x="6" y="5"/>
                    </a:cubicBezTo>
                    <a:cubicBezTo>
                      <a:pt x="5" y="4"/>
                      <a:pt x="4" y="3"/>
                      <a:pt x="2" y="1"/>
                    </a:cubicBezTo>
                    <a:cubicBezTo>
                      <a:pt x="1" y="3"/>
                      <a:pt x="0" y="5"/>
                      <a:pt x="1" y="6"/>
                    </a:cubicBezTo>
                    <a:cubicBezTo>
                      <a:pt x="1" y="7"/>
                      <a:pt x="0" y="9"/>
                      <a:pt x="0" y="11"/>
                    </a:cubicBezTo>
                    <a:cubicBezTo>
                      <a:pt x="3" y="11"/>
                      <a:pt x="8" y="13"/>
                      <a:pt x="10" y="15"/>
                    </a:cubicBezTo>
                    <a:cubicBezTo>
                      <a:pt x="13" y="19"/>
                      <a:pt x="14" y="16"/>
                      <a:pt x="16" y="19"/>
                    </a:cubicBezTo>
                    <a:cubicBezTo>
                      <a:pt x="18" y="22"/>
                      <a:pt x="21" y="20"/>
                      <a:pt x="22" y="18"/>
                    </a:cubicBezTo>
                    <a:cubicBezTo>
                      <a:pt x="23" y="16"/>
                      <a:pt x="20" y="15"/>
                      <a:pt x="20" y="13"/>
                    </a:cubicBezTo>
                    <a:cubicBezTo>
                      <a:pt x="19" y="11"/>
                      <a:pt x="23" y="12"/>
                      <a:pt x="24" y="9"/>
                    </a:cubicBezTo>
                    <a:cubicBezTo>
                      <a:pt x="25" y="7"/>
                      <a:pt x="31" y="5"/>
                      <a:pt x="33" y="6"/>
                    </a:cubicBezTo>
                    <a:cubicBezTo>
                      <a:pt x="36" y="8"/>
                      <a:pt x="38" y="9"/>
                      <a:pt x="35" y="12"/>
                    </a:cubicBezTo>
                    <a:cubicBezTo>
                      <a:pt x="34" y="14"/>
                      <a:pt x="37" y="18"/>
                      <a:pt x="40" y="20"/>
                    </a:cubicBezTo>
                    <a:cubicBezTo>
                      <a:pt x="42" y="18"/>
                      <a:pt x="45" y="16"/>
                      <a:pt x="46" y="15"/>
                    </a:cubicBezTo>
                    <a:cubicBezTo>
                      <a:pt x="46" y="15"/>
                      <a:pt x="46" y="14"/>
                      <a:pt x="47" y="13"/>
                    </a:cubicBezTo>
                    <a:cubicBezTo>
                      <a:pt x="45" y="12"/>
                      <a:pt x="44" y="9"/>
                      <a:pt x="42"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7" name="Freeform 114">
                <a:extLst>
                  <a:ext uri="{FF2B5EF4-FFF2-40B4-BE49-F238E27FC236}">
                    <a16:creationId xmlns:a16="http://schemas.microsoft.com/office/drawing/2014/main" id="{78F346BA-FA7E-4DF8-ACE9-939A3B8FCAB3}"/>
                  </a:ext>
                </a:extLst>
              </p:cNvPr>
              <p:cNvSpPr>
                <a:spLocks/>
              </p:cNvSpPr>
              <p:nvPr/>
            </p:nvSpPr>
            <p:spPr bwMode="auto">
              <a:xfrm>
                <a:off x="3445411" y="3851400"/>
                <a:ext cx="220832" cy="316191"/>
              </a:xfrm>
              <a:custGeom>
                <a:avLst/>
                <a:gdLst>
                  <a:gd name="T0" fmla="*/ 15 w 96"/>
                  <a:gd name="T1" fmla="*/ 100 h 137"/>
                  <a:gd name="T2" fmla="*/ 21 w 96"/>
                  <a:gd name="T3" fmla="*/ 100 h 137"/>
                  <a:gd name="T4" fmla="*/ 26 w 96"/>
                  <a:gd name="T5" fmla="*/ 105 h 137"/>
                  <a:gd name="T6" fmla="*/ 27 w 96"/>
                  <a:gd name="T7" fmla="*/ 105 h 137"/>
                  <a:gd name="T8" fmla="*/ 34 w 96"/>
                  <a:gd name="T9" fmla="*/ 105 h 137"/>
                  <a:gd name="T10" fmla="*/ 39 w 96"/>
                  <a:gd name="T11" fmla="*/ 112 h 137"/>
                  <a:gd name="T12" fmla="*/ 44 w 96"/>
                  <a:gd name="T13" fmla="*/ 117 h 137"/>
                  <a:gd name="T14" fmla="*/ 47 w 96"/>
                  <a:gd name="T15" fmla="*/ 122 h 137"/>
                  <a:gd name="T16" fmla="*/ 56 w 96"/>
                  <a:gd name="T17" fmla="*/ 123 h 137"/>
                  <a:gd name="T18" fmla="*/ 61 w 96"/>
                  <a:gd name="T19" fmla="*/ 122 h 137"/>
                  <a:gd name="T20" fmla="*/ 66 w 96"/>
                  <a:gd name="T21" fmla="*/ 122 h 137"/>
                  <a:gd name="T22" fmla="*/ 72 w 96"/>
                  <a:gd name="T23" fmla="*/ 127 h 137"/>
                  <a:gd name="T24" fmla="*/ 68 w 96"/>
                  <a:gd name="T25" fmla="*/ 133 h 137"/>
                  <a:gd name="T26" fmla="*/ 72 w 96"/>
                  <a:gd name="T27" fmla="*/ 137 h 137"/>
                  <a:gd name="T28" fmla="*/ 73 w 96"/>
                  <a:gd name="T29" fmla="*/ 137 h 137"/>
                  <a:gd name="T30" fmla="*/ 76 w 96"/>
                  <a:gd name="T31" fmla="*/ 126 h 137"/>
                  <a:gd name="T32" fmla="*/ 78 w 96"/>
                  <a:gd name="T33" fmla="*/ 115 h 137"/>
                  <a:gd name="T34" fmla="*/ 72 w 96"/>
                  <a:gd name="T35" fmla="*/ 102 h 137"/>
                  <a:gd name="T36" fmla="*/ 78 w 96"/>
                  <a:gd name="T37" fmla="*/ 98 h 137"/>
                  <a:gd name="T38" fmla="*/ 76 w 96"/>
                  <a:gd name="T39" fmla="*/ 95 h 137"/>
                  <a:gd name="T40" fmla="*/ 74 w 96"/>
                  <a:gd name="T41" fmla="*/ 90 h 137"/>
                  <a:gd name="T42" fmla="*/ 86 w 96"/>
                  <a:gd name="T43" fmla="*/ 89 h 137"/>
                  <a:gd name="T44" fmla="*/ 95 w 96"/>
                  <a:gd name="T45" fmla="*/ 86 h 137"/>
                  <a:gd name="T46" fmla="*/ 94 w 96"/>
                  <a:gd name="T47" fmla="*/ 82 h 137"/>
                  <a:gd name="T48" fmla="*/ 94 w 96"/>
                  <a:gd name="T49" fmla="*/ 76 h 137"/>
                  <a:gd name="T50" fmla="*/ 91 w 96"/>
                  <a:gd name="T51" fmla="*/ 70 h 137"/>
                  <a:gd name="T52" fmla="*/ 93 w 96"/>
                  <a:gd name="T53" fmla="*/ 55 h 137"/>
                  <a:gd name="T54" fmla="*/ 84 w 96"/>
                  <a:gd name="T55" fmla="*/ 53 h 137"/>
                  <a:gd name="T56" fmla="*/ 72 w 96"/>
                  <a:gd name="T57" fmla="*/ 48 h 137"/>
                  <a:gd name="T58" fmla="*/ 59 w 96"/>
                  <a:gd name="T59" fmla="*/ 47 h 137"/>
                  <a:gd name="T60" fmla="*/ 53 w 96"/>
                  <a:gd name="T61" fmla="*/ 36 h 137"/>
                  <a:gd name="T62" fmla="*/ 50 w 96"/>
                  <a:gd name="T63" fmla="*/ 31 h 137"/>
                  <a:gd name="T64" fmla="*/ 46 w 96"/>
                  <a:gd name="T65" fmla="*/ 29 h 137"/>
                  <a:gd name="T66" fmla="*/ 47 w 96"/>
                  <a:gd name="T67" fmla="*/ 25 h 137"/>
                  <a:gd name="T68" fmla="*/ 48 w 96"/>
                  <a:gd name="T69" fmla="*/ 19 h 137"/>
                  <a:gd name="T70" fmla="*/ 55 w 96"/>
                  <a:gd name="T71" fmla="*/ 10 h 137"/>
                  <a:gd name="T72" fmla="*/ 58 w 96"/>
                  <a:gd name="T73" fmla="*/ 9 h 137"/>
                  <a:gd name="T74" fmla="*/ 60 w 96"/>
                  <a:gd name="T75" fmla="*/ 7 h 137"/>
                  <a:gd name="T76" fmla="*/ 62 w 96"/>
                  <a:gd name="T77" fmla="*/ 2 h 137"/>
                  <a:gd name="T78" fmla="*/ 53 w 96"/>
                  <a:gd name="T79" fmla="*/ 6 h 137"/>
                  <a:gd name="T80" fmla="*/ 46 w 96"/>
                  <a:gd name="T81" fmla="*/ 11 h 137"/>
                  <a:gd name="T82" fmla="*/ 38 w 96"/>
                  <a:gd name="T83" fmla="*/ 13 h 137"/>
                  <a:gd name="T84" fmla="*/ 35 w 96"/>
                  <a:gd name="T85" fmla="*/ 12 h 137"/>
                  <a:gd name="T86" fmla="*/ 27 w 96"/>
                  <a:gd name="T87" fmla="*/ 19 h 137"/>
                  <a:gd name="T88" fmla="*/ 24 w 96"/>
                  <a:gd name="T89" fmla="*/ 27 h 137"/>
                  <a:gd name="T90" fmla="*/ 16 w 96"/>
                  <a:gd name="T91" fmla="*/ 36 h 137"/>
                  <a:gd name="T92" fmla="*/ 15 w 96"/>
                  <a:gd name="T93" fmla="*/ 37 h 137"/>
                  <a:gd name="T94" fmla="*/ 14 w 96"/>
                  <a:gd name="T95" fmla="*/ 39 h 137"/>
                  <a:gd name="T96" fmla="*/ 8 w 96"/>
                  <a:gd name="T97" fmla="*/ 44 h 137"/>
                  <a:gd name="T98" fmla="*/ 11 w 96"/>
                  <a:gd name="T99" fmla="*/ 47 h 137"/>
                  <a:gd name="T100" fmla="*/ 12 w 96"/>
                  <a:gd name="T101" fmla="*/ 53 h 137"/>
                  <a:gd name="T102" fmla="*/ 12 w 96"/>
                  <a:gd name="T103" fmla="*/ 58 h 137"/>
                  <a:gd name="T104" fmla="*/ 14 w 96"/>
                  <a:gd name="T105" fmla="*/ 70 h 137"/>
                  <a:gd name="T106" fmla="*/ 12 w 96"/>
                  <a:gd name="T107" fmla="*/ 77 h 137"/>
                  <a:gd name="T108" fmla="*/ 5 w 96"/>
                  <a:gd name="T109" fmla="*/ 82 h 137"/>
                  <a:gd name="T110" fmla="*/ 1 w 96"/>
                  <a:gd name="T111" fmla="*/ 88 h 137"/>
                  <a:gd name="T112" fmla="*/ 0 w 96"/>
                  <a:gd name="T113" fmla="*/ 91 h 137"/>
                  <a:gd name="T114" fmla="*/ 10 w 96"/>
                  <a:gd name="T115" fmla="*/ 96 h 137"/>
                  <a:gd name="T116" fmla="*/ 15 w 96"/>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137">
                    <a:moveTo>
                      <a:pt x="15" y="100"/>
                    </a:moveTo>
                    <a:cubicBezTo>
                      <a:pt x="17" y="102"/>
                      <a:pt x="20" y="101"/>
                      <a:pt x="21" y="100"/>
                    </a:cubicBezTo>
                    <a:cubicBezTo>
                      <a:pt x="21" y="99"/>
                      <a:pt x="23" y="101"/>
                      <a:pt x="26" y="105"/>
                    </a:cubicBezTo>
                    <a:cubicBezTo>
                      <a:pt x="27" y="105"/>
                      <a:pt x="27" y="105"/>
                      <a:pt x="27" y="105"/>
                    </a:cubicBezTo>
                    <a:cubicBezTo>
                      <a:pt x="29" y="105"/>
                      <a:pt x="32" y="104"/>
                      <a:pt x="34" y="105"/>
                    </a:cubicBezTo>
                    <a:cubicBezTo>
                      <a:pt x="36" y="106"/>
                      <a:pt x="35" y="111"/>
                      <a:pt x="39" y="112"/>
                    </a:cubicBezTo>
                    <a:cubicBezTo>
                      <a:pt x="42" y="112"/>
                      <a:pt x="44" y="115"/>
                      <a:pt x="44" y="117"/>
                    </a:cubicBezTo>
                    <a:cubicBezTo>
                      <a:pt x="43" y="118"/>
                      <a:pt x="47" y="119"/>
                      <a:pt x="47" y="122"/>
                    </a:cubicBezTo>
                    <a:cubicBezTo>
                      <a:pt x="46" y="124"/>
                      <a:pt x="55" y="124"/>
                      <a:pt x="56" y="123"/>
                    </a:cubicBezTo>
                    <a:cubicBezTo>
                      <a:pt x="57" y="122"/>
                      <a:pt x="59" y="121"/>
                      <a:pt x="61" y="122"/>
                    </a:cubicBezTo>
                    <a:cubicBezTo>
                      <a:pt x="62" y="123"/>
                      <a:pt x="65" y="121"/>
                      <a:pt x="66" y="122"/>
                    </a:cubicBezTo>
                    <a:cubicBezTo>
                      <a:pt x="67" y="122"/>
                      <a:pt x="73" y="125"/>
                      <a:pt x="72" y="127"/>
                    </a:cubicBezTo>
                    <a:cubicBezTo>
                      <a:pt x="71" y="129"/>
                      <a:pt x="67" y="132"/>
                      <a:pt x="68" y="133"/>
                    </a:cubicBezTo>
                    <a:cubicBezTo>
                      <a:pt x="68" y="135"/>
                      <a:pt x="71" y="136"/>
                      <a:pt x="72" y="137"/>
                    </a:cubicBezTo>
                    <a:cubicBezTo>
                      <a:pt x="73" y="137"/>
                      <a:pt x="73" y="137"/>
                      <a:pt x="73" y="137"/>
                    </a:cubicBezTo>
                    <a:cubicBezTo>
                      <a:pt x="75" y="137"/>
                      <a:pt x="76" y="129"/>
                      <a:pt x="76" y="126"/>
                    </a:cubicBezTo>
                    <a:cubicBezTo>
                      <a:pt x="76" y="124"/>
                      <a:pt x="77" y="118"/>
                      <a:pt x="78" y="115"/>
                    </a:cubicBezTo>
                    <a:cubicBezTo>
                      <a:pt x="79" y="111"/>
                      <a:pt x="72" y="107"/>
                      <a:pt x="72" y="102"/>
                    </a:cubicBezTo>
                    <a:cubicBezTo>
                      <a:pt x="72" y="97"/>
                      <a:pt x="75" y="100"/>
                      <a:pt x="78" y="98"/>
                    </a:cubicBezTo>
                    <a:cubicBezTo>
                      <a:pt x="81" y="96"/>
                      <a:pt x="78" y="95"/>
                      <a:pt x="76" y="95"/>
                    </a:cubicBezTo>
                    <a:cubicBezTo>
                      <a:pt x="75" y="94"/>
                      <a:pt x="74" y="92"/>
                      <a:pt x="74" y="90"/>
                    </a:cubicBezTo>
                    <a:cubicBezTo>
                      <a:pt x="75" y="89"/>
                      <a:pt x="83" y="89"/>
                      <a:pt x="86" y="89"/>
                    </a:cubicBezTo>
                    <a:cubicBezTo>
                      <a:pt x="89" y="89"/>
                      <a:pt x="95" y="87"/>
                      <a:pt x="95" y="86"/>
                    </a:cubicBezTo>
                    <a:cubicBezTo>
                      <a:pt x="95" y="86"/>
                      <a:pt x="96" y="84"/>
                      <a:pt x="94" y="82"/>
                    </a:cubicBezTo>
                    <a:cubicBezTo>
                      <a:pt x="92" y="81"/>
                      <a:pt x="92" y="78"/>
                      <a:pt x="94" y="76"/>
                    </a:cubicBezTo>
                    <a:cubicBezTo>
                      <a:pt x="96" y="74"/>
                      <a:pt x="93" y="72"/>
                      <a:pt x="91" y="70"/>
                    </a:cubicBezTo>
                    <a:cubicBezTo>
                      <a:pt x="89" y="68"/>
                      <a:pt x="91" y="59"/>
                      <a:pt x="93" y="55"/>
                    </a:cubicBezTo>
                    <a:cubicBezTo>
                      <a:pt x="95" y="51"/>
                      <a:pt x="88" y="52"/>
                      <a:pt x="84" y="53"/>
                    </a:cubicBezTo>
                    <a:cubicBezTo>
                      <a:pt x="79" y="53"/>
                      <a:pt x="75" y="52"/>
                      <a:pt x="72" y="48"/>
                    </a:cubicBezTo>
                    <a:cubicBezTo>
                      <a:pt x="69" y="44"/>
                      <a:pt x="65" y="47"/>
                      <a:pt x="59" y="47"/>
                    </a:cubicBezTo>
                    <a:cubicBezTo>
                      <a:pt x="52" y="47"/>
                      <a:pt x="53" y="39"/>
                      <a:pt x="53" y="36"/>
                    </a:cubicBezTo>
                    <a:cubicBezTo>
                      <a:pt x="54" y="33"/>
                      <a:pt x="50" y="33"/>
                      <a:pt x="50" y="31"/>
                    </a:cubicBezTo>
                    <a:cubicBezTo>
                      <a:pt x="50" y="29"/>
                      <a:pt x="48" y="29"/>
                      <a:pt x="46" y="29"/>
                    </a:cubicBezTo>
                    <a:cubicBezTo>
                      <a:pt x="44" y="29"/>
                      <a:pt x="46" y="27"/>
                      <a:pt x="47" y="25"/>
                    </a:cubicBezTo>
                    <a:cubicBezTo>
                      <a:pt x="48" y="24"/>
                      <a:pt x="48" y="23"/>
                      <a:pt x="48" y="19"/>
                    </a:cubicBezTo>
                    <a:cubicBezTo>
                      <a:pt x="49" y="16"/>
                      <a:pt x="53" y="13"/>
                      <a:pt x="55" y="10"/>
                    </a:cubicBezTo>
                    <a:cubicBezTo>
                      <a:pt x="56" y="9"/>
                      <a:pt x="57" y="9"/>
                      <a:pt x="58" y="9"/>
                    </a:cubicBezTo>
                    <a:cubicBezTo>
                      <a:pt x="58" y="8"/>
                      <a:pt x="59" y="7"/>
                      <a:pt x="60" y="7"/>
                    </a:cubicBezTo>
                    <a:cubicBezTo>
                      <a:pt x="63" y="6"/>
                      <a:pt x="65" y="4"/>
                      <a:pt x="62" y="2"/>
                    </a:cubicBezTo>
                    <a:cubicBezTo>
                      <a:pt x="58" y="0"/>
                      <a:pt x="57" y="6"/>
                      <a:pt x="53" y="6"/>
                    </a:cubicBezTo>
                    <a:cubicBezTo>
                      <a:pt x="49" y="7"/>
                      <a:pt x="48" y="9"/>
                      <a:pt x="46" y="11"/>
                    </a:cubicBezTo>
                    <a:cubicBezTo>
                      <a:pt x="43" y="12"/>
                      <a:pt x="39" y="11"/>
                      <a:pt x="38" y="13"/>
                    </a:cubicBezTo>
                    <a:cubicBezTo>
                      <a:pt x="38" y="15"/>
                      <a:pt x="37" y="13"/>
                      <a:pt x="35" y="12"/>
                    </a:cubicBezTo>
                    <a:cubicBezTo>
                      <a:pt x="33" y="12"/>
                      <a:pt x="27" y="17"/>
                      <a:pt x="27" y="19"/>
                    </a:cubicBezTo>
                    <a:cubicBezTo>
                      <a:pt x="27" y="22"/>
                      <a:pt x="28" y="24"/>
                      <a:pt x="24" y="27"/>
                    </a:cubicBezTo>
                    <a:cubicBezTo>
                      <a:pt x="20" y="29"/>
                      <a:pt x="18" y="34"/>
                      <a:pt x="16" y="36"/>
                    </a:cubicBezTo>
                    <a:cubicBezTo>
                      <a:pt x="16" y="37"/>
                      <a:pt x="15" y="37"/>
                      <a:pt x="15" y="37"/>
                    </a:cubicBezTo>
                    <a:cubicBezTo>
                      <a:pt x="14" y="38"/>
                      <a:pt x="14" y="39"/>
                      <a:pt x="14" y="39"/>
                    </a:cubicBezTo>
                    <a:cubicBezTo>
                      <a:pt x="13" y="40"/>
                      <a:pt x="10" y="42"/>
                      <a:pt x="8" y="44"/>
                    </a:cubicBezTo>
                    <a:cubicBezTo>
                      <a:pt x="9" y="45"/>
                      <a:pt x="10" y="46"/>
                      <a:pt x="11" y="47"/>
                    </a:cubicBezTo>
                    <a:cubicBezTo>
                      <a:pt x="13" y="50"/>
                      <a:pt x="12" y="52"/>
                      <a:pt x="12" y="53"/>
                    </a:cubicBezTo>
                    <a:cubicBezTo>
                      <a:pt x="13" y="55"/>
                      <a:pt x="14" y="57"/>
                      <a:pt x="12" y="58"/>
                    </a:cubicBezTo>
                    <a:cubicBezTo>
                      <a:pt x="11" y="58"/>
                      <a:pt x="12" y="68"/>
                      <a:pt x="14" y="70"/>
                    </a:cubicBezTo>
                    <a:cubicBezTo>
                      <a:pt x="15" y="72"/>
                      <a:pt x="14" y="73"/>
                      <a:pt x="12" y="77"/>
                    </a:cubicBezTo>
                    <a:cubicBezTo>
                      <a:pt x="10" y="81"/>
                      <a:pt x="9" y="82"/>
                      <a:pt x="5" y="82"/>
                    </a:cubicBezTo>
                    <a:cubicBezTo>
                      <a:pt x="2" y="83"/>
                      <a:pt x="2" y="88"/>
                      <a:pt x="1" y="88"/>
                    </a:cubicBezTo>
                    <a:cubicBezTo>
                      <a:pt x="0" y="88"/>
                      <a:pt x="0" y="89"/>
                      <a:pt x="0" y="91"/>
                    </a:cubicBezTo>
                    <a:cubicBezTo>
                      <a:pt x="3" y="93"/>
                      <a:pt x="8" y="96"/>
                      <a:pt x="10" y="96"/>
                    </a:cubicBezTo>
                    <a:cubicBezTo>
                      <a:pt x="11" y="96"/>
                      <a:pt x="12" y="99"/>
                      <a:pt x="15" y="10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8" name="Freeform 115">
                <a:extLst>
                  <a:ext uri="{FF2B5EF4-FFF2-40B4-BE49-F238E27FC236}">
                    <a16:creationId xmlns:a16="http://schemas.microsoft.com/office/drawing/2014/main" id="{51396BE7-D131-40D1-A7E9-8BA8F52C49DC}"/>
                  </a:ext>
                </a:extLst>
              </p:cNvPr>
              <p:cNvSpPr>
                <a:spLocks/>
              </p:cNvSpPr>
              <p:nvPr/>
            </p:nvSpPr>
            <p:spPr bwMode="auto">
              <a:xfrm>
                <a:off x="3618564" y="4270479"/>
                <a:ext cx="228360" cy="258473"/>
              </a:xfrm>
              <a:custGeom>
                <a:avLst/>
                <a:gdLst>
                  <a:gd name="T0" fmla="*/ 98 w 99"/>
                  <a:gd name="T1" fmla="*/ 67 h 112"/>
                  <a:gd name="T2" fmla="*/ 93 w 99"/>
                  <a:gd name="T3" fmla="*/ 59 h 112"/>
                  <a:gd name="T4" fmla="*/ 86 w 99"/>
                  <a:gd name="T5" fmla="*/ 55 h 112"/>
                  <a:gd name="T6" fmla="*/ 78 w 99"/>
                  <a:gd name="T7" fmla="*/ 51 h 112"/>
                  <a:gd name="T8" fmla="*/ 77 w 99"/>
                  <a:gd name="T9" fmla="*/ 44 h 112"/>
                  <a:gd name="T10" fmla="*/ 76 w 99"/>
                  <a:gd name="T11" fmla="*/ 38 h 112"/>
                  <a:gd name="T12" fmla="*/ 72 w 99"/>
                  <a:gd name="T13" fmla="*/ 33 h 112"/>
                  <a:gd name="T14" fmla="*/ 64 w 99"/>
                  <a:gd name="T15" fmla="*/ 31 h 112"/>
                  <a:gd name="T16" fmla="*/ 57 w 99"/>
                  <a:gd name="T17" fmla="*/ 28 h 112"/>
                  <a:gd name="T18" fmla="*/ 54 w 99"/>
                  <a:gd name="T19" fmla="*/ 25 h 112"/>
                  <a:gd name="T20" fmla="*/ 48 w 99"/>
                  <a:gd name="T21" fmla="*/ 24 h 112"/>
                  <a:gd name="T22" fmla="*/ 38 w 99"/>
                  <a:gd name="T23" fmla="*/ 18 h 112"/>
                  <a:gd name="T24" fmla="*/ 36 w 99"/>
                  <a:gd name="T25" fmla="*/ 2 h 112"/>
                  <a:gd name="T26" fmla="*/ 28 w 99"/>
                  <a:gd name="T27" fmla="*/ 2 h 112"/>
                  <a:gd name="T28" fmla="*/ 19 w 99"/>
                  <a:gd name="T29" fmla="*/ 6 h 112"/>
                  <a:gd name="T30" fmla="*/ 12 w 99"/>
                  <a:gd name="T31" fmla="*/ 10 h 112"/>
                  <a:gd name="T32" fmla="*/ 5 w 99"/>
                  <a:gd name="T33" fmla="*/ 11 h 112"/>
                  <a:gd name="T34" fmla="*/ 2 w 99"/>
                  <a:gd name="T35" fmla="*/ 11 h 112"/>
                  <a:gd name="T36" fmla="*/ 8 w 99"/>
                  <a:gd name="T37" fmla="*/ 22 h 112"/>
                  <a:gd name="T38" fmla="*/ 6 w 99"/>
                  <a:gd name="T39" fmla="*/ 26 h 112"/>
                  <a:gd name="T40" fmla="*/ 6 w 99"/>
                  <a:gd name="T41" fmla="*/ 38 h 112"/>
                  <a:gd name="T42" fmla="*/ 4 w 99"/>
                  <a:gd name="T43" fmla="*/ 44 h 112"/>
                  <a:gd name="T44" fmla="*/ 3 w 99"/>
                  <a:gd name="T45" fmla="*/ 51 h 112"/>
                  <a:gd name="T46" fmla="*/ 6 w 99"/>
                  <a:gd name="T47" fmla="*/ 55 h 112"/>
                  <a:gd name="T48" fmla="*/ 1 w 99"/>
                  <a:gd name="T49" fmla="*/ 61 h 112"/>
                  <a:gd name="T50" fmla="*/ 1 w 99"/>
                  <a:gd name="T51" fmla="*/ 65 h 112"/>
                  <a:gd name="T52" fmla="*/ 4 w 99"/>
                  <a:gd name="T53" fmla="*/ 69 h 112"/>
                  <a:gd name="T54" fmla="*/ 6 w 99"/>
                  <a:gd name="T55" fmla="*/ 77 h 112"/>
                  <a:gd name="T56" fmla="*/ 9 w 99"/>
                  <a:gd name="T57" fmla="*/ 82 h 112"/>
                  <a:gd name="T58" fmla="*/ 8 w 99"/>
                  <a:gd name="T59" fmla="*/ 87 h 112"/>
                  <a:gd name="T60" fmla="*/ 10 w 99"/>
                  <a:gd name="T61" fmla="*/ 94 h 112"/>
                  <a:gd name="T62" fmla="*/ 13 w 99"/>
                  <a:gd name="T63" fmla="*/ 101 h 112"/>
                  <a:gd name="T64" fmla="*/ 15 w 99"/>
                  <a:gd name="T65" fmla="*/ 110 h 112"/>
                  <a:gd name="T66" fmla="*/ 26 w 99"/>
                  <a:gd name="T67" fmla="*/ 104 h 112"/>
                  <a:gd name="T68" fmla="*/ 33 w 99"/>
                  <a:gd name="T69" fmla="*/ 104 h 112"/>
                  <a:gd name="T70" fmla="*/ 42 w 99"/>
                  <a:gd name="T71" fmla="*/ 107 h 112"/>
                  <a:gd name="T72" fmla="*/ 47 w 99"/>
                  <a:gd name="T73" fmla="*/ 103 h 112"/>
                  <a:gd name="T74" fmla="*/ 58 w 99"/>
                  <a:gd name="T75" fmla="*/ 103 h 112"/>
                  <a:gd name="T76" fmla="*/ 60 w 99"/>
                  <a:gd name="T77" fmla="*/ 90 h 112"/>
                  <a:gd name="T78" fmla="*/ 67 w 99"/>
                  <a:gd name="T79" fmla="*/ 83 h 112"/>
                  <a:gd name="T80" fmla="*/ 76 w 99"/>
                  <a:gd name="T81" fmla="*/ 81 h 112"/>
                  <a:gd name="T82" fmla="*/ 86 w 99"/>
                  <a:gd name="T83" fmla="*/ 80 h 112"/>
                  <a:gd name="T84" fmla="*/ 93 w 99"/>
                  <a:gd name="T85" fmla="*/ 83 h 112"/>
                  <a:gd name="T86" fmla="*/ 97 w 99"/>
                  <a:gd name="T87" fmla="*/ 77 h 112"/>
                  <a:gd name="T88" fmla="*/ 98 w 99"/>
                  <a:gd name="T8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7"/>
                    </a:moveTo>
                    <a:cubicBezTo>
                      <a:pt x="97" y="63"/>
                      <a:pt x="93" y="63"/>
                      <a:pt x="93" y="59"/>
                    </a:cubicBezTo>
                    <a:cubicBezTo>
                      <a:pt x="93" y="55"/>
                      <a:pt x="92" y="55"/>
                      <a:pt x="86" y="55"/>
                    </a:cubicBezTo>
                    <a:cubicBezTo>
                      <a:pt x="81" y="55"/>
                      <a:pt x="78" y="54"/>
                      <a:pt x="78" y="51"/>
                    </a:cubicBezTo>
                    <a:cubicBezTo>
                      <a:pt x="77" y="48"/>
                      <a:pt x="74" y="46"/>
                      <a:pt x="77" y="44"/>
                    </a:cubicBezTo>
                    <a:cubicBezTo>
                      <a:pt x="79" y="43"/>
                      <a:pt x="75" y="41"/>
                      <a:pt x="76" y="38"/>
                    </a:cubicBezTo>
                    <a:cubicBezTo>
                      <a:pt x="76" y="35"/>
                      <a:pt x="74" y="34"/>
                      <a:pt x="72" y="33"/>
                    </a:cubicBezTo>
                    <a:cubicBezTo>
                      <a:pt x="71" y="31"/>
                      <a:pt x="64" y="33"/>
                      <a:pt x="64" y="31"/>
                    </a:cubicBezTo>
                    <a:cubicBezTo>
                      <a:pt x="64" y="28"/>
                      <a:pt x="59" y="28"/>
                      <a:pt x="57" y="28"/>
                    </a:cubicBezTo>
                    <a:cubicBezTo>
                      <a:pt x="55" y="28"/>
                      <a:pt x="56" y="25"/>
                      <a:pt x="54" y="25"/>
                    </a:cubicBezTo>
                    <a:cubicBezTo>
                      <a:pt x="51" y="25"/>
                      <a:pt x="52" y="23"/>
                      <a:pt x="48" y="24"/>
                    </a:cubicBezTo>
                    <a:cubicBezTo>
                      <a:pt x="44" y="24"/>
                      <a:pt x="42" y="22"/>
                      <a:pt x="38" y="18"/>
                    </a:cubicBezTo>
                    <a:cubicBezTo>
                      <a:pt x="35" y="13"/>
                      <a:pt x="35" y="5"/>
                      <a:pt x="36" y="2"/>
                    </a:cubicBezTo>
                    <a:cubicBezTo>
                      <a:pt x="37" y="0"/>
                      <a:pt x="31" y="2"/>
                      <a:pt x="28" y="2"/>
                    </a:cubicBezTo>
                    <a:cubicBezTo>
                      <a:pt x="25" y="2"/>
                      <a:pt x="22" y="4"/>
                      <a:pt x="19" y="6"/>
                    </a:cubicBezTo>
                    <a:cubicBezTo>
                      <a:pt x="15" y="8"/>
                      <a:pt x="13" y="8"/>
                      <a:pt x="12" y="10"/>
                    </a:cubicBezTo>
                    <a:cubicBezTo>
                      <a:pt x="10" y="11"/>
                      <a:pt x="8" y="12"/>
                      <a:pt x="5" y="11"/>
                    </a:cubicBezTo>
                    <a:cubicBezTo>
                      <a:pt x="4" y="11"/>
                      <a:pt x="3" y="11"/>
                      <a:pt x="2" y="11"/>
                    </a:cubicBezTo>
                    <a:cubicBezTo>
                      <a:pt x="4" y="14"/>
                      <a:pt x="7" y="20"/>
                      <a:pt x="8" y="22"/>
                    </a:cubicBezTo>
                    <a:cubicBezTo>
                      <a:pt x="9" y="25"/>
                      <a:pt x="7" y="25"/>
                      <a:pt x="6" y="26"/>
                    </a:cubicBezTo>
                    <a:cubicBezTo>
                      <a:pt x="5" y="27"/>
                      <a:pt x="6" y="36"/>
                      <a:pt x="6" y="38"/>
                    </a:cubicBezTo>
                    <a:cubicBezTo>
                      <a:pt x="7" y="40"/>
                      <a:pt x="3" y="43"/>
                      <a:pt x="4" y="44"/>
                    </a:cubicBezTo>
                    <a:cubicBezTo>
                      <a:pt x="6" y="46"/>
                      <a:pt x="3" y="49"/>
                      <a:pt x="3" y="51"/>
                    </a:cubicBezTo>
                    <a:cubicBezTo>
                      <a:pt x="3" y="53"/>
                      <a:pt x="6" y="53"/>
                      <a:pt x="6" y="55"/>
                    </a:cubicBezTo>
                    <a:cubicBezTo>
                      <a:pt x="6" y="57"/>
                      <a:pt x="3" y="61"/>
                      <a:pt x="1" y="61"/>
                    </a:cubicBezTo>
                    <a:cubicBezTo>
                      <a:pt x="0" y="62"/>
                      <a:pt x="0" y="63"/>
                      <a:pt x="1" y="65"/>
                    </a:cubicBezTo>
                    <a:cubicBezTo>
                      <a:pt x="1" y="65"/>
                      <a:pt x="2" y="67"/>
                      <a:pt x="4" y="69"/>
                    </a:cubicBezTo>
                    <a:cubicBezTo>
                      <a:pt x="7" y="71"/>
                      <a:pt x="4" y="74"/>
                      <a:pt x="6" y="77"/>
                    </a:cubicBezTo>
                    <a:cubicBezTo>
                      <a:pt x="8" y="80"/>
                      <a:pt x="11" y="80"/>
                      <a:pt x="9" y="82"/>
                    </a:cubicBezTo>
                    <a:cubicBezTo>
                      <a:pt x="8" y="83"/>
                      <a:pt x="9" y="86"/>
                      <a:pt x="8" y="87"/>
                    </a:cubicBezTo>
                    <a:cubicBezTo>
                      <a:pt x="6" y="89"/>
                      <a:pt x="8" y="93"/>
                      <a:pt x="10" y="94"/>
                    </a:cubicBezTo>
                    <a:cubicBezTo>
                      <a:pt x="13" y="95"/>
                      <a:pt x="11" y="99"/>
                      <a:pt x="13" y="101"/>
                    </a:cubicBezTo>
                    <a:cubicBezTo>
                      <a:pt x="15" y="104"/>
                      <a:pt x="14" y="109"/>
                      <a:pt x="15" y="110"/>
                    </a:cubicBezTo>
                    <a:cubicBezTo>
                      <a:pt x="16" y="112"/>
                      <a:pt x="22" y="108"/>
                      <a:pt x="26" y="104"/>
                    </a:cubicBezTo>
                    <a:cubicBezTo>
                      <a:pt x="30" y="100"/>
                      <a:pt x="30" y="103"/>
                      <a:pt x="33" y="104"/>
                    </a:cubicBezTo>
                    <a:cubicBezTo>
                      <a:pt x="37" y="104"/>
                      <a:pt x="41" y="104"/>
                      <a:pt x="42" y="107"/>
                    </a:cubicBezTo>
                    <a:cubicBezTo>
                      <a:pt x="44" y="111"/>
                      <a:pt x="46" y="104"/>
                      <a:pt x="47" y="103"/>
                    </a:cubicBezTo>
                    <a:cubicBezTo>
                      <a:pt x="48" y="101"/>
                      <a:pt x="57" y="103"/>
                      <a:pt x="58" y="103"/>
                    </a:cubicBezTo>
                    <a:cubicBezTo>
                      <a:pt x="59" y="102"/>
                      <a:pt x="61" y="92"/>
                      <a:pt x="60" y="90"/>
                    </a:cubicBezTo>
                    <a:cubicBezTo>
                      <a:pt x="60" y="89"/>
                      <a:pt x="64" y="85"/>
                      <a:pt x="67" y="83"/>
                    </a:cubicBezTo>
                    <a:cubicBezTo>
                      <a:pt x="69" y="81"/>
                      <a:pt x="74" y="82"/>
                      <a:pt x="76" y="81"/>
                    </a:cubicBezTo>
                    <a:cubicBezTo>
                      <a:pt x="79" y="80"/>
                      <a:pt x="82" y="80"/>
                      <a:pt x="86" y="80"/>
                    </a:cubicBezTo>
                    <a:cubicBezTo>
                      <a:pt x="89" y="80"/>
                      <a:pt x="91" y="83"/>
                      <a:pt x="93" y="83"/>
                    </a:cubicBezTo>
                    <a:cubicBezTo>
                      <a:pt x="95" y="83"/>
                      <a:pt x="97" y="80"/>
                      <a:pt x="97" y="77"/>
                    </a:cubicBezTo>
                    <a:cubicBezTo>
                      <a:pt x="96" y="75"/>
                      <a:pt x="99" y="71"/>
                      <a:pt x="98"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19" name="Freeform 116">
                <a:extLst>
                  <a:ext uri="{FF2B5EF4-FFF2-40B4-BE49-F238E27FC236}">
                    <a16:creationId xmlns:a16="http://schemas.microsoft.com/office/drawing/2014/main" id="{E8319A9F-CD41-4CD4-91DC-0CDBCF7F1E87}"/>
                  </a:ext>
                </a:extLst>
              </p:cNvPr>
              <p:cNvSpPr>
                <a:spLocks/>
              </p:cNvSpPr>
              <p:nvPr/>
            </p:nvSpPr>
            <p:spPr bwMode="auto">
              <a:xfrm>
                <a:off x="3398987" y="4091053"/>
                <a:ext cx="239653" cy="348814"/>
              </a:xfrm>
              <a:custGeom>
                <a:avLst/>
                <a:gdLst>
                  <a:gd name="T0" fmla="*/ 95 w 104"/>
                  <a:gd name="T1" fmla="*/ 143 h 151"/>
                  <a:gd name="T2" fmla="*/ 96 w 104"/>
                  <a:gd name="T3" fmla="*/ 143 h 151"/>
                  <a:gd name="T4" fmla="*/ 96 w 104"/>
                  <a:gd name="T5" fmla="*/ 139 h 151"/>
                  <a:gd name="T6" fmla="*/ 101 w 104"/>
                  <a:gd name="T7" fmla="*/ 133 h 151"/>
                  <a:gd name="T8" fmla="*/ 98 w 104"/>
                  <a:gd name="T9" fmla="*/ 129 h 151"/>
                  <a:gd name="T10" fmla="*/ 99 w 104"/>
                  <a:gd name="T11" fmla="*/ 122 h 151"/>
                  <a:gd name="T12" fmla="*/ 101 w 104"/>
                  <a:gd name="T13" fmla="*/ 116 h 151"/>
                  <a:gd name="T14" fmla="*/ 101 w 104"/>
                  <a:gd name="T15" fmla="*/ 104 h 151"/>
                  <a:gd name="T16" fmla="*/ 103 w 104"/>
                  <a:gd name="T17" fmla="*/ 100 h 151"/>
                  <a:gd name="T18" fmla="*/ 97 w 104"/>
                  <a:gd name="T19" fmla="*/ 89 h 151"/>
                  <a:gd name="T20" fmla="*/ 89 w 104"/>
                  <a:gd name="T21" fmla="*/ 89 h 151"/>
                  <a:gd name="T22" fmla="*/ 88 w 104"/>
                  <a:gd name="T23" fmla="*/ 79 h 151"/>
                  <a:gd name="T24" fmla="*/ 84 w 104"/>
                  <a:gd name="T25" fmla="*/ 79 h 151"/>
                  <a:gd name="T26" fmla="*/ 75 w 104"/>
                  <a:gd name="T27" fmla="*/ 81 h 151"/>
                  <a:gd name="T28" fmla="*/ 71 w 104"/>
                  <a:gd name="T29" fmla="*/ 76 h 151"/>
                  <a:gd name="T30" fmla="*/ 67 w 104"/>
                  <a:gd name="T31" fmla="*/ 73 h 151"/>
                  <a:gd name="T32" fmla="*/ 64 w 104"/>
                  <a:gd name="T33" fmla="*/ 66 h 151"/>
                  <a:gd name="T34" fmla="*/ 62 w 104"/>
                  <a:gd name="T35" fmla="*/ 59 h 151"/>
                  <a:gd name="T36" fmla="*/ 63 w 104"/>
                  <a:gd name="T37" fmla="*/ 54 h 151"/>
                  <a:gd name="T38" fmla="*/ 66 w 104"/>
                  <a:gd name="T39" fmla="*/ 50 h 151"/>
                  <a:gd name="T40" fmla="*/ 69 w 104"/>
                  <a:gd name="T41" fmla="*/ 42 h 151"/>
                  <a:gd name="T42" fmla="*/ 76 w 104"/>
                  <a:gd name="T43" fmla="*/ 37 h 151"/>
                  <a:gd name="T44" fmla="*/ 86 w 104"/>
                  <a:gd name="T45" fmla="*/ 34 h 151"/>
                  <a:gd name="T46" fmla="*/ 92 w 104"/>
                  <a:gd name="T47" fmla="*/ 33 h 151"/>
                  <a:gd name="T48" fmla="*/ 88 w 104"/>
                  <a:gd name="T49" fmla="*/ 29 h 151"/>
                  <a:gd name="T50" fmla="*/ 92 w 104"/>
                  <a:gd name="T51" fmla="*/ 23 h 151"/>
                  <a:gd name="T52" fmla="*/ 86 w 104"/>
                  <a:gd name="T53" fmla="*/ 18 h 151"/>
                  <a:gd name="T54" fmla="*/ 81 w 104"/>
                  <a:gd name="T55" fmla="*/ 18 h 151"/>
                  <a:gd name="T56" fmla="*/ 76 w 104"/>
                  <a:gd name="T57" fmla="*/ 19 h 151"/>
                  <a:gd name="T58" fmla="*/ 67 w 104"/>
                  <a:gd name="T59" fmla="*/ 18 h 151"/>
                  <a:gd name="T60" fmla="*/ 64 w 104"/>
                  <a:gd name="T61" fmla="*/ 13 h 151"/>
                  <a:gd name="T62" fmla="*/ 59 w 104"/>
                  <a:gd name="T63" fmla="*/ 8 h 151"/>
                  <a:gd name="T64" fmla="*/ 54 w 104"/>
                  <a:gd name="T65" fmla="*/ 1 h 151"/>
                  <a:gd name="T66" fmla="*/ 47 w 104"/>
                  <a:gd name="T67" fmla="*/ 1 h 151"/>
                  <a:gd name="T68" fmla="*/ 49 w 104"/>
                  <a:gd name="T69" fmla="*/ 7 h 151"/>
                  <a:gd name="T70" fmla="*/ 44 w 104"/>
                  <a:gd name="T71" fmla="*/ 15 h 151"/>
                  <a:gd name="T72" fmla="*/ 28 w 104"/>
                  <a:gd name="T73" fmla="*/ 24 h 151"/>
                  <a:gd name="T74" fmla="*/ 21 w 104"/>
                  <a:gd name="T75" fmla="*/ 36 h 151"/>
                  <a:gd name="T76" fmla="*/ 15 w 104"/>
                  <a:gd name="T77" fmla="*/ 37 h 151"/>
                  <a:gd name="T78" fmla="*/ 9 w 104"/>
                  <a:gd name="T79" fmla="*/ 35 h 151"/>
                  <a:gd name="T80" fmla="*/ 9 w 104"/>
                  <a:gd name="T81" fmla="*/ 31 h 151"/>
                  <a:gd name="T82" fmla="*/ 8 w 104"/>
                  <a:gd name="T83" fmla="*/ 27 h 151"/>
                  <a:gd name="T84" fmla="*/ 1 w 104"/>
                  <a:gd name="T85" fmla="*/ 34 h 151"/>
                  <a:gd name="T86" fmla="*/ 4 w 104"/>
                  <a:gd name="T87" fmla="*/ 45 h 151"/>
                  <a:gd name="T88" fmla="*/ 2 w 104"/>
                  <a:gd name="T89" fmla="*/ 47 h 151"/>
                  <a:gd name="T90" fmla="*/ 10 w 104"/>
                  <a:gd name="T91" fmla="*/ 54 h 151"/>
                  <a:gd name="T92" fmla="*/ 18 w 104"/>
                  <a:gd name="T93" fmla="*/ 65 h 151"/>
                  <a:gd name="T94" fmla="*/ 24 w 104"/>
                  <a:gd name="T95" fmla="*/ 77 h 151"/>
                  <a:gd name="T96" fmla="*/ 37 w 104"/>
                  <a:gd name="T97" fmla="*/ 101 h 151"/>
                  <a:gd name="T98" fmla="*/ 41 w 104"/>
                  <a:gd name="T99" fmla="*/ 111 h 151"/>
                  <a:gd name="T100" fmla="*/ 44 w 104"/>
                  <a:gd name="T101" fmla="*/ 119 h 151"/>
                  <a:gd name="T102" fmla="*/ 57 w 104"/>
                  <a:gd name="T103" fmla="*/ 128 h 151"/>
                  <a:gd name="T104" fmla="*/ 80 w 104"/>
                  <a:gd name="T105" fmla="*/ 142 h 151"/>
                  <a:gd name="T106" fmla="*/ 90 w 104"/>
                  <a:gd name="T107" fmla="*/ 149 h 151"/>
                  <a:gd name="T108" fmla="*/ 90 w 104"/>
                  <a:gd name="T109" fmla="*/ 151 h 151"/>
                  <a:gd name="T110" fmla="*/ 92 w 104"/>
                  <a:gd name="T111" fmla="*/ 149 h 151"/>
                  <a:gd name="T112" fmla="*/ 95 w 104"/>
                  <a:gd name="T113"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51">
                    <a:moveTo>
                      <a:pt x="95" y="143"/>
                    </a:moveTo>
                    <a:cubicBezTo>
                      <a:pt x="96" y="143"/>
                      <a:pt x="96" y="143"/>
                      <a:pt x="96" y="143"/>
                    </a:cubicBezTo>
                    <a:cubicBezTo>
                      <a:pt x="95" y="141"/>
                      <a:pt x="95" y="140"/>
                      <a:pt x="96" y="139"/>
                    </a:cubicBezTo>
                    <a:cubicBezTo>
                      <a:pt x="98" y="139"/>
                      <a:pt x="101" y="135"/>
                      <a:pt x="101" y="133"/>
                    </a:cubicBezTo>
                    <a:cubicBezTo>
                      <a:pt x="101" y="131"/>
                      <a:pt x="98" y="131"/>
                      <a:pt x="98" y="129"/>
                    </a:cubicBezTo>
                    <a:cubicBezTo>
                      <a:pt x="98" y="127"/>
                      <a:pt x="101" y="124"/>
                      <a:pt x="99" y="122"/>
                    </a:cubicBezTo>
                    <a:cubicBezTo>
                      <a:pt x="98" y="121"/>
                      <a:pt x="102" y="118"/>
                      <a:pt x="101" y="116"/>
                    </a:cubicBezTo>
                    <a:cubicBezTo>
                      <a:pt x="101" y="114"/>
                      <a:pt x="100" y="105"/>
                      <a:pt x="101" y="104"/>
                    </a:cubicBezTo>
                    <a:cubicBezTo>
                      <a:pt x="102" y="103"/>
                      <a:pt x="104" y="103"/>
                      <a:pt x="103" y="100"/>
                    </a:cubicBezTo>
                    <a:cubicBezTo>
                      <a:pt x="102" y="98"/>
                      <a:pt x="99" y="92"/>
                      <a:pt x="97" y="89"/>
                    </a:cubicBezTo>
                    <a:cubicBezTo>
                      <a:pt x="95" y="88"/>
                      <a:pt x="91" y="88"/>
                      <a:pt x="89" y="89"/>
                    </a:cubicBezTo>
                    <a:cubicBezTo>
                      <a:pt x="87" y="90"/>
                      <a:pt x="88" y="82"/>
                      <a:pt x="88" y="79"/>
                    </a:cubicBezTo>
                    <a:cubicBezTo>
                      <a:pt x="88" y="76"/>
                      <a:pt x="85" y="77"/>
                      <a:pt x="84" y="79"/>
                    </a:cubicBezTo>
                    <a:cubicBezTo>
                      <a:pt x="83" y="81"/>
                      <a:pt x="79" y="81"/>
                      <a:pt x="75" y="81"/>
                    </a:cubicBezTo>
                    <a:cubicBezTo>
                      <a:pt x="72" y="81"/>
                      <a:pt x="74" y="76"/>
                      <a:pt x="71" y="76"/>
                    </a:cubicBezTo>
                    <a:cubicBezTo>
                      <a:pt x="69" y="76"/>
                      <a:pt x="67" y="75"/>
                      <a:pt x="67" y="73"/>
                    </a:cubicBezTo>
                    <a:cubicBezTo>
                      <a:pt x="67" y="71"/>
                      <a:pt x="65" y="69"/>
                      <a:pt x="64" y="66"/>
                    </a:cubicBezTo>
                    <a:cubicBezTo>
                      <a:pt x="62" y="63"/>
                      <a:pt x="60" y="61"/>
                      <a:pt x="62" y="59"/>
                    </a:cubicBezTo>
                    <a:cubicBezTo>
                      <a:pt x="63" y="57"/>
                      <a:pt x="61" y="56"/>
                      <a:pt x="63" y="54"/>
                    </a:cubicBezTo>
                    <a:cubicBezTo>
                      <a:pt x="65" y="52"/>
                      <a:pt x="67" y="52"/>
                      <a:pt x="66" y="50"/>
                    </a:cubicBezTo>
                    <a:cubicBezTo>
                      <a:pt x="66" y="47"/>
                      <a:pt x="69" y="45"/>
                      <a:pt x="69" y="42"/>
                    </a:cubicBezTo>
                    <a:cubicBezTo>
                      <a:pt x="69" y="39"/>
                      <a:pt x="73" y="40"/>
                      <a:pt x="76" y="37"/>
                    </a:cubicBezTo>
                    <a:cubicBezTo>
                      <a:pt x="79" y="35"/>
                      <a:pt x="83" y="36"/>
                      <a:pt x="86" y="34"/>
                    </a:cubicBezTo>
                    <a:cubicBezTo>
                      <a:pt x="89" y="31"/>
                      <a:pt x="90" y="33"/>
                      <a:pt x="92" y="33"/>
                    </a:cubicBezTo>
                    <a:cubicBezTo>
                      <a:pt x="91" y="32"/>
                      <a:pt x="88" y="31"/>
                      <a:pt x="88" y="29"/>
                    </a:cubicBezTo>
                    <a:cubicBezTo>
                      <a:pt x="87" y="28"/>
                      <a:pt x="91" y="25"/>
                      <a:pt x="92" y="23"/>
                    </a:cubicBezTo>
                    <a:cubicBezTo>
                      <a:pt x="93" y="21"/>
                      <a:pt x="87" y="18"/>
                      <a:pt x="86" y="18"/>
                    </a:cubicBezTo>
                    <a:cubicBezTo>
                      <a:pt x="85" y="17"/>
                      <a:pt x="82" y="19"/>
                      <a:pt x="81" y="18"/>
                    </a:cubicBezTo>
                    <a:cubicBezTo>
                      <a:pt x="79" y="17"/>
                      <a:pt x="77" y="18"/>
                      <a:pt x="76" y="19"/>
                    </a:cubicBezTo>
                    <a:cubicBezTo>
                      <a:pt x="75" y="20"/>
                      <a:pt x="66" y="20"/>
                      <a:pt x="67" y="18"/>
                    </a:cubicBezTo>
                    <a:cubicBezTo>
                      <a:pt x="67" y="15"/>
                      <a:pt x="63" y="14"/>
                      <a:pt x="64" y="13"/>
                    </a:cubicBezTo>
                    <a:cubicBezTo>
                      <a:pt x="64" y="11"/>
                      <a:pt x="62" y="8"/>
                      <a:pt x="59" y="8"/>
                    </a:cubicBezTo>
                    <a:cubicBezTo>
                      <a:pt x="55" y="7"/>
                      <a:pt x="56" y="2"/>
                      <a:pt x="54" y="1"/>
                    </a:cubicBezTo>
                    <a:cubicBezTo>
                      <a:pt x="52" y="0"/>
                      <a:pt x="49" y="1"/>
                      <a:pt x="47" y="1"/>
                    </a:cubicBezTo>
                    <a:cubicBezTo>
                      <a:pt x="50" y="4"/>
                      <a:pt x="50" y="5"/>
                      <a:pt x="49" y="7"/>
                    </a:cubicBezTo>
                    <a:cubicBezTo>
                      <a:pt x="46" y="9"/>
                      <a:pt x="49" y="9"/>
                      <a:pt x="44" y="15"/>
                    </a:cubicBezTo>
                    <a:cubicBezTo>
                      <a:pt x="40" y="21"/>
                      <a:pt x="32" y="22"/>
                      <a:pt x="28" y="24"/>
                    </a:cubicBezTo>
                    <a:cubicBezTo>
                      <a:pt x="25" y="25"/>
                      <a:pt x="23" y="32"/>
                      <a:pt x="21" y="36"/>
                    </a:cubicBezTo>
                    <a:cubicBezTo>
                      <a:pt x="19" y="41"/>
                      <a:pt x="17" y="40"/>
                      <a:pt x="15" y="37"/>
                    </a:cubicBezTo>
                    <a:cubicBezTo>
                      <a:pt x="13" y="34"/>
                      <a:pt x="12" y="37"/>
                      <a:pt x="9" y="35"/>
                    </a:cubicBezTo>
                    <a:cubicBezTo>
                      <a:pt x="7" y="33"/>
                      <a:pt x="8" y="33"/>
                      <a:pt x="9" y="31"/>
                    </a:cubicBezTo>
                    <a:cubicBezTo>
                      <a:pt x="10" y="30"/>
                      <a:pt x="9" y="28"/>
                      <a:pt x="8" y="27"/>
                    </a:cubicBezTo>
                    <a:cubicBezTo>
                      <a:pt x="5" y="27"/>
                      <a:pt x="2" y="31"/>
                      <a:pt x="1" y="34"/>
                    </a:cubicBezTo>
                    <a:cubicBezTo>
                      <a:pt x="0" y="37"/>
                      <a:pt x="4" y="43"/>
                      <a:pt x="4" y="45"/>
                    </a:cubicBezTo>
                    <a:cubicBezTo>
                      <a:pt x="5" y="47"/>
                      <a:pt x="2" y="45"/>
                      <a:pt x="2" y="47"/>
                    </a:cubicBezTo>
                    <a:cubicBezTo>
                      <a:pt x="1" y="49"/>
                      <a:pt x="7" y="52"/>
                      <a:pt x="10" y="54"/>
                    </a:cubicBezTo>
                    <a:cubicBezTo>
                      <a:pt x="13" y="56"/>
                      <a:pt x="16" y="62"/>
                      <a:pt x="18" y="65"/>
                    </a:cubicBezTo>
                    <a:cubicBezTo>
                      <a:pt x="21" y="68"/>
                      <a:pt x="21" y="70"/>
                      <a:pt x="24" y="77"/>
                    </a:cubicBezTo>
                    <a:cubicBezTo>
                      <a:pt x="27" y="84"/>
                      <a:pt x="33" y="96"/>
                      <a:pt x="37" y="101"/>
                    </a:cubicBezTo>
                    <a:cubicBezTo>
                      <a:pt x="40" y="106"/>
                      <a:pt x="42" y="110"/>
                      <a:pt x="41" y="111"/>
                    </a:cubicBezTo>
                    <a:cubicBezTo>
                      <a:pt x="40" y="113"/>
                      <a:pt x="42" y="117"/>
                      <a:pt x="44" y="119"/>
                    </a:cubicBezTo>
                    <a:cubicBezTo>
                      <a:pt x="47" y="121"/>
                      <a:pt x="50" y="124"/>
                      <a:pt x="57" y="128"/>
                    </a:cubicBezTo>
                    <a:cubicBezTo>
                      <a:pt x="65" y="131"/>
                      <a:pt x="78" y="139"/>
                      <a:pt x="80" y="142"/>
                    </a:cubicBezTo>
                    <a:cubicBezTo>
                      <a:pt x="82" y="145"/>
                      <a:pt x="89" y="149"/>
                      <a:pt x="90" y="149"/>
                    </a:cubicBezTo>
                    <a:cubicBezTo>
                      <a:pt x="90" y="149"/>
                      <a:pt x="90" y="150"/>
                      <a:pt x="90" y="151"/>
                    </a:cubicBezTo>
                    <a:cubicBezTo>
                      <a:pt x="91" y="150"/>
                      <a:pt x="92" y="150"/>
                      <a:pt x="92" y="149"/>
                    </a:cubicBezTo>
                    <a:cubicBezTo>
                      <a:pt x="94" y="148"/>
                      <a:pt x="95" y="144"/>
                      <a:pt x="95" y="1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0" name="Freeform 117">
                <a:extLst>
                  <a:ext uri="{FF2B5EF4-FFF2-40B4-BE49-F238E27FC236}">
                    <a16:creationId xmlns:a16="http://schemas.microsoft.com/office/drawing/2014/main" id="{5E4708E0-AE1E-45EE-925E-74560B2A376E}"/>
                  </a:ext>
                </a:extLst>
              </p:cNvPr>
              <p:cNvSpPr>
                <a:spLocks/>
              </p:cNvSpPr>
              <p:nvPr/>
            </p:nvSpPr>
            <p:spPr bwMode="auto">
              <a:xfrm>
                <a:off x="3547044" y="3860183"/>
                <a:ext cx="258474" cy="217068"/>
              </a:xfrm>
              <a:custGeom>
                <a:avLst/>
                <a:gdLst>
                  <a:gd name="T0" fmla="*/ 11 w 112"/>
                  <a:gd name="T1" fmla="*/ 6 h 94"/>
                  <a:gd name="T2" fmla="*/ 4 w 112"/>
                  <a:gd name="T3" fmla="*/ 15 h 94"/>
                  <a:gd name="T4" fmla="*/ 3 w 112"/>
                  <a:gd name="T5" fmla="*/ 21 h 94"/>
                  <a:gd name="T6" fmla="*/ 2 w 112"/>
                  <a:gd name="T7" fmla="*/ 25 h 94"/>
                  <a:gd name="T8" fmla="*/ 6 w 112"/>
                  <a:gd name="T9" fmla="*/ 27 h 94"/>
                  <a:gd name="T10" fmla="*/ 9 w 112"/>
                  <a:gd name="T11" fmla="*/ 32 h 94"/>
                  <a:gd name="T12" fmla="*/ 15 w 112"/>
                  <a:gd name="T13" fmla="*/ 43 h 94"/>
                  <a:gd name="T14" fmla="*/ 28 w 112"/>
                  <a:gd name="T15" fmla="*/ 44 h 94"/>
                  <a:gd name="T16" fmla="*/ 40 w 112"/>
                  <a:gd name="T17" fmla="*/ 49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7 h 94"/>
                  <a:gd name="T40" fmla="*/ 81 w 112"/>
                  <a:gd name="T41" fmla="*/ 82 h 94"/>
                  <a:gd name="T42" fmla="*/ 82 w 112"/>
                  <a:gd name="T43" fmla="*/ 79 h 94"/>
                  <a:gd name="T44" fmla="*/ 78 w 112"/>
                  <a:gd name="T45" fmla="*/ 78 h 94"/>
                  <a:gd name="T46" fmla="*/ 76 w 112"/>
                  <a:gd name="T47" fmla="*/ 73 h 94"/>
                  <a:gd name="T48" fmla="*/ 72 w 112"/>
                  <a:gd name="T49" fmla="*/ 67 h 94"/>
                  <a:gd name="T50" fmla="*/ 78 w 112"/>
                  <a:gd name="T51" fmla="*/ 66 h 94"/>
                  <a:gd name="T52" fmla="*/ 85 w 112"/>
                  <a:gd name="T53" fmla="*/ 68 h 94"/>
                  <a:gd name="T54" fmla="*/ 88 w 112"/>
                  <a:gd name="T55" fmla="*/ 69 h 94"/>
                  <a:gd name="T56" fmla="*/ 93 w 112"/>
                  <a:gd name="T57" fmla="*/ 66 h 94"/>
                  <a:gd name="T58" fmla="*/ 103 w 112"/>
                  <a:gd name="T59" fmla="*/ 62 h 94"/>
                  <a:gd name="T60" fmla="*/ 106 w 112"/>
                  <a:gd name="T61" fmla="*/ 59 h 94"/>
                  <a:gd name="T62" fmla="*/ 100 w 112"/>
                  <a:gd name="T63" fmla="*/ 52 h 94"/>
                  <a:gd name="T64" fmla="*/ 101 w 112"/>
                  <a:gd name="T65" fmla="*/ 48 h 94"/>
                  <a:gd name="T66" fmla="*/ 105 w 112"/>
                  <a:gd name="T67" fmla="*/ 44 h 94"/>
                  <a:gd name="T68" fmla="*/ 106 w 112"/>
                  <a:gd name="T69" fmla="*/ 40 h 94"/>
                  <a:gd name="T70" fmla="*/ 109 w 112"/>
                  <a:gd name="T71" fmla="*/ 34 h 94"/>
                  <a:gd name="T72" fmla="*/ 112 w 112"/>
                  <a:gd name="T73" fmla="*/ 31 h 94"/>
                  <a:gd name="T74" fmla="*/ 100 w 112"/>
                  <a:gd name="T75" fmla="*/ 29 h 94"/>
                  <a:gd name="T76" fmla="*/ 102 w 112"/>
                  <a:gd name="T77" fmla="*/ 23 h 94"/>
                  <a:gd name="T78" fmla="*/ 90 w 112"/>
                  <a:gd name="T79" fmla="*/ 18 h 94"/>
                  <a:gd name="T80" fmla="*/ 92 w 112"/>
                  <a:gd name="T81" fmla="*/ 14 h 94"/>
                  <a:gd name="T82" fmla="*/ 85 w 112"/>
                  <a:gd name="T83" fmla="*/ 12 h 94"/>
                  <a:gd name="T84" fmla="*/ 69 w 112"/>
                  <a:gd name="T85" fmla="*/ 17 h 94"/>
                  <a:gd name="T86" fmla="*/ 54 w 112"/>
                  <a:gd name="T87" fmla="*/ 13 h 94"/>
                  <a:gd name="T88" fmla="*/ 44 w 112"/>
                  <a:gd name="T89" fmla="*/ 11 h 94"/>
                  <a:gd name="T90" fmla="*/ 37 w 112"/>
                  <a:gd name="T91" fmla="*/ 5 h 94"/>
                  <a:gd name="T92" fmla="*/ 31 w 112"/>
                  <a:gd name="T93" fmla="*/ 0 h 94"/>
                  <a:gd name="T94" fmla="*/ 28 w 112"/>
                  <a:gd name="T95" fmla="*/ 6 h 94"/>
                  <a:gd name="T96" fmla="*/ 17 w 112"/>
                  <a:gd name="T97" fmla="*/ 12 h 94"/>
                  <a:gd name="T98" fmla="*/ 20 w 112"/>
                  <a:gd name="T99" fmla="*/ 24 h 94"/>
                  <a:gd name="T100" fmla="*/ 11 w 112"/>
                  <a:gd name="T101" fmla="*/ 21 h 94"/>
                  <a:gd name="T102" fmla="*/ 15 w 112"/>
                  <a:gd name="T103" fmla="*/ 10 h 94"/>
                  <a:gd name="T104" fmla="*/ 14 w 112"/>
                  <a:gd name="T105" fmla="*/ 5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5" y="12"/>
                      <a:pt x="4" y="15"/>
                    </a:cubicBezTo>
                    <a:cubicBezTo>
                      <a:pt x="4" y="19"/>
                      <a:pt x="4" y="20"/>
                      <a:pt x="3" y="21"/>
                    </a:cubicBezTo>
                    <a:cubicBezTo>
                      <a:pt x="2" y="23"/>
                      <a:pt x="0" y="25"/>
                      <a:pt x="2" y="25"/>
                    </a:cubicBezTo>
                    <a:cubicBezTo>
                      <a:pt x="4" y="25"/>
                      <a:pt x="6" y="25"/>
                      <a:pt x="6" y="27"/>
                    </a:cubicBezTo>
                    <a:cubicBezTo>
                      <a:pt x="6" y="29"/>
                      <a:pt x="10" y="29"/>
                      <a:pt x="9" y="32"/>
                    </a:cubicBezTo>
                    <a:cubicBezTo>
                      <a:pt x="9" y="35"/>
                      <a:pt x="8" y="43"/>
                      <a:pt x="15" y="43"/>
                    </a:cubicBezTo>
                    <a:cubicBezTo>
                      <a:pt x="21" y="43"/>
                      <a:pt x="25" y="40"/>
                      <a:pt x="28" y="44"/>
                    </a:cubicBezTo>
                    <a:cubicBezTo>
                      <a:pt x="31" y="48"/>
                      <a:pt x="35" y="49"/>
                      <a:pt x="40" y="49"/>
                    </a:cubicBezTo>
                    <a:cubicBezTo>
                      <a:pt x="44" y="48"/>
                      <a:pt x="51" y="47"/>
                      <a:pt x="49" y="51"/>
                    </a:cubicBezTo>
                    <a:cubicBezTo>
                      <a:pt x="47" y="55"/>
                      <a:pt x="45" y="64"/>
                      <a:pt x="47" y="66"/>
                    </a:cubicBezTo>
                    <a:cubicBezTo>
                      <a:pt x="49" y="68"/>
                      <a:pt x="52" y="70"/>
                      <a:pt x="50" y="72"/>
                    </a:cubicBezTo>
                    <a:cubicBezTo>
                      <a:pt x="48" y="74"/>
                      <a:pt x="48" y="77"/>
                      <a:pt x="50" y="78"/>
                    </a:cubicBezTo>
                    <a:cubicBezTo>
                      <a:pt x="52" y="80"/>
                      <a:pt x="51" y="82"/>
                      <a:pt x="51" y="82"/>
                    </a:cubicBezTo>
                    <a:cubicBezTo>
                      <a:pt x="51" y="82"/>
                      <a:pt x="51" y="83"/>
                      <a:pt x="50" y="83"/>
                    </a:cubicBezTo>
                    <a:cubicBezTo>
                      <a:pt x="53" y="86"/>
                      <a:pt x="55" y="90"/>
                      <a:pt x="56" y="91"/>
                    </a:cubicBezTo>
                    <a:cubicBezTo>
                      <a:pt x="59" y="93"/>
                      <a:pt x="59" y="94"/>
                      <a:pt x="61" y="93"/>
                    </a:cubicBezTo>
                    <a:cubicBezTo>
                      <a:pt x="63" y="92"/>
                      <a:pt x="64" y="91"/>
                      <a:pt x="65" y="92"/>
                    </a:cubicBezTo>
                    <a:cubicBezTo>
                      <a:pt x="67" y="93"/>
                      <a:pt x="69" y="91"/>
                      <a:pt x="71" y="89"/>
                    </a:cubicBezTo>
                    <a:cubicBezTo>
                      <a:pt x="73" y="87"/>
                      <a:pt x="76" y="89"/>
                      <a:pt x="76" y="87"/>
                    </a:cubicBezTo>
                    <a:cubicBezTo>
                      <a:pt x="77" y="84"/>
                      <a:pt x="78" y="83"/>
                      <a:pt x="81" y="82"/>
                    </a:cubicBezTo>
                    <a:cubicBezTo>
                      <a:pt x="84" y="82"/>
                      <a:pt x="84" y="79"/>
                      <a:pt x="82" y="79"/>
                    </a:cubicBezTo>
                    <a:cubicBezTo>
                      <a:pt x="80" y="79"/>
                      <a:pt x="78" y="81"/>
                      <a:pt x="78" y="78"/>
                    </a:cubicBezTo>
                    <a:cubicBezTo>
                      <a:pt x="78" y="75"/>
                      <a:pt x="76" y="76"/>
                      <a:pt x="76" y="73"/>
                    </a:cubicBezTo>
                    <a:cubicBezTo>
                      <a:pt x="76" y="70"/>
                      <a:pt x="75" y="69"/>
                      <a:pt x="72" y="67"/>
                    </a:cubicBezTo>
                    <a:cubicBezTo>
                      <a:pt x="70" y="65"/>
                      <a:pt x="76" y="65"/>
                      <a:pt x="78" y="66"/>
                    </a:cubicBezTo>
                    <a:cubicBezTo>
                      <a:pt x="79" y="67"/>
                      <a:pt x="84" y="66"/>
                      <a:pt x="85" y="68"/>
                    </a:cubicBezTo>
                    <a:cubicBezTo>
                      <a:pt x="85" y="71"/>
                      <a:pt x="88" y="71"/>
                      <a:pt x="88" y="69"/>
                    </a:cubicBezTo>
                    <a:cubicBezTo>
                      <a:pt x="88" y="66"/>
                      <a:pt x="91" y="65"/>
                      <a:pt x="93" y="66"/>
                    </a:cubicBezTo>
                    <a:cubicBezTo>
                      <a:pt x="96" y="66"/>
                      <a:pt x="101" y="62"/>
                      <a:pt x="103" y="62"/>
                    </a:cubicBezTo>
                    <a:cubicBezTo>
                      <a:pt x="105" y="61"/>
                      <a:pt x="105" y="60"/>
                      <a:pt x="106" y="59"/>
                    </a:cubicBezTo>
                    <a:cubicBezTo>
                      <a:pt x="104" y="57"/>
                      <a:pt x="101" y="53"/>
                      <a:pt x="100" y="52"/>
                    </a:cubicBezTo>
                    <a:cubicBezTo>
                      <a:pt x="99" y="51"/>
                      <a:pt x="101" y="50"/>
                      <a:pt x="101" y="48"/>
                    </a:cubicBezTo>
                    <a:cubicBezTo>
                      <a:pt x="101" y="46"/>
                      <a:pt x="101" y="44"/>
                      <a:pt x="105" y="44"/>
                    </a:cubicBezTo>
                    <a:cubicBezTo>
                      <a:pt x="109" y="44"/>
                      <a:pt x="108" y="41"/>
                      <a:pt x="106" y="40"/>
                    </a:cubicBezTo>
                    <a:cubicBezTo>
                      <a:pt x="104" y="39"/>
                      <a:pt x="107" y="36"/>
                      <a:pt x="109" y="34"/>
                    </a:cubicBezTo>
                    <a:cubicBezTo>
                      <a:pt x="110" y="34"/>
                      <a:pt x="111" y="32"/>
                      <a:pt x="112" y="31"/>
                    </a:cubicBezTo>
                    <a:cubicBezTo>
                      <a:pt x="108" y="29"/>
                      <a:pt x="103" y="29"/>
                      <a:pt x="100" y="29"/>
                    </a:cubicBezTo>
                    <a:cubicBezTo>
                      <a:pt x="97" y="30"/>
                      <a:pt x="102" y="26"/>
                      <a:pt x="102" y="23"/>
                    </a:cubicBezTo>
                    <a:cubicBezTo>
                      <a:pt x="103" y="20"/>
                      <a:pt x="94" y="19"/>
                      <a:pt x="90" y="18"/>
                    </a:cubicBezTo>
                    <a:cubicBezTo>
                      <a:pt x="87" y="18"/>
                      <a:pt x="88" y="14"/>
                      <a:pt x="92" y="14"/>
                    </a:cubicBezTo>
                    <a:cubicBezTo>
                      <a:pt x="95" y="14"/>
                      <a:pt x="90" y="11"/>
                      <a:pt x="85" y="12"/>
                    </a:cubicBezTo>
                    <a:cubicBezTo>
                      <a:pt x="80" y="13"/>
                      <a:pt x="73" y="15"/>
                      <a:pt x="69" y="17"/>
                    </a:cubicBezTo>
                    <a:cubicBezTo>
                      <a:pt x="65" y="20"/>
                      <a:pt x="59" y="11"/>
                      <a:pt x="54" y="13"/>
                    </a:cubicBezTo>
                    <a:cubicBezTo>
                      <a:pt x="50" y="15"/>
                      <a:pt x="43" y="15"/>
                      <a:pt x="44" y="11"/>
                    </a:cubicBezTo>
                    <a:cubicBezTo>
                      <a:pt x="44" y="8"/>
                      <a:pt x="42" y="5"/>
                      <a:pt x="37" y="5"/>
                    </a:cubicBezTo>
                    <a:cubicBezTo>
                      <a:pt x="33" y="5"/>
                      <a:pt x="34" y="0"/>
                      <a:pt x="31" y="0"/>
                    </a:cubicBezTo>
                    <a:cubicBezTo>
                      <a:pt x="27" y="0"/>
                      <a:pt x="31" y="5"/>
                      <a:pt x="28" y="6"/>
                    </a:cubicBezTo>
                    <a:cubicBezTo>
                      <a:pt x="26" y="7"/>
                      <a:pt x="18" y="9"/>
                      <a:pt x="17" y="12"/>
                    </a:cubicBezTo>
                    <a:cubicBezTo>
                      <a:pt x="17" y="15"/>
                      <a:pt x="22" y="20"/>
                      <a:pt x="20" y="24"/>
                    </a:cubicBezTo>
                    <a:cubicBezTo>
                      <a:pt x="18" y="27"/>
                      <a:pt x="13" y="24"/>
                      <a:pt x="11" y="21"/>
                    </a:cubicBezTo>
                    <a:cubicBezTo>
                      <a:pt x="10" y="17"/>
                      <a:pt x="16" y="12"/>
                      <a:pt x="15" y="10"/>
                    </a:cubicBezTo>
                    <a:cubicBezTo>
                      <a:pt x="14" y="9"/>
                      <a:pt x="13" y="6"/>
                      <a:pt x="14" y="5"/>
                    </a:cubicBezTo>
                    <a:cubicBezTo>
                      <a:pt x="13" y="5"/>
                      <a:pt x="12" y="5"/>
                      <a:pt x="1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1" name="Freeform 118">
                <a:extLst>
                  <a:ext uri="{FF2B5EF4-FFF2-40B4-BE49-F238E27FC236}">
                    <a16:creationId xmlns:a16="http://schemas.microsoft.com/office/drawing/2014/main" id="{1F08A624-547B-48B0-8DC1-03FE5729F9FF}"/>
                  </a:ext>
                </a:extLst>
              </p:cNvPr>
              <p:cNvSpPr>
                <a:spLocks/>
              </p:cNvSpPr>
              <p:nvPr/>
            </p:nvSpPr>
            <p:spPr bwMode="auto">
              <a:xfrm>
                <a:off x="3834376" y="3970599"/>
                <a:ext cx="81557" cy="85321"/>
              </a:xfrm>
              <a:custGeom>
                <a:avLst/>
                <a:gdLst>
                  <a:gd name="T0" fmla="*/ 9 w 35"/>
                  <a:gd name="T1" fmla="*/ 8 h 37"/>
                  <a:gd name="T2" fmla="*/ 5 w 35"/>
                  <a:gd name="T3" fmla="*/ 12 h 37"/>
                  <a:gd name="T4" fmla="*/ 2 w 35"/>
                  <a:gd name="T5" fmla="*/ 18 h 37"/>
                  <a:gd name="T6" fmla="*/ 8 w 35"/>
                  <a:gd name="T7" fmla="*/ 27 h 37"/>
                  <a:gd name="T8" fmla="*/ 13 w 35"/>
                  <a:gd name="T9" fmla="*/ 36 h 37"/>
                  <a:gd name="T10" fmla="*/ 17 w 35"/>
                  <a:gd name="T11" fmla="*/ 36 h 37"/>
                  <a:gd name="T12" fmla="*/ 20 w 35"/>
                  <a:gd name="T13" fmla="*/ 31 h 37"/>
                  <a:gd name="T14" fmla="*/ 29 w 35"/>
                  <a:gd name="T15" fmla="*/ 31 h 37"/>
                  <a:gd name="T16" fmla="*/ 30 w 35"/>
                  <a:gd name="T17" fmla="*/ 32 h 37"/>
                  <a:gd name="T18" fmla="*/ 33 w 35"/>
                  <a:gd name="T19" fmla="*/ 29 h 37"/>
                  <a:gd name="T20" fmla="*/ 32 w 35"/>
                  <a:gd name="T21" fmla="*/ 18 h 37"/>
                  <a:gd name="T22" fmla="*/ 33 w 35"/>
                  <a:gd name="T23" fmla="*/ 8 h 37"/>
                  <a:gd name="T24" fmla="*/ 35 w 35"/>
                  <a:gd name="T25" fmla="*/ 4 h 37"/>
                  <a:gd name="T26" fmla="*/ 27 w 35"/>
                  <a:gd name="T27" fmla="*/ 2 h 37"/>
                  <a:gd name="T28" fmla="*/ 16 w 35"/>
                  <a:gd name="T29" fmla="*/ 3 h 37"/>
                  <a:gd name="T30" fmla="*/ 10 w 35"/>
                  <a:gd name="T31" fmla="*/ 2 h 37"/>
                  <a:gd name="T32" fmla="*/ 9 w 35"/>
                  <a:gd name="T33" fmla="*/ 3 h 37"/>
                  <a:gd name="T34" fmla="*/ 9 w 35"/>
                  <a:gd name="T35"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7">
                    <a:moveTo>
                      <a:pt x="9" y="8"/>
                    </a:moveTo>
                    <a:cubicBezTo>
                      <a:pt x="10" y="10"/>
                      <a:pt x="7" y="11"/>
                      <a:pt x="5" y="12"/>
                    </a:cubicBezTo>
                    <a:cubicBezTo>
                      <a:pt x="2" y="12"/>
                      <a:pt x="3" y="17"/>
                      <a:pt x="2" y="18"/>
                    </a:cubicBezTo>
                    <a:cubicBezTo>
                      <a:pt x="0" y="20"/>
                      <a:pt x="7" y="24"/>
                      <a:pt x="8" y="27"/>
                    </a:cubicBezTo>
                    <a:cubicBezTo>
                      <a:pt x="9" y="29"/>
                      <a:pt x="11" y="33"/>
                      <a:pt x="13" y="36"/>
                    </a:cubicBezTo>
                    <a:cubicBezTo>
                      <a:pt x="15" y="36"/>
                      <a:pt x="16" y="37"/>
                      <a:pt x="17" y="36"/>
                    </a:cubicBezTo>
                    <a:cubicBezTo>
                      <a:pt x="19" y="35"/>
                      <a:pt x="17" y="31"/>
                      <a:pt x="20" y="31"/>
                    </a:cubicBezTo>
                    <a:cubicBezTo>
                      <a:pt x="24" y="31"/>
                      <a:pt x="28" y="29"/>
                      <a:pt x="29" y="31"/>
                    </a:cubicBezTo>
                    <a:cubicBezTo>
                      <a:pt x="30" y="32"/>
                      <a:pt x="30" y="32"/>
                      <a:pt x="30" y="32"/>
                    </a:cubicBezTo>
                    <a:cubicBezTo>
                      <a:pt x="31" y="31"/>
                      <a:pt x="32" y="29"/>
                      <a:pt x="33" y="29"/>
                    </a:cubicBezTo>
                    <a:cubicBezTo>
                      <a:pt x="33" y="27"/>
                      <a:pt x="33" y="21"/>
                      <a:pt x="32" y="18"/>
                    </a:cubicBezTo>
                    <a:cubicBezTo>
                      <a:pt x="30" y="14"/>
                      <a:pt x="31" y="10"/>
                      <a:pt x="33" y="8"/>
                    </a:cubicBezTo>
                    <a:cubicBezTo>
                      <a:pt x="33" y="8"/>
                      <a:pt x="34" y="6"/>
                      <a:pt x="35" y="4"/>
                    </a:cubicBezTo>
                    <a:cubicBezTo>
                      <a:pt x="32" y="3"/>
                      <a:pt x="29" y="2"/>
                      <a:pt x="27" y="2"/>
                    </a:cubicBezTo>
                    <a:cubicBezTo>
                      <a:pt x="22" y="3"/>
                      <a:pt x="18" y="5"/>
                      <a:pt x="16" y="3"/>
                    </a:cubicBezTo>
                    <a:cubicBezTo>
                      <a:pt x="15" y="0"/>
                      <a:pt x="12" y="1"/>
                      <a:pt x="10" y="2"/>
                    </a:cubicBezTo>
                    <a:cubicBezTo>
                      <a:pt x="10" y="3"/>
                      <a:pt x="10" y="3"/>
                      <a:pt x="9" y="3"/>
                    </a:cubicBezTo>
                    <a:cubicBezTo>
                      <a:pt x="9" y="5"/>
                      <a:pt x="8" y="7"/>
                      <a:pt x="9"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2" name="Freeform 119">
                <a:extLst>
                  <a:ext uri="{FF2B5EF4-FFF2-40B4-BE49-F238E27FC236}">
                    <a16:creationId xmlns:a16="http://schemas.microsoft.com/office/drawing/2014/main" id="{74E32B58-E4F8-4E88-A5CB-8EDD35949A30}"/>
                  </a:ext>
                </a:extLst>
              </p:cNvPr>
              <p:cNvSpPr>
                <a:spLocks/>
              </p:cNvSpPr>
              <p:nvPr/>
            </p:nvSpPr>
            <p:spPr bwMode="auto">
              <a:xfrm>
                <a:off x="3775404" y="3931703"/>
                <a:ext cx="89086" cy="136765"/>
              </a:xfrm>
              <a:custGeom>
                <a:avLst/>
                <a:gdLst>
                  <a:gd name="T0" fmla="*/ 10 w 39"/>
                  <a:gd name="T1" fmla="*/ 3 h 59"/>
                  <a:gd name="T2" fmla="*/ 7 w 39"/>
                  <a:gd name="T3" fmla="*/ 9 h 59"/>
                  <a:gd name="T4" fmla="*/ 6 w 39"/>
                  <a:gd name="T5" fmla="*/ 13 h 59"/>
                  <a:gd name="T6" fmla="*/ 2 w 39"/>
                  <a:gd name="T7" fmla="*/ 17 h 59"/>
                  <a:gd name="T8" fmla="*/ 1 w 39"/>
                  <a:gd name="T9" fmla="*/ 21 h 59"/>
                  <a:gd name="T10" fmla="*/ 7 w 39"/>
                  <a:gd name="T11" fmla="*/ 28 h 59"/>
                  <a:gd name="T12" fmla="*/ 9 w 39"/>
                  <a:gd name="T13" fmla="*/ 26 h 59"/>
                  <a:gd name="T14" fmla="*/ 13 w 39"/>
                  <a:gd name="T15" fmla="*/ 33 h 59"/>
                  <a:gd name="T16" fmla="*/ 14 w 39"/>
                  <a:gd name="T17" fmla="*/ 40 h 59"/>
                  <a:gd name="T18" fmla="*/ 15 w 39"/>
                  <a:gd name="T19" fmla="*/ 54 h 59"/>
                  <a:gd name="T20" fmla="*/ 24 w 39"/>
                  <a:gd name="T21" fmla="*/ 57 h 59"/>
                  <a:gd name="T22" fmla="*/ 29 w 39"/>
                  <a:gd name="T23" fmla="*/ 55 h 59"/>
                  <a:gd name="T24" fmla="*/ 33 w 39"/>
                  <a:gd name="T25" fmla="*/ 53 h 59"/>
                  <a:gd name="T26" fmla="*/ 39 w 39"/>
                  <a:gd name="T27" fmla="*/ 53 h 59"/>
                  <a:gd name="T28" fmla="*/ 34 w 39"/>
                  <a:gd name="T29" fmla="*/ 44 h 59"/>
                  <a:gd name="T30" fmla="*/ 28 w 39"/>
                  <a:gd name="T31" fmla="*/ 35 h 59"/>
                  <a:gd name="T32" fmla="*/ 31 w 39"/>
                  <a:gd name="T33" fmla="*/ 29 h 59"/>
                  <a:gd name="T34" fmla="*/ 35 w 39"/>
                  <a:gd name="T35" fmla="*/ 25 h 59"/>
                  <a:gd name="T36" fmla="*/ 35 w 39"/>
                  <a:gd name="T37" fmla="*/ 20 h 59"/>
                  <a:gd name="T38" fmla="*/ 28 w 39"/>
                  <a:gd name="T39" fmla="*/ 13 h 59"/>
                  <a:gd name="T40" fmla="*/ 24 w 39"/>
                  <a:gd name="T41" fmla="*/ 8 h 59"/>
                  <a:gd name="T42" fmla="*/ 16 w 39"/>
                  <a:gd name="T43" fmla="*/ 1 h 59"/>
                  <a:gd name="T44" fmla="*/ 13 w 39"/>
                  <a:gd name="T45" fmla="*/ 0 h 59"/>
                  <a:gd name="T46" fmla="*/ 10 w 39"/>
                  <a:gd name="T4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59">
                    <a:moveTo>
                      <a:pt x="10" y="3"/>
                    </a:moveTo>
                    <a:cubicBezTo>
                      <a:pt x="8" y="5"/>
                      <a:pt x="5" y="8"/>
                      <a:pt x="7" y="9"/>
                    </a:cubicBezTo>
                    <a:cubicBezTo>
                      <a:pt x="9" y="10"/>
                      <a:pt x="10" y="13"/>
                      <a:pt x="6" y="13"/>
                    </a:cubicBezTo>
                    <a:cubicBezTo>
                      <a:pt x="2" y="13"/>
                      <a:pt x="2" y="15"/>
                      <a:pt x="2" y="17"/>
                    </a:cubicBezTo>
                    <a:cubicBezTo>
                      <a:pt x="2" y="19"/>
                      <a:pt x="0" y="20"/>
                      <a:pt x="1" y="21"/>
                    </a:cubicBezTo>
                    <a:cubicBezTo>
                      <a:pt x="2" y="22"/>
                      <a:pt x="5" y="26"/>
                      <a:pt x="7" y="28"/>
                    </a:cubicBezTo>
                    <a:cubicBezTo>
                      <a:pt x="7" y="27"/>
                      <a:pt x="8" y="26"/>
                      <a:pt x="9" y="26"/>
                    </a:cubicBezTo>
                    <a:cubicBezTo>
                      <a:pt x="13" y="27"/>
                      <a:pt x="10" y="32"/>
                      <a:pt x="13" y="33"/>
                    </a:cubicBezTo>
                    <a:cubicBezTo>
                      <a:pt x="16" y="34"/>
                      <a:pt x="16" y="38"/>
                      <a:pt x="14" y="40"/>
                    </a:cubicBezTo>
                    <a:cubicBezTo>
                      <a:pt x="12" y="41"/>
                      <a:pt x="11" y="49"/>
                      <a:pt x="15" y="54"/>
                    </a:cubicBezTo>
                    <a:cubicBezTo>
                      <a:pt x="20" y="59"/>
                      <a:pt x="23" y="58"/>
                      <a:pt x="24" y="57"/>
                    </a:cubicBezTo>
                    <a:cubicBezTo>
                      <a:pt x="25" y="56"/>
                      <a:pt x="28" y="57"/>
                      <a:pt x="29" y="55"/>
                    </a:cubicBezTo>
                    <a:cubicBezTo>
                      <a:pt x="30" y="53"/>
                      <a:pt x="31" y="55"/>
                      <a:pt x="33" y="53"/>
                    </a:cubicBezTo>
                    <a:cubicBezTo>
                      <a:pt x="34" y="52"/>
                      <a:pt x="37" y="52"/>
                      <a:pt x="39" y="53"/>
                    </a:cubicBezTo>
                    <a:cubicBezTo>
                      <a:pt x="37" y="50"/>
                      <a:pt x="35" y="46"/>
                      <a:pt x="34" y="44"/>
                    </a:cubicBezTo>
                    <a:cubicBezTo>
                      <a:pt x="33" y="41"/>
                      <a:pt x="26" y="37"/>
                      <a:pt x="28" y="35"/>
                    </a:cubicBezTo>
                    <a:cubicBezTo>
                      <a:pt x="29" y="34"/>
                      <a:pt x="28" y="29"/>
                      <a:pt x="31" y="29"/>
                    </a:cubicBezTo>
                    <a:cubicBezTo>
                      <a:pt x="33" y="28"/>
                      <a:pt x="36" y="27"/>
                      <a:pt x="35" y="25"/>
                    </a:cubicBezTo>
                    <a:cubicBezTo>
                      <a:pt x="34" y="24"/>
                      <a:pt x="35" y="22"/>
                      <a:pt x="35" y="20"/>
                    </a:cubicBezTo>
                    <a:cubicBezTo>
                      <a:pt x="33" y="19"/>
                      <a:pt x="30" y="13"/>
                      <a:pt x="28" y="13"/>
                    </a:cubicBezTo>
                    <a:cubicBezTo>
                      <a:pt x="26" y="13"/>
                      <a:pt x="23" y="11"/>
                      <a:pt x="24" y="8"/>
                    </a:cubicBezTo>
                    <a:cubicBezTo>
                      <a:pt x="24" y="5"/>
                      <a:pt x="19" y="5"/>
                      <a:pt x="16" y="1"/>
                    </a:cubicBezTo>
                    <a:cubicBezTo>
                      <a:pt x="15" y="1"/>
                      <a:pt x="14" y="0"/>
                      <a:pt x="13" y="0"/>
                    </a:cubicBezTo>
                    <a:cubicBezTo>
                      <a:pt x="12" y="1"/>
                      <a:pt x="11" y="3"/>
                      <a:pt x="10"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3" name="Freeform 120">
                <a:extLst>
                  <a:ext uri="{FF2B5EF4-FFF2-40B4-BE49-F238E27FC236}">
                    <a16:creationId xmlns:a16="http://schemas.microsoft.com/office/drawing/2014/main" id="{172AAA69-DB34-4044-9451-5621A8CEDC8D}"/>
                  </a:ext>
                </a:extLst>
              </p:cNvPr>
              <p:cNvSpPr>
                <a:spLocks/>
              </p:cNvSpPr>
              <p:nvPr/>
            </p:nvSpPr>
            <p:spPr bwMode="auto">
              <a:xfrm>
                <a:off x="3904641" y="3980637"/>
                <a:ext cx="56463" cy="71519"/>
              </a:xfrm>
              <a:custGeom>
                <a:avLst/>
                <a:gdLst>
                  <a:gd name="T0" fmla="*/ 2 w 25"/>
                  <a:gd name="T1" fmla="*/ 14 h 31"/>
                  <a:gd name="T2" fmla="*/ 3 w 25"/>
                  <a:gd name="T3" fmla="*/ 25 h 31"/>
                  <a:gd name="T4" fmla="*/ 0 w 25"/>
                  <a:gd name="T5" fmla="*/ 28 h 31"/>
                  <a:gd name="T6" fmla="*/ 7 w 25"/>
                  <a:gd name="T7" fmla="*/ 30 h 31"/>
                  <a:gd name="T8" fmla="*/ 16 w 25"/>
                  <a:gd name="T9" fmla="*/ 26 h 31"/>
                  <a:gd name="T10" fmla="*/ 25 w 25"/>
                  <a:gd name="T11" fmla="*/ 13 h 31"/>
                  <a:gd name="T12" fmla="*/ 25 w 25"/>
                  <a:gd name="T13" fmla="*/ 13 h 31"/>
                  <a:gd name="T14" fmla="*/ 11 w 25"/>
                  <a:gd name="T15" fmla="*/ 2 h 31"/>
                  <a:gd name="T16" fmla="*/ 5 w 25"/>
                  <a:gd name="T17" fmla="*/ 0 h 31"/>
                  <a:gd name="T18" fmla="*/ 3 w 25"/>
                  <a:gd name="T19" fmla="*/ 4 h 31"/>
                  <a:gd name="T20" fmla="*/ 2 w 25"/>
                  <a:gd name="T2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2" y="14"/>
                    </a:moveTo>
                    <a:cubicBezTo>
                      <a:pt x="3" y="17"/>
                      <a:pt x="3" y="23"/>
                      <a:pt x="3" y="25"/>
                    </a:cubicBezTo>
                    <a:cubicBezTo>
                      <a:pt x="2" y="25"/>
                      <a:pt x="1" y="27"/>
                      <a:pt x="0" y="28"/>
                    </a:cubicBezTo>
                    <a:cubicBezTo>
                      <a:pt x="1" y="30"/>
                      <a:pt x="4" y="31"/>
                      <a:pt x="7" y="30"/>
                    </a:cubicBezTo>
                    <a:cubicBezTo>
                      <a:pt x="12" y="28"/>
                      <a:pt x="14" y="31"/>
                      <a:pt x="16" y="26"/>
                    </a:cubicBezTo>
                    <a:cubicBezTo>
                      <a:pt x="17" y="22"/>
                      <a:pt x="22" y="17"/>
                      <a:pt x="25" y="13"/>
                    </a:cubicBezTo>
                    <a:cubicBezTo>
                      <a:pt x="25" y="13"/>
                      <a:pt x="25" y="13"/>
                      <a:pt x="25" y="13"/>
                    </a:cubicBezTo>
                    <a:cubicBezTo>
                      <a:pt x="22" y="12"/>
                      <a:pt x="17" y="4"/>
                      <a:pt x="11" y="2"/>
                    </a:cubicBezTo>
                    <a:cubicBezTo>
                      <a:pt x="9" y="2"/>
                      <a:pt x="7" y="1"/>
                      <a:pt x="5" y="0"/>
                    </a:cubicBezTo>
                    <a:cubicBezTo>
                      <a:pt x="4" y="2"/>
                      <a:pt x="3" y="4"/>
                      <a:pt x="3" y="4"/>
                    </a:cubicBezTo>
                    <a:cubicBezTo>
                      <a:pt x="1" y="6"/>
                      <a:pt x="0" y="10"/>
                      <a:pt x="2"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4" name="Freeform 121">
                <a:extLst>
                  <a:ext uri="{FF2B5EF4-FFF2-40B4-BE49-F238E27FC236}">
                    <a16:creationId xmlns:a16="http://schemas.microsoft.com/office/drawing/2014/main" id="{EA3A0EB4-A1E4-49B0-8E77-8B2085E7F589}"/>
                  </a:ext>
                </a:extLst>
              </p:cNvPr>
              <p:cNvSpPr>
                <a:spLocks/>
              </p:cNvSpPr>
              <p:nvPr/>
            </p:nvSpPr>
            <p:spPr bwMode="auto">
              <a:xfrm>
                <a:off x="3338760" y="3641861"/>
                <a:ext cx="196992" cy="69010"/>
              </a:xfrm>
              <a:custGeom>
                <a:avLst/>
                <a:gdLst>
                  <a:gd name="T0" fmla="*/ 69 w 85"/>
                  <a:gd name="T1" fmla="*/ 19 h 30"/>
                  <a:gd name="T2" fmla="*/ 30 w 85"/>
                  <a:gd name="T3" fmla="*/ 4 h 30"/>
                  <a:gd name="T4" fmla="*/ 1 w 85"/>
                  <a:gd name="T5" fmla="*/ 14 h 30"/>
                  <a:gd name="T6" fmla="*/ 15 w 85"/>
                  <a:gd name="T7" fmla="*/ 7 h 30"/>
                  <a:gd name="T8" fmla="*/ 23 w 85"/>
                  <a:gd name="T9" fmla="*/ 10 h 30"/>
                  <a:gd name="T10" fmla="*/ 37 w 85"/>
                  <a:gd name="T11" fmla="*/ 14 h 30"/>
                  <a:gd name="T12" fmla="*/ 54 w 85"/>
                  <a:gd name="T13" fmla="*/ 23 h 30"/>
                  <a:gd name="T14" fmla="*/ 58 w 85"/>
                  <a:gd name="T15" fmla="*/ 29 h 30"/>
                  <a:gd name="T16" fmla="*/ 84 w 85"/>
                  <a:gd name="T17" fmla="*/ 28 h 30"/>
                  <a:gd name="T18" fmla="*/ 69 w 85"/>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30">
                    <a:moveTo>
                      <a:pt x="69" y="19"/>
                    </a:moveTo>
                    <a:cubicBezTo>
                      <a:pt x="63" y="19"/>
                      <a:pt x="46" y="7"/>
                      <a:pt x="30" y="4"/>
                    </a:cubicBezTo>
                    <a:cubicBezTo>
                      <a:pt x="14" y="0"/>
                      <a:pt x="0" y="12"/>
                      <a:pt x="1" y="14"/>
                    </a:cubicBezTo>
                    <a:cubicBezTo>
                      <a:pt x="3" y="16"/>
                      <a:pt x="11" y="10"/>
                      <a:pt x="15" y="7"/>
                    </a:cubicBezTo>
                    <a:cubicBezTo>
                      <a:pt x="19" y="4"/>
                      <a:pt x="23" y="9"/>
                      <a:pt x="23" y="10"/>
                    </a:cubicBezTo>
                    <a:cubicBezTo>
                      <a:pt x="23" y="12"/>
                      <a:pt x="28" y="13"/>
                      <a:pt x="37" y="14"/>
                    </a:cubicBezTo>
                    <a:cubicBezTo>
                      <a:pt x="45" y="14"/>
                      <a:pt x="46" y="21"/>
                      <a:pt x="54" y="23"/>
                    </a:cubicBezTo>
                    <a:cubicBezTo>
                      <a:pt x="61" y="24"/>
                      <a:pt x="54" y="27"/>
                      <a:pt x="58" y="29"/>
                    </a:cubicBezTo>
                    <a:cubicBezTo>
                      <a:pt x="61" y="30"/>
                      <a:pt x="82" y="30"/>
                      <a:pt x="84" y="28"/>
                    </a:cubicBezTo>
                    <a:cubicBezTo>
                      <a:pt x="85" y="26"/>
                      <a:pt x="74" y="19"/>
                      <a:pt x="69"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5" name="Freeform 122">
                <a:extLst>
                  <a:ext uri="{FF2B5EF4-FFF2-40B4-BE49-F238E27FC236}">
                    <a16:creationId xmlns:a16="http://schemas.microsoft.com/office/drawing/2014/main" id="{2D847BCB-CE0B-47A3-A342-080BC988D3E6}"/>
                  </a:ext>
                </a:extLst>
              </p:cNvPr>
              <p:cNvSpPr>
                <a:spLocks/>
              </p:cNvSpPr>
              <p:nvPr/>
            </p:nvSpPr>
            <p:spPr bwMode="auto">
              <a:xfrm>
                <a:off x="3451685" y="3735965"/>
                <a:ext cx="43915" cy="21330"/>
              </a:xfrm>
              <a:custGeom>
                <a:avLst/>
                <a:gdLst>
                  <a:gd name="T0" fmla="*/ 1 w 19"/>
                  <a:gd name="T1" fmla="*/ 3 h 9"/>
                  <a:gd name="T2" fmla="*/ 18 w 19"/>
                  <a:gd name="T3" fmla="*/ 6 h 9"/>
                  <a:gd name="T4" fmla="*/ 1 w 19"/>
                  <a:gd name="T5" fmla="*/ 3 h 9"/>
                </a:gdLst>
                <a:ahLst/>
                <a:cxnLst>
                  <a:cxn ang="0">
                    <a:pos x="T0" y="T1"/>
                  </a:cxn>
                  <a:cxn ang="0">
                    <a:pos x="T2" y="T3"/>
                  </a:cxn>
                  <a:cxn ang="0">
                    <a:pos x="T4" y="T5"/>
                  </a:cxn>
                </a:cxnLst>
                <a:rect l="0" t="0" r="r" b="b"/>
                <a:pathLst>
                  <a:path w="19" h="9">
                    <a:moveTo>
                      <a:pt x="1" y="3"/>
                    </a:moveTo>
                    <a:cubicBezTo>
                      <a:pt x="3" y="5"/>
                      <a:pt x="16" y="9"/>
                      <a:pt x="18" y="6"/>
                    </a:cubicBezTo>
                    <a:cubicBezTo>
                      <a:pt x="19" y="3"/>
                      <a:pt x="0" y="0"/>
                      <a:pt x="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6" name="Freeform 123">
                <a:extLst>
                  <a:ext uri="{FF2B5EF4-FFF2-40B4-BE49-F238E27FC236}">
                    <a16:creationId xmlns:a16="http://schemas.microsoft.com/office/drawing/2014/main" id="{57A08BF3-BA9E-4B6E-BC54-44D43F883EDA}"/>
                  </a:ext>
                </a:extLst>
              </p:cNvPr>
              <p:cNvSpPr>
                <a:spLocks/>
              </p:cNvSpPr>
              <p:nvPr/>
            </p:nvSpPr>
            <p:spPr bwMode="auto">
              <a:xfrm>
                <a:off x="3659970" y="3733456"/>
                <a:ext cx="41406" cy="23840"/>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1"/>
                      <a:pt x="0" y="0"/>
                      <a:pt x="3"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7" name="Freeform 124">
                <a:extLst>
                  <a:ext uri="{FF2B5EF4-FFF2-40B4-BE49-F238E27FC236}">
                    <a16:creationId xmlns:a16="http://schemas.microsoft.com/office/drawing/2014/main" id="{637D32A7-F7AA-428E-AA41-97308E4D8CA5}"/>
                  </a:ext>
                </a:extLst>
              </p:cNvPr>
              <p:cNvSpPr>
                <a:spLocks/>
              </p:cNvSpPr>
              <p:nvPr/>
            </p:nvSpPr>
            <p:spPr bwMode="auto">
              <a:xfrm>
                <a:off x="3404005" y="4060939"/>
                <a:ext cx="112925" cy="124218"/>
              </a:xfrm>
              <a:custGeom>
                <a:avLst/>
                <a:gdLst>
                  <a:gd name="T0" fmla="*/ 44 w 49"/>
                  <a:gd name="T1" fmla="*/ 14 h 54"/>
                  <a:gd name="T2" fmla="*/ 39 w 49"/>
                  <a:gd name="T3" fmla="*/ 9 h 54"/>
                  <a:gd name="T4" fmla="*/ 33 w 49"/>
                  <a:gd name="T5" fmla="*/ 9 h 54"/>
                  <a:gd name="T6" fmla="*/ 28 w 49"/>
                  <a:gd name="T7" fmla="*/ 5 h 54"/>
                  <a:gd name="T8" fmla="*/ 18 w 49"/>
                  <a:gd name="T9" fmla="*/ 0 h 54"/>
                  <a:gd name="T10" fmla="*/ 18 w 49"/>
                  <a:gd name="T11" fmla="*/ 1 h 54"/>
                  <a:gd name="T12" fmla="*/ 12 w 49"/>
                  <a:gd name="T13" fmla="*/ 4 h 54"/>
                  <a:gd name="T14" fmla="*/ 9 w 49"/>
                  <a:gd name="T15" fmla="*/ 10 h 54"/>
                  <a:gd name="T16" fmla="*/ 6 w 49"/>
                  <a:gd name="T17" fmla="*/ 15 h 54"/>
                  <a:gd name="T18" fmla="*/ 4 w 49"/>
                  <a:gd name="T19" fmla="*/ 19 h 54"/>
                  <a:gd name="T20" fmla="*/ 2 w 49"/>
                  <a:gd name="T21" fmla="*/ 24 h 54"/>
                  <a:gd name="T22" fmla="*/ 1 w 49"/>
                  <a:gd name="T23" fmla="*/ 30 h 54"/>
                  <a:gd name="T24" fmla="*/ 6 w 49"/>
                  <a:gd name="T25" fmla="*/ 34 h 54"/>
                  <a:gd name="T26" fmla="*/ 10 w 49"/>
                  <a:gd name="T27" fmla="*/ 35 h 54"/>
                  <a:gd name="T28" fmla="*/ 6 w 49"/>
                  <a:gd name="T29" fmla="*/ 40 h 54"/>
                  <a:gd name="T30" fmla="*/ 6 w 49"/>
                  <a:gd name="T31" fmla="*/ 40 h 54"/>
                  <a:gd name="T32" fmla="*/ 7 w 49"/>
                  <a:gd name="T33" fmla="*/ 44 h 54"/>
                  <a:gd name="T34" fmla="*/ 7 w 49"/>
                  <a:gd name="T35" fmla="*/ 48 h 54"/>
                  <a:gd name="T36" fmla="*/ 13 w 49"/>
                  <a:gd name="T37" fmla="*/ 50 h 54"/>
                  <a:gd name="T38" fmla="*/ 19 w 49"/>
                  <a:gd name="T39" fmla="*/ 49 h 54"/>
                  <a:gd name="T40" fmla="*/ 26 w 49"/>
                  <a:gd name="T41" fmla="*/ 37 h 54"/>
                  <a:gd name="T42" fmla="*/ 42 w 49"/>
                  <a:gd name="T43" fmla="*/ 28 h 54"/>
                  <a:gd name="T44" fmla="*/ 47 w 49"/>
                  <a:gd name="T45" fmla="*/ 20 h 54"/>
                  <a:gd name="T46" fmla="*/ 44 w 49"/>
                  <a:gd name="T47"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4">
                    <a:moveTo>
                      <a:pt x="44" y="14"/>
                    </a:moveTo>
                    <a:cubicBezTo>
                      <a:pt x="41" y="10"/>
                      <a:pt x="39" y="8"/>
                      <a:pt x="39" y="9"/>
                    </a:cubicBezTo>
                    <a:cubicBezTo>
                      <a:pt x="38" y="10"/>
                      <a:pt x="35" y="11"/>
                      <a:pt x="33" y="9"/>
                    </a:cubicBezTo>
                    <a:cubicBezTo>
                      <a:pt x="30" y="8"/>
                      <a:pt x="29" y="5"/>
                      <a:pt x="28" y="5"/>
                    </a:cubicBezTo>
                    <a:cubicBezTo>
                      <a:pt x="26" y="5"/>
                      <a:pt x="21" y="2"/>
                      <a:pt x="18" y="0"/>
                    </a:cubicBezTo>
                    <a:cubicBezTo>
                      <a:pt x="18" y="0"/>
                      <a:pt x="18" y="1"/>
                      <a:pt x="18" y="1"/>
                    </a:cubicBezTo>
                    <a:cubicBezTo>
                      <a:pt x="18" y="3"/>
                      <a:pt x="15" y="4"/>
                      <a:pt x="12" y="4"/>
                    </a:cubicBezTo>
                    <a:cubicBezTo>
                      <a:pt x="9" y="4"/>
                      <a:pt x="9" y="7"/>
                      <a:pt x="9" y="10"/>
                    </a:cubicBezTo>
                    <a:cubicBezTo>
                      <a:pt x="9" y="12"/>
                      <a:pt x="7" y="12"/>
                      <a:pt x="6" y="15"/>
                    </a:cubicBezTo>
                    <a:cubicBezTo>
                      <a:pt x="5" y="17"/>
                      <a:pt x="6" y="18"/>
                      <a:pt x="4" y="19"/>
                    </a:cubicBezTo>
                    <a:cubicBezTo>
                      <a:pt x="1" y="20"/>
                      <a:pt x="0" y="22"/>
                      <a:pt x="2" y="24"/>
                    </a:cubicBezTo>
                    <a:cubicBezTo>
                      <a:pt x="3" y="27"/>
                      <a:pt x="2" y="28"/>
                      <a:pt x="1" y="30"/>
                    </a:cubicBezTo>
                    <a:cubicBezTo>
                      <a:pt x="1" y="31"/>
                      <a:pt x="4" y="32"/>
                      <a:pt x="6" y="34"/>
                    </a:cubicBezTo>
                    <a:cubicBezTo>
                      <a:pt x="9" y="36"/>
                      <a:pt x="9" y="33"/>
                      <a:pt x="10" y="35"/>
                    </a:cubicBezTo>
                    <a:cubicBezTo>
                      <a:pt x="11" y="37"/>
                      <a:pt x="9" y="40"/>
                      <a:pt x="6" y="40"/>
                    </a:cubicBezTo>
                    <a:cubicBezTo>
                      <a:pt x="6" y="40"/>
                      <a:pt x="6" y="40"/>
                      <a:pt x="6" y="40"/>
                    </a:cubicBezTo>
                    <a:cubicBezTo>
                      <a:pt x="7" y="41"/>
                      <a:pt x="8" y="43"/>
                      <a:pt x="7" y="44"/>
                    </a:cubicBezTo>
                    <a:cubicBezTo>
                      <a:pt x="6" y="46"/>
                      <a:pt x="5" y="46"/>
                      <a:pt x="7" y="48"/>
                    </a:cubicBezTo>
                    <a:cubicBezTo>
                      <a:pt x="10" y="50"/>
                      <a:pt x="11" y="47"/>
                      <a:pt x="13" y="50"/>
                    </a:cubicBezTo>
                    <a:cubicBezTo>
                      <a:pt x="15" y="53"/>
                      <a:pt x="17" y="54"/>
                      <a:pt x="19" y="49"/>
                    </a:cubicBezTo>
                    <a:cubicBezTo>
                      <a:pt x="21" y="45"/>
                      <a:pt x="23" y="38"/>
                      <a:pt x="26" y="37"/>
                    </a:cubicBezTo>
                    <a:cubicBezTo>
                      <a:pt x="30" y="35"/>
                      <a:pt x="38" y="34"/>
                      <a:pt x="42" y="28"/>
                    </a:cubicBezTo>
                    <a:cubicBezTo>
                      <a:pt x="47" y="22"/>
                      <a:pt x="44" y="22"/>
                      <a:pt x="47" y="20"/>
                    </a:cubicBezTo>
                    <a:cubicBezTo>
                      <a:pt x="49" y="18"/>
                      <a:pt x="47" y="17"/>
                      <a:pt x="44"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8" name="Freeform 125">
                <a:extLst>
                  <a:ext uri="{FF2B5EF4-FFF2-40B4-BE49-F238E27FC236}">
                    <a16:creationId xmlns:a16="http://schemas.microsoft.com/office/drawing/2014/main" id="{72613661-F14C-43F3-80EC-589B945A73D7}"/>
                  </a:ext>
                </a:extLst>
              </p:cNvPr>
              <p:cNvSpPr>
                <a:spLocks noEditPoints="1"/>
              </p:cNvSpPr>
              <p:nvPr/>
            </p:nvSpPr>
            <p:spPr bwMode="auto">
              <a:xfrm>
                <a:off x="3563356" y="1960529"/>
                <a:ext cx="1135527" cy="848194"/>
              </a:xfrm>
              <a:custGeom>
                <a:avLst/>
                <a:gdLst>
                  <a:gd name="T0" fmla="*/ 432 w 493"/>
                  <a:gd name="T1" fmla="*/ 42 h 368"/>
                  <a:gd name="T2" fmla="*/ 396 w 493"/>
                  <a:gd name="T3" fmla="*/ 59 h 368"/>
                  <a:gd name="T4" fmla="*/ 394 w 493"/>
                  <a:gd name="T5" fmla="*/ 37 h 368"/>
                  <a:gd name="T6" fmla="*/ 352 w 493"/>
                  <a:gd name="T7" fmla="*/ 34 h 368"/>
                  <a:gd name="T8" fmla="*/ 393 w 493"/>
                  <a:gd name="T9" fmla="*/ 27 h 368"/>
                  <a:gd name="T10" fmla="*/ 390 w 493"/>
                  <a:gd name="T11" fmla="*/ 12 h 368"/>
                  <a:gd name="T12" fmla="*/ 333 w 493"/>
                  <a:gd name="T13" fmla="*/ 0 h 368"/>
                  <a:gd name="T14" fmla="*/ 280 w 493"/>
                  <a:gd name="T15" fmla="*/ 7 h 368"/>
                  <a:gd name="T16" fmla="*/ 240 w 493"/>
                  <a:gd name="T17" fmla="*/ 7 h 368"/>
                  <a:gd name="T18" fmla="*/ 207 w 493"/>
                  <a:gd name="T19" fmla="*/ 22 h 368"/>
                  <a:gd name="T20" fmla="*/ 199 w 493"/>
                  <a:gd name="T21" fmla="*/ 26 h 368"/>
                  <a:gd name="T22" fmla="*/ 176 w 493"/>
                  <a:gd name="T23" fmla="*/ 33 h 368"/>
                  <a:gd name="T24" fmla="*/ 154 w 493"/>
                  <a:gd name="T25" fmla="*/ 41 h 368"/>
                  <a:gd name="T26" fmla="*/ 116 w 493"/>
                  <a:gd name="T27" fmla="*/ 34 h 368"/>
                  <a:gd name="T28" fmla="*/ 95 w 493"/>
                  <a:gd name="T29" fmla="*/ 50 h 368"/>
                  <a:gd name="T30" fmla="*/ 63 w 493"/>
                  <a:gd name="T31" fmla="*/ 70 h 368"/>
                  <a:gd name="T32" fmla="*/ 0 w 493"/>
                  <a:gd name="T33" fmla="*/ 101 h 368"/>
                  <a:gd name="T34" fmla="*/ 40 w 493"/>
                  <a:gd name="T35" fmla="*/ 113 h 368"/>
                  <a:gd name="T36" fmla="*/ 11 w 493"/>
                  <a:gd name="T37" fmla="*/ 123 h 368"/>
                  <a:gd name="T38" fmla="*/ 36 w 493"/>
                  <a:gd name="T39" fmla="*/ 138 h 368"/>
                  <a:gd name="T40" fmla="*/ 67 w 493"/>
                  <a:gd name="T41" fmla="*/ 137 h 368"/>
                  <a:gd name="T42" fmla="*/ 116 w 493"/>
                  <a:gd name="T43" fmla="*/ 150 h 368"/>
                  <a:gd name="T44" fmla="*/ 140 w 493"/>
                  <a:gd name="T45" fmla="*/ 183 h 368"/>
                  <a:gd name="T46" fmla="*/ 144 w 493"/>
                  <a:gd name="T47" fmla="*/ 212 h 368"/>
                  <a:gd name="T48" fmla="*/ 174 w 493"/>
                  <a:gd name="T49" fmla="*/ 222 h 368"/>
                  <a:gd name="T50" fmla="*/ 171 w 493"/>
                  <a:gd name="T51" fmla="*/ 234 h 368"/>
                  <a:gd name="T52" fmla="*/ 167 w 493"/>
                  <a:gd name="T53" fmla="*/ 254 h 368"/>
                  <a:gd name="T54" fmla="*/ 161 w 493"/>
                  <a:gd name="T55" fmla="*/ 278 h 368"/>
                  <a:gd name="T56" fmla="*/ 168 w 493"/>
                  <a:gd name="T57" fmla="*/ 311 h 368"/>
                  <a:gd name="T58" fmla="*/ 183 w 493"/>
                  <a:gd name="T59" fmla="*/ 330 h 368"/>
                  <a:gd name="T60" fmla="*/ 205 w 493"/>
                  <a:gd name="T61" fmla="*/ 355 h 368"/>
                  <a:gd name="T62" fmla="*/ 236 w 493"/>
                  <a:gd name="T63" fmla="*/ 367 h 368"/>
                  <a:gd name="T64" fmla="*/ 245 w 493"/>
                  <a:gd name="T65" fmla="*/ 336 h 368"/>
                  <a:gd name="T66" fmla="*/ 259 w 493"/>
                  <a:gd name="T67" fmla="*/ 320 h 368"/>
                  <a:gd name="T68" fmla="*/ 261 w 493"/>
                  <a:gd name="T69" fmla="*/ 305 h 368"/>
                  <a:gd name="T70" fmla="*/ 274 w 493"/>
                  <a:gd name="T71" fmla="*/ 295 h 368"/>
                  <a:gd name="T72" fmla="*/ 286 w 493"/>
                  <a:gd name="T73" fmla="*/ 292 h 368"/>
                  <a:gd name="T74" fmla="*/ 329 w 493"/>
                  <a:gd name="T75" fmla="*/ 263 h 368"/>
                  <a:gd name="T76" fmla="*/ 356 w 493"/>
                  <a:gd name="T77" fmla="*/ 256 h 368"/>
                  <a:gd name="T78" fmla="*/ 411 w 493"/>
                  <a:gd name="T79" fmla="*/ 232 h 368"/>
                  <a:gd name="T80" fmla="*/ 381 w 493"/>
                  <a:gd name="T81" fmla="*/ 225 h 368"/>
                  <a:gd name="T82" fmla="*/ 412 w 493"/>
                  <a:gd name="T83" fmla="*/ 227 h 368"/>
                  <a:gd name="T84" fmla="*/ 406 w 493"/>
                  <a:gd name="T85" fmla="*/ 200 h 368"/>
                  <a:gd name="T86" fmla="*/ 390 w 493"/>
                  <a:gd name="T87" fmla="*/ 186 h 368"/>
                  <a:gd name="T88" fmla="*/ 425 w 493"/>
                  <a:gd name="T89" fmla="*/ 181 h 368"/>
                  <a:gd name="T90" fmla="*/ 434 w 493"/>
                  <a:gd name="T91" fmla="*/ 164 h 368"/>
                  <a:gd name="T92" fmla="*/ 430 w 493"/>
                  <a:gd name="T93" fmla="*/ 138 h 368"/>
                  <a:gd name="T94" fmla="*/ 421 w 493"/>
                  <a:gd name="T95" fmla="*/ 127 h 368"/>
                  <a:gd name="T96" fmla="*/ 424 w 493"/>
                  <a:gd name="T97" fmla="*/ 115 h 368"/>
                  <a:gd name="T98" fmla="*/ 412 w 493"/>
                  <a:gd name="T99" fmla="*/ 110 h 368"/>
                  <a:gd name="T100" fmla="*/ 445 w 493"/>
                  <a:gd name="T101" fmla="*/ 76 h 368"/>
                  <a:gd name="T102" fmla="*/ 437 w 493"/>
                  <a:gd name="T103" fmla="*/ 67 h 368"/>
                  <a:gd name="T104" fmla="*/ 446 w 493"/>
                  <a:gd name="T105" fmla="*/ 58 h 368"/>
                  <a:gd name="T106" fmla="*/ 493 w 493"/>
                  <a:gd name="T107" fmla="*/ 41 h 368"/>
                  <a:gd name="T108" fmla="*/ 162 w 493"/>
                  <a:gd name="T109" fmla="*/ 235 h 368"/>
                  <a:gd name="T110" fmla="*/ 154 w 493"/>
                  <a:gd name="T111" fmla="*/ 2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68">
                    <a:moveTo>
                      <a:pt x="465" y="34"/>
                    </a:moveTo>
                    <a:cubicBezTo>
                      <a:pt x="456" y="34"/>
                      <a:pt x="449" y="35"/>
                      <a:pt x="449" y="41"/>
                    </a:cubicBezTo>
                    <a:cubicBezTo>
                      <a:pt x="448" y="47"/>
                      <a:pt x="437" y="40"/>
                      <a:pt x="432" y="42"/>
                    </a:cubicBezTo>
                    <a:cubicBezTo>
                      <a:pt x="427" y="44"/>
                      <a:pt x="430" y="37"/>
                      <a:pt x="425" y="40"/>
                    </a:cubicBezTo>
                    <a:cubicBezTo>
                      <a:pt x="420" y="42"/>
                      <a:pt x="415" y="48"/>
                      <a:pt x="409" y="50"/>
                    </a:cubicBezTo>
                    <a:cubicBezTo>
                      <a:pt x="404" y="52"/>
                      <a:pt x="399" y="58"/>
                      <a:pt x="396" y="59"/>
                    </a:cubicBezTo>
                    <a:cubicBezTo>
                      <a:pt x="392" y="59"/>
                      <a:pt x="403" y="48"/>
                      <a:pt x="409" y="42"/>
                    </a:cubicBezTo>
                    <a:cubicBezTo>
                      <a:pt x="415" y="36"/>
                      <a:pt x="412" y="30"/>
                      <a:pt x="404" y="31"/>
                    </a:cubicBezTo>
                    <a:cubicBezTo>
                      <a:pt x="397" y="31"/>
                      <a:pt x="398" y="36"/>
                      <a:pt x="394" y="37"/>
                    </a:cubicBezTo>
                    <a:cubicBezTo>
                      <a:pt x="390" y="38"/>
                      <a:pt x="369" y="48"/>
                      <a:pt x="368" y="45"/>
                    </a:cubicBezTo>
                    <a:cubicBezTo>
                      <a:pt x="367" y="42"/>
                      <a:pt x="385" y="37"/>
                      <a:pt x="385" y="35"/>
                    </a:cubicBezTo>
                    <a:cubicBezTo>
                      <a:pt x="385" y="32"/>
                      <a:pt x="362" y="32"/>
                      <a:pt x="352" y="34"/>
                    </a:cubicBezTo>
                    <a:cubicBezTo>
                      <a:pt x="342" y="35"/>
                      <a:pt x="325" y="41"/>
                      <a:pt x="325" y="38"/>
                    </a:cubicBezTo>
                    <a:cubicBezTo>
                      <a:pt x="324" y="35"/>
                      <a:pt x="345" y="31"/>
                      <a:pt x="355" y="30"/>
                    </a:cubicBezTo>
                    <a:cubicBezTo>
                      <a:pt x="366" y="29"/>
                      <a:pt x="385" y="31"/>
                      <a:pt x="393" y="27"/>
                    </a:cubicBezTo>
                    <a:cubicBezTo>
                      <a:pt x="401" y="24"/>
                      <a:pt x="413" y="24"/>
                      <a:pt x="416" y="21"/>
                    </a:cubicBezTo>
                    <a:cubicBezTo>
                      <a:pt x="418" y="18"/>
                      <a:pt x="406" y="15"/>
                      <a:pt x="401" y="15"/>
                    </a:cubicBezTo>
                    <a:cubicBezTo>
                      <a:pt x="395" y="15"/>
                      <a:pt x="389" y="15"/>
                      <a:pt x="390" y="12"/>
                    </a:cubicBezTo>
                    <a:cubicBezTo>
                      <a:pt x="390" y="9"/>
                      <a:pt x="381" y="8"/>
                      <a:pt x="380" y="6"/>
                    </a:cubicBezTo>
                    <a:cubicBezTo>
                      <a:pt x="379" y="4"/>
                      <a:pt x="361" y="6"/>
                      <a:pt x="357" y="3"/>
                    </a:cubicBezTo>
                    <a:cubicBezTo>
                      <a:pt x="354" y="1"/>
                      <a:pt x="342" y="0"/>
                      <a:pt x="333" y="0"/>
                    </a:cubicBezTo>
                    <a:cubicBezTo>
                      <a:pt x="323" y="1"/>
                      <a:pt x="304" y="1"/>
                      <a:pt x="299" y="1"/>
                    </a:cubicBezTo>
                    <a:cubicBezTo>
                      <a:pt x="295" y="2"/>
                      <a:pt x="292" y="3"/>
                      <a:pt x="288" y="3"/>
                    </a:cubicBezTo>
                    <a:cubicBezTo>
                      <a:pt x="284" y="3"/>
                      <a:pt x="278" y="4"/>
                      <a:pt x="280" y="7"/>
                    </a:cubicBezTo>
                    <a:cubicBezTo>
                      <a:pt x="284" y="12"/>
                      <a:pt x="274" y="14"/>
                      <a:pt x="274" y="10"/>
                    </a:cubicBezTo>
                    <a:cubicBezTo>
                      <a:pt x="275" y="6"/>
                      <a:pt x="265" y="5"/>
                      <a:pt x="262" y="7"/>
                    </a:cubicBezTo>
                    <a:cubicBezTo>
                      <a:pt x="258" y="10"/>
                      <a:pt x="242" y="4"/>
                      <a:pt x="240" y="7"/>
                    </a:cubicBezTo>
                    <a:cubicBezTo>
                      <a:pt x="238" y="11"/>
                      <a:pt x="219" y="10"/>
                      <a:pt x="213" y="11"/>
                    </a:cubicBezTo>
                    <a:cubicBezTo>
                      <a:pt x="208" y="11"/>
                      <a:pt x="222" y="16"/>
                      <a:pt x="222" y="18"/>
                    </a:cubicBezTo>
                    <a:cubicBezTo>
                      <a:pt x="221" y="20"/>
                      <a:pt x="204" y="18"/>
                      <a:pt x="207" y="22"/>
                    </a:cubicBezTo>
                    <a:cubicBezTo>
                      <a:pt x="211" y="26"/>
                      <a:pt x="222" y="30"/>
                      <a:pt x="228" y="35"/>
                    </a:cubicBezTo>
                    <a:cubicBezTo>
                      <a:pt x="233" y="40"/>
                      <a:pt x="223" y="37"/>
                      <a:pt x="217" y="33"/>
                    </a:cubicBezTo>
                    <a:cubicBezTo>
                      <a:pt x="211" y="29"/>
                      <a:pt x="203" y="31"/>
                      <a:pt x="199" y="26"/>
                    </a:cubicBezTo>
                    <a:cubicBezTo>
                      <a:pt x="196" y="22"/>
                      <a:pt x="181" y="19"/>
                      <a:pt x="178" y="22"/>
                    </a:cubicBezTo>
                    <a:cubicBezTo>
                      <a:pt x="174" y="25"/>
                      <a:pt x="188" y="30"/>
                      <a:pt x="188" y="33"/>
                    </a:cubicBezTo>
                    <a:cubicBezTo>
                      <a:pt x="188" y="36"/>
                      <a:pt x="178" y="32"/>
                      <a:pt x="176" y="33"/>
                    </a:cubicBezTo>
                    <a:cubicBezTo>
                      <a:pt x="175" y="35"/>
                      <a:pt x="166" y="25"/>
                      <a:pt x="162" y="25"/>
                    </a:cubicBezTo>
                    <a:cubicBezTo>
                      <a:pt x="157" y="25"/>
                      <a:pt x="161" y="30"/>
                      <a:pt x="161" y="36"/>
                    </a:cubicBezTo>
                    <a:cubicBezTo>
                      <a:pt x="161" y="41"/>
                      <a:pt x="152" y="45"/>
                      <a:pt x="154" y="41"/>
                    </a:cubicBezTo>
                    <a:cubicBezTo>
                      <a:pt x="157" y="37"/>
                      <a:pt x="155" y="26"/>
                      <a:pt x="150" y="25"/>
                    </a:cubicBezTo>
                    <a:cubicBezTo>
                      <a:pt x="145" y="23"/>
                      <a:pt x="132" y="29"/>
                      <a:pt x="125" y="28"/>
                    </a:cubicBezTo>
                    <a:cubicBezTo>
                      <a:pt x="119" y="28"/>
                      <a:pt x="110" y="30"/>
                      <a:pt x="116" y="34"/>
                    </a:cubicBezTo>
                    <a:cubicBezTo>
                      <a:pt x="121" y="37"/>
                      <a:pt x="115" y="39"/>
                      <a:pt x="110" y="35"/>
                    </a:cubicBezTo>
                    <a:cubicBezTo>
                      <a:pt x="105" y="32"/>
                      <a:pt x="89" y="35"/>
                      <a:pt x="92" y="38"/>
                    </a:cubicBezTo>
                    <a:cubicBezTo>
                      <a:pt x="96" y="40"/>
                      <a:pt x="97" y="47"/>
                      <a:pt x="95" y="50"/>
                    </a:cubicBezTo>
                    <a:cubicBezTo>
                      <a:pt x="93" y="53"/>
                      <a:pt x="86" y="47"/>
                      <a:pt x="79" y="47"/>
                    </a:cubicBezTo>
                    <a:cubicBezTo>
                      <a:pt x="73" y="48"/>
                      <a:pt x="41" y="63"/>
                      <a:pt x="43" y="67"/>
                    </a:cubicBezTo>
                    <a:cubicBezTo>
                      <a:pt x="45" y="71"/>
                      <a:pt x="58" y="68"/>
                      <a:pt x="63" y="70"/>
                    </a:cubicBezTo>
                    <a:cubicBezTo>
                      <a:pt x="67" y="73"/>
                      <a:pt x="61" y="81"/>
                      <a:pt x="56" y="85"/>
                    </a:cubicBezTo>
                    <a:cubicBezTo>
                      <a:pt x="51" y="89"/>
                      <a:pt x="31" y="85"/>
                      <a:pt x="31" y="89"/>
                    </a:cubicBezTo>
                    <a:cubicBezTo>
                      <a:pt x="30" y="94"/>
                      <a:pt x="0" y="94"/>
                      <a:pt x="0" y="101"/>
                    </a:cubicBezTo>
                    <a:cubicBezTo>
                      <a:pt x="0" y="104"/>
                      <a:pt x="2" y="107"/>
                      <a:pt x="5" y="107"/>
                    </a:cubicBezTo>
                    <a:cubicBezTo>
                      <a:pt x="9" y="108"/>
                      <a:pt x="14" y="107"/>
                      <a:pt x="18" y="111"/>
                    </a:cubicBezTo>
                    <a:cubicBezTo>
                      <a:pt x="22" y="115"/>
                      <a:pt x="33" y="116"/>
                      <a:pt x="40" y="113"/>
                    </a:cubicBezTo>
                    <a:cubicBezTo>
                      <a:pt x="47" y="110"/>
                      <a:pt x="53" y="113"/>
                      <a:pt x="53" y="118"/>
                    </a:cubicBezTo>
                    <a:cubicBezTo>
                      <a:pt x="52" y="122"/>
                      <a:pt x="36" y="116"/>
                      <a:pt x="31" y="119"/>
                    </a:cubicBezTo>
                    <a:cubicBezTo>
                      <a:pt x="26" y="122"/>
                      <a:pt x="11" y="119"/>
                      <a:pt x="11" y="123"/>
                    </a:cubicBezTo>
                    <a:cubicBezTo>
                      <a:pt x="12" y="126"/>
                      <a:pt x="20" y="125"/>
                      <a:pt x="26" y="127"/>
                    </a:cubicBezTo>
                    <a:cubicBezTo>
                      <a:pt x="32" y="128"/>
                      <a:pt x="26" y="130"/>
                      <a:pt x="26" y="133"/>
                    </a:cubicBezTo>
                    <a:cubicBezTo>
                      <a:pt x="26" y="136"/>
                      <a:pt x="29" y="135"/>
                      <a:pt x="36" y="138"/>
                    </a:cubicBezTo>
                    <a:cubicBezTo>
                      <a:pt x="42" y="141"/>
                      <a:pt x="52" y="143"/>
                      <a:pt x="49" y="140"/>
                    </a:cubicBezTo>
                    <a:cubicBezTo>
                      <a:pt x="45" y="136"/>
                      <a:pt x="55" y="137"/>
                      <a:pt x="57" y="139"/>
                    </a:cubicBezTo>
                    <a:cubicBezTo>
                      <a:pt x="58" y="141"/>
                      <a:pt x="63" y="136"/>
                      <a:pt x="67" y="137"/>
                    </a:cubicBezTo>
                    <a:cubicBezTo>
                      <a:pt x="72" y="138"/>
                      <a:pt x="74" y="133"/>
                      <a:pt x="77" y="135"/>
                    </a:cubicBezTo>
                    <a:cubicBezTo>
                      <a:pt x="81" y="137"/>
                      <a:pt x="97" y="139"/>
                      <a:pt x="103" y="142"/>
                    </a:cubicBezTo>
                    <a:cubicBezTo>
                      <a:pt x="109" y="145"/>
                      <a:pt x="117" y="146"/>
                      <a:pt x="116" y="150"/>
                    </a:cubicBezTo>
                    <a:cubicBezTo>
                      <a:pt x="115" y="155"/>
                      <a:pt x="121" y="158"/>
                      <a:pt x="127" y="161"/>
                    </a:cubicBezTo>
                    <a:cubicBezTo>
                      <a:pt x="134" y="164"/>
                      <a:pt x="135" y="170"/>
                      <a:pt x="135" y="174"/>
                    </a:cubicBezTo>
                    <a:cubicBezTo>
                      <a:pt x="134" y="178"/>
                      <a:pt x="141" y="181"/>
                      <a:pt x="140" y="183"/>
                    </a:cubicBezTo>
                    <a:cubicBezTo>
                      <a:pt x="139" y="185"/>
                      <a:pt x="140" y="187"/>
                      <a:pt x="144" y="191"/>
                    </a:cubicBezTo>
                    <a:cubicBezTo>
                      <a:pt x="149" y="195"/>
                      <a:pt x="138" y="198"/>
                      <a:pt x="140" y="201"/>
                    </a:cubicBezTo>
                    <a:cubicBezTo>
                      <a:pt x="143" y="204"/>
                      <a:pt x="136" y="211"/>
                      <a:pt x="144" y="212"/>
                    </a:cubicBezTo>
                    <a:cubicBezTo>
                      <a:pt x="152" y="213"/>
                      <a:pt x="150" y="207"/>
                      <a:pt x="156" y="207"/>
                    </a:cubicBezTo>
                    <a:cubicBezTo>
                      <a:pt x="162" y="207"/>
                      <a:pt x="156" y="212"/>
                      <a:pt x="159" y="215"/>
                    </a:cubicBezTo>
                    <a:cubicBezTo>
                      <a:pt x="162" y="218"/>
                      <a:pt x="169" y="217"/>
                      <a:pt x="174" y="222"/>
                    </a:cubicBezTo>
                    <a:cubicBezTo>
                      <a:pt x="180" y="227"/>
                      <a:pt x="177" y="230"/>
                      <a:pt x="171" y="226"/>
                    </a:cubicBezTo>
                    <a:cubicBezTo>
                      <a:pt x="166" y="221"/>
                      <a:pt x="150" y="222"/>
                      <a:pt x="150" y="224"/>
                    </a:cubicBezTo>
                    <a:cubicBezTo>
                      <a:pt x="150" y="225"/>
                      <a:pt x="167" y="235"/>
                      <a:pt x="171" y="234"/>
                    </a:cubicBezTo>
                    <a:cubicBezTo>
                      <a:pt x="175" y="232"/>
                      <a:pt x="181" y="240"/>
                      <a:pt x="178" y="242"/>
                    </a:cubicBezTo>
                    <a:cubicBezTo>
                      <a:pt x="176" y="245"/>
                      <a:pt x="177" y="250"/>
                      <a:pt x="177" y="253"/>
                    </a:cubicBezTo>
                    <a:cubicBezTo>
                      <a:pt x="176" y="256"/>
                      <a:pt x="170" y="253"/>
                      <a:pt x="167" y="254"/>
                    </a:cubicBezTo>
                    <a:cubicBezTo>
                      <a:pt x="163" y="254"/>
                      <a:pt x="160" y="255"/>
                      <a:pt x="160" y="260"/>
                    </a:cubicBezTo>
                    <a:cubicBezTo>
                      <a:pt x="160" y="264"/>
                      <a:pt x="154" y="266"/>
                      <a:pt x="154" y="271"/>
                    </a:cubicBezTo>
                    <a:cubicBezTo>
                      <a:pt x="153" y="276"/>
                      <a:pt x="158" y="276"/>
                      <a:pt x="161" y="278"/>
                    </a:cubicBezTo>
                    <a:cubicBezTo>
                      <a:pt x="164" y="280"/>
                      <a:pt x="156" y="282"/>
                      <a:pt x="155" y="285"/>
                    </a:cubicBezTo>
                    <a:cubicBezTo>
                      <a:pt x="155" y="289"/>
                      <a:pt x="163" y="295"/>
                      <a:pt x="166" y="297"/>
                    </a:cubicBezTo>
                    <a:cubicBezTo>
                      <a:pt x="169" y="299"/>
                      <a:pt x="167" y="307"/>
                      <a:pt x="168" y="311"/>
                    </a:cubicBezTo>
                    <a:cubicBezTo>
                      <a:pt x="169" y="315"/>
                      <a:pt x="173" y="310"/>
                      <a:pt x="173" y="315"/>
                    </a:cubicBezTo>
                    <a:cubicBezTo>
                      <a:pt x="172" y="320"/>
                      <a:pt x="176" y="320"/>
                      <a:pt x="177" y="323"/>
                    </a:cubicBezTo>
                    <a:cubicBezTo>
                      <a:pt x="177" y="326"/>
                      <a:pt x="184" y="326"/>
                      <a:pt x="183" y="330"/>
                    </a:cubicBezTo>
                    <a:cubicBezTo>
                      <a:pt x="181" y="334"/>
                      <a:pt x="185" y="338"/>
                      <a:pt x="187" y="340"/>
                    </a:cubicBezTo>
                    <a:cubicBezTo>
                      <a:pt x="188" y="342"/>
                      <a:pt x="194" y="346"/>
                      <a:pt x="196" y="349"/>
                    </a:cubicBezTo>
                    <a:cubicBezTo>
                      <a:pt x="197" y="352"/>
                      <a:pt x="200" y="357"/>
                      <a:pt x="205" y="355"/>
                    </a:cubicBezTo>
                    <a:cubicBezTo>
                      <a:pt x="209" y="354"/>
                      <a:pt x="209" y="358"/>
                      <a:pt x="213" y="358"/>
                    </a:cubicBezTo>
                    <a:cubicBezTo>
                      <a:pt x="216" y="357"/>
                      <a:pt x="221" y="359"/>
                      <a:pt x="222" y="362"/>
                    </a:cubicBezTo>
                    <a:cubicBezTo>
                      <a:pt x="223" y="364"/>
                      <a:pt x="233" y="367"/>
                      <a:pt x="236" y="367"/>
                    </a:cubicBezTo>
                    <a:cubicBezTo>
                      <a:pt x="239" y="368"/>
                      <a:pt x="239" y="362"/>
                      <a:pt x="242" y="361"/>
                    </a:cubicBezTo>
                    <a:cubicBezTo>
                      <a:pt x="245" y="360"/>
                      <a:pt x="244" y="349"/>
                      <a:pt x="246" y="348"/>
                    </a:cubicBezTo>
                    <a:cubicBezTo>
                      <a:pt x="248" y="348"/>
                      <a:pt x="248" y="337"/>
                      <a:pt x="245" y="336"/>
                    </a:cubicBezTo>
                    <a:cubicBezTo>
                      <a:pt x="243" y="335"/>
                      <a:pt x="244" y="331"/>
                      <a:pt x="249" y="332"/>
                    </a:cubicBezTo>
                    <a:cubicBezTo>
                      <a:pt x="255" y="333"/>
                      <a:pt x="253" y="327"/>
                      <a:pt x="256" y="326"/>
                    </a:cubicBezTo>
                    <a:cubicBezTo>
                      <a:pt x="258" y="326"/>
                      <a:pt x="257" y="321"/>
                      <a:pt x="259" y="320"/>
                    </a:cubicBezTo>
                    <a:cubicBezTo>
                      <a:pt x="261" y="320"/>
                      <a:pt x="261" y="316"/>
                      <a:pt x="259" y="314"/>
                    </a:cubicBezTo>
                    <a:cubicBezTo>
                      <a:pt x="258" y="313"/>
                      <a:pt x="259" y="311"/>
                      <a:pt x="262" y="311"/>
                    </a:cubicBezTo>
                    <a:cubicBezTo>
                      <a:pt x="265" y="310"/>
                      <a:pt x="264" y="306"/>
                      <a:pt x="261" y="305"/>
                    </a:cubicBezTo>
                    <a:cubicBezTo>
                      <a:pt x="257" y="303"/>
                      <a:pt x="258" y="299"/>
                      <a:pt x="262" y="302"/>
                    </a:cubicBezTo>
                    <a:cubicBezTo>
                      <a:pt x="266" y="304"/>
                      <a:pt x="268" y="302"/>
                      <a:pt x="266" y="299"/>
                    </a:cubicBezTo>
                    <a:cubicBezTo>
                      <a:pt x="264" y="297"/>
                      <a:pt x="269" y="295"/>
                      <a:pt x="274" y="295"/>
                    </a:cubicBezTo>
                    <a:cubicBezTo>
                      <a:pt x="279" y="294"/>
                      <a:pt x="281" y="292"/>
                      <a:pt x="281" y="288"/>
                    </a:cubicBezTo>
                    <a:cubicBezTo>
                      <a:pt x="280" y="284"/>
                      <a:pt x="286" y="284"/>
                      <a:pt x="285" y="288"/>
                    </a:cubicBezTo>
                    <a:cubicBezTo>
                      <a:pt x="283" y="291"/>
                      <a:pt x="284" y="294"/>
                      <a:pt x="286" y="292"/>
                    </a:cubicBezTo>
                    <a:cubicBezTo>
                      <a:pt x="289" y="289"/>
                      <a:pt x="293" y="291"/>
                      <a:pt x="301" y="289"/>
                    </a:cubicBezTo>
                    <a:cubicBezTo>
                      <a:pt x="309" y="286"/>
                      <a:pt x="317" y="280"/>
                      <a:pt x="319" y="273"/>
                    </a:cubicBezTo>
                    <a:cubicBezTo>
                      <a:pt x="321" y="267"/>
                      <a:pt x="330" y="268"/>
                      <a:pt x="329" y="263"/>
                    </a:cubicBezTo>
                    <a:cubicBezTo>
                      <a:pt x="328" y="259"/>
                      <a:pt x="331" y="257"/>
                      <a:pt x="337" y="260"/>
                    </a:cubicBezTo>
                    <a:cubicBezTo>
                      <a:pt x="343" y="263"/>
                      <a:pt x="338" y="258"/>
                      <a:pt x="344" y="258"/>
                    </a:cubicBezTo>
                    <a:cubicBezTo>
                      <a:pt x="351" y="258"/>
                      <a:pt x="350" y="256"/>
                      <a:pt x="356" y="256"/>
                    </a:cubicBezTo>
                    <a:cubicBezTo>
                      <a:pt x="363" y="255"/>
                      <a:pt x="379" y="253"/>
                      <a:pt x="385" y="248"/>
                    </a:cubicBezTo>
                    <a:cubicBezTo>
                      <a:pt x="391" y="243"/>
                      <a:pt x="403" y="239"/>
                      <a:pt x="408" y="236"/>
                    </a:cubicBezTo>
                    <a:cubicBezTo>
                      <a:pt x="413" y="233"/>
                      <a:pt x="414" y="230"/>
                      <a:pt x="411" y="232"/>
                    </a:cubicBezTo>
                    <a:cubicBezTo>
                      <a:pt x="408" y="234"/>
                      <a:pt x="402" y="234"/>
                      <a:pt x="397" y="233"/>
                    </a:cubicBezTo>
                    <a:cubicBezTo>
                      <a:pt x="392" y="231"/>
                      <a:pt x="384" y="227"/>
                      <a:pt x="379" y="230"/>
                    </a:cubicBezTo>
                    <a:cubicBezTo>
                      <a:pt x="373" y="234"/>
                      <a:pt x="377" y="226"/>
                      <a:pt x="381" y="225"/>
                    </a:cubicBezTo>
                    <a:cubicBezTo>
                      <a:pt x="386" y="225"/>
                      <a:pt x="384" y="222"/>
                      <a:pt x="383" y="218"/>
                    </a:cubicBezTo>
                    <a:cubicBezTo>
                      <a:pt x="382" y="213"/>
                      <a:pt x="390" y="216"/>
                      <a:pt x="394" y="221"/>
                    </a:cubicBezTo>
                    <a:cubicBezTo>
                      <a:pt x="398" y="227"/>
                      <a:pt x="405" y="229"/>
                      <a:pt x="412" y="227"/>
                    </a:cubicBezTo>
                    <a:cubicBezTo>
                      <a:pt x="418" y="226"/>
                      <a:pt x="412" y="220"/>
                      <a:pt x="415" y="217"/>
                    </a:cubicBezTo>
                    <a:cubicBezTo>
                      <a:pt x="417" y="213"/>
                      <a:pt x="395" y="202"/>
                      <a:pt x="394" y="198"/>
                    </a:cubicBezTo>
                    <a:cubicBezTo>
                      <a:pt x="393" y="194"/>
                      <a:pt x="399" y="197"/>
                      <a:pt x="406" y="200"/>
                    </a:cubicBezTo>
                    <a:cubicBezTo>
                      <a:pt x="412" y="202"/>
                      <a:pt x="413" y="195"/>
                      <a:pt x="413" y="191"/>
                    </a:cubicBezTo>
                    <a:cubicBezTo>
                      <a:pt x="413" y="188"/>
                      <a:pt x="400" y="188"/>
                      <a:pt x="394" y="191"/>
                    </a:cubicBezTo>
                    <a:cubicBezTo>
                      <a:pt x="388" y="194"/>
                      <a:pt x="382" y="187"/>
                      <a:pt x="390" y="186"/>
                    </a:cubicBezTo>
                    <a:cubicBezTo>
                      <a:pt x="398" y="185"/>
                      <a:pt x="391" y="182"/>
                      <a:pt x="393" y="179"/>
                    </a:cubicBezTo>
                    <a:cubicBezTo>
                      <a:pt x="396" y="177"/>
                      <a:pt x="406" y="186"/>
                      <a:pt x="411" y="184"/>
                    </a:cubicBezTo>
                    <a:cubicBezTo>
                      <a:pt x="417" y="183"/>
                      <a:pt x="420" y="185"/>
                      <a:pt x="425" y="181"/>
                    </a:cubicBezTo>
                    <a:cubicBezTo>
                      <a:pt x="429" y="177"/>
                      <a:pt x="417" y="174"/>
                      <a:pt x="414" y="171"/>
                    </a:cubicBezTo>
                    <a:cubicBezTo>
                      <a:pt x="412" y="168"/>
                      <a:pt x="427" y="169"/>
                      <a:pt x="432" y="169"/>
                    </a:cubicBezTo>
                    <a:cubicBezTo>
                      <a:pt x="437" y="170"/>
                      <a:pt x="438" y="162"/>
                      <a:pt x="434" y="164"/>
                    </a:cubicBezTo>
                    <a:cubicBezTo>
                      <a:pt x="430" y="165"/>
                      <a:pt x="417" y="159"/>
                      <a:pt x="420" y="155"/>
                    </a:cubicBezTo>
                    <a:cubicBezTo>
                      <a:pt x="422" y="151"/>
                      <a:pt x="428" y="156"/>
                      <a:pt x="434" y="152"/>
                    </a:cubicBezTo>
                    <a:cubicBezTo>
                      <a:pt x="440" y="149"/>
                      <a:pt x="434" y="138"/>
                      <a:pt x="430" y="138"/>
                    </a:cubicBezTo>
                    <a:cubicBezTo>
                      <a:pt x="426" y="138"/>
                      <a:pt x="416" y="136"/>
                      <a:pt x="416" y="134"/>
                    </a:cubicBezTo>
                    <a:cubicBezTo>
                      <a:pt x="416" y="132"/>
                      <a:pt x="407" y="130"/>
                      <a:pt x="410" y="128"/>
                    </a:cubicBezTo>
                    <a:cubicBezTo>
                      <a:pt x="412" y="126"/>
                      <a:pt x="415" y="131"/>
                      <a:pt x="421" y="127"/>
                    </a:cubicBezTo>
                    <a:cubicBezTo>
                      <a:pt x="426" y="123"/>
                      <a:pt x="437" y="128"/>
                      <a:pt x="442" y="127"/>
                    </a:cubicBezTo>
                    <a:cubicBezTo>
                      <a:pt x="447" y="126"/>
                      <a:pt x="440" y="116"/>
                      <a:pt x="437" y="118"/>
                    </a:cubicBezTo>
                    <a:cubicBezTo>
                      <a:pt x="435" y="120"/>
                      <a:pt x="425" y="120"/>
                      <a:pt x="424" y="115"/>
                    </a:cubicBezTo>
                    <a:cubicBezTo>
                      <a:pt x="423" y="110"/>
                      <a:pt x="433" y="115"/>
                      <a:pt x="435" y="113"/>
                    </a:cubicBezTo>
                    <a:cubicBezTo>
                      <a:pt x="437" y="110"/>
                      <a:pt x="421" y="104"/>
                      <a:pt x="419" y="109"/>
                    </a:cubicBezTo>
                    <a:cubicBezTo>
                      <a:pt x="417" y="114"/>
                      <a:pt x="408" y="113"/>
                      <a:pt x="412" y="110"/>
                    </a:cubicBezTo>
                    <a:cubicBezTo>
                      <a:pt x="417" y="107"/>
                      <a:pt x="418" y="99"/>
                      <a:pt x="417" y="95"/>
                    </a:cubicBezTo>
                    <a:cubicBezTo>
                      <a:pt x="417" y="91"/>
                      <a:pt x="434" y="90"/>
                      <a:pt x="432" y="84"/>
                    </a:cubicBezTo>
                    <a:cubicBezTo>
                      <a:pt x="430" y="77"/>
                      <a:pt x="440" y="76"/>
                      <a:pt x="445" y="76"/>
                    </a:cubicBezTo>
                    <a:cubicBezTo>
                      <a:pt x="451" y="76"/>
                      <a:pt x="445" y="69"/>
                      <a:pt x="440" y="69"/>
                    </a:cubicBezTo>
                    <a:cubicBezTo>
                      <a:pt x="434" y="70"/>
                      <a:pt x="429" y="76"/>
                      <a:pt x="426" y="74"/>
                    </a:cubicBezTo>
                    <a:cubicBezTo>
                      <a:pt x="424" y="71"/>
                      <a:pt x="432" y="67"/>
                      <a:pt x="437" y="67"/>
                    </a:cubicBezTo>
                    <a:cubicBezTo>
                      <a:pt x="442" y="67"/>
                      <a:pt x="453" y="66"/>
                      <a:pt x="457" y="64"/>
                    </a:cubicBezTo>
                    <a:cubicBezTo>
                      <a:pt x="461" y="62"/>
                      <a:pt x="450" y="60"/>
                      <a:pt x="443" y="60"/>
                    </a:cubicBezTo>
                    <a:cubicBezTo>
                      <a:pt x="435" y="61"/>
                      <a:pt x="435" y="58"/>
                      <a:pt x="446" y="58"/>
                    </a:cubicBezTo>
                    <a:cubicBezTo>
                      <a:pt x="458" y="58"/>
                      <a:pt x="456" y="55"/>
                      <a:pt x="464" y="54"/>
                    </a:cubicBezTo>
                    <a:cubicBezTo>
                      <a:pt x="472" y="53"/>
                      <a:pt x="470" y="50"/>
                      <a:pt x="475" y="50"/>
                    </a:cubicBezTo>
                    <a:cubicBezTo>
                      <a:pt x="480" y="50"/>
                      <a:pt x="493" y="44"/>
                      <a:pt x="493" y="41"/>
                    </a:cubicBezTo>
                    <a:cubicBezTo>
                      <a:pt x="493" y="39"/>
                      <a:pt x="474" y="34"/>
                      <a:pt x="465" y="34"/>
                    </a:cubicBezTo>
                    <a:close/>
                    <a:moveTo>
                      <a:pt x="169" y="241"/>
                    </a:moveTo>
                    <a:cubicBezTo>
                      <a:pt x="169" y="237"/>
                      <a:pt x="165" y="239"/>
                      <a:pt x="162" y="235"/>
                    </a:cubicBezTo>
                    <a:cubicBezTo>
                      <a:pt x="160" y="230"/>
                      <a:pt x="148" y="228"/>
                      <a:pt x="147" y="232"/>
                    </a:cubicBezTo>
                    <a:cubicBezTo>
                      <a:pt x="146" y="233"/>
                      <a:pt x="142" y="235"/>
                      <a:pt x="145" y="239"/>
                    </a:cubicBezTo>
                    <a:cubicBezTo>
                      <a:pt x="149" y="242"/>
                      <a:pt x="151" y="241"/>
                      <a:pt x="154" y="244"/>
                    </a:cubicBezTo>
                    <a:cubicBezTo>
                      <a:pt x="158" y="247"/>
                      <a:pt x="169" y="245"/>
                      <a:pt x="169" y="2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29" name="Freeform 127">
                <a:extLst>
                  <a:ext uri="{FF2B5EF4-FFF2-40B4-BE49-F238E27FC236}">
                    <a16:creationId xmlns:a16="http://schemas.microsoft.com/office/drawing/2014/main" id="{7F1FC9B7-0096-47E5-A400-B2BBDD7BE3FE}"/>
                  </a:ext>
                </a:extLst>
              </p:cNvPr>
              <p:cNvSpPr>
                <a:spLocks/>
              </p:cNvSpPr>
              <p:nvPr/>
            </p:nvSpPr>
            <p:spPr bwMode="auto">
              <a:xfrm>
                <a:off x="1785409" y="2456146"/>
                <a:ext cx="718958" cy="495617"/>
              </a:xfrm>
              <a:custGeom>
                <a:avLst/>
                <a:gdLst>
                  <a:gd name="T0" fmla="*/ 285 w 312"/>
                  <a:gd name="T1" fmla="*/ 178 h 215"/>
                  <a:gd name="T2" fmla="*/ 249 w 312"/>
                  <a:gd name="T3" fmla="*/ 163 h 215"/>
                  <a:gd name="T4" fmla="*/ 230 w 312"/>
                  <a:gd name="T5" fmla="*/ 147 h 215"/>
                  <a:gd name="T6" fmla="*/ 218 w 312"/>
                  <a:gd name="T7" fmla="*/ 25 h 215"/>
                  <a:gd name="T8" fmla="*/ 182 w 312"/>
                  <a:gd name="T9" fmla="*/ 20 h 215"/>
                  <a:gd name="T10" fmla="*/ 132 w 312"/>
                  <a:gd name="T11" fmla="*/ 14 h 215"/>
                  <a:gd name="T12" fmla="*/ 110 w 312"/>
                  <a:gd name="T13" fmla="*/ 8 h 215"/>
                  <a:gd name="T14" fmla="*/ 96 w 312"/>
                  <a:gd name="T15" fmla="*/ 7 h 215"/>
                  <a:gd name="T16" fmla="*/ 85 w 312"/>
                  <a:gd name="T17" fmla="*/ 6 h 215"/>
                  <a:gd name="T18" fmla="*/ 66 w 312"/>
                  <a:gd name="T19" fmla="*/ 15 h 215"/>
                  <a:gd name="T20" fmla="*/ 39 w 312"/>
                  <a:gd name="T21" fmla="*/ 24 h 215"/>
                  <a:gd name="T22" fmla="*/ 13 w 312"/>
                  <a:gd name="T23" fmla="*/ 42 h 215"/>
                  <a:gd name="T24" fmla="*/ 49 w 312"/>
                  <a:gd name="T25" fmla="*/ 62 h 215"/>
                  <a:gd name="T26" fmla="*/ 50 w 312"/>
                  <a:gd name="T27" fmla="*/ 73 h 215"/>
                  <a:gd name="T28" fmla="*/ 33 w 312"/>
                  <a:gd name="T29" fmla="*/ 69 h 215"/>
                  <a:gd name="T30" fmla="*/ 12 w 312"/>
                  <a:gd name="T31" fmla="*/ 75 h 215"/>
                  <a:gd name="T32" fmla="*/ 11 w 312"/>
                  <a:gd name="T33" fmla="*/ 90 h 215"/>
                  <a:gd name="T34" fmla="*/ 42 w 312"/>
                  <a:gd name="T35" fmla="*/ 97 h 215"/>
                  <a:gd name="T36" fmla="*/ 55 w 312"/>
                  <a:gd name="T37" fmla="*/ 108 h 215"/>
                  <a:gd name="T38" fmla="*/ 30 w 312"/>
                  <a:gd name="T39" fmla="*/ 112 h 215"/>
                  <a:gd name="T40" fmla="*/ 15 w 312"/>
                  <a:gd name="T41" fmla="*/ 134 h 215"/>
                  <a:gd name="T42" fmla="*/ 32 w 312"/>
                  <a:gd name="T43" fmla="*/ 156 h 215"/>
                  <a:gd name="T44" fmla="*/ 49 w 312"/>
                  <a:gd name="T45" fmla="*/ 160 h 215"/>
                  <a:gd name="T46" fmla="*/ 68 w 312"/>
                  <a:gd name="T47" fmla="*/ 168 h 215"/>
                  <a:gd name="T48" fmla="*/ 85 w 312"/>
                  <a:gd name="T49" fmla="*/ 166 h 215"/>
                  <a:gd name="T50" fmla="*/ 73 w 312"/>
                  <a:gd name="T51" fmla="*/ 191 h 215"/>
                  <a:gd name="T52" fmla="*/ 41 w 312"/>
                  <a:gd name="T53" fmla="*/ 212 h 215"/>
                  <a:gd name="T54" fmla="*/ 60 w 312"/>
                  <a:gd name="T55" fmla="*/ 204 h 215"/>
                  <a:gd name="T56" fmla="*/ 78 w 312"/>
                  <a:gd name="T57" fmla="*/ 196 h 215"/>
                  <a:gd name="T58" fmla="*/ 104 w 312"/>
                  <a:gd name="T59" fmla="*/ 178 h 215"/>
                  <a:gd name="T60" fmla="*/ 117 w 312"/>
                  <a:gd name="T61" fmla="*/ 166 h 215"/>
                  <a:gd name="T62" fmla="*/ 123 w 312"/>
                  <a:gd name="T63" fmla="*/ 152 h 215"/>
                  <a:gd name="T64" fmla="*/ 139 w 312"/>
                  <a:gd name="T65" fmla="*/ 136 h 215"/>
                  <a:gd name="T66" fmla="*/ 136 w 312"/>
                  <a:gd name="T67" fmla="*/ 143 h 215"/>
                  <a:gd name="T68" fmla="*/ 130 w 312"/>
                  <a:gd name="T69" fmla="*/ 160 h 215"/>
                  <a:gd name="T70" fmla="*/ 161 w 312"/>
                  <a:gd name="T71" fmla="*/ 153 h 215"/>
                  <a:gd name="T72" fmla="*/ 160 w 312"/>
                  <a:gd name="T73" fmla="*/ 140 h 215"/>
                  <a:gd name="T74" fmla="*/ 177 w 312"/>
                  <a:gd name="T75" fmla="*/ 143 h 215"/>
                  <a:gd name="T76" fmla="*/ 181 w 312"/>
                  <a:gd name="T77" fmla="*/ 148 h 215"/>
                  <a:gd name="T78" fmla="*/ 196 w 312"/>
                  <a:gd name="T79" fmla="*/ 151 h 215"/>
                  <a:gd name="T80" fmla="*/ 231 w 312"/>
                  <a:gd name="T81" fmla="*/ 153 h 215"/>
                  <a:gd name="T82" fmla="*/ 243 w 312"/>
                  <a:gd name="T83" fmla="*/ 165 h 215"/>
                  <a:gd name="T84" fmla="*/ 263 w 312"/>
                  <a:gd name="T85" fmla="*/ 172 h 215"/>
                  <a:gd name="T86" fmla="*/ 268 w 312"/>
                  <a:gd name="T87" fmla="*/ 177 h 215"/>
                  <a:gd name="T88" fmla="*/ 263 w 312"/>
                  <a:gd name="T89" fmla="*/ 185 h 215"/>
                  <a:gd name="T90" fmla="*/ 268 w 312"/>
                  <a:gd name="T91" fmla="*/ 186 h 215"/>
                  <a:gd name="T92" fmla="*/ 275 w 312"/>
                  <a:gd name="T93" fmla="*/ 184 h 215"/>
                  <a:gd name="T94" fmla="*/ 277 w 312"/>
                  <a:gd name="T95" fmla="*/ 187 h 215"/>
                  <a:gd name="T96" fmla="*/ 277 w 312"/>
                  <a:gd name="T97" fmla="*/ 195 h 215"/>
                  <a:gd name="T98" fmla="*/ 286 w 312"/>
                  <a:gd name="T99" fmla="*/ 195 h 215"/>
                  <a:gd name="T100" fmla="*/ 288 w 312"/>
                  <a:gd name="T101" fmla="*/ 203 h 215"/>
                  <a:gd name="T102" fmla="*/ 282 w 312"/>
                  <a:gd name="T103" fmla="*/ 214 h 215"/>
                  <a:gd name="T104" fmla="*/ 291 w 312"/>
                  <a:gd name="T105" fmla="*/ 208 h 215"/>
                  <a:gd name="T106" fmla="*/ 300 w 312"/>
                  <a:gd name="T107" fmla="*/ 213 h 215"/>
                  <a:gd name="T108" fmla="*/ 309 w 312"/>
                  <a:gd name="T109" fmla="*/ 2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15">
                    <a:moveTo>
                      <a:pt x="307" y="203"/>
                    </a:moveTo>
                    <a:cubicBezTo>
                      <a:pt x="308" y="200"/>
                      <a:pt x="308" y="198"/>
                      <a:pt x="299" y="195"/>
                    </a:cubicBezTo>
                    <a:cubicBezTo>
                      <a:pt x="290" y="191"/>
                      <a:pt x="291" y="189"/>
                      <a:pt x="285" y="178"/>
                    </a:cubicBezTo>
                    <a:cubicBezTo>
                      <a:pt x="279" y="167"/>
                      <a:pt x="268" y="162"/>
                      <a:pt x="268" y="158"/>
                    </a:cubicBezTo>
                    <a:cubicBezTo>
                      <a:pt x="268" y="154"/>
                      <a:pt x="257" y="155"/>
                      <a:pt x="257" y="158"/>
                    </a:cubicBezTo>
                    <a:cubicBezTo>
                      <a:pt x="257" y="161"/>
                      <a:pt x="252" y="162"/>
                      <a:pt x="249" y="163"/>
                    </a:cubicBezTo>
                    <a:cubicBezTo>
                      <a:pt x="247" y="165"/>
                      <a:pt x="246" y="162"/>
                      <a:pt x="243" y="159"/>
                    </a:cubicBezTo>
                    <a:cubicBezTo>
                      <a:pt x="241" y="156"/>
                      <a:pt x="235" y="153"/>
                      <a:pt x="235" y="151"/>
                    </a:cubicBezTo>
                    <a:cubicBezTo>
                      <a:pt x="235" y="149"/>
                      <a:pt x="234" y="145"/>
                      <a:pt x="230" y="147"/>
                    </a:cubicBezTo>
                    <a:cubicBezTo>
                      <a:pt x="226" y="149"/>
                      <a:pt x="224" y="147"/>
                      <a:pt x="222" y="149"/>
                    </a:cubicBezTo>
                    <a:cubicBezTo>
                      <a:pt x="221" y="150"/>
                      <a:pt x="218" y="148"/>
                      <a:pt x="218" y="148"/>
                    </a:cubicBezTo>
                    <a:cubicBezTo>
                      <a:pt x="218" y="25"/>
                      <a:pt x="218" y="25"/>
                      <a:pt x="218" y="25"/>
                    </a:cubicBezTo>
                    <a:cubicBezTo>
                      <a:pt x="217" y="24"/>
                      <a:pt x="215" y="24"/>
                      <a:pt x="214" y="24"/>
                    </a:cubicBezTo>
                    <a:cubicBezTo>
                      <a:pt x="209" y="22"/>
                      <a:pt x="202" y="18"/>
                      <a:pt x="197" y="19"/>
                    </a:cubicBezTo>
                    <a:cubicBezTo>
                      <a:pt x="193" y="20"/>
                      <a:pt x="185" y="21"/>
                      <a:pt x="182" y="20"/>
                    </a:cubicBezTo>
                    <a:cubicBezTo>
                      <a:pt x="179" y="18"/>
                      <a:pt x="175" y="17"/>
                      <a:pt x="170" y="18"/>
                    </a:cubicBezTo>
                    <a:cubicBezTo>
                      <a:pt x="164" y="19"/>
                      <a:pt x="160" y="15"/>
                      <a:pt x="152" y="13"/>
                    </a:cubicBezTo>
                    <a:cubicBezTo>
                      <a:pt x="145" y="11"/>
                      <a:pt x="134" y="13"/>
                      <a:pt x="132" y="14"/>
                    </a:cubicBezTo>
                    <a:cubicBezTo>
                      <a:pt x="129" y="15"/>
                      <a:pt x="130" y="12"/>
                      <a:pt x="127" y="12"/>
                    </a:cubicBezTo>
                    <a:cubicBezTo>
                      <a:pt x="124" y="12"/>
                      <a:pt x="126" y="11"/>
                      <a:pt x="124" y="8"/>
                    </a:cubicBezTo>
                    <a:cubicBezTo>
                      <a:pt x="123" y="5"/>
                      <a:pt x="114" y="8"/>
                      <a:pt x="110" y="8"/>
                    </a:cubicBezTo>
                    <a:cubicBezTo>
                      <a:pt x="107" y="8"/>
                      <a:pt x="106" y="6"/>
                      <a:pt x="106" y="5"/>
                    </a:cubicBezTo>
                    <a:cubicBezTo>
                      <a:pt x="107" y="3"/>
                      <a:pt x="104" y="4"/>
                      <a:pt x="102" y="6"/>
                    </a:cubicBezTo>
                    <a:cubicBezTo>
                      <a:pt x="101" y="8"/>
                      <a:pt x="98" y="8"/>
                      <a:pt x="96" y="7"/>
                    </a:cubicBezTo>
                    <a:cubicBezTo>
                      <a:pt x="95" y="6"/>
                      <a:pt x="99" y="5"/>
                      <a:pt x="99" y="3"/>
                    </a:cubicBezTo>
                    <a:cubicBezTo>
                      <a:pt x="100" y="2"/>
                      <a:pt x="95" y="1"/>
                      <a:pt x="93" y="0"/>
                    </a:cubicBezTo>
                    <a:cubicBezTo>
                      <a:pt x="91" y="0"/>
                      <a:pt x="88" y="2"/>
                      <a:pt x="85" y="6"/>
                    </a:cubicBezTo>
                    <a:cubicBezTo>
                      <a:pt x="81" y="9"/>
                      <a:pt x="75" y="9"/>
                      <a:pt x="72" y="8"/>
                    </a:cubicBezTo>
                    <a:cubicBezTo>
                      <a:pt x="68" y="8"/>
                      <a:pt x="64" y="9"/>
                      <a:pt x="64" y="11"/>
                    </a:cubicBezTo>
                    <a:cubicBezTo>
                      <a:pt x="65" y="13"/>
                      <a:pt x="69" y="12"/>
                      <a:pt x="66" y="15"/>
                    </a:cubicBezTo>
                    <a:cubicBezTo>
                      <a:pt x="64" y="17"/>
                      <a:pt x="63" y="11"/>
                      <a:pt x="60" y="14"/>
                    </a:cubicBezTo>
                    <a:cubicBezTo>
                      <a:pt x="58" y="17"/>
                      <a:pt x="50" y="17"/>
                      <a:pt x="48" y="16"/>
                    </a:cubicBezTo>
                    <a:cubicBezTo>
                      <a:pt x="47" y="16"/>
                      <a:pt x="41" y="22"/>
                      <a:pt x="39" y="24"/>
                    </a:cubicBezTo>
                    <a:cubicBezTo>
                      <a:pt x="37" y="26"/>
                      <a:pt x="40" y="28"/>
                      <a:pt x="36" y="33"/>
                    </a:cubicBezTo>
                    <a:cubicBezTo>
                      <a:pt x="31" y="38"/>
                      <a:pt x="18" y="37"/>
                      <a:pt x="15" y="37"/>
                    </a:cubicBezTo>
                    <a:cubicBezTo>
                      <a:pt x="13" y="37"/>
                      <a:pt x="15" y="40"/>
                      <a:pt x="13" y="42"/>
                    </a:cubicBezTo>
                    <a:cubicBezTo>
                      <a:pt x="12" y="44"/>
                      <a:pt x="15" y="46"/>
                      <a:pt x="22" y="47"/>
                    </a:cubicBezTo>
                    <a:cubicBezTo>
                      <a:pt x="29" y="49"/>
                      <a:pt x="34" y="59"/>
                      <a:pt x="35" y="61"/>
                    </a:cubicBezTo>
                    <a:cubicBezTo>
                      <a:pt x="36" y="64"/>
                      <a:pt x="45" y="61"/>
                      <a:pt x="49" y="62"/>
                    </a:cubicBezTo>
                    <a:cubicBezTo>
                      <a:pt x="52" y="62"/>
                      <a:pt x="48" y="67"/>
                      <a:pt x="52" y="69"/>
                    </a:cubicBezTo>
                    <a:cubicBezTo>
                      <a:pt x="55" y="70"/>
                      <a:pt x="59" y="68"/>
                      <a:pt x="60" y="70"/>
                    </a:cubicBezTo>
                    <a:cubicBezTo>
                      <a:pt x="61" y="73"/>
                      <a:pt x="54" y="70"/>
                      <a:pt x="50" y="73"/>
                    </a:cubicBezTo>
                    <a:cubicBezTo>
                      <a:pt x="47" y="76"/>
                      <a:pt x="45" y="77"/>
                      <a:pt x="44" y="75"/>
                    </a:cubicBezTo>
                    <a:cubicBezTo>
                      <a:pt x="42" y="73"/>
                      <a:pt x="36" y="74"/>
                      <a:pt x="33" y="75"/>
                    </a:cubicBezTo>
                    <a:cubicBezTo>
                      <a:pt x="30" y="75"/>
                      <a:pt x="33" y="71"/>
                      <a:pt x="33" y="69"/>
                    </a:cubicBezTo>
                    <a:cubicBezTo>
                      <a:pt x="34" y="67"/>
                      <a:pt x="29" y="66"/>
                      <a:pt x="23" y="70"/>
                    </a:cubicBezTo>
                    <a:cubicBezTo>
                      <a:pt x="17" y="73"/>
                      <a:pt x="20" y="72"/>
                      <a:pt x="19" y="74"/>
                    </a:cubicBezTo>
                    <a:cubicBezTo>
                      <a:pt x="18" y="77"/>
                      <a:pt x="16" y="73"/>
                      <a:pt x="12" y="75"/>
                    </a:cubicBezTo>
                    <a:cubicBezTo>
                      <a:pt x="8" y="77"/>
                      <a:pt x="2" y="79"/>
                      <a:pt x="1" y="81"/>
                    </a:cubicBezTo>
                    <a:cubicBezTo>
                      <a:pt x="0" y="84"/>
                      <a:pt x="9" y="85"/>
                      <a:pt x="13" y="86"/>
                    </a:cubicBezTo>
                    <a:cubicBezTo>
                      <a:pt x="16" y="87"/>
                      <a:pt x="8" y="89"/>
                      <a:pt x="11" y="90"/>
                    </a:cubicBezTo>
                    <a:cubicBezTo>
                      <a:pt x="14" y="91"/>
                      <a:pt x="13" y="93"/>
                      <a:pt x="17" y="96"/>
                    </a:cubicBezTo>
                    <a:cubicBezTo>
                      <a:pt x="22" y="98"/>
                      <a:pt x="32" y="96"/>
                      <a:pt x="34" y="96"/>
                    </a:cubicBezTo>
                    <a:cubicBezTo>
                      <a:pt x="37" y="96"/>
                      <a:pt x="40" y="99"/>
                      <a:pt x="42" y="97"/>
                    </a:cubicBezTo>
                    <a:cubicBezTo>
                      <a:pt x="44" y="94"/>
                      <a:pt x="52" y="88"/>
                      <a:pt x="56" y="92"/>
                    </a:cubicBezTo>
                    <a:cubicBezTo>
                      <a:pt x="60" y="95"/>
                      <a:pt x="52" y="95"/>
                      <a:pt x="54" y="97"/>
                    </a:cubicBezTo>
                    <a:cubicBezTo>
                      <a:pt x="56" y="100"/>
                      <a:pt x="58" y="105"/>
                      <a:pt x="55" y="108"/>
                    </a:cubicBezTo>
                    <a:cubicBezTo>
                      <a:pt x="51" y="111"/>
                      <a:pt x="47" y="109"/>
                      <a:pt x="45" y="109"/>
                    </a:cubicBezTo>
                    <a:cubicBezTo>
                      <a:pt x="43" y="108"/>
                      <a:pt x="44" y="113"/>
                      <a:pt x="40" y="115"/>
                    </a:cubicBezTo>
                    <a:cubicBezTo>
                      <a:pt x="37" y="118"/>
                      <a:pt x="35" y="112"/>
                      <a:pt x="30" y="112"/>
                    </a:cubicBezTo>
                    <a:cubicBezTo>
                      <a:pt x="26" y="112"/>
                      <a:pt x="27" y="118"/>
                      <a:pt x="27" y="121"/>
                    </a:cubicBezTo>
                    <a:cubicBezTo>
                      <a:pt x="27" y="123"/>
                      <a:pt x="21" y="120"/>
                      <a:pt x="19" y="126"/>
                    </a:cubicBezTo>
                    <a:cubicBezTo>
                      <a:pt x="17" y="133"/>
                      <a:pt x="11" y="127"/>
                      <a:pt x="15" y="134"/>
                    </a:cubicBezTo>
                    <a:cubicBezTo>
                      <a:pt x="20" y="140"/>
                      <a:pt x="19" y="136"/>
                      <a:pt x="22" y="138"/>
                    </a:cubicBezTo>
                    <a:cubicBezTo>
                      <a:pt x="26" y="141"/>
                      <a:pt x="19" y="145"/>
                      <a:pt x="22" y="146"/>
                    </a:cubicBezTo>
                    <a:cubicBezTo>
                      <a:pt x="26" y="147"/>
                      <a:pt x="30" y="153"/>
                      <a:pt x="32" y="156"/>
                    </a:cubicBezTo>
                    <a:cubicBezTo>
                      <a:pt x="35" y="158"/>
                      <a:pt x="38" y="154"/>
                      <a:pt x="42" y="154"/>
                    </a:cubicBezTo>
                    <a:cubicBezTo>
                      <a:pt x="45" y="154"/>
                      <a:pt x="44" y="149"/>
                      <a:pt x="46" y="151"/>
                    </a:cubicBezTo>
                    <a:cubicBezTo>
                      <a:pt x="48" y="153"/>
                      <a:pt x="51" y="158"/>
                      <a:pt x="49" y="160"/>
                    </a:cubicBezTo>
                    <a:cubicBezTo>
                      <a:pt x="47" y="161"/>
                      <a:pt x="48" y="166"/>
                      <a:pt x="48" y="168"/>
                    </a:cubicBezTo>
                    <a:cubicBezTo>
                      <a:pt x="48" y="170"/>
                      <a:pt x="56" y="169"/>
                      <a:pt x="57" y="167"/>
                    </a:cubicBezTo>
                    <a:cubicBezTo>
                      <a:pt x="57" y="164"/>
                      <a:pt x="64" y="164"/>
                      <a:pt x="68" y="168"/>
                    </a:cubicBezTo>
                    <a:cubicBezTo>
                      <a:pt x="72" y="172"/>
                      <a:pt x="73" y="172"/>
                      <a:pt x="73" y="169"/>
                    </a:cubicBezTo>
                    <a:cubicBezTo>
                      <a:pt x="73" y="166"/>
                      <a:pt x="76" y="163"/>
                      <a:pt x="76" y="165"/>
                    </a:cubicBezTo>
                    <a:cubicBezTo>
                      <a:pt x="76" y="168"/>
                      <a:pt x="80" y="169"/>
                      <a:pt x="85" y="166"/>
                    </a:cubicBezTo>
                    <a:cubicBezTo>
                      <a:pt x="91" y="164"/>
                      <a:pt x="88" y="166"/>
                      <a:pt x="85" y="170"/>
                    </a:cubicBezTo>
                    <a:cubicBezTo>
                      <a:pt x="81" y="175"/>
                      <a:pt x="85" y="182"/>
                      <a:pt x="82" y="183"/>
                    </a:cubicBezTo>
                    <a:cubicBezTo>
                      <a:pt x="80" y="183"/>
                      <a:pt x="77" y="191"/>
                      <a:pt x="73" y="191"/>
                    </a:cubicBezTo>
                    <a:cubicBezTo>
                      <a:pt x="68" y="192"/>
                      <a:pt x="60" y="201"/>
                      <a:pt x="59" y="202"/>
                    </a:cubicBezTo>
                    <a:cubicBezTo>
                      <a:pt x="58" y="203"/>
                      <a:pt x="48" y="199"/>
                      <a:pt x="47" y="203"/>
                    </a:cubicBezTo>
                    <a:cubicBezTo>
                      <a:pt x="45" y="207"/>
                      <a:pt x="39" y="210"/>
                      <a:pt x="41" y="212"/>
                    </a:cubicBezTo>
                    <a:cubicBezTo>
                      <a:pt x="42" y="213"/>
                      <a:pt x="50" y="209"/>
                      <a:pt x="50" y="207"/>
                    </a:cubicBezTo>
                    <a:cubicBezTo>
                      <a:pt x="51" y="205"/>
                      <a:pt x="52" y="205"/>
                      <a:pt x="53" y="207"/>
                    </a:cubicBezTo>
                    <a:cubicBezTo>
                      <a:pt x="55" y="208"/>
                      <a:pt x="58" y="206"/>
                      <a:pt x="60" y="204"/>
                    </a:cubicBezTo>
                    <a:cubicBezTo>
                      <a:pt x="61" y="203"/>
                      <a:pt x="64" y="204"/>
                      <a:pt x="66" y="204"/>
                    </a:cubicBezTo>
                    <a:cubicBezTo>
                      <a:pt x="67" y="204"/>
                      <a:pt x="68" y="202"/>
                      <a:pt x="73" y="201"/>
                    </a:cubicBezTo>
                    <a:cubicBezTo>
                      <a:pt x="78" y="200"/>
                      <a:pt x="76" y="199"/>
                      <a:pt x="78" y="196"/>
                    </a:cubicBezTo>
                    <a:cubicBezTo>
                      <a:pt x="79" y="194"/>
                      <a:pt x="90" y="188"/>
                      <a:pt x="92" y="188"/>
                    </a:cubicBezTo>
                    <a:cubicBezTo>
                      <a:pt x="94" y="187"/>
                      <a:pt x="93" y="184"/>
                      <a:pt x="95" y="183"/>
                    </a:cubicBezTo>
                    <a:cubicBezTo>
                      <a:pt x="98" y="183"/>
                      <a:pt x="101" y="180"/>
                      <a:pt x="104" y="178"/>
                    </a:cubicBezTo>
                    <a:cubicBezTo>
                      <a:pt x="107" y="175"/>
                      <a:pt x="108" y="176"/>
                      <a:pt x="110" y="176"/>
                    </a:cubicBezTo>
                    <a:cubicBezTo>
                      <a:pt x="113" y="175"/>
                      <a:pt x="111" y="170"/>
                      <a:pt x="113" y="170"/>
                    </a:cubicBezTo>
                    <a:cubicBezTo>
                      <a:pt x="116" y="169"/>
                      <a:pt x="117" y="168"/>
                      <a:pt x="117" y="166"/>
                    </a:cubicBezTo>
                    <a:cubicBezTo>
                      <a:pt x="117" y="164"/>
                      <a:pt x="111" y="164"/>
                      <a:pt x="111" y="162"/>
                    </a:cubicBezTo>
                    <a:cubicBezTo>
                      <a:pt x="110" y="161"/>
                      <a:pt x="116" y="156"/>
                      <a:pt x="118" y="157"/>
                    </a:cubicBezTo>
                    <a:cubicBezTo>
                      <a:pt x="119" y="157"/>
                      <a:pt x="123" y="155"/>
                      <a:pt x="123" y="152"/>
                    </a:cubicBezTo>
                    <a:cubicBezTo>
                      <a:pt x="123" y="149"/>
                      <a:pt x="126" y="148"/>
                      <a:pt x="128" y="146"/>
                    </a:cubicBezTo>
                    <a:cubicBezTo>
                      <a:pt x="131" y="143"/>
                      <a:pt x="130" y="141"/>
                      <a:pt x="132" y="141"/>
                    </a:cubicBezTo>
                    <a:cubicBezTo>
                      <a:pt x="135" y="141"/>
                      <a:pt x="137" y="138"/>
                      <a:pt x="139" y="136"/>
                    </a:cubicBezTo>
                    <a:cubicBezTo>
                      <a:pt x="142" y="135"/>
                      <a:pt x="139" y="138"/>
                      <a:pt x="144" y="138"/>
                    </a:cubicBezTo>
                    <a:cubicBezTo>
                      <a:pt x="149" y="138"/>
                      <a:pt x="148" y="143"/>
                      <a:pt x="144" y="141"/>
                    </a:cubicBezTo>
                    <a:cubicBezTo>
                      <a:pt x="141" y="140"/>
                      <a:pt x="139" y="140"/>
                      <a:pt x="136" y="143"/>
                    </a:cubicBezTo>
                    <a:cubicBezTo>
                      <a:pt x="133" y="146"/>
                      <a:pt x="135" y="147"/>
                      <a:pt x="133" y="150"/>
                    </a:cubicBezTo>
                    <a:cubicBezTo>
                      <a:pt x="130" y="154"/>
                      <a:pt x="130" y="156"/>
                      <a:pt x="133" y="156"/>
                    </a:cubicBezTo>
                    <a:cubicBezTo>
                      <a:pt x="136" y="156"/>
                      <a:pt x="133" y="159"/>
                      <a:pt x="130" y="160"/>
                    </a:cubicBezTo>
                    <a:cubicBezTo>
                      <a:pt x="127" y="161"/>
                      <a:pt x="129" y="162"/>
                      <a:pt x="134" y="162"/>
                    </a:cubicBezTo>
                    <a:cubicBezTo>
                      <a:pt x="138" y="162"/>
                      <a:pt x="144" y="156"/>
                      <a:pt x="149" y="154"/>
                    </a:cubicBezTo>
                    <a:cubicBezTo>
                      <a:pt x="155" y="151"/>
                      <a:pt x="159" y="154"/>
                      <a:pt x="161" y="153"/>
                    </a:cubicBezTo>
                    <a:cubicBezTo>
                      <a:pt x="163" y="153"/>
                      <a:pt x="159" y="150"/>
                      <a:pt x="161" y="149"/>
                    </a:cubicBezTo>
                    <a:cubicBezTo>
                      <a:pt x="163" y="148"/>
                      <a:pt x="159" y="148"/>
                      <a:pt x="158" y="144"/>
                    </a:cubicBezTo>
                    <a:cubicBezTo>
                      <a:pt x="156" y="141"/>
                      <a:pt x="160" y="143"/>
                      <a:pt x="160" y="140"/>
                    </a:cubicBezTo>
                    <a:cubicBezTo>
                      <a:pt x="161" y="138"/>
                      <a:pt x="163" y="139"/>
                      <a:pt x="165" y="140"/>
                    </a:cubicBezTo>
                    <a:cubicBezTo>
                      <a:pt x="167" y="141"/>
                      <a:pt x="169" y="139"/>
                      <a:pt x="171" y="142"/>
                    </a:cubicBezTo>
                    <a:cubicBezTo>
                      <a:pt x="172" y="145"/>
                      <a:pt x="174" y="141"/>
                      <a:pt x="177" y="143"/>
                    </a:cubicBezTo>
                    <a:cubicBezTo>
                      <a:pt x="180" y="146"/>
                      <a:pt x="176" y="145"/>
                      <a:pt x="173" y="146"/>
                    </a:cubicBezTo>
                    <a:cubicBezTo>
                      <a:pt x="170" y="147"/>
                      <a:pt x="172" y="151"/>
                      <a:pt x="174" y="149"/>
                    </a:cubicBezTo>
                    <a:cubicBezTo>
                      <a:pt x="177" y="147"/>
                      <a:pt x="179" y="146"/>
                      <a:pt x="181" y="148"/>
                    </a:cubicBezTo>
                    <a:cubicBezTo>
                      <a:pt x="183" y="150"/>
                      <a:pt x="184" y="149"/>
                      <a:pt x="185" y="147"/>
                    </a:cubicBezTo>
                    <a:cubicBezTo>
                      <a:pt x="187" y="145"/>
                      <a:pt x="187" y="147"/>
                      <a:pt x="187" y="149"/>
                    </a:cubicBezTo>
                    <a:cubicBezTo>
                      <a:pt x="187" y="150"/>
                      <a:pt x="191" y="151"/>
                      <a:pt x="196" y="151"/>
                    </a:cubicBezTo>
                    <a:cubicBezTo>
                      <a:pt x="202" y="152"/>
                      <a:pt x="211" y="151"/>
                      <a:pt x="214" y="151"/>
                    </a:cubicBezTo>
                    <a:cubicBezTo>
                      <a:pt x="216" y="151"/>
                      <a:pt x="215" y="155"/>
                      <a:pt x="221" y="156"/>
                    </a:cubicBezTo>
                    <a:cubicBezTo>
                      <a:pt x="226" y="157"/>
                      <a:pt x="228" y="150"/>
                      <a:pt x="231" y="153"/>
                    </a:cubicBezTo>
                    <a:cubicBezTo>
                      <a:pt x="234" y="155"/>
                      <a:pt x="231" y="156"/>
                      <a:pt x="229" y="158"/>
                    </a:cubicBezTo>
                    <a:cubicBezTo>
                      <a:pt x="228" y="159"/>
                      <a:pt x="231" y="159"/>
                      <a:pt x="233" y="160"/>
                    </a:cubicBezTo>
                    <a:cubicBezTo>
                      <a:pt x="235" y="161"/>
                      <a:pt x="240" y="163"/>
                      <a:pt x="243" y="165"/>
                    </a:cubicBezTo>
                    <a:cubicBezTo>
                      <a:pt x="245" y="167"/>
                      <a:pt x="246" y="170"/>
                      <a:pt x="252" y="173"/>
                    </a:cubicBezTo>
                    <a:cubicBezTo>
                      <a:pt x="258" y="176"/>
                      <a:pt x="252" y="166"/>
                      <a:pt x="257" y="169"/>
                    </a:cubicBezTo>
                    <a:cubicBezTo>
                      <a:pt x="261" y="172"/>
                      <a:pt x="259" y="169"/>
                      <a:pt x="263" y="172"/>
                    </a:cubicBezTo>
                    <a:cubicBezTo>
                      <a:pt x="267" y="175"/>
                      <a:pt x="265" y="171"/>
                      <a:pt x="264" y="165"/>
                    </a:cubicBezTo>
                    <a:cubicBezTo>
                      <a:pt x="262" y="160"/>
                      <a:pt x="265" y="164"/>
                      <a:pt x="267" y="166"/>
                    </a:cubicBezTo>
                    <a:cubicBezTo>
                      <a:pt x="269" y="169"/>
                      <a:pt x="269" y="173"/>
                      <a:pt x="268" y="177"/>
                    </a:cubicBezTo>
                    <a:cubicBezTo>
                      <a:pt x="266" y="180"/>
                      <a:pt x="261" y="177"/>
                      <a:pt x="262" y="175"/>
                    </a:cubicBezTo>
                    <a:cubicBezTo>
                      <a:pt x="262" y="174"/>
                      <a:pt x="256" y="174"/>
                      <a:pt x="256" y="177"/>
                    </a:cubicBezTo>
                    <a:cubicBezTo>
                      <a:pt x="256" y="179"/>
                      <a:pt x="260" y="184"/>
                      <a:pt x="263" y="185"/>
                    </a:cubicBezTo>
                    <a:cubicBezTo>
                      <a:pt x="266" y="185"/>
                      <a:pt x="263" y="190"/>
                      <a:pt x="265" y="190"/>
                    </a:cubicBezTo>
                    <a:cubicBezTo>
                      <a:pt x="268" y="191"/>
                      <a:pt x="268" y="196"/>
                      <a:pt x="269" y="195"/>
                    </a:cubicBezTo>
                    <a:cubicBezTo>
                      <a:pt x="270" y="194"/>
                      <a:pt x="270" y="189"/>
                      <a:pt x="268" y="186"/>
                    </a:cubicBezTo>
                    <a:cubicBezTo>
                      <a:pt x="267" y="184"/>
                      <a:pt x="267" y="180"/>
                      <a:pt x="269" y="181"/>
                    </a:cubicBezTo>
                    <a:cubicBezTo>
                      <a:pt x="272" y="181"/>
                      <a:pt x="269" y="185"/>
                      <a:pt x="271" y="186"/>
                    </a:cubicBezTo>
                    <a:cubicBezTo>
                      <a:pt x="272" y="188"/>
                      <a:pt x="273" y="185"/>
                      <a:pt x="275" y="184"/>
                    </a:cubicBezTo>
                    <a:cubicBezTo>
                      <a:pt x="278" y="182"/>
                      <a:pt x="274" y="178"/>
                      <a:pt x="275" y="176"/>
                    </a:cubicBezTo>
                    <a:cubicBezTo>
                      <a:pt x="276" y="174"/>
                      <a:pt x="279" y="178"/>
                      <a:pt x="280" y="182"/>
                    </a:cubicBezTo>
                    <a:cubicBezTo>
                      <a:pt x="281" y="185"/>
                      <a:pt x="277" y="185"/>
                      <a:pt x="277" y="187"/>
                    </a:cubicBezTo>
                    <a:cubicBezTo>
                      <a:pt x="277" y="189"/>
                      <a:pt x="274" y="188"/>
                      <a:pt x="273" y="189"/>
                    </a:cubicBezTo>
                    <a:cubicBezTo>
                      <a:pt x="272" y="190"/>
                      <a:pt x="272" y="197"/>
                      <a:pt x="274" y="198"/>
                    </a:cubicBezTo>
                    <a:cubicBezTo>
                      <a:pt x="275" y="198"/>
                      <a:pt x="276" y="192"/>
                      <a:pt x="277" y="195"/>
                    </a:cubicBezTo>
                    <a:cubicBezTo>
                      <a:pt x="278" y="198"/>
                      <a:pt x="281" y="191"/>
                      <a:pt x="282" y="194"/>
                    </a:cubicBezTo>
                    <a:cubicBezTo>
                      <a:pt x="283" y="197"/>
                      <a:pt x="287" y="200"/>
                      <a:pt x="289" y="199"/>
                    </a:cubicBezTo>
                    <a:cubicBezTo>
                      <a:pt x="291" y="198"/>
                      <a:pt x="288" y="195"/>
                      <a:pt x="286" y="195"/>
                    </a:cubicBezTo>
                    <a:cubicBezTo>
                      <a:pt x="283" y="195"/>
                      <a:pt x="284" y="191"/>
                      <a:pt x="286" y="191"/>
                    </a:cubicBezTo>
                    <a:cubicBezTo>
                      <a:pt x="288" y="191"/>
                      <a:pt x="292" y="197"/>
                      <a:pt x="292" y="199"/>
                    </a:cubicBezTo>
                    <a:cubicBezTo>
                      <a:pt x="292" y="201"/>
                      <a:pt x="290" y="201"/>
                      <a:pt x="288" y="203"/>
                    </a:cubicBezTo>
                    <a:cubicBezTo>
                      <a:pt x="286" y="205"/>
                      <a:pt x="283" y="199"/>
                      <a:pt x="281" y="199"/>
                    </a:cubicBezTo>
                    <a:cubicBezTo>
                      <a:pt x="279" y="200"/>
                      <a:pt x="281" y="203"/>
                      <a:pt x="282" y="206"/>
                    </a:cubicBezTo>
                    <a:cubicBezTo>
                      <a:pt x="283" y="208"/>
                      <a:pt x="279" y="212"/>
                      <a:pt x="282" y="214"/>
                    </a:cubicBezTo>
                    <a:cubicBezTo>
                      <a:pt x="285" y="215"/>
                      <a:pt x="284" y="212"/>
                      <a:pt x="285" y="211"/>
                    </a:cubicBezTo>
                    <a:cubicBezTo>
                      <a:pt x="286" y="209"/>
                      <a:pt x="288" y="211"/>
                      <a:pt x="289" y="212"/>
                    </a:cubicBezTo>
                    <a:cubicBezTo>
                      <a:pt x="291" y="214"/>
                      <a:pt x="291" y="210"/>
                      <a:pt x="291" y="208"/>
                    </a:cubicBezTo>
                    <a:cubicBezTo>
                      <a:pt x="291" y="206"/>
                      <a:pt x="294" y="207"/>
                      <a:pt x="295" y="209"/>
                    </a:cubicBezTo>
                    <a:cubicBezTo>
                      <a:pt x="297" y="212"/>
                      <a:pt x="297" y="207"/>
                      <a:pt x="299" y="207"/>
                    </a:cubicBezTo>
                    <a:cubicBezTo>
                      <a:pt x="301" y="208"/>
                      <a:pt x="300" y="211"/>
                      <a:pt x="300" y="213"/>
                    </a:cubicBezTo>
                    <a:cubicBezTo>
                      <a:pt x="300" y="215"/>
                      <a:pt x="304" y="212"/>
                      <a:pt x="303" y="214"/>
                    </a:cubicBezTo>
                    <a:cubicBezTo>
                      <a:pt x="303" y="214"/>
                      <a:pt x="303" y="214"/>
                      <a:pt x="303" y="215"/>
                    </a:cubicBezTo>
                    <a:cubicBezTo>
                      <a:pt x="305" y="213"/>
                      <a:pt x="307" y="212"/>
                      <a:pt x="309" y="211"/>
                    </a:cubicBezTo>
                    <a:cubicBezTo>
                      <a:pt x="312" y="208"/>
                      <a:pt x="306" y="206"/>
                      <a:pt x="307" y="20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0" name="Freeform 128">
                <a:extLst>
                  <a:ext uri="{FF2B5EF4-FFF2-40B4-BE49-F238E27FC236}">
                    <a16:creationId xmlns:a16="http://schemas.microsoft.com/office/drawing/2014/main" id="{81581C3C-7292-4593-A1AD-C818691678C8}"/>
                  </a:ext>
                </a:extLst>
              </p:cNvPr>
              <p:cNvSpPr>
                <a:spLocks/>
              </p:cNvSpPr>
              <p:nvPr/>
            </p:nvSpPr>
            <p:spPr bwMode="auto">
              <a:xfrm>
                <a:off x="1792937" y="2963055"/>
                <a:ext cx="20076" cy="23840"/>
              </a:xfrm>
              <a:custGeom>
                <a:avLst/>
                <a:gdLst>
                  <a:gd name="T0" fmla="*/ 3 w 9"/>
                  <a:gd name="T1" fmla="*/ 9 h 10"/>
                  <a:gd name="T2" fmla="*/ 7 w 9"/>
                  <a:gd name="T3" fmla="*/ 3 h 10"/>
                  <a:gd name="T4" fmla="*/ 3 w 9"/>
                  <a:gd name="T5" fmla="*/ 9 h 10"/>
                </a:gdLst>
                <a:ahLst/>
                <a:cxnLst>
                  <a:cxn ang="0">
                    <a:pos x="T0" y="T1"/>
                  </a:cxn>
                  <a:cxn ang="0">
                    <a:pos x="T2" y="T3"/>
                  </a:cxn>
                  <a:cxn ang="0">
                    <a:pos x="T4" y="T5"/>
                  </a:cxn>
                </a:cxnLst>
                <a:rect l="0" t="0" r="r" b="b"/>
                <a:pathLst>
                  <a:path w="9" h="10">
                    <a:moveTo>
                      <a:pt x="3" y="9"/>
                    </a:moveTo>
                    <a:cubicBezTo>
                      <a:pt x="7" y="7"/>
                      <a:pt x="9" y="5"/>
                      <a:pt x="7" y="3"/>
                    </a:cubicBezTo>
                    <a:cubicBezTo>
                      <a:pt x="6" y="0"/>
                      <a:pt x="0" y="10"/>
                      <a:pt x="3"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1" name="Freeform 129">
                <a:extLst>
                  <a:ext uri="{FF2B5EF4-FFF2-40B4-BE49-F238E27FC236}">
                    <a16:creationId xmlns:a16="http://schemas.microsoft.com/office/drawing/2014/main" id="{9B93C8CC-7488-4D0C-A7AA-FC3F17EAA4C2}"/>
                  </a:ext>
                </a:extLst>
              </p:cNvPr>
              <p:cNvSpPr>
                <a:spLocks/>
              </p:cNvSpPr>
              <p:nvPr/>
            </p:nvSpPr>
            <p:spPr bwMode="auto">
              <a:xfrm>
                <a:off x="1836853" y="2942979"/>
                <a:ext cx="41406" cy="16311"/>
              </a:xfrm>
              <a:custGeom>
                <a:avLst/>
                <a:gdLst>
                  <a:gd name="T0" fmla="*/ 14 w 18"/>
                  <a:gd name="T1" fmla="*/ 2 h 7"/>
                  <a:gd name="T2" fmla="*/ 4 w 18"/>
                  <a:gd name="T3" fmla="*/ 7 h 7"/>
                  <a:gd name="T4" fmla="*/ 10 w 18"/>
                  <a:gd name="T5" fmla="*/ 5 h 7"/>
                  <a:gd name="T6" fmla="*/ 14 w 18"/>
                  <a:gd name="T7" fmla="*/ 2 h 7"/>
                </a:gdLst>
                <a:ahLst/>
                <a:cxnLst>
                  <a:cxn ang="0">
                    <a:pos x="T0" y="T1"/>
                  </a:cxn>
                  <a:cxn ang="0">
                    <a:pos x="T2" y="T3"/>
                  </a:cxn>
                  <a:cxn ang="0">
                    <a:pos x="T4" y="T5"/>
                  </a:cxn>
                  <a:cxn ang="0">
                    <a:pos x="T6" y="T7"/>
                  </a:cxn>
                </a:cxnLst>
                <a:rect l="0" t="0" r="r" b="b"/>
                <a:pathLst>
                  <a:path w="18" h="7">
                    <a:moveTo>
                      <a:pt x="14" y="2"/>
                    </a:moveTo>
                    <a:cubicBezTo>
                      <a:pt x="10" y="0"/>
                      <a:pt x="0" y="6"/>
                      <a:pt x="4" y="7"/>
                    </a:cubicBezTo>
                    <a:cubicBezTo>
                      <a:pt x="6" y="7"/>
                      <a:pt x="7" y="5"/>
                      <a:pt x="10" y="5"/>
                    </a:cubicBezTo>
                    <a:cubicBezTo>
                      <a:pt x="13" y="5"/>
                      <a:pt x="18"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2" name="Freeform 130">
                <a:extLst>
                  <a:ext uri="{FF2B5EF4-FFF2-40B4-BE49-F238E27FC236}">
                    <a16:creationId xmlns:a16="http://schemas.microsoft.com/office/drawing/2014/main" id="{E7F1CA81-F826-4DAE-B28D-137A2EF8D743}"/>
                  </a:ext>
                </a:extLst>
              </p:cNvPr>
              <p:cNvSpPr>
                <a:spLocks/>
              </p:cNvSpPr>
              <p:nvPr/>
            </p:nvSpPr>
            <p:spPr bwMode="auto">
              <a:xfrm>
                <a:off x="2030081" y="2846365"/>
                <a:ext cx="55208" cy="50189"/>
              </a:xfrm>
              <a:custGeom>
                <a:avLst/>
                <a:gdLst>
                  <a:gd name="T0" fmla="*/ 21 w 24"/>
                  <a:gd name="T1" fmla="*/ 2 h 22"/>
                  <a:gd name="T2" fmla="*/ 15 w 24"/>
                  <a:gd name="T3" fmla="*/ 4 h 22"/>
                  <a:gd name="T4" fmla="*/ 7 w 24"/>
                  <a:gd name="T5" fmla="*/ 12 h 22"/>
                  <a:gd name="T6" fmla="*/ 2 w 24"/>
                  <a:gd name="T7" fmla="*/ 14 h 22"/>
                  <a:gd name="T8" fmla="*/ 5 w 24"/>
                  <a:gd name="T9" fmla="*/ 21 h 22"/>
                  <a:gd name="T10" fmla="*/ 9 w 24"/>
                  <a:gd name="T11" fmla="*/ 21 h 22"/>
                  <a:gd name="T12" fmla="*/ 20 w 24"/>
                  <a:gd name="T13" fmla="*/ 13 h 22"/>
                  <a:gd name="T14" fmla="*/ 17 w 24"/>
                  <a:gd name="T15" fmla="*/ 8 h 22"/>
                  <a:gd name="T16" fmla="*/ 22 w 24"/>
                  <a:gd name="T17" fmla="*/ 6 h 22"/>
                  <a:gd name="T18" fmla="*/ 21 w 24"/>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2">
                    <a:moveTo>
                      <a:pt x="21" y="2"/>
                    </a:moveTo>
                    <a:cubicBezTo>
                      <a:pt x="21" y="0"/>
                      <a:pt x="18" y="0"/>
                      <a:pt x="15" y="4"/>
                    </a:cubicBezTo>
                    <a:cubicBezTo>
                      <a:pt x="11" y="8"/>
                      <a:pt x="8" y="10"/>
                      <a:pt x="7" y="12"/>
                    </a:cubicBezTo>
                    <a:cubicBezTo>
                      <a:pt x="7" y="14"/>
                      <a:pt x="3" y="12"/>
                      <a:pt x="2" y="14"/>
                    </a:cubicBezTo>
                    <a:cubicBezTo>
                      <a:pt x="0" y="17"/>
                      <a:pt x="2" y="22"/>
                      <a:pt x="5" y="21"/>
                    </a:cubicBezTo>
                    <a:cubicBezTo>
                      <a:pt x="7" y="19"/>
                      <a:pt x="8" y="21"/>
                      <a:pt x="9" y="21"/>
                    </a:cubicBezTo>
                    <a:cubicBezTo>
                      <a:pt x="11" y="21"/>
                      <a:pt x="18" y="16"/>
                      <a:pt x="20" y="13"/>
                    </a:cubicBezTo>
                    <a:cubicBezTo>
                      <a:pt x="21" y="11"/>
                      <a:pt x="17" y="10"/>
                      <a:pt x="17" y="8"/>
                    </a:cubicBezTo>
                    <a:cubicBezTo>
                      <a:pt x="17" y="7"/>
                      <a:pt x="20" y="7"/>
                      <a:pt x="22" y="6"/>
                    </a:cubicBezTo>
                    <a:cubicBezTo>
                      <a:pt x="24" y="5"/>
                      <a:pt x="21" y="4"/>
                      <a:pt x="21"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3" name="Freeform 131">
                <a:extLst>
                  <a:ext uri="{FF2B5EF4-FFF2-40B4-BE49-F238E27FC236}">
                    <a16:creationId xmlns:a16="http://schemas.microsoft.com/office/drawing/2014/main" id="{6EAE9BEC-8817-40D2-B774-6FCD4B5C29A7}"/>
                  </a:ext>
                </a:extLst>
              </p:cNvPr>
              <p:cNvSpPr>
                <a:spLocks/>
              </p:cNvSpPr>
              <p:nvPr/>
            </p:nvSpPr>
            <p:spPr bwMode="auto">
              <a:xfrm>
                <a:off x="1796702" y="2794921"/>
                <a:ext cx="37642" cy="23840"/>
              </a:xfrm>
              <a:custGeom>
                <a:avLst/>
                <a:gdLst>
                  <a:gd name="T0" fmla="*/ 8 w 16"/>
                  <a:gd name="T1" fmla="*/ 3 h 10"/>
                  <a:gd name="T2" fmla="*/ 1 w 16"/>
                  <a:gd name="T3" fmla="*/ 5 h 10"/>
                  <a:gd name="T4" fmla="*/ 12 w 16"/>
                  <a:gd name="T5" fmla="*/ 9 h 10"/>
                  <a:gd name="T6" fmla="*/ 14 w 16"/>
                  <a:gd name="T7" fmla="*/ 3 h 10"/>
                  <a:gd name="T8" fmla="*/ 8 w 16"/>
                  <a:gd name="T9" fmla="*/ 3 h 10"/>
                </a:gdLst>
                <a:ahLst/>
                <a:cxnLst>
                  <a:cxn ang="0">
                    <a:pos x="T0" y="T1"/>
                  </a:cxn>
                  <a:cxn ang="0">
                    <a:pos x="T2" y="T3"/>
                  </a:cxn>
                  <a:cxn ang="0">
                    <a:pos x="T4" y="T5"/>
                  </a:cxn>
                  <a:cxn ang="0">
                    <a:pos x="T6" y="T7"/>
                  </a:cxn>
                  <a:cxn ang="0">
                    <a:pos x="T8" y="T9"/>
                  </a:cxn>
                </a:cxnLst>
                <a:rect l="0" t="0" r="r" b="b"/>
                <a:pathLst>
                  <a:path w="16" h="10">
                    <a:moveTo>
                      <a:pt x="8" y="3"/>
                    </a:moveTo>
                    <a:cubicBezTo>
                      <a:pt x="8" y="0"/>
                      <a:pt x="0" y="2"/>
                      <a:pt x="1" y="5"/>
                    </a:cubicBezTo>
                    <a:cubicBezTo>
                      <a:pt x="2" y="8"/>
                      <a:pt x="9" y="10"/>
                      <a:pt x="12" y="9"/>
                    </a:cubicBezTo>
                    <a:cubicBezTo>
                      <a:pt x="15" y="8"/>
                      <a:pt x="16" y="5"/>
                      <a:pt x="14" y="3"/>
                    </a:cubicBezTo>
                    <a:cubicBezTo>
                      <a:pt x="12" y="1"/>
                      <a:pt x="9" y="6"/>
                      <a:pt x="8"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4" name="Freeform 132">
                <a:extLst>
                  <a:ext uri="{FF2B5EF4-FFF2-40B4-BE49-F238E27FC236}">
                    <a16:creationId xmlns:a16="http://schemas.microsoft.com/office/drawing/2014/main" id="{771D0C1C-5981-4DF3-ADDA-87C59B9FAA2D}"/>
                  </a:ext>
                </a:extLst>
              </p:cNvPr>
              <p:cNvSpPr>
                <a:spLocks/>
              </p:cNvSpPr>
              <p:nvPr/>
            </p:nvSpPr>
            <p:spPr bwMode="auto">
              <a:xfrm>
                <a:off x="2594707" y="3077235"/>
                <a:ext cx="1076555" cy="537022"/>
              </a:xfrm>
              <a:custGeom>
                <a:avLst/>
                <a:gdLst>
                  <a:gd name="T0" fmla="*/ 439 w 467"/>
                  <a:gd name="T1" fmla="*/ 36 h 233"/>
                  <a:gd name="T2" fmla="*/ 391 w 467"/>
                  <a:gd name="T3" fmla="*/ 55 h 233"/>
                  <a:gd name="T4" fmla="*/ 369 w 467"/>
                  <a:gd name="T5" fmla="*/ 64 h 233"/>
                  <a:gd name="T6" fmla="*/ 348 w 467"/>
                  <a:gd name="T7" fmla="*/ 81 h 233"/>
                  <a:gd name="T8" fmla="*/ 342 w 467"/>
                  <a:gd name="T9" fmla="*/ 74 h 233"/>
                  <a:gd name="T10" fmla="*/ 329 w 467"/>
                  <a:gd name="T11" fmla="*/ 59 h 233"/>
                  <a:gd name="T12" fmla="*/ 311 w 467"/>
                  <a:gd name="T13" fmla="*/ 49 h 233"/>
                  <a:gd name="T14" fmla="*/ 297 w 467"/>
                  <a:gd name="T15" fmla="*/ 63 h 233"/>
                  <a:gd name="T16" fmla="*/ 328 w 467"/>
                  <a:gd name="T17" fmla="*/ 35 h 233"/>
                  <a:gd name="T18" fmla="*/ 323 w 467"/>
                  <a:gd name="T19" fmla="*/ 32 h 233"/>
                  <a:gd name="T20" fmla="*/ 295 w 467"/>
                  <a:gd name="T21" fmla="*/ 27 h 233"/>
                  <a:gd name="T22" fmla="*/ 264 w 467"/>
                  <a:gd name="T23" fmla="*/ 29 h 233"/>
                  <a:gd name="T24" fmla="*/ 272 w 467"/>
                  <a:gd name="T25" fmla="*/ 15 h 233"/>
                  <a:gd name="T26" fmla="*/ 251 w 467"/>
                  <a:gd name="T27" fmla="*/ 11 h 233"/>
                  <a:gd name="T28" fmla="*/ 238 w 467"/>
                  <a:gd name="T29" fmla="*/ 6 h 233"/>
                  <a:gd name="T30" fmla="*/ 19 w 467"/>
                  <a:gd name="T31" fmla="*/ 17 h 233"/>
                  <a:gd name="T32" fmla="*/ 14 w 467"/>
                  <a:gd name="T33" fmla="*/ 16 h 233"/>
                  <a:gd name="T34" fmla="*/ 0 w 467"/>
                  <a:gd name="T35" fmla="*/ 13 h 233"/>
                  <a:gd name="T36" fmla="*/ 8 w 467"/>
                  <a:gd name="T37" fmla="*/ 34 h 233"/>
                  <a:gd name="T38" fmla="*/ 3 w 467"/>
                  <a:gd name="T39" fmla="*/ 74 h 233"/>
                  <a:gd name="T40" fmla="*/ 9 w 467"/>
                  <a:gd name="T41" fmla="*/ 108 h 233"/>
                  <a:gd name="T42" fmla="*/ 22 w 467"/>
                  <a:gd name="T43" fmla="*/ 124 h 233"/>
                  <a:gd name="T44" fmla="*/ 36 w 467"/>
                  <a:gd name="T45" fmla="*/ 147 h 233"/>
                  <a:gd name="T46" fmla="*/ 60 w 467"/>
                  <a:gd name="T47" fmla="*/ 162 h 233"/>
                  <a:gd name="T48" fmla="*/ 89 w 467"/>
                  <a:gd name="T49" fmla="*/ 169 h 233"/>
                  <a:gd name="T50" fmla="*/ 136 w 467"/>
                  <a:gd name="T51" fmla="*/ 173 h 233"/>
                  <a:gd name="T52" fmla="*/ 162 w 467"/>
                  <a:gd name="T53" fmla="*/ 187 h 233"/>
                  <a:gd name="T54" fmla="*/ 181 w 467"/>
                  <a:gd name="T55" fmla="*/ 190 h 233"/>
                  <a:gd name="T56" fmla="*/ 205 w 467"/>
                  <a:gd name="T57" fmla="*/ 215 h 233"/>
                  <a:gd name="T58" fmla="*/ 222 w 467"/>
                  <a:gd name="T59" fmla="*/ 225 h 233"/>
                  <a:gd name="T60" fmla="*/ 227 w 467"/>
                  <a:gd name="T61" fmla="*/ 202 h 233"/>
                  <a:gd name="T62" fmla="*/ 244 w 467"/>
                  <a:gd name="T63" fmla="*/ 192 h 233"/>
                  <a:gd name="T64" fmla="*/ 257 w 467"/>
                  <a:gd name="T65" fmla="*/ 190 h 233"/>
                  <a:gd name="T66" fmla="*/ 276 w 467"/>
                  <a:gd name="T67" fmla="*/ 195 h 233"/>
                  <a:gd name="T68" fmla="*/ 284 w 467"/>
                  <a:gd name="T69" fmla="*/ 193 h 233"/>
                  <a:gd name="T70" fmla="*/ 295 w 467"/>
                  <a:gd name="T71" fmla="*/ 183 h 233"/>
                  <a:gd name="T72" fmla="*/ 317 w 467"/>
                  <a:gd name="T73" fmla="*/ 190 h 233"/>
                  <a:gd name="T74" fmla="*/ 338 w 467"/>
                  <a:gd name="T75" fmla="*/ 197 h 233"/>
                  <a:gd name="T76" fmla="*/ 345 w 467"/>
                  <a:gd name="T77" fmla="*/ 222 h 233"/>
                  <a:gd name="T78" fmla="*/ 360 w 467"/>
                  <a:gd name="T79" fmla="*/ 221 h 233"/>
                  <a:gd name="T80" fmla="*/ 349 w 467"/>
                  <a:gd name="T81" fmla="*/ 181 h 233"/>
                  <a:gd name="T82" fmla="*/ 372 w 467"/>
                  <a:gd name="T83" fmla="*/ 154 h 233"/>
                  <a:gd name="T84" fmla="*/ 386 w 467"/>
                  <a:gd name="T85" fmla="*/ 141 h 233"/>
                  <a:gd name="T86" fmla="*/ 395 w 467"/>
                  <a:gd name="T87" fmla="*/ 134 h 233"/>
                  <a:gd name="T88" fmla="*/ 390 w 467"/>
                  <a:gd name="T89" fmla="*/ 122 h 233"/>
                  <a:gd name="T90" fmla="*/ 389 w 467"/>
                  <a:gd name="T91" fmla="*/ 101 h 233"/>
                  <a:gd name="T92" fmla="*/ 393 w 467"/>
                  <a:gd name="T93" fmla="*/ 119 h 233"/>
                  <a:gd name="T94" fmla="*/ 398 w 467"/>
                  <a:gd name="T95" fmla="*/ 103 h 233"/>
                  <a:gd name="T96" fmla="*/ 413 w 467"/>
                  <a:gd name="T97" fmla="*/ 90 h 233"/>
                  <a:gd name="T98" fmla="*/ 425 w 467"/>
                  <a:gd name="T99" fmla="*/ 82 h 233"/>
                  <a:gd name="T100" fmla="*/ 434 w 467"/>
                  <a:gd name="T101" fmla="*/ 73 h 233"/>
                  <a:gd name="T102" fmla="*/ 445 w 467"/>
                  <a:gd name="T103" fmla="*/ 58 h 233"/>
                  <a:gd name="T104" fmla="*/ 467 w 467"/>
                  <a:gd name="T105" fmla="*/ 4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233">
                    <a:moveTo>
                      <a:pt x="460" y="25"/>
                    </a:moveTo>
                    <a:cubicBezTo>
                      <a:pt x="460" y="23"/>
                      <a:pt x="452" y="25"/>
                      <a:pt x="449" y="22"/>
                    </a:cubicBezTo>
                    <a:cubicBezTo>
                      <a:pt x="446" y="19"/>
                      <a:pt x="440" y="31"/>
                      <a:pt x="439" y="36"/>
                    </a:cubicBezTo>
                    <a:cubicBezTo>
                      <a:pt x="438" y="41"/>
                      <a:pt x="429" y="47"/>
                      <a:pt x="429" y="47"/>
                    </a:cubicBezTo>
                    <a:cubicBezTo>
                      <a:pt x="429" y="47"/>
                      <a:pt x="404" y="47"/>
                      <a:pt x="401" y="47"/>
                    </a:cubicBezTo>
                    <a:cubicBezTo>
                      <a:pt x="400" y="47"/>
                      <a:pt x="394" y="52"/>
                      <a:pt x="391" y="55"/>
                    </a:cubicBezTo>
                    <a:cubicBezTo>
                      <a:pt x="391" y="55"/>
                      <a:pt x="391" y="55"/>
                      <a:pt x="391" y="56"/>
                    </a:cubicBezTo>
                    <a:cubicBezTo>
                      <a:pt x="393" y="60"/>
                      <a:pt x="384" y="63"/>
                      <a:pt x="375" y="63"/>
                    </a:cubicBezTo>
                    <a:cubicBezTo>
                      <a:pt x="372" y="64"/>
                      <a:pt x="370" y="64"/>
                      <a:pt x="369" y="64"/>
                    </a:cubicBezTo>
                    <a:cubicBezTo>
                      <a:pt x="369" y="65"/>
                      <a:pt x="369" y="66"/>
                      <a:pt x="369" y="67"/>
                    </a:cubicBezTo>
                    <a:cubicBezTo>
                      <a:pt x="369" y="68"/>
                      <a:pt x="368" y="69"/>
                      <a:pt x="367" y="69"/>
                    </a:cubicBezTo>
                    <a:cubicBezTo>
                      <a:pt x="366" y="72"/>
                      <a:pt x="355" y="77"/>
                      <a:pt x="348" y="81"/>
                    </a:cubicBezTo>
                    <a:cubicBezTo>
                      <a:pt x="342" y="84"/>
                      <a:pt x="332" y="82"/>
                      <a:pt x="332" y="77"/>
                    </a:cubicBezTo>
                    <a:cubicBezTo>
                      <a:pt x="332" y="72"/>
                      <a:pt x="337" y="73"/>
                      <a:pt x="338" y="75"/>
                    </a:cubicBezTo>
                    <a:cubicBezTo>
                      <a:pt x="339" y="76"/>
                      <a:pt x="340" y="76"/>
                      <a:pt x="342" y="74"/>
                    </a:cubicBezTo>
                    <a:cubicBezTo>
                      <a:pt x="340" y="73"/>
                      <a:pt x="340" y="70"/>
                      <a:pt x="340" y="68"/>
                    </a:cubicBezTo>
                    <a:cubicBezTo>
                      <a:pt x="338" y="67"/>
                      <a:pt x="342" y="59"/>
                      <a:pt x="337" y="58"/>
                    </a:cubicBezTo>
                    <a:cubicBezTo>
                      <a:pt x="333" y="56"/>
                      <a:pt x="328" y="64"/>
                      <a:pt x="329" y="59"/>
                    </a:cubicBezTo>
                    <a:cubicBezTo>
                      <a:pt x="330" y="55"/>
                      <a:pt x="336" y="51"/>
                      <a:pt x="332" y="45"/>
                    </a:cubicBezTo>
                    <a:cubicBezTo>
                      <a:pt x="328" y="39"/>
                      <a:pt x="321" y="39"/>
                      <a:pt x="320" y="43"/>
                    </a:cubicBezTo>
                    <a:cubicBezTo>
                      <a:pt x="318" y="48"/>
                      <a:pt x="313" y="46"/>
                      <a:pt x="311" y="49"/>
                    </a:cubicBezTo>
                    <a:cubicBezTo>
                      <a:pt x="310" y="53"/>
                      <a:pt x="308" y="61"/>
                      <a:pt x="309" y="66"/>
                    </a:cubicBezTo>
                    <a:cubicBezTo>
                      <a:pt x="311" y="72"/>
                      <a:pt x="309" y="75"/>
                      <a:pt x="304" y="78"/>
                    </a:cubicBezTo>
                    <a:cubicBezTo>
                      <a:pt x="298" y="81"/>
                      <a:pt x="295" y="73"/>
                      <a:pt x="297" y="63"/>
                    </a:cubicBezTo>
                    <a:cubicBezTo>
                      <a:pt x="299" y="56"/>
                      <a:pt x="303" y="49"/>
                      <a:pt x="299" y="49"/>
                    </a:cubicBezTo>
                    <a:cubicBezTo>
                      <a:pt x="296" y="49"/>
                      <a:pt x="304" y="40"/>
                      <a:pt x="311" y="39"/>
                    </a:cubicBezTo>
                    <a:cubicBezTo>
                      <a:pt x="319" y="37"/>
                      <a:pt x="328" y="37"/>
                      <a:pt x="328" y="35"/>
                    </a:cubicBezTo>
                    <a:cubicBezTo>
                      <a:pt x="328" y="35"/>
                      <a:pt x="328" y="35"/>
                      <a:pt x="329" y="34"/>
                    </a:cubicBezTo>
                    <a:cubicBezTo>
                      <a:pt x="328" y="33"/>
                      <a:pt x="326" y="32"/>
                      <a:pt x="324" y="31"/>
                    </a:cubicBezTo>
                    <a:cubicBezTo>
                      <a:pt x="324" y="32"/>
                      <a:pt x="324" y="32"/>
                      <a:pt x="323" y="32"/>
                    </a:cubicBezTo>
                    <a:cubicBezTo>
                      <a:pt x="321" y="34"/>
                      <a:pt x="321" y="29"/>
                      <a:pt x="316" y="29"/>
                    </a:cubicBezTo>
                    <a:cubicBezTo>
                      <a:pt x="311" y="29"/>
                      <a:pt x="305" y="34"/>
                      <a:pt x="301" y="32"/>
                    </a:cubicBezTo>
                    <a:cubicBezTo>
                      <a:pt x="297" y="30"/>
                      <a:pt x="299" y="27"/>
                      <a:pt x="295" y="27"/>
                    </a:cubicBezTo>
                    <a:cubicBezTo>
                      <a:pt x="291" y="27"/>
                      <a:pt x="298" y="20"/>
                      <a:pt x="292" y="23"/>
                    </a:cubicBezTo>
                    <a:cubicBezTo>
                      <a:pt x="286" y="26"/>
                      <a:pt x="278" y="34"/>
                      <a:pt x="274" y="30"/>
                    </a:cubicBezTo>
                    <a:cubicBezTo>
                      <a:pt x="270" y="27"/>
                      <a:pt x="266" y="31"/>
                      <a:pt x="264" y="29"/>
                    </a:cubicBezTo>
                    <a:cubicBezTo>
                      <a:pt x="261" y="26"/>
                      <a:pt x="274" y="18"/>
                      <a:pt x="280" y="18"/>
                    </a:cubicBezTo>
                    <a:cubicBezTo>
                      <a:pt x="281" y="18"/>
                      <a:pt x="282" y="18"/>
                      <a:pt x="284" y="17"/>
                    </a:cubicBezTo>
                    <a:cubicBezTo>
                      <a:pt x="281" y="15"/>
                      <a:pt x="274" y="13"/>
                      <a:pt x="272" y="15"/>
                    </a:cubicBezTo>
                    <a:cubicBezTo>
                      <a:pt x="270" y="18"/>
                      <a:pt x="267" y="16"/>
                      <a:pt x="265" y="14"/>
                    </a:cubicBezTo>
                    <a:cubicBezTo>
                      <a:pt x="264" y="12"/>
                      <a:pt x="262" y="14"/>
                      <a:pt x="259" y="11"/>
                    </a:cubicBezTo>
                    <a:cubicBezTo>
                      <a:pt x="256" y="8"/>
                      <a:pt x="253" y="10"/>
                      <a:pt x="251" y="11"/>
                    </a:cubicBezTo>
                    <a:cubicBezTo>
                      <a:pt x="250" y="12"/>
                      <a:pt x="248" y="10"/>
                      <a:pt x="244" y="9"/>
                    </a:cubicBezTo>
                    <a:cubicBezTo>
                      <a:pt x="241" y="7"/>
                      <a:pt x="244" y="4"/>
                      <a:pt x="241" y="2"/>
                    </a:cubicBezTo>
                    <a:cubicBezTo>
                      <a:pt x="238" y="0"/>
                      <a:pt x="238" y="6"/>
                      <a:pt x="238" y="6"/>
                    </a:cubicBezTo>
                    <a:cubicBezTo>
                      <a:pt x="17" y="7"/>
                      <a:pt x="17" y="7"/>
                      <a:pt x="17" y="7"/>
                    </a:cubicBezTo>
                    <a:cubicBezTo>
                      <a:pt x="17" y="8"/>
                      <a:pt x="17" y="8"/>
                      <a:pt x="17" y="8"/>
                    </a:cubicBezTo>
                    <a:cubicBezTo>
                      <a:pt x="20" y="11"/>
                      <a:pt x="18" y="13"/>
                      <a:pt x="19" y="17"/>
                    </a:cubicBezTo>
                    <a:cubicBezTo>
                      <a:pt x="20" y="20"/>
                      <a:pt x="19" y="25"/>
                      <a:pt x="16" y="25"/>
                    </a:cubicBezTo>
                    <a:cubicBezTo>
                      <a:pt x="14" y="25"/>
                      <a:pt x="13" y="22"/>
                      <a:pt x="15" y="21"/>
                    </a:cubicBezTo>
                    <a:cubicBezTo>
                      <a:pt x="17" y="20"/>
                      <a:pt x="16" y="16"/>
                      <a:pt x="14" y="16"/>
                    </a:cubicBezTo>
                    <a:cubicBezTo>
                      <a:pt x="13" y="16"/>
                      <a:pt x="13" y="14"/>
                      <a:pt x="13" y="13"/>
                    </a:cubicBezTo>
                    <a:cubicBezTo>
                      <a:pt x="9" y="14"/>
                      <a:pt x="5" y="13"/>
                      <a:pt x="0" y="13"/>
                    </a:cubicBezTo>
                    <a:cubicBezTo>
                      <a:pt x="0" y="13"/>
                      <a:pt x="0" y="13"/>
                      <a:pt x="0" y="13"/>
                    </a:cubicBezTo>
                    <a:cubicBezTo>
                      <a:pt x="0" y="16"/>
                      <a:pt x="1" y="20"/>
                      <a:pt x="4" y="24"/>
                    </a:cubicBezTo>
                    <a:cubicBezTo>
                      <a:pt x="7" y="28"/>
                      <a:pt x="5" y="30"/>
                      <a:pt x="8" y="32"/>
                    </a:cubicBezTo>
                    <a:cubicBezTo>
                      <a:pt x="10" y="33"/>
                      <a:pt x="10" y="35"/>
                      <a:pt x="8" y="34"/>
                    </a:cubicBezTo>
                    <a:cubicBezTo>
                      <a:pt x="5" y="34"/>
                      <a:pt x="7" y="36"/>
                      <a:pt x="6" y="42"/>
                    </a:cubicBezTo>
                    <a:cubicBezTo>
                      <a:pt x="5" y="47"/>
                      <a:pt x="5" y="58"/>
                      <a:pt x="5" y="61"/>
                    </a:cubicBezTo>
                    <a:cubicBezTo>
                      <a:pt x="4" y="65"/>
                      <a:pt x="1" y="70"/>
                      <a:pt x="3" y="74"/>
                    </a:cubicBezTo>
                    <a:cubicBezTo>
                      <a:pt x="5" y="77"/>
                      <a:pt x="7" y="82"/>
                      <a:pt x="5" y="87"/>
                    </a:cubicBezTo>
                    <a:cubicBezTo>
                      <a:pt x="4" y="91"/>
                      <a:pt x="4" y="94"/>
                      <a:pt x="6" y="97"/>
                    </a:cubicBezTo>
                    <a:cubicBezTo>
                      <a:pt x="8" y="101"/>
                      <a:pt x="7" y="107"/>
                      <a:pt x="9" y="108"/>
                    </a:cubicBezTo>
                    <a:cubicBezTo>
                      <a:pt x="11" y="109"/>
                      <a:pt x="13" y="112"/>
                      <a:pt x="15" y="115"/>
                    </a:cubicBezTo>
                    <a:cubicBezTo>
                      <a:pt x="17" y="118"/>
                      <a:pt x="19" y="116"/>
                      <a:pt x="19" y="119"/>
                    </a:cubicBezTo>
                    <a:cubicBezTo>
                      <a:pt x="19" y="123"/>
                      <a:pt x="19" y="123"/>
                      <a:pt x="22" y="124"/>
                    </a:cubicBezTo>
                    <a:cubicBezTo>
                      <a:pt x="25" y="126"/>
                      <a:pt x="23" y="129"/>
                      <a:pt x="23" y="131"/>
                    </a:cubicBezTo>
                    <a:cubicBezTo>
                      <a:pt x="23" y="132"/>
                      <a:pt x="27" y="136"/>
                      <a:pt x="32" y="140"/>
                    </a:cubicBezTo>
                    <a:cubicBezTo>
                      <a:pt x="36" y="144"/>
                      <a:pt x="32" y="147"/>
                      <a:pt x="36" y="147"/>
                    </a:cubicBezTo>
                    <a:cubicBezTo>
                      <a:pt x="39" y="147"/>
                      <a:pt x="42" y="149"/>
                      <a:pt x="46" y="151"/>
                    </a:cubicBezTo>
                    <a:cubicBezTo>
                      <a:pt x="49" y="153"/>
                      <a:pt x="50" y="152"/>
                      <a:pt x="53" y="153"/>
                    </a:cubicBezTo>
                    <a:cubicBezTo>
                      <a:pt x="55" y="153"/>
                      <a:pt x="59" y="158"/>
                      <a:pt x="60" y="162"/>
                    </a:cubicBezTo>
                    <a:cubicBezTo>
                      <a:pt x="60" y="163"/>
                      <a:pt x="61" y="165"/>
                      <a:pt x="62" y="167"/>
                    </a:cubicBezTo>
                    <a:cubicBezTo>
                      <a:pt x="80" y="164"/>
                      <a:pt x="80" y="164"/>
                      <a:pt x="80" y="164"/>
                    </a:cubicBezTo>
                    <a:cubicBezTo>
                      <a:pt x="80" y="164"/>
                      <a:pt x="86" y="168"/>
                      <a:pt x="89" y="169"/>
                    </a:cubicBezTo>
                    <a:cubicBezTo>
                      <a:pt x="93" y="170"/>
                      <a:pt x="110" y="176"/>
                      <a:pt x="110" y="176"/>
                    </a:cubicBezTo>
                    <a:cubicBezTo>
                      <a:pt x="133" y="176"/>
                      <a:pt x="133" y="176"/>
                      <a:pt x="133" y="176"/>
                    </a:cubicBezTo>
                    <a:cubicBezTo>
                      <a:pt x="136" y="173"/>
                      <a:pt x="136" y="173"/>
                      <a:pt x="136" y="173"/>
                    </a:cubicBezTo>
                    <a:cubicBezTo>
                      <a:pt x="148" y="173"/>
                      <a:pt x="148" y="173"/>
                      <a:pt x="148" y="173"/>
                    </a:cubicBezTo>
                    <a:cubicBezTo>
                      <a:pt x="148" y="173"/>
                      <a:pt x="156" y="180"/>
                      <a:pt x="157" y="181"/>
                    </a:cubicBezTo>
                    <a:cubicBezTo>
                      <a:pt x="158" y="181"/>
                      <a:pt x="162" y="185"/>
                      <a:pt x="162" y="187"/>
                    </a:cubicBezTo>
                    <a:cubicBezTo>
                      <a:pt x="162" y="189"/>
                      <a:pt x="163" y="191"/>
                      <a:pt x="165" y="192"/>
                    </a:cubicBezTo>
                    <a:cubicBezTo>
                      <a:pt x="167" y="193"/>
                      <a:pt x="174" y="197"/>
                      <a:pt x="175" y="197"/>
                    </a:cubicBezTo>
                    <a:cubicBezTo>
                      <a:pt x="176" y="197"/>
                      <a:pt x="178" y="189"/>
                      <a:pt x="181" y="190"/>
                    </a:cubicBezTo>
                    <a:cubicBezTo>
                      <a:pt x="184" y="190"/>
                      <a:pt x="194" y="192"/>
                      <a:pt x="195" y="198"/>
                    </a:cubicBezTo>
                    <a:cubicBezTo>
                      <a:pt x="197" y="203"/>
                      <a:pt x="201" y="207"/>
                      <a:pt x="203" y="209"/>
                    </a:cubicBezTo>
                    <a:cubicBezTo>
                      <a:pt x="204" y="210"/>
                      <a:pt x="204" y="213"/>
                      <a:pt x="205" y="215"/>
                    </a:cubicBezTo>
                    <a:cubicBezTo>
                      <a:pt x="206" y="216"/>
                      <a:pt x="206" y="220"/>
                      <a:pt x="207" y="220"/>
                    </a:cubicBezTo>
                    <a:cubicBezTo>
                      <a:pt x="208" y="220"/>
                      <a:pt x="215" y="224"/>
                      <a:pt x="218" y="224"/>
                    </a:cubicBezTo>
                    <a:cubicBezTo>
                      <a:pt x="219" y="224"/>
                      <a:pt x="220" y="224"/>
                      <a:pt x="222" y="225"/>
                    </a:cubicBezTo>
                    <a:cubicBezTo>
                      <a:pt x="222" y="219"/>
                      <a:pt x="215" y="217"/>
                      <a:pt x="219" y="215"/>
                    </a:cubicBezTo>
                    <a:cubicBezTo>
                      <a:pt x="224" y="211"/>
                      <a:pt x="219" y="208"/>
                      <a:pt x="221" y="207"/>
                    </a:cubicBezTo>
                    <a:cubicBezTo>
                      <a:pt x="223" y="205"/>
                      <a:pt x="227" y="204"/>
                      <a:pt x="227" y="202"/>
                    </a:cubicBezTo>
                    <a:cubicBezTo>
                      <a:pt x="227" y="200"/>
                      <a:pt x="229" y="200"/>
                      <a:pt x="232" y="200"/>
                    </a:cubicBezTo>
                    <a:cubicBezTo>
                      <a:pt x="235" y="200"/>
                      <a:pt x="240" y="195"/>
                      <a:pt x="240" y="193"/>
                    </a:cubicBezTo>
                    <a:cubicBezTo>
                      <a:pt x="239" y="192"/>
                      <a:pt x="240" y="191"/>
                      <a:pt x="244" y="192"/>
                    </a:cubicBezTo>
                    <a:cubicBezTo>
                      <a:pt x="247" y="193"/>
                      <a:pt x="247" y="188"/>
                      <a:pt x="249" y="189"/>
                    </a:cubicBezTo>
                    <a:cubicBezTo>
                      <a:pt x="251" y="189"/>
                      <a:pt x="253" y="191"/>
                      <a:pt x="253" y="189"/>
                    </a:cubicBezTo>
                    <a:cubicBezTo>
                      <a:pt x="253" y="187"/>
                      <a:pt x="255" y="188"/>
                      <a:pt x="257" y="190"/>
                    </a:cubicBezTo>
                    <a:cubicBezTo>
                      <a:pt x="258" y="192"/>
                      <a:pt x="263" y="193"/>
                      <a:pt x="263" y="190"/>
                    </a:cubicBezTo>
                    <a:cubicBezTo>
                      <a:pt x="264" y="188"/>
                      <a:pt x="266" y="190"/>
                      <a:pt x="269" y="193"/>
                    </a:cubicBezTo>
                    <a:cubicBezTo>
                      <a:pt x="271" y="195"/>
                      <a:pt x="272" y="194"/>
                      <a:pt x="276" y="195"/>
                    </a:cubicBezTo>
                    <a:cubicBezTo>
                      <a:pt x="279" y="195"/>
                      <a:pt x="279" y="194"/>
                      <a:pt x="279" y="192"/>
                    </a:cubicBezTo>
                    <a:cubicBezTo>
                      <a:pt x="279" y="190"/>
                      <a:pt x="283" y="196"/>
                      <a:pt x="286" y="197"/>
                    </a:cubicBezTo>
                    <a:cubicBezTo>
                      <a:pt x="290" y="197"/>
                      <a:pt x="287" y="195"/>
                      <a:pt x="284" y="193"/>
                    </a:cubicBezTo>
                    <a:cubicBezTo>
                      <a:pt x="282" y="191"/>
                      <a:pt x="285" y="190"/>
                      <a:pt x="283" y="188"/>
                    </a:cubicBezTo>
                    <a:cubicBezTo>
                      <a:pt x="281" y="187"/>
                      <a:pt x="286" y="184"/>
                      <a:pt x="290" y="185"/>
                    </a:cubicBezTo>
                    <a:cubicBezTo>
                      <a:pt x="294" y="185"/>
                      <a:pt x="294" y="186"/>
                      <a:pt x="295" y="183"/>
                    </a:cubicBezTo>
                    <a:cubicBezTo>
                      <a:pt x="297" y="181"/>
                      <a:pt x="299" y="183"/>
                      <a:pt x="299" y="185"/>
                    </a:cubicBezTo>
                    <a:cubicBezTo>
                      <a:pt x="299" y="188"/>
                      <a:pt x="306" y="184"/>
                      <a:pt x="309" y="184"/>
                    </a:cubicBezTo>
                    <a:cubicBezTo>
                      <a:pt x="313" y="184"/>
                      <a:pt x="317" y="187"/>
                      <a:pt x="317" y="190"/>
                    </a:cubicBezTo>
                    <a:cubicBezTo>
                      <a:pt x="317" y="192"/>
                      <a:pt x="320" y="193"/>
                      <a:pt x="322" y="190"/>
                    </a:cubicBezTo>
                    <a:cubicBezTo>
                      <a:pt x="325" y="188"/>
                      <a:pt x="327" y="185"/>
                      <a:pt x="330" y="188"/>
                    </a:cubicBezTo>
                    <a:cubicBezTo>
                      <a:pt x="332" y="190"/>
                      <a:pt x="335" y="194"/>
                      <a:pt x="338" y="197"/>
                    </a:cubicBezTo>
                    <a:cubicBezTo>
                      <a:pt x="341" y="200"/>
                      <a:pt x="337" y="204"/>
                      <a:pt x="338" y="206"/>
                    </a:cubicBezTo>
                    <a:cubicBezTo>
                      <a:pt x="340" y="208"/>
                      <a:pt x="338" y="212"/>
                      <a:pt x="342" y="214"/>
                    </a:cubicBezTo>
                    <a:cubicBezTo>
                      <a:pt x="345" y="216"/>
                      <a:pt x="342" y="222"/>
                      <a:pt x="345" y="222"/>
                    </a:cubicBezTo>
                    <a:cubicBezTo>
                      <a:pt x="348" y="223"/>
                      <a:pt x="350" y="228"/>
                      <a:pt x="350" y="229"/>
                    </a:cubicBezTo>
                    <a:cubicBezTo>
                      <a:pt x="351" y="231"/>
                      <a:pt x="356" y="233"/>
                      <a:pt x="356" y="230"/>
                    </a:cubicBezTo>
                    <a:cubicBezTo>
                      <a:pt x="357" y="227"/>
                      <a:pt x="360" y="224"/>
                      <a:pt x="360" y="221"/>
                    </a:cubicBezTo>
                    <a:cubicBezTo>
                      <a:pt x="360" y="218"/>
                      <a:pt x="358" y="208"/>
                      <a:pt x="355" y="205"/>
                    </a:cubicBezTo>
                    <a:cubicBezTo>
                      <a:pt x="353" y="202"/>
                      <a:pt x="356" y="201"/>
                      <a:pt x="353" y="197"/>
                    </a:cubicBezTo>
                    <a:cubicBezTo>
                      <a:pt x="350" y="193"/>
                      <a:pt x="348" y="187"/>
                      <a:pt x="349" y="181"/>
                    </a:cubicBezTo>
                    <a:cubicBezTo>
                      <a:pt x="349" y="176"/>
                      <a:pt x="355" y="167"/>
                      <a:pt x="358" y="165"/>
                    </a:cubicBezTo>
                    <a:cubicBezTo>
                      <a:pt x="361" y="162"/>
                      <a:pt x="365" y="163"/>
                      <a:pt x="365" y="160"/>
                    </a:cubicBezTo>
                    <a:cubicBezTo>
                      <a:pt x="366" y="158"/>
                      <a:pt x="370" y="154"/>
                      <a:pt x="372" y="154"/>
                    </a:cubicBezTo>
                    <a:cubicBezTo>
                      <a:pt x="374" y="154"/>
                      <a:pt x="376" y="155"/>
                      <a:pt x="377" y="152"/>
                    </a:cubicBezTo>
                    <a:cubicBezTo>
                      <a:pt x="377" y="150"/>
                      <a:pt x="381" y="147"/>
                      <a:pt x="385" y="146"/>
                    </a:cubicBezTo>
                    <a:cubicBezTo>
                      <a:pt x="390" y="146"/>
                      <a:pt x="387" y="143"/>
                      <a:pt x="386" y="141"/>
                    </a:cubicBezTo>
                    <a:cubicBezTo>
                      <a:pt x="385" y="139"/>
                      <a:pt x="387" y="137"/>
                      <a:pt x="388" y="138"/>
                    </a:cubicBezTo>
                    <a:cubicBezTo>
                      <a:pt x="389" y="140"/>
                      <a:pt x="392" y="140"/>
                      <a:pt x="393" y="139"/>
                    </a:cubicBezTo>
                    <a:cubicBezTo>
                      <a:pt x="395" y="137"/>
                      <a:pt x="399" y="134"/>
                      <a:pt x="395" y="134"/>
                    </a:cubicBezTo>
                    <a:cubicBezTo>
                      <a:pt x="391" y="134"/>
                      <a:pt x="391" y="132"/>
                      <a:pt x="393" y="131"/>
                    </a:cubicBezTo>
                    <a:cubicBezTo>
                      <a:pt x="395" y="130"/>
                      <a:pt x="393" y="126"/>
                      <a:pt x="390" y="126"/>
                    </a:cubicBezTo>
                    <a:cubicBezTo>
                      <a:pt x="387" y="125"/>
                      <a:pt x="388" y="124"/>
                      <a:pt x="390" y="122"/>
                    </a:cubicBezTo>
                    <a:cubicBezTo>
                      <a:pt x="392" y="120"/>
                      <a:pt x="387" y="116"/>
                      <a:pt x="385" y="115"/>
                    </a:cubicBezTo>
                    <a:cubicBezTo>
                      <a:pt x="382" y="113"/>
                      <a:pt x="386" y="112"/>
                      <a:pt x="388" y="112"/>
                    </a:cubicBezTo>
                    <a:cubicBezTo>
                      <a:pt x="390" y="112"/>
                      <a:pt x="388" y="103"/>
                      <a:pt x="389" y="101"/>
                    </a:cubicBezTo>
                    <a:cubicBezTo>
                      <a:pt x="390" y="100"/>
                      <a:pt x="393" y="100"/>
                      <a:pt x="392" y="101"/>
                    </a:cubicBezTo>
                    <a:cubicBezTo>
                      <a:pt x="391" y="103"/>
                      <a:pt x="389" y="107"/>
                      <a:pt x="391" y="109"/>
                    </a:cubicBezTo>
                    <a:cubicBezTo>
                      <a:pt x="393" y="112"/>
                      <a:pt x="394" y="115"/>
                      <a:pt x="393" y="119"/>
                    </a:cubicBezTo>
                    <a:cubicBezTo>
                      <a:pt x="392" y="123"/>
                      <a:pt x="394" y="122"/>
                      <a:pt x="397" y="117"/>
                    </a:cubicBezTo>
                    <a:cubicBezTo>
                      <a:pt x="399" y="111"/>
                      <a:pt x="400" y="107"/>
                      <a:pt x="398" y="106"/>
                    </a:cubicBezTo>
                    <a:cubicBezTo>
                      <a:pt x="396" y="106"/>
                      <a:pt x="396" y="100"/>
                      <a:pt x="398" y="103"/>
                    </a:cubicBezTo>
                    <a:cubicBezTo>
                      <a:pt x="400" y="105"/>
                      <a:pt x="401" y="106"/>
                      <a:pt x="404" y="102"/>
                    </a:cubicBezTo>
                    <a:cubicBezTo>
                      <a:pt x="407" y="99"/>
                      <a:pt x="410" y="94"/>
                      <a:pt x="408" y="92"/>
                    </a:cubicBezTo>
                    <a:cubicBezTo>
                      <a:pt x="406" y="91"/>
                      <a:pt x="409" y="90"/>
                      <a:pt x="413" y="90"/>
                    </a:cubicBezTo>
                    <a:cubicBezTo>
                      <a:pt x="416" y="90"/>
                      <a:pt x="424" y="88"/>
                      <a:pt x="425" y="87"/>
                    </a:cubicBezTo>
                    <a:cubicBezTo>
                      <a:pt x="426" y="83"/>
                      <a:pt x="412" y="88"/>
                      <a:pt x="412" y="86"/>
                    </a:cubicBezTo>
                    <a:cubicBezTo>
                      <a:pt x="412" y="85"/>
                      <a:pt x="421" y="83"/>
                      <a:pt x="425" y="82"/>
                    </a:cubicBezTo>
                    <a:cubicBezTo>
                      <a:pt x="429" y="82"/>
                      <a:pt x="427" y="77"/>
                      <a:pt x="429" y="79"/>
                    </a:cubicBezTo>
                    <a:cubicBezTo>
                      <a:pt x="431" y="81"/>
                      <a:pt x="434" y="81"/>
                      <a:pt x="436" y="80"/>
                    </a:cubicBezTo>
                    <a:cubicBezTo>
                      <a:pt x="438" y="78"/>
                      <a:pt x="437" y="74"/>
                      <a:pt x="434" y="73"/>
                    </a:cubicBezTo>
                    <a:cubicBezTo>
                      <a:pt x="431" y="73"/>
                      <a:pt x="436" y="71"/>
                      <a:pt x="435" y="69"/>
                    </a:cubicBezTo>
                    <a:cubicBezTo>
                      <a:pt x="434" y="68"/>
                      <a:pt x="437" y="61"/>
                      <a:pt x="440" y="60"/>
                    </a:cubicBezTo>
                    <a:cubicBezTo>
                      <a:pt x="444" y="60"/>
                      <a:pt x="442" y="58"/>
                      <a:pt x="445" y="58"/>
                    </a:cubicBezTo>
                    <a:cubicBezTo>
                      <a:pt x="448" y="58"/>
                      <a:pt x="448" y="54"/>
                      <a:pt x="451" y="52"/>
                    </a:cubicBezTo>
                    <a:cubicBezTo>
                      <a:pt x="453" y="49"/>
                      <a:pt x="457" y="56"/>
                      <a:pt x="461" y="52"/>
                    </a:cubicBezTo>
                    <a:cubicBezTo>
                      <a:pt x="462" y="51"/>
                      <a:pt x="464" y="49"/>
                      <a:pt x="467" y="48"/>
                    </a:cubicBezTo>
                    <a:cubicBezTo>
                      <a:pt x="457" y="35"/>
                      <a:pt x="460" y="27"/>
                      <a:pt x="46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5" name="Freeform 133">
                <a:extLst>
                  <a:ext uri="{FF2B5EF4-FFF2-40B4-BE49-F238E27FC236}">
                    <a16:creationId xmlns:a16="http://schemas.microsoft.com/office/drawing/2014/main" id="{160F79A8-FA2A-4FD8-93A6-964048DEC7C5}"/>
                  </a:ext>
                </a:extLst>
              </p:cNvPr>
              <p:cNvSpPr>
                <a:spLocks noEditPoints="1"/>
              </p:cNvSpPr>
              <p:nvPr/>
            </p:nvSpPr>
            <p:spPr bwMode="auto">
              <a:xfrm>
                <a:off x="4747817" y="3212745"/>
                <a:ext cx="239653" cy="170643"/>
              </a:xfrm>
              <a:custGeom>
                <a:avLst/>
                <a:gdLst>
                  <a:gd name="T0" fmla="*/ 102 w 104"/>
                  <a:gd name="T1" fmla="*/ 13 h 74"/>
                  <a:gd name="T2" fmla="*/ 94 w 104"/>
                  <a:gd name="T3" fmla="*/ 13 h 74"/>
                  <a:gd name="T4" fmla="*/ 85 w 104"/>
                  <a:gd name="T5" fmla="*/ 11 h 74"/>
                  <a:gd name="T6" fmla="*/ 81 w 104"/>
                  <a:gd name="T7" fmla="*/ 10 h 74"/>
                  <a:gd name="T8" fmla="*/ 74 w 104"/>
                  <a:gd name="T9" fmla="*/ 11 h 74"/>
                  <a:gd name="T10" fmla="*/ 67 w 104"/>
                  <a:gd name="T11" fmla="*/ 7 h 74"/>
                  <a:gd name="T12" fmla="*/ 62 w 104"/>
                  <a:gd name="T13" fmla="*/ 5 h 74"/>
                  <a:gd name="T14" fmla="*/ 48 w 104"/>
                  <a:gd name="T15" fmla="*/ 3 h 74"/>
                  <a:gd name="T16" fmla="*/ 22 w 104"/>
                  <a:gd name="T17" fmla="*/ 3 h 74"/>
                  <a:gd name="T18" fmla="*/ 12 w 104"/>
                  <a:gd name="T19" fmla="*/ 0 h 74"/>
                  <a:gd name="T20" fmla="*/ 5 w 104"/>
                  <a:gd name="T21" fmla="*/ 4 h 74"/>
                  <a:gd name="T22" fmla="*/ 3 w 104"/>
                  <a:gd name="T23" fmla="*/ 10 h 74"/>
                  <a:gd name="T24" fmla="*/ 5 w 104"/>
                  <a:gd name="T25" fmla="*/ 18 h 74"/>
                  <a:gd name="T26" fmla="*/ 7 w 104"/>
                  <a:gd name="T27" fmla="*/ 17 h 74"/>
                  <a:gd name="T28" fmla="*/ 10 w 104"/>
                  <a:gd name="T29" fmla="*/ 18 h 74"/>
                  <a:gd name="T30" fmla="*/ 15 w 104"/>
                  <a:gd name="T31" fmla="*/ 19 h 74"/>
                  <a:gd name="T32" fmla="*/ 18 w 104"/>
                  <a:gd name="T33" fmla="*/ 19 h 74"/>
                  <a:gd name="T34" fmla="*/ 23 w 104"/>
                  <a:gd name="T35" fmla="*/ 20 h 74"/>
                  <a:gd name="T36" fmla="*/ 25 w 104"/>
                  <a:gd name="T37" fmla="*/ 23 h 74"/>
                  <a:gd name="T38" fmla="*/ 20 w 104"/>
                  <a:gd name="T39" fmla="*/ 27 h 74"/>
                  <a:gd name="T40" fmla="*/ 20 w 104"/>
                  <a:gd name="T41" fmla="*/ 35 h 74"/>
                  <a:gd name="T42" fmla="*/ 19 w 104"/>
                  <a:gd name="T43" fmla="*/ 40 h 74"/>
                  <a:gd name="T44" fmla="*/ 17 w 104"/>
                  <a:gd name="T45" fmla="*/ 44 h 74"/>
                  <a:gd name="T46" fmla="*/ 19 w 104"/>
                  <a:gd name="T47" fmla="*/ 48 h 74"/>
                  <a:gd name="T48" fmla="*/ 17 w 104"/>
                  <a:gd name="T49" fmla="*/ 52 h 74"/>
                  <a:gd name="T50" fmla="*/ 19 w 104"/>
                  <a:gd name="T51" fmla="*/ 56 h 74"/>
                  <a:gd name="T52" fmla="*/ 16 w 104"/>
                  <a:gd name="T53" fmla="*/ 61 h 74"/>
                  <a:gd name="T54" fmla="*/ 17 w 104"/>
                  <a:gd name="T55" fmla="*/ 64 h 74"/>
                  <a:gd name="T56" fmla="*/ 21 w 104"/>
                  <a:gd name="T57" fmla="*/ 64 h 74"/>
                  <a:gd name="T58" fmla="*/ 31 w 104"/>
                  <a:gd name="T59" fmla="*/ 73 h 74"/>
                  <a:gd name="T60" fmla="*/ 33 w 104"/>
                  <a:gd name="T61" fmla="*/ 71 h 74"/>
                  <a:gd name="T62" fmla="*/ 37 w 104"/>
                  <a:gd name="T63" fmla="*/ 71 h 74"/>
                  <a:gd name="T64" fmla="*/ 45 w 104"/>
                  <a:gd name="T65" fmla="*/ 68 h 74"/>
                  <a:gd name="T66" fmla="*/ 55 w 104"/>
                  <a:gd name="T67" fmla="*/ 67 h 74"/>
                  <a:gd name="T68" fmla="*/ 61 w 104"/>
                  <a:gd name="T69" fmla="*/ 65 h 74"/>
                  <a:gd name="T70" fmla="*/ 67 w 104"/>
                  <a:gd name="T71" fmla="*/ 60 h 74"/>
                  <a:gd name="T72" fmla="*/ 70 w 104"/>
                  <a:gd name="T73" fmla="*/ 55 h 74"/>
                  <a:gd name="T74" fmla="*/ 76 w 104"/>
                  <a:gd name="T75" fmla="*/ 48 h 74"/>
                  <a:gd name="T76" fmla="*/ 76 w 104"/>
                  <a:gd name="T77" fmla="*/ 37 h 74"/>
                  <a:gd name="T78" fmla="*/ 83 w 104"/>
                  <a:gd name="T79" fmla="*/ 29 h 74"/>
                  <a:gd name="T80" fmla="*/ 90 w 104"/>
                  <a:gd name="T81" fmla="*/ 25 h 74"/>
                  <a:gd name="T82" fmla="*/ 99 w 104"/>
                  <a:gd name="T83" fmla="*/ 20 h 74"/>
                  <a:gd name="T84" fmla="*/ 102 w 104"/>
                  <a:gd name="T85" fmla="*/ 13 h 74"/>
                  <a:gd name="T86" fmla="*/ 103 w 104"/>
                  <a:gd name="T87" fmla="*/ 39 h 74"/>
                  <a:gd name="T88" fmla="*/ 96 w 104"/>
                  <a:gd name="T89" fmla="*/ 42 h 74"/>
                  <a:gd name="T90" fmla="*/ 103 w 104"/>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74">
                    <a:moveTo>
                      <a:pt x="102" y="13"/>
                    </a:moveTo>
                    <a:cubicBezTo>
                      <a:pt x="100" y="13"/>
                      <a:pt x="96" y="14"/>
                      <a:pt x="94" y="13"/>
                    </a:cubicBezTo>
                    <a:cubicBezTo>
                      <a:pt x="92" y="13"/>
                      <a:pt x="86" y="12"/>
                      <a:pt x="85" y="11"/>
                    </a:cubicBezTo>
                    <a:cubicBezTo>
                      <a:pt x="83" y="9"/>
                      <a:pt x="81" y="8"/>
                      <a:pt x="81" y="10"/>
                    </a:cubicBezTo>
                    <a:cubicBezTo>
                      <a:pt x="81" y="12"/>
                      <a:pt x="77" y="12"/>
                      <a:pt x="74" y="11"/>
                    </a:cubicBezTo>
                    <a:cubicBezTo>
                      <a:pt x="72" y="9"/>
                      <a:pt x="68" y="8"/>
                      <a:pt x="67" y="7"/>
                    </a:cubicBezTo>
                    <a:cubicBezTo>
                      <a:pt x="66" y="6"/>
                      <a:pt x="64" y="5"/>
                      <a:pt x="62" y="5"/>
                    </a:cubicBezTo>
                    <a:cubicBezTo>
                      <a:pt x="60" y="5"/>
                      <a:pt x="53" y="2"/>
                      <a:pt x="48" y="3"/>
                    </a:cubicBezTo>
                    <a:cubicBezTo>
                      <a:pt x="43" y="4"/>
                      <a:pt x="28" y="2"/>
                      <a:pt x="22" y="3"/>
                    </a:cubicBezTo>
                    <a:cubicBezTo>
                      <a:pt x="16" y="3"/>
                      <a:pt x="15" y="0"/>
                      <a:pt x="12" y="0"/>
                    </a:cubicBezTo>
                    <a:cubicBezTo>
                      <a:pt x="9" y="0"/>
                      <a:pt x="10" y="4"/>
                      <a:pt x="5" y="4"/>
                    </a:cubicBezTo>
                    <a:cubicBezTo>
                      <a:pt x="1" y="5"/>
                      <a:pt x="0" y="8"/>
                      <a:pt x="3" y="10"/>
                    </a:cubicBezTo>
                    <a:cubicBezTo>
                      <a:pt x="5" y="12"/>
                      <a:pt x="5" y="15"/>
                      <a:pt x="5" y="18"/>
                    </a:cubicBezTo>
                    <a:cubicBezTo>
                      <a:pt x="6" y="18"/>
                      <a:pt x="7" y="18"/>
                      <a:pt x="7" y="17"/>
                    </a:cubicBezTo>
                    <a:cubicBezTo>
                      <a:pt x="9" y="16"/>
                      <a:pt x="10" y="16"/>
                      <a:pt x="10" y="18"/>
                    </a:cubicBezTo>
                    <a:cubicBezTo>
                      <a:pt x="10" y="19"/>
                      <a:pt x="13" y="19"/>
                      <a:pt x="15" y="19"/>
                    </a:cubicBezTo>
                    <a:cubicBezTo>
                      <a:pt x="17" y="19"/>
                      <a:pt x="16" y="20"/>
                      <a:pt x="18" y="19"/>
                    </a:cubicBezTo>
                    <a:cubicBezTo>
                      <a:pt x="20" y="17"/>
                      <a:pt x="23" y="18"/>
                      <a:pt x="23" y="20"/>
                    </a:cubicBezTo>
                    <a:cubicBezTo>
                      <a:pt x="23" y="21"/>
                      <a:pt x="27" y="20"/>
                      <a:pt x="25" y="23"/>
                    </a:cubicBezTo>
                    <a:cubicBezTo>
                      <a:pt x="23" y="25"/>
                      <a:pt x="20" y="26"/>
                      <a:pt x="20" y="27"/>
                    </a:cubicBezTo>
                    <a:cubicBezTo>
                      <a:pt x="20" y="29"/>
                      <a:pt x="22" y="33"/>
                      <a:pt x="20" y="35"/>
                    </a:cubicBezTo>
                    <a:cubicBezTo>
                      <a:pt x="18" y="37"/>
                      <a:pt x="21" y="40"/>
                      <a:pt x="19" y="40"/>
                    </a:cubicBezTo>
                    <a:cubicBezTo>
                      <a:pt x="17" y="40"/>
                      <a:pt x="15" y="41"/>
                      <a:pt x="17" y="44"/>
                    </a:cubicBezTo>
                    <a:cubicBezTo>
                      <a:pt x="19" y="46"/>
                      <a:pt x="21" y="48"/>
                      <a:pt x="19" y="48"/>
                    </a:cubicBezTo>
                    <a:cubicBezTo>
                      <a:pt x="17" y="48"/>
                      <a:pt x="16" y="51"/>
                      <a:pt x="17" y="52"/>
                    </a:cubicBezTo>
                    <a:cubicBezTo>
                      <a:pt x="18" y="53"/>
                      <a:pt x="22" y="56"/>
                      <a:pt x="19" y="56"/>
                    </a:cubicBezTo>
                    <a:cubicBezTo>
                      <a:pt x="16" y="57"/>
                      <a:pt x="16" y="59"/>
                      <a:pt x="16" y="61"/>
                    </a:cubicBezTo>
                    <a:cubicBezTo>
                      <a:pt x="16" y="62"/>
                      <a:pt x="16" y="63"/>
                      <a:pt x="17" y="64"/>
                    </a:cubicBezTo>
                    <a:cubicBezTo>
                      <a:pt x="18" y="64"/>
                      <a:pt x="20" y="64"/>
                      <a:pt x="21" y="64"/>
                    </a:cubicBezTo>
                    <a:cubicBezTo>
                      <a:pt x="25" y="66"/>
                      <a:pt x="26" y="74"/>
                      <a:pt x="31" y="73"/>
                    </a:cubicBezTo>
                    <a:cubicBezTo>
                      <a:pt x="33" y="73"/>
                      <a:pt x="32" y="72"/>
                      <a:pt x="33" y="71"/>
                    </a:cubicBezTo>
                    <a:cubicBezTo>
                      <a:pt x="34" y="70"/>
                      <a:pt x="36" y="71"/>
                      <a:pt x="37" y="71"/>
                    </a:cubicBezTo>
                    <a:cubicBezTo>
                      <a:pt x="39" y="71"/>
                      <a:pt x="40" y="68"/>
                      <a:pt x="45" y="68"/>
                    </a:cubicBezTo>
                    <a:cubicBezTo>
                      <a:pt x="49" y="68"/>
                      <a:pt x="52" y="67"/>
                      <a:pt x="55" y="67"/>
                    </a:cubicBezTo>
                    <a:cubicBezTo>
                      <a:pt x="58" y="67"/>
                      <a:pt x="60" y="67"/>
                      <a:pt x="61" y="65"/>
                    </a:cubicBezTo>
                    <a:cubicBezTo>
                      <a:pt x="62" y="62"/>
                      <a:pt x="64" y="61"/>
                      <a:pt x="67" y="60"/>
                    </a:cubicBezTo>
                    <a:cubicBezTo>
                      <a:pt x="70" y="60"/>
                      <a:pt x="70" y="56"/>
                      <a:pt x="70" y="55"/>
                    </a:cubicBezTo>
                    <a:cubicBezTo>
                      <a:pt x="70" y="53"/>
                      <a:pt x="76" y="50"/>
                      <a:pt x="76" y="48"/>
                    </a:cubicBezTo>
                    <a:cubicBezTo>
                      <a:pt x="76" y="47"/>
                      <a:pt x="73" y="41"/>
                      <a:pt x="76" y="37"/>
                    </a:cubicBezTo>
                    <a:cubicBezTo>
                      <a:pt x="79" y="32"/>
                      <a:pt x="83" y="31"/>
                      <a:pt x="83" y="29"/>
                    </a:cubicBezTo>
                    <a:cubicBezTo>
                      <a:pt x="83" y="26"/>
                      <a:pt x="86" y="25"/>
                      <a:pt x="90" y="25"/>
                    </a:cubicBezTo>
                    <a:cubicBezTo>
                      <a:pt x="94" y="24"/>
                      <a:pt x="96" y="22"/>
                      <a:pt x="99" y="20"/>
                    </a:cubicBezTo>
                    <a:cubicBezTo>
                      <a:pt x="102" y="19"/>
                      <a:pt x="103" y="17"/>
                      <a:pt x="102" y="13"/>
                    </a:cubicBezTo>
                    <a:close/>
                    <a:moveTo>
                      <a:pt x="103" y="39"/>
                    </a:moveTo>
                    <a:cubicBezTo>
                      <a:pt x="103" y="35"/>
                      <a:pt x="94" y="41"/>
                      <a:pt x="96" y="42"/>
                    </a:cubicBezTo>
                    <a:cubicBezTo>
                      <a:pt x="100" y="44"/>
                      <a:pt x="104" y="43"/>
                      <a:pt x="103"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6" name="Freeform 134">
                <a:extLst>
                  <a:ext uri="{FF2B5EF4-FFF2-40B4-BE49-F238E27FC236}">
                    <a16:creationId xmlns:a16="http://schemas.microsoft.com/office/drawing/2014/main" id="{6A00554E-8FCA-46B9-B6EA-AA3F52C76764}"/>
                  </a:ext>
                </a:extLst>
              </p:cNvPr>
              <p:cNvSpPr>
                <a:spLocks/>
              </p:cNvSpPr>
              <p:nvPr/>
            </p:nvSpPr>
            <p:spPr bwMode="auto">
              <a:xfrm>
                <a:off x="5163131" y="3138716"/>
                <a:ext cx="61482" cy="37642"/>
              </a:xfrm>
              <a:custGeom>
                <a:avLst/>
                <a:gdLst>
                  <a:gd name="T0" fmla="*/ 0 w 27"/>
                  <a:gd name="T1" fmla="*/ 14 h 16"/>
                  <a:gd name="T2" fmla="*/ 5 w 27"/>
                  <a:gd name="T3" fmla="*/ 13 h 16"/>
                  <a:gd name="T4" fmla="*/ 7 w 27"/>
                  <a:gd name="T5" fmla="*/ 15 h 16"/>
                  <a:gd name="T6" fmla="*/ 12 w 27"/>
                  <a:gd name="T7" fmla="*/ 14 h 16"/>
                  <a:gd name="T8" fmla="*/ 17 w 27"/>
                  <a:gd name="T9" fmla="*/ 15 h 16"/>
                  <a:gd name="T10" fmla="*/ 20 w 27"/>
                  <a:gd name="T11" fmla="*/ 11 h 16"/>
                  <a:gd name="T12" fmla="*/ 22 w 27"/>
                  <a:gd name="T13" fmla="*/ 7 h 16"/>
                  <a:gd name="T14" fmla="*/ 27 w 27"/>
                  <a:gd name="T15" fmla="*/ 4 h 16"/>
                  <a:gd name="T16" fmla="*/ 25 w 27"/>
                  <a:gd name="T17" fmla="*/ 1 h 16"/>
                  <a:gd name="T18" fmla="*/ 20 w 27"/>
                  <a:gd name="T19" fmla="*/ 2 h 16"/>
                  <a:gd name="T20" fmla="*/ 13 w 27"/>
                  <a:gd name="T21" fmla="*/ 5 h 16"/>
                  <a:gd name="T22" fmla="*/ 4 w 27"/>
                  <a:gd name="T23" fmla="*/ 3 h 16"/>
                  <a:gd name="T24" fmla="*/ 0 w 27"/>
                  <a:gd name="T25" fmla="*/ 3 h 16"/>
                  <a:gd name="T26" fmla="*/ 0 w 27"/>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6">
                    <a:moveTo>
                      <a:pt x="0" y="14"/>
                    </a:moveTo>
                    <a:cubicBezTo>
                      <a:pt x="2" y="13"/>
                      <a:pt x="4" y="13"/>
                      <a:pt x="5" y="13"/>
                    </a:cubicBezTo>
                    <a:cubicBezTo>
                      <a:pt x="6" y="13"/>
                      <a:pt x="6" y="14"/>
                      <a:pt x="7" y="15"/>
                    </a:cubicBezTo>
                    <a:cubicBezTo>
                      <a:pt x="8" y="15"/>
                      <a:pt x="11" y="15"/>
                      <a:pt x="12" y="14"/>
                    </a:cubicBezTo>
                    <a:cubicBezTo>
                      <a:pt x="14" y="14"/>
                      <a:pt x="17" y="16"/>
                      <a:pt x="17" y="15"/>
                    </a:cubicBezTo>
                    <a:cubicBezTo>
                      <a:pt x="18" y="13"/>
                      <a:pt x="19" y="11"/>
                      <a:pt x="20" y="11"/>
                    </a:cubicBezTo>
                    <a:cubicBezTo>
                      <a:pt x="21" y="11"/>
                      <a:pt x="21" y="7"/>
                      <a:pt x="22" y="7"/>
                    </a:cubicBezTo>
                    <a:cubicBezTo>
                      <a:pt x="23" y="7"/>
                      <a:pt x="27" y="4"/>
                      <a:pt x="27" y="4"/>
                    </a:cubicBezTo>
                    <a:cubicBezTo>
                      <a:pt x="27" y="4"/>
                      <a:pt x="26" y="1"/>
                      <a:pt x="25" y="1"/>
                    </a:cubicBezTo>
                    <a:cubicBezTo>
                      <a:pt x="25" y="0"/>
                      <a:pt x="23" y="2"/>
                      <a:pt x="20" y="2"/>
                    </a:cubicBezTo>
                    <a:cubicBezTo>
                      <a:pt x="16" y="2"/>
                      <a:pt x="14" y="5"/>
                      <a:pt x="13" y="5"/>
                    </a:cubicBezTo>
                    <a:cubicBezTo>
                      <a:pt x="11" y="5"/>
                      <a:pt x="7" y="3"/>
                      <a:pt x="4" y="3"/>
                    </a:cubicBezTo>
                    <a:cubicBezTo>
                      <a:pt x="3" y="3"/>
                      <a:pt x="1" y="3"/>
                      <a:pt x="0" y="3"/>
                    </a:cubicBezTo>
                    <a:cubicBezTo>
                      <a:pt x="0" y="6"/>
                      <a:pt x="0" y="10"/>
                      <a:pt x="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7" name="Freeform 135">
                <a:extLst>
                  <a:ext uri="{FF2B5EF4-FFF2-40B4-BE49-F238E27FC236}">
                    <a16:creationId xmlns:a16="http://schemas.microsoft.com/office/drawing/2014/main" id="{F927DA4D-607F-403D-80DF-724738CD1C1C}"/>
                  </a:ext>
                </a:extLst>
              </p:cNvPr>
              <p:cNvSpPr>
                <a:spLocks noEditPoints="1"/>
              </p:cNvSpPr>
              <p:nvPr/>
            </p:nvSpPr>
            <p:spPr bwMode="auto">
              <a:xfrm>
                <a:off x="5291113" y="3259170"/>
                <a:ext cx="117944" cy="144293"/>
              </a:xfrm>
              <a:custGeom>
                <a:avLst/>
                <a:gdLst>
                  <a:gd name="T0" fmla="*/ 50 w 51"/>
                  <a:gd name="T1" fmla="*/ 0 h 63"/>
                  <a:gd name="T2" fmla="*/ 46 w 51"/>
                  <a:gd name="T3" fmla="*/ 1 h 63"/>
                  <a:gd name="T4" fmla="*/ 43 w 51"/>
                  <a:gd name="T5" fmla="*/ 3 h 63"/>
                  <a:gd name="T6" fmla="*/ 34 w 51"/>
                  <a:gd name="T7" fmla="*/ 2 h 63"/>
                  <a:gd name="T8" fmla="*/ 24 w 51"/>
                  <a:gd name="T9" fmla="*/ 2 h 63"/>
                  <a:gd name="T10" fmla="*/ 23 w 51"/>
                  <a:gd name="T11" fmla="*/ 2 h 63"/>
                  <a:gd name="T12" fmla="*/ 16 w 51"/>
                  <a:gd name="T13" fmla="*/ 6 h 63"/>
                  <a:gd name="T14" fmla="*/ 12 w 51"/>
                  <a:gd name="T15" fmla="*/ 8 h 63"/>
                  <a:gd name="T16" fmla="*/ 7 w 51"/>
                  <a:gd name="T17" fmla="*/ 9 h 63"/>
                  <a:gd name="T18" fmla="*/ 4 w 51"/>
                  <a:gd name="T19" fmla="*/ 13 h 63"/>
                  <a:gd name="T20" fmla="*/ 2 w 51"/>
                  <a:gd name="T21" fmla="*/ 16 h 63"/>
                  <a:gd name="T22" fmla="*/ 0 w 51"/>
                  <a:gd name="T23" fmla="*/ 21 h 63"/>
                  <a:gd name="T24" fmla="*/ 0 w 51"/>
                  <a:gd name="T25" fmla="*/ 21 h 63"/>
                  <a:gd name="T26" fmla="*/ 4 w 51"/>
                  <a:gd name="T27" fmla="*/ 28 h 63"/>
                  <a:gd name="T28" fmla="*/ 10 w 51"/>
                  <a:gd name="T29" fmla="*/ 30 h 63"/>
                  <a:gd name="T30" fmla="*/ 17 w 51"/>
                  <a:gd name="T31" fmla="*/ 32 h 63"/>
                  <a:gd name="T32" fmla="*/ 9 w 51"/>
                  <a:gd name="T33" fmla="*/ 33 h 63"/>
                  <a:gd name="T34" fmla="*/ 10 w 51"/>
                  <a:gd name="T35" fmla="*/ 40 h 63"/>
                  <a:gd name="T36" fmla="*/ 14 w 51"/>
                  <a:gd name="T37" fmla="*/ 45 h 63"/>
                  <a:gd name="T38" fmla="*/ 22 w 51"/>
                  <a:gd name="T39" fmla="*/ 49 h 63"/>
                  <a:gd name="T40" fmla="*/ 20 w 51"/>
                  <a:gd name="T41" fmla="*/ 41 h 63"/>
                  <a:gd name="T42" fmla="*/ 26 w 51"/>
                  <a:gd name="T43" fmla="*/ 40 h 63"/>
                  <a:gd name="T44" fmla="*/ 22 w 51"/>
                  <a:gd name="T45" fmla="*/ 37 h 63"/>
                  <a:gd name="T46" fmla="*/ 25 w 51"/>
                  <a:gd name="T47" fmla="*/ 36 h 63"/>
                  <a:gd name="T48" fmla="*/ 31 w 51"/>
                  <a:gd name="T49" fmla="*/ 35 h 63"/>
                  <a:gd name="T50" fmla="*/ 28 w 51"/>
                  <a:gd name="T51" fmla="*/ 28 h 63"/>
                  <a:gd name="T52" fmla="*/ 22 w 51"/>
                  <a:gd name="T53" fmla="*/ 29 h 63"/>
                  <a:gd name="T54" fmla="*/ 24 w 51"/>
                  <a:gd name="T55" fmla="*/ 24 h 63"/>
                  <a:gd name="T56" fmla="*/ 18 w 51"/>
                  <a:gd name="T57" fmla="*/ 15 h 63"/>
                  <a:gd name="T58" fmla="*/ 22 w 51"/>
                  <a:gd name="T59" fmla="*/ 13 h 63"/>
                  <a:gd name="T60" fmla="*/ 28 w 51"/>
                  <a:gd name="T61" fmla="*/ 14 h 63"/>
                  <a:gd name="T62" fmla="*/ 30 w 51"/>
                  <a:gd name="T63" fmla="*/ 8 h 63"/>
                  <a:gd name="T64" fmla="*/ 35 w 51"/>
                  <a:gd name="T65" fmla="*/ 10 h 63"/>
                  <a:gd name="T66" fmla="*/ 41 w 51"/>
                  <a:gd name="T67" fmla="*/ 7 h 63"/>
                  <a:gd name="T68" fmla="*/ 46 w 51"/>
                  <a:gd name="T69" fmla="*/ 9 h 63"/>
                  <a:gd name="T70" fmla="*/ 48 w 51"/>
                  <a:gd name="T71" fmla="*/ 6 h 63"/>
                  <a:gd name="T72" fmla="*/ 51 w 51"/>
                  <a:gd name="T73" fmla="*/ 3 h 63"/>
                  <a:gd name="T74" fmla="*/ 50 w 51"/>
                  <a:gd name="T75" fmla="*/ 0 h 63"/>
                  <a:gd name="T76" fmla="*/ 43 w 51"/>
                  <a:gd name="T77" fmla="*/ 59 h 63"/>
                  <a:gd name="T78" fmla="*/ 30 w 51"/>
                  <a:gd name="T79" fmla="*/ 58 h 63"/>
                  <a:gd name="T80" fmla="*/ 26 w 51"/>
                  <a:gd name="T81" fmla="*/ 60 h 63"/>
                  <a:gd name="T82" fmla="*/ 37 w 51"/>
                  <a:gd name="T83" fmla="*/ 63 h 63"/>
                  <a:gd name="T84" fmla="*/ 48 w 51"/>
                  <a:gd name="T85" fmla="*/ 60 h 63"/>
                  <a:gd name="T86" fmla="*/ 43 w 51"/>
                  <a:gd name="T87"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3">
                    <a:moveTo>
                      <a:pt x="50" y="0"/>
                    </a:moveTo>
                    <a:cubicBezTo>
                      <a:pt x="48" y="0"/>
                      <a:pt x="46" y="0"/>
                      <a:pt x="46" y="1"/>
                    </a:cubicBezTo>
                    <a:cubicBezTo>
                      <a:pt x="47" y="3"/>
                      <a:pt x="45" y="3"/>
                      <a:pt x="43" y="3"/>
                    </a:cubicBezTo>
                    <a:cubicBezTo>
                      <a:pt x="43" y="3"/>
                      <a:pt x="36" y="3"/>
                      <a:pt x="34" y="2"/>
                    </a:cubicBezTo>
                    <a:cubicBezTo>
                      <a:pt x="33" y="1"/>
                      <a:pt x="27" y="1"/>
                      <a:pt x="24" y="2"/>
                    </a:cubicBezTo>
                    <a:cubicBezTo>
                      <a:pt x="24" y="2"/>
                      <a:pt x="24" y="2"/>
                      <a:pt x="23" y="2"/>
                    </a:cubicBezTo>
                    <a:cubicBezTo>
                      <a:pt x="23" y="3"/>
                      <a:pt x="17" y="6"/>
                      <a:pt x="16" y="6"/>
                    </a:cubicBezTo>
                    <a:cubicBezTo>
                      <a:pt x="15" y="5"/>
                      <a:pt x="14" y="7"/>
                      <a:pt x="12" y="8"/>
                    </a:cubicBezTo>
                    <a:cubicBezTo>
                      <a:pt x="10" y="8"/>
                      <a:pt x="7" y="8"/>
                      <a:pt x="7" y="9"/>
                    </a:cubicBezTo>
                    <a:cubicBezTo>
                      <a:pt x="7" y="9"/>
                      <a:pt x="5" y="12"/>
                      <a:pt x="4" y="13"/>
                    </a:cubicBezTo>
                    <a:cubicBezTo>
                      <a:pt x="3" y="14"/>
                      <a:pt x="4" y="16"/>
                      <a:pt x="2" y="16"/>
                    </a:cubicBezTo>
                    <a:cubicBezTo>
                      <a:pt x="1" y="16"/>
                      <a:pt x="0" y="19"/>
                      <a:pt x="0" y="21"/>
                    </a:cubicBezTo>
                    <a:cubicBezTo>
                      <a:pt x="0" y="21"/>
                      <a:pt x="0" y="21"/>
                      <a:pt x="0" y="21"/>
                    </a:cubicBezTo>
                    <a:cubicBezTo>
                      <a:pt x="3" y="22"/>
                      <a:pt x="5" y="25"/>
                      <a:pt x="4" y="28"/>
                    </a:cubicBezTo>
                    <a:cubicBezTo>
                      <a:pt x="4" y="31"/>
                      <a:pt x="8" y="32"/>
                      <a:pt x="10" y="30"/>
                    </a:cubicBezTo>
                    <a:cubicBezTo>
                      <a:pt x="12" y="27"/>
                      <a:pt x="17" y="31"/>
                      <a:pt x="17" y="32"/>
                    </a:cubicBezTo>
                    <a:cubicBezTo>
                      <a:pt x="17" y="34"/>
                      <a:pt x="12" y="31"/>
                      <a:pt x="9" y="33"/>
                    </a:cubicBezTo>
                    <a:cubicBezTo>
                      <a:pt x="6" y="35"/>
                      <a:pt x="11" y="37"/>
                      <a:pt x="10" y="40"/>
                    </a:cubicBezTo>
                    <a:cubicBezTo>
                      <a:pt x="10" y="42"/>
                      <a:pt x="12" y="45"/>
                      <a:pt x="14" y="45"/>
                    </a:cubicBezTo>
                    <a:cubicBezTo>
                      <a:pt x="17" y="45"/>
                      <a:pt x="20" y="50"/>
                      <a:pt x="22" y="49"/>
                    </a:cubicBezTo>
                    <a:cubicBezTo>
                      <a:pt x="24" y="48"/>
                      <a:pt x="20" y="42"/>
                      <a:pt x="20" y="41"/>
                    </a:cubicBezTo>
                    <a:cubicBezTo>
                      <a:pt x="21" y="40"/>
                      <a:pt x="24" y="42"/>
                      <a:pt x="26" y="40"/>
                    </a:cubicBezTo>
                    <a:cubicBezTo>
                      <a:pt x="28" y="39"/>
                      <a:pt x="25" y="37"/>
                      <a:pt x="22" y="37"/>
                    </a:cubicBezTo>
                    <a:cubicBezTo>
                      <a:pt x="20" y="37"/>
                      <a:pt x="22" y="34"/>
                      <a:pt x="25" y="36"/>
                    </a:cubicBezTo>
                    <a:cubicBezTo>
                      <a:pt x="28" y="37"/>
                      <a:pt x="30" y="35"/>
                      <a:pt x="31" y="35"/>
                    </a:cubicBezTo>
                    <a:cubicBezTo>
                      <a:pt x="32" y="35"/>
                      <a:pt x="33" y="30"/>
                      <a:pt x="28" y="28"/>
                    </a:cubicBezTo>
                    <a:cubicBezTo>
                      <a:pt x="24" y="27"/>
                      <a:pt x="25" y="32"/>
                      <a:pt x="22" y="29"/>
                    </a:cubicBezTo>
                    <a:cubicBezTo>
                      <a:pt x="19" y="26"/>
                      <a:pt x="24" y="27"/>
                      <a:pt x="24" y="24"/>
                    </a:cubicBezTo>
                    <a:cubicBezTo>
                      <a:pt x="24" y="22"/>
                      <a:pt x="20" y="18"/>
                      <a:pt x="18" y="15"/>
                    </a:cubicBezTo>
                    <a:cubicBezTo>
                      <a:pt x="16" y="12"/>
                      <a:pt x="21" y="11"/>
                      <a:pt x="22" y="13"/>
                    </a:cubicBezTo>
                    <a:cubicBezTo>
                      <a:pt x="23" y="15"/>
                      <a:pt x="26" y="15"/>
                      <a:pt x="28" y="14"/>
                    </a:cubicBezTo>
                    <a:cubicBezTo>
                      <a:pt x="30" y="13"/>
                      <a:pt x="26" y="9"/>
                      <a:pt x="30" y="8"/>
                    </a:cubicBezTo>
                    <a:cubicBezTo>
                      <a:pt x="34" y="7"/>
                      <a:pt x="34" y="9"/>
                      <a:pt x="35" y="10"/>
                    </a:cubicBezTo>
                    <a:cubicBezTo>
                      <a:pt x="36" y="10"/>
                      <a:pt x="37" y="7"/>
                      <a:pt x="41" y="7"/>
                    </a:cubicBezTo>
                    <a:cubicBezTo>
                      <a:pt x="43" y="7"/>
                      <a:pt x="45" y="8"/>
                      <a:pt x="46" y="9"/>
                    </a:cubicBezTo>
                    <a:cubicBezTo>
                      <a:pt x="47" y="8"/>
                      <a:pt x="48" y="7"/>
                      <a:pt x="48" y="6"/>
                    </a:cubicBezTo>
                    <a:cubicBezTo>
                      <a:pt x="48" y="5"/>
                      <a:pt x="51" y="5"/>
                      <a:pt x="51" y="3"/>
                    </a:cubicBezTo>
                    <a:cubicBezTo>
                      <a:pt x="51" y="2"/>
                      <a:pt x="50" y="1"/>
                      <a:pt x="50" y="0"/>
                    </a:cubicBezTo>
                    <a:close/>
                    <a:moveTo>
                      <a:pt x="43" y="59"/>
                    </a:moveTo>
                    <a:cubicBezTo>
                      <a:pt x="41" y="58"/>
                      <a:pt x="33" y="60"/>
                      <a:pt x="30" y="58"/>
                    </a:cubicBezTo>
                    <a:cubicBezTo>
                      <a:pt x="28" y="56"/>
                      <a:pt x="24" y="60"/>
                      <a:pt x="26" y="60"/>
                    </a:cubicBezTo>
                    <a:cubicBezTo>
                      <a:pt x="28" y="61"/>
                      <a:pt x="33" y="63"/>
                      <a:pt x="37" y="63"/>
                    </a:cubicBezTo>
                    <a:cubicBezTo>
                      <a:pt x="42" y="63"/>
                      <a:pt x="48" y="61"/>
                      <a:pt x="48" y="60"/>
                    </a:cubicBezTo>
                    <a:cubicBezTo>
                      <a:pt x="48" y="59"/>
                      <a:pt x="45" y="61"/>
                      <a:pt x="43" y="5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8" name="Freeform 136">
                <a:extLst>
                  <a:ext uri="{FF2B5EF4-FFF2-40B4-BE49-F238E27FC236}">
                    <a16:creationId xmlns:a16="http://schemas.microsoft.com/office/drawing/2014/main" id="{8CFF5FC1-29C9-45FF-A044-EF75EEA74650}"/>
                  </a:ext>
                </a:extLst>
              </p:cNvPr>
              <p:cNvSpPr>
                <a:spLocks/>
              </p:cNvSpPr>
              <p:nvPr/>
            </p:nvSpPr>
            <p:spPr bwMode="auto">
              <a:xfrm>
                <a:off x="5508181" y="3385897"/>
                <a:ext cx="48934" cy="30113"/>
              </a:xfrm>
              <a:custGeom>
                <a:avLst/>
                <a:gdLst>
                  <a:gd name="T0" fmla="*/ 14 w 21"/>
                  <a:gd name="T1" fmla="*/ 8 h 13"/>
                  <a:gd name="T2" fmla="*/ 19 w 21"/>
                  <a:gd name="T3" fmla="*/ 3 h 13"/>
                  <a:gd name="T4" fmla="*/ 19 w 21"/>
                  <a:gd name="T5" fmla="*/ 1 h 13"/>
                  <a:gd name="T6" fmla="*/ 7 w 21"/>
                  <a:gd name="T7" fmla="*/ 5 h 13"/>
                  <a:gd name="T8" fmla="*/ 4 w 21"/>
                  <a:gd name="T9" fmla="*/ 10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9" y="1"/>
                    </a:cubicBezTo>
                    <a:cubicBezTo>
                      <a:pt x="17" y="3"/>
                      <a:pt x="13" y="4"/>
                      <a:pt x="7" y="5"/>
                    </a:cubicBezTo>
                    <a:cubicBezTo>
                      <a:pt x="2" y="5"/>
                      <a:pt x="0" y="8"/>
                      <a:pt x="4" y="10"/>
                    </a:cubicBezTo>
                    <a:cubicBezTo>
                      <a:pt x="8" y="13"/>
                      <a:pt x="15" y="9"/>
                      <a:pt x="14"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39" name="Freeform 137">
                <a:extLst>
                  <a:ext uri="{FF2B5EF4-FFF2-40B4-BE49-F238E27FC236}">
                    <a16:creationId xmlns:a16="http://schemas.microsoft.com/office/drawing/2014/main" id="{45733734-1382-49B3-B225-B3C64C2FC5BD}"/>
                  </a:ext>
                </a:extLst>
              </p:cNvPr>
              <p:cNvSpPr>
                <a:spLocks/>
              </p:cNvSpPr>
              <p:nvPr/>
            </p:nvSpPr>
            <p:spPr bwMode="auto">
              <a:xfrm>
                <a:off x="4473032" y="2610477"/>
                <a:ext cx="198247" cy="99123"/>
              </a:xfrm>
              <a:custGeom>
                <a:avLst/>
                <a:gdLst>
                  <a:gd name="T0" fmla="*/ 72 w 86"/>
                  <a:gd name="T1" fmla="*/ 31 h 43"/>
                  <a:gd name="T2" fmla="*/ 79 w 86"/>
                  <a:gd name="T3" fmla="*/ 26 h 43"/>
                  <a:gd name="T4" fmla="*/ 85 w 86"/>
                  <a:gd name="T5" fmla="*/ 20 h 43"/>
                  <a:gd name="T6" fmla="*/ 81 w 86"/>
                  <a:gd name="T7" fmla="*/ 13 h 43"/>
                  <a:gd name="T8" fmla="*/ 76 w 86"/>
                  <a:gd name="T9" fmla="*/ 9 h 43"/>
                  <a:gd name="T10" fmla="*/ 75 w 86"/>
                  <a:gd name="T11" fmla="*/ 4 h 43"/>
                  <a:gd name="T12" fmla="*/ 69 w 86"/>
                  <a:gd name="T13" fmla="*/ 4 h 43"/>
                  <a:gd name="T14" fmla="*/ 62 w 86"/>
                  <a:gd name="T15" fmla="*/ 1 h 43"/>
                  <a:gd name="T16" fmla="*/ 61 w 86"/>
                  <a:gd name="T17" fmla="*/ 6 h 43"/>
                  <a:gd name="T18" fmla="*/ 56 w 86"/>
                  <a:gd name="T19" fmla="*/ 6 h 43"/>
                  <a:gd name="T20" fmla="*/ 53 w 86"/>
                  <a:gd name="T21" fmla="*/ 6 h 43"/>
                  <a:gd name="T22" fmla="*/ 48 w 86"/>
                  <a:gd name="T23" fmla="*/ 7 h 43"/>
                  <a:gd name="T24" fmla="*/ 44 w 86"/>
                  <a:gd name="T25" fmla="*/ 5 h 43"/>
                  <a:gd name="T26" fmla="*/ 39 w 86"/>
                  <a:gd name="T27" fmla="*/ 9 h 43"/>
                  <a:gd name="T28" fmla="*/ 35 w 86"/>
                  <a:gd name="T29" fmla="*/ 7 h 43"/>
                  <a:gd name="T30" fmla="*/ 32 w 86"/>
                  <a:gd name="T31" fmla="*/ 10 h 43"/>
                  <a:gd name="T32" fmla="*/ 31 w 86"/>
                  <a:gd name="T33" fmla="*/ 14 h 43"/>
                  <a:gd name="T34" fmla="*/ 25 w 86"/>
                  <a:gd name="T35" fmla="*/ 16 h 43"/>
                  <a:gd name="T36" fmla="*/ 23 w 86"/>
                  <a:gd name="T37" fmla="*/ 10 h 43"/>
                  <a:gd name="T38" fmla="*/ 11 w 86"/>
                  <a:gd name="T39" fmla="*/ 2 h 43"/>
                  <a:gd name="T40" fmla="*/ 12 w 86"/>
                  <a:gd name="T41" fmla="*/ 6 h 43"/>
                  <a:gd name="T42" fmla="*/ 9 w 86"/>
                  <a:gd name="T43" fmla="*/ 6 h 43"/>
                  <a:gd name="T44" fmla="*/ 4 w 86"/>
                  <a:gd name="T45" fmla="*/ 8 h 43"/>
                  <a:gd name="T46" fmla="*/ 0 w 86"/>
                  <a:gd name="T47" fmla="*/ 13 h 43"/>
                  <a:gd name="T48" fmla="*/ 8 w 86"/>
                  <a:gd name="T49" fmla="*/ 15 h 43"/>
                  <a:gd name="T50" fmla="*/ 17 w 86"/>
                  <a:gd name="T51" fmla="*/ 15 h 43"/>
                  <a:gd name="T52" fmla="*/ 16 w 86"/>
                  <a:gd name="T53" fmla="*/ 19 h 43"/>
                  <a:gd name="T54" fmla="*/ 12 w 86"/>
                  <a:gd name="T55" fmla="*/ 21 h 43"/>
                  <a:gd name="T56" fmla="*/ 3 w 86"/>
                  <a:gd name="T57" fmla="*/ 24 h 43"/>
                  <a:gd name="T58" fmla="*/ 14 w 86"/>
                  <a:gd name="T59" fmla="*/ 24 h 43"/>
                  <a:gd name="T60" fmla="*/ 17 w 86"/>
                  <a:gd name="T61" fmla="*/ 27 h 43"/>
                  <a:gd name="T62" fmla="*/ 19 w 86"/>
                  <a:gd name="T63" fmla="*/ 30 h 43"/>
                  <a:gd name="T64" fmla="*/ 17 w 86"/>
                  <a:gd name="T65" fmla="*/ 33 h 43"/>
                  <a:gd name="T66" fmla="*/ 13 w 86"/>
                  <a:gd name="T67" fmla="*/ 36 h 43"/>
                  <a:gd name="T68" fmla="*/ 23 w 86"/>
                  <a:gd name="T69" fmla="*/ 36 h 43"/>
                  <a:gd name="T70" fmla="*/ 37 w 86"/>
                  <a:gd name="T71" fmla="*/ 41 h 43"/>
                  <a:gd name="T72" fmla="*/ 51 w 86"/>
                  <a:gd name="T73" fmla="*/ 38 h 43"/>
                  <a:gd name="T74" fmla="*/ 61 w 86"/>
                  <a:gd name="T75" fmla="*/ 35 h 43"/>
                  <a:gd name="T76" fmla="*/ 72 w 86"/>
                  <a:gd name="T7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43">
                    <a:moveTo>
                      <a:pt x="72" y="31"/>
                    </a:moveTo>
                    <a:cubicBezTo>
                      <a:pt x="77" y="31"/>
                      <a:pt x="77" y="25"/>
                      <a:pt x="79" y="26"/>
                    </a:cubicBezTo>
                    <a:cubicBezTo>
                      <a:pt x="81" y="26"/>
                      <a:pt x="84" y="22"/>
                      <a:pt x="85" y="20"/>
                    </a:cubicBezTo>
                    <a:cubicBezTo>
                      <a:pt x="86" y="17"/>
                      <a:pt x="83" y="13"/>
                      <a:pt x="81" y="13"/>
                    </a:cubicBezTo>
                    <a:cubicBezTo>
                      <a:pt x="78" y="13"/>
                      <a:pt x="76" y="11"/>
                      <a:pt x="76" y="9"/>
                    </a:cubicBezTo>
                    <a:cubicBezTo>
                      <a:pt x="77" y="7"/>
                      <a:pt x="75" y="5"/>
                      <a:pt x="75" y="4"/>
                    </a:cubicBezTo>
                    <a:cubicBezTo>
                      <a:pt x="75" y="3"/>
                      <a:pt x="71" y="4"/>
                      <a:pt x="69" y="4"/>
                    </a:cubicBezTo>
                    <a:cubicBezTo>
                      <a:pt x="67" y="5"/>
                      <a:pt x="63" y="0"/>
                      <a:pt x="62" y="1"/>
                    </a:cubicBezTo>
                    <a:cubicBezTo>
                      <a:pt x="60" y="2"/>
                      <a:pt x="61" y="4"/>
                      <a:pt x="61" y="6"/>
                    </a:cubicBezTo>
                    <a:cubicBezTo>
                      <a:pt x="60" y="7"/>
                      <a:pt x="56" y="4"/>
                      <a:pt x="56" y="6"/>
                    </a:cubicBezTo>
                    <a:cubicBezTo>
                      <a:pt x="56" y="8"/>
                      <a:pt x="54" y="8"/>
                      <a:pt x="53" y="6"/>
                    </a:cubicBezTo>
                    <a:cubicBezTo>
                      <a:pt x="51" y="4"/>
                      <a:pt x="48" y="5"/>
                      <a:pt x="48" y="7"/>
                    </a:cubicBezTo>
                    <a:cubicBezTo>
                      <a:pt x="48" y="8"/>
                      <a:pt x="47" y="7"/>
                      <a:pt x="44" y="5"/>
                    </a:cubicBezTo>
                    <a:cubicBezTo>
                      <a:pt x="41" y="4"/>
                      <a:pt x="38" y="7"/>
                      <a:pt x="39" y="9"/>
                    </a:cubicBezTo>
                    <a:cubicBezTo>
                      <a:pt x="39" y="11"/>
                      <a:pt x="38" y="11"/>
                      <a:pt x="35" y="7"/>
                    </a:cubicBezTo>
                    <a:cubicBezTo>
                      <a:pt x="33" y="4"/>
                      <a:pt x="30" y="8"/>
                      <a:pt x="32" y="10"/>
                    </a:cubicBezTo>
                    <a:cubicBezTo>
                      <a:pt x="33" y="12"/>
                      <a:pt x="32" y="15"/>
                      <a:pt x="31" y="14"/>
                    </a:cubicBezTo>
                    <a:cubicBezTo>
                      <a:pt x="29" y="13"/>
                      <a:pt x="26" y="14"/>
                      <a:pt x="25" y="16"/>
                    </a:cubicBezTo>
                    <a:cubicBezTo>
                      <a:pt x="24" y="18"/>
                      <a:pt x="20" y="11"/>
                      <a:pt x="23" y="10"/>
                    </a:cubicBezTo>
                    <a:cubicBezTo>
                      <a:pt x="26" y="8"/>
                      <a:pt x="15" y="2"/>
                      <a:pt x="11" y="2"/>
                    </a:cubicBezTo>
                    <a:cubicBezTo>
                      <a:pt x="7" y="2"/>
                      <a:pt x="10" y="4"/>
                      <a:pt x="12" y="6"/>
                    </a:cubicBezTo>
                    <a:cubicBezTo>
                      <a:pt x="15" y="8"/>
                      <a:pt x="10" y="7"/>
                      <a:pt x="9" y="6"/>
                    </a:cubicBezTo>
                    <a:cubicBezTo>
                      <a:pt x="8" y="4"/>
                      <a:pt x="5" y="5"/>
                      <a:pt x="4" y="8"/>
                    </a:cubicBezTo>
                    <a:cubicBezTo>
                      <a:pt x="3" y="10"/>
                      <a:pt x="0" y="12"/>
                      <a:pt x="0" y="13"/>
                    </a:cubicBezTo>
                    <a:cubicBezTo>
                      <a:pt x="0" y="15"/>
                      <a:pt x="4" y="17"/>
                      <a:pt x="8" y="15"/>
                    </a:cubicBezTo>
                    <a:cubicBezTo>
                      <a:pt x="11" y="14"/>
                      <a:pt x="15" y="13"/>
                      <a:pt x="17" y="15"/>
                    </a:cubicBezTo>
                    <a:cubicBezTo>
                      <a:pt x="19" y="17"/>
                      <a:pt x="14" y="18"/>
                      <a:pt x="16" y="19"/>
                    </a:cubicBezTo>
                    <a:cubicBezTo>
                      <a:pt x="18" y="20"/>
                      <a:pt x="16" y="22"/>
                      <a:pt x="12" y="21"/>
                    </a:cubicBezTo>
                    <a:cubicBezTo>
                      <a:pt x="7" y="21"/>
                      <a:pt x="2" y="22"/>
                      <a:pt x="3" y="24"/>
                    </a:cubicBezTo>
                    <a:cubicBezTo>
                      <a:pt x="3" y="25"/>
                      <a:pt x="14" y="22"/>
                      <a:pt x="14" y="24"/>
                    </a:cubicBezTo>
                    <a:cubicBezTo>
                      <a:pt x="14" y="26"/>
                      <a:pt x="14" y="28"/>
                      <a:pt x="17" y="27"/>
                    </a:cubicBezTo>
                    <a:cubicBezTo>
                      <a:pt x="20" y="26"/>
                      <a:pt x="18" y="29"/>
                      <a:pt x="19" y="30"/>
                    </a:cubicBezTo>
                    <a:cubicBezTo>
                      <a:pt x="21" y="30"/>
                      <a:pt x="20" y="33"/>
                      <a:pt x="17" y="33"/>
                    </a:cubicBezTo>
                    <a:cubicBezTo>
                      <a:pt x="13" y="34"/>
                      <a:pt x="11" y="34"/>
                      <a:pt x="13" y="36"/>
                    </a:cubicBezTo>
                    <a:cubicBezTo>
                      <a:pt x="15" y="38"/>
                      <a:pt x="19" y="37"/>
                      <a:pt x="23" y="36"/>
                    </a:cubicBezTo>
                    <a:cubicBezTo>
                      <a:pt x="27" y="35"/>
                      <a:pt x="33" y="40"/>
                      <a:pt x="37" y="41"/>
                    </a:cubicBezTo>
                    <a:cubicBezTo>
                      <a:pt x="42" y="43"/>
                      <a:pt x="50" y="41"/>
                      <a:pt x="51" y="38"/>
                    </a:cubicBezTo>
                    <a:cubicBezTo>
                      <a:pt x="52" y="36"/>
                      <a:pt x="59" y="37"/>
                      <a:pt x="61" y="35"/>
                    </a:cubicBezTo>
                    <a:cubicBezTo>
                      <a:pt x="64" y="33"/>
                      <a:pt x="68" y="31"/>
                      <a:pt x="72"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0" name="Freeform 138">
                <a:extLst>
                  <a:ext uri="{FF2B5EF4-FFF2-40B4-BE49-F238E27FC236}">
                    <a16:creationId xmlns:a16="http://schemas.microsoft.com/office/drawing/2014/main" id="{8C4A3A08-F715-4BD7-8837-6C807A98530E}"/>
                  </a:ext>
                </a:extLst>
              </p:cNvPr>
              <p:cNvSpPr>
                <a:spLocks/>
              </p:cNvSpPr>
              <p:nvPr/>
            </p:nvSpPr>
            <p:spPr bwMode="auto">
              <a:xfrm>
                <a:off x="4726487" y="2935451"/>
                <a:ext cx="85321" cy="92850"/>
              </a:xfrm>
              <a:custGeom>
                <a:avLst/>
                <a:gdLst>
                  <a:gd name="T0" fmla="*/ 33 w 37"/>
                  <a:gd name="T1" fmla="*/ 12 h 40"/>
                  <a:gd name="T2" fmla="*/ 30 w 37"/>
                  <a:gd name="T3" fmla="*/ 10 h 40"/>
                  <a:gd name="T4" fmla="*/ 26 w 37"/>
                  <a:gd name="T5" fmla="*/ 11 h 40"/>
                  <a:gd name="T6" fmla="*/ 21 w 37"/>
                  <a:gd name="T7" fmla="*/ 10 h 40"/>
                  <a:gd name="T8" fmla="*/ 22 w 37"/>
                  <a:gd name="T9" fmla="*/ 6 h 40"/>
                  <a:gd name="T10" fmla="*/ 25 w 37"/>
                  <a:gd name="T11" fmla="*/ 1 h 40"/>
                  <a:gd name="T12" fmla="*/ 24 w 37"/>
                  <a:gd name="T13" fmla="*/ 1 h 40"/>
                  <a:gd name="T14" fmla="*/ 16 w 37"/>
                  <a:gd name="T15" fmla="*/ 3 h 40"/>
                  <a:gd name="T16" fmla="*/ 19 w 37"/>
                  <a:gd name="T17" fmla="*/ 6 h 40"/>
                  <a:gd name="T18" fmla="*/ 13 w 37"/>
                  <a:gd name="T19" fmla="*/ 10 h 40"/>
                  <a:gd name="T20" fmla="*/ 4 w 37"/>
                  <a:gd name="T21" fmla="*/ 10 h 40"/>
                  <a:gd name="T22" fmla="*/ 5 w 37"/>
                  <a:gd name="T23" fmla="*/ 16 h 40"/>
                  <a:gd name="T24" fmla="*/ 9 w 37"/>
                  <a:gd name="T25" fmla="*/ 22 h 40"/>
                  <a:gd name="T26" fmla="*/ 7 w 37"/>
                  <a:gd name="T27" fmla="*/ 28 h 40"/>
                  <a:gd name="T28" fmla="*/ 1 w 37"/>
                  <a:gd name="T29" fmla="*/ 34 h 40"/>
                  <a:gd name="T30" fmla="*/ 9 w 37"/>
                  <a:gd name="T31" fmla="*/ 40 h 40"/>
                  <a:gd name="T32" fmla="*/ 23 w 37"/>
                  <a:gd name="T33" fmla="*/ 34 h 40"/>
                  <a:gd name="T34" fmla="*/ 33 w 37"/>
                  <a:gd name="T35" fmla="*/ 32 h 40"/>
                  <a:gd name="T36" fmla="*/ 33 w 37"/>
                  <a:gd name="T37" fmla="*/ 14 h 40"/>
                  <a:gd name="T38" fmla="*/ 33 w 37"/>
                  <a:gd name="T3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0">
                    <a:moveTo>
                      <a:pt x="33" y="12"/>
                    </a:moveTo>
                    <a:cubicBezTo>
                      <a:pt x="32" y="12"/>
                      <a:pt x="31" y="11"/>
                      <a:pt x="30" y="10"/>
                    </a:cubicBezTo>
                    <a:cubicBezTo>
                      <a:pt x="27" y="6"/>
                      <a:pt x="26" y="9"/>
                      <a:pt x="26" y="11"/>
                    </a:cubicBezTo>
                    <a:cubicBezTo>
                      <a:pt x="25" y="14"/>
                      <a:pt x="22" y="11"/>
                      <a:pt x="21" y="10"/>
                    </a:cubicBezTo>
                    <a:cubicBezTo>
                      <a:pt x="19" y="10"/>
                      <a:pt x="21" y="7"/>
                      <a:pt x="22" y="6"/>
                    </a:cubicBezTo>
                    <a:cubicBezTo>
                      <a:pt x="23" y="5"/>
                      <a:pt x="24" y="3"/>
                      <a:pt x="25" y="1"/>
                    </a:cubicBezTo>
                    <a:cubicBezTo>
                      <a:pt x="24" y="1"/>
                      <a:pt x="24" y="1"/>
                      <a:pt x="24" y="1"/>
                    </a:cubicBezTo>
                    <a:cubicBezTo>
                      <a:pt x="20" y="0"/>
                      <a:pt x="16" y="0"/>
                      <a:pt x="16" y="3"/>
                    </a:cubicBezTo>
                    <a:cubicBezTo>
                      <a:pt x="15" y="6"/>
                      <a:pt x="19" y="5"/>
                      <a:pt x="19" y="6"/>
                    </a:cubicBezTo>
                    <a:cubicBezTo>
                      <a:pt x="19" y="8"/>
                      <a:pt x="16" y="8"/>
                      <a:pt x="13" y="10"/>
                    </a:cubicBezTo>
                    <a:cubicBezTo>
                      <a:pt x="10" y="12"/>
                      <a:pt x="7" y="8"/>
                      <a:pt x="4" y="10"/>
                    </a:cubicBezTo>
                    <a:cubicBezTo>
                      <a:pt x="1" y="11"/>
                      <a:pt x="7" y="13"/>
                      <a:pt x="5" y="16"/>
                    </a:cubicBezTo>
                    <a:cubicBezTo>
                      <a:pt x="3" y="19"/>
                      <a:pt x="5" y="19"/>
                      <a:pt x="9" y="22"/>
                    </a:cubicBezTo>
                    <a:cubicBezTo>
                      <a:pt x="12" y="24"/>
                      <a:pt x="7" y="25"/>
                      <a:pt x="7" y="28"/>
                    </a:cubicBezTo>
                    <a:cubicBezTo>
                      <a:pt x="7" y="32"/>
                      <a:pt x="2" y="31"/>
                      <a:pt x="1" y="34"/>
                    </a:cubicBezTo>
                    <a:cubicBezTo>
                      <a:pt x="0" y="36"/>
                      <a:pt x="5" y="40"/>
                      <a:pt x="9" y="40"/>
                    </a:cubicBezTo>
                    <a:cubicBezTo>
                      <a:pt x="12" y="40"/>
                      <a:pt x="19" y="38"/>
                      <a:pt x="23" y="34"/>
                    </a:cubicBezTo>
                    <a:cubicBezTo>
                      <a:pt x="27" y="31"/>
                      <a:pt x="29" y="34"/>
                      <a:pt x="33" y="32"/>
                    </a:cubicBezTo>
                    <a:cubicBezTo>
                      <a:pt x="37" y="30"/>
                      <a:pt x="35" y="17"/>
                      <a:pt x="33" y="14"/>
                    </a:cubicBezTo>
                    <a:cubicBezTo>
                      <a:pt x="33" y="13"/>
                      <a:pt x="33" y="13"/>
                      <a:pt x="33"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1" name="Freeform 139">
                <a:extLst>
                  <a:ext uri="{FF2B5EF4-FFF2-40B4-BE49-F238E27FC236}">
                    <a16:creationId xmlns:a16="http://schemas.microsoft.com/office/drawing/2014/main" id="{ABCD9A74-554E-4DE1-A2BF-B1F5C64068FA}"/>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2" name="Freeform 140">
                <a:extLst>
                  <a:ext uri="{FF2B5EF4-FFF2-40B4-BE49-F238E27FC236}">
                    <a16:creationId xmlns:a16="http://schemas.microsoft.com/office/drawing/2014/main" id="{3A975E57-CE4B-4A56-82D6-B0D503BED4C0}"/>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3" name="Freeform 141">
                <a:extLst>
                  <a:ext uri="{FF2B5EF4-FFF2-40B4-BE49-F238E27FC236}">
                    <a16:creationId xmlns:a16="http://schemas.microsoft.com/office/drawing/2014/main" id="{E802BB90-0670-4B71-BA36-F788E34E3626}"/>
                  </a:ext>
                </a:extLst>
              </p:cNvPr>
              <p:cNvSpPr>
                <a:spLocks noEditPoints="1"/>
              </p:cNvSpPr>
              <p:nvPr/>
            </p:nvSpPr>
            <p:spPr bwMode="auto">
              <a:xfrm>
                <a:off x="5072791" y="2866441"/>
                <a:ext cx="87831" cy="82812"/>
              </a:xfrm>
              <a:custGeom>
                <a:avLst/>
                <a:gdLst>
                  <a:gd name="T0" fmla="*/ 19 w 38"/>
                  <a:gd name="T1" fmla="*/ 13 h 36"/>
                  <a:gd name="T2" fmla="*/ 19 w 38"/>
                  <a:gd name="T3" fmla="*/ 8 h 36"/>
                  <a:gd name="T4" fmla="*/ 20 w 38"/>
                  <a:gd name="T5" fmla="*/ 1 h 36"/>
                  <a:gd name="T6" fmla="*/ 14 w 38"/>
                  <a:gd name="T7" fmla="*/ 4 h 36"/>
                  <a:gd name="T8" fmla="*/ 9 w 38"/>
                  <a:gd name="T9" fmla="*/ 6 h 36"/>
                  <a:gd name="T10" fmla="*/ 10 w 38"/>
                  <a:gd name="T11" fmla="*/ 10 h 36"/>
                  <a:gd name="T12" fmla="*/ 5 w 38"/>
                  <a:gd name="T13" fmla="*/ 8 h 36"/>
                  <a:gd name="T14" fmla="*/ 1 w 38"/>
                  <a:gd name="T15" fmla="*/ 13 h 36"/>
                  <a:gd name="T16" fmla="*/ 1 w 38"/>
                  <a:gd name="T17" fmla="*/ 23 h 36"/>
                  <a:gd name="T18" fmla="*/ 4 w 38"/>
                  <a:gd name="T19" fmla="*/ 30 h 36"/>
                  <a:gd name="T20" fmla="*/ 5 w 38"/>
                  <a:gd name="T21" fmla="*/ 33 h 36"/>
                  <a:gd name="T22" fmla="*/ 13 w 38"/>
                  <a:gd name="T23" fmla="*/ 34 h 36"/>
                  <a:gd name="T24" fmla="*/ 16 w 38"/>
                  <a:gd name="T25" fmla="*/ 34 h 36"/>
                  <a:gd name="T26" fmla="*/ 12 w 38"/>
                  <a:gd name="T27" fmla="*/ 30 h 36"/>
                  <a:gd name="T28" fmla="*/ 17 w 38"/>
                  <a:gd name="T29" fmla="*/ 30 h 36"/>
                  <a:gd name="T30" fmla="*/ 22 w 38"/>
                  <a:gd name="T31" fmla="*/ 30 h 36"/>
                  <a:gd name="T32" fmla="*/ 19 w 38"/>
                  <a:gd name="T33" fmla="*/ 25 h 36"/>
                  <a:gd name="T34" fmla="*/ 16 w 38"/>
                  <a:gd name="T35" fmla="*/ 25 h 36"/>
                  <a:gd name="T36" fmla="*/ 18 w 38"/>
                  <a:gd name="T37" fmla="*/ 20 h 36"/>
                  <a:gd name="T38" fmla="*/ 23 w 38"/>
                  <a:gd name="T39" fmla="*/ 17 h 36"/>
                  <a:gd name="T40" fmla="*/ 19 w 38"/>
                  <a:gd name="T41" fmla="*/ 13 h 36"/>
                  <a:gd name="T42" fmla="*/ 37 w 38"/>
                  <a:gd name="T43" fmla="*/ 20 h 36"/>
                  <a:gd name="T44" fmla="*/ 35 w 38"/>
                  <a:gd name="T45" fmla="*/ 22 h 36"/>
                  <a:gd name="T46" fmla="*/ 32 w 38"/>
                  <a:gd name="T47" fmla="*/ 20 h 36"/>
                  <a:gd name="T48" fmla="*/ 27 w 38"/>
                  <a:gd name="T49" fmla="*/ 23 h 36"/>
                  <a:gd name="T50" fmla="*/ 30 w 38"/>
                  <a:gd name="T51" fmla="*/ 30 h 36"/>
                  <a:gd name="T52" fmla="*/ 27 w 38"/>
                  <a:gd name="T53" fmla="*/ 32 h 36"/>
                  <a:gd name="T54" fmla="*/ 30 w 38"/>
                  <a:gd name="T55" fmla="*/ 36 h 36"/>
                  <a:gd name="T56" fmla="*/ 35 w 38"/>
                  <a:gd name="T57" fmla="*/ 29 h 36"/>
                  <a:gd name="T58" fmla="*/ 37 w 38"/>
                  <a:gd name="T5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36">
                    <a:moveTo>
                      <a:pt x="19" y="13"/>
                    </a:moveTo>
                    <a:cubicBezTo>
                      <a:pt x="18" y="13"/>
                      <a:pt x="18" y="9"/>
                      <a:pt x="19" y="8"/>
                    </a:cubicBezTo>
                    <a:cubicBezTo>
                      <a:pt x="20" y="6"/>
                      <a:pt x="21" y="2"/>
                      <a:pt x="20" y="1"/>
                    </a:cubicBezTo>
                    <a:cubicBezTo>
                      <a:pt x="19" y="0"/>
                      <a:pt x="14" y="1"/>
                      <a:pt x="14" y="4"/>
                    </a:cubicBezTo>
                    <a:cubicBezTo>
                      <a:pt x="14" y="7"/>
                      <a:pt x="10" y="6"/>
                      <a:pt x="9" y="6"/>
                    </a:cubicBezTo>
                    <a:cubicBezTo>
                      <a:pt x="8" y="7"/>
                      <a:pt x="11" y="9"/>
                      <a:pt x="10" y="10"/>
                    </a:cubicBezTo>
                    <a:cubicBezTo>
                      <a:pt x="8" y="11"/>
                      <a:pt x="8" y="8"/>
                      <a:pt x="5" y="8"/>
                    </a:cubicBezTo>
                    <a:cubicBezTo>
                      <a:pt x="3" y="7"/>
                      <a:pt x="2" y="11"/>
                      <a:pt x="1" y="13"/>
                    </a:cubicBezTo>
                    <a:cubicBezTo>
                      <a:pt x="0" y="15"/>
                      <a:pt x="1" y="20"/>
                      <a:pt x="1" y="23"/>
                    </a:cubicBezTo>
                    <a:cubicBezTo>
                      <a:pt x="1" y="25"/>
                      <a:pt x="5" y="27"/>
                      <a:pt x="4" y="30"/>
                    </a:cubicBezTo>
                    <a:cubicBezTo>
                      <a:pt x="4" y="31"/>
                      <a:pt x="4" y="32"/>
                      <a:pt x="5" y="33"/>
                    </a:cubicBezTo>
                    <a:cubicBezTo>
                      <a:pt x="8" y="33"/>
                      <a:pt x="11" y="33"/>
                      <a:pt x="13" y="34"/>
                    </a:cubicBezTo>
                    <a:cubicBezTo>
                      <a:pt x="13" y="34"/>
                      <a:pt x="14" y="34"/>
                      <a:pt x="16" y="34"/>
                    </a:cubicBezTo>
                    <a:cubicBezTo>
                      <a:pt x="15" y="32"/>
                      <a:pt x="12" y="31"/>
                      <a:pt x="12" y="30"/>
                    </a:cubicBezTo>
                    <a:cubicBezTo>
                      <a:pt x="13" y="28"/>
                      <a:pt x="15" y="29"/>
                      <a:pt x="17" y="30"/>
                    </a:cubicBezTo>
                    <a:cubicBezTo>
                      <a:pt x="18" y="32"/>
                      <a:pt x="22" y="32"/>
                      <a:pt x="22" y="30"/>
                    </a:cubicBezTo>
                    <a:cubicBezTo>
                      <a:pt x="22" y="29"/>
                      <a:pt x="22" y="24"/>
                      <a:pt x="19" y="25"/>
                    </a:cubicBezTo>
                    <a:cubicBezTo>
                      <a:pt x="17" y="26"/>
                      <a:pt x="17" y="26"/>
                      <a:pt x="16" y="25"/>
                    </a:cubicBezTo>
                    <a:cubicBezTo>
                      <a:pt x="15" y="24"/>
                      <a:pt x="17" y="22"/>
                      <a:pt x="18" y="20"/>
                    </a:cubicBezTo>
                    <a:cubicBezTo>
                      <a:pt x="19" y="18"/>
                      <a:pt x="23" y="19"/>
                      <a:pt x="23" y="17"/>
                    </a:cubicBezTo>
                    <a:cubicBezTo>
                      <a:pt x="24" y="15"/>
                      <a:pt x="20" y="14"/>
                      <a:pt x="19" y="13"/>
                    </a:cubicBezTo>
                    <a:close/>
                    <a:moveTo>
                      <a:pt x="37" y="20"/>
                    </a:moveTo>
                    <a:cubicBezTo>
                      <a:pt x="36" y="20"/>
                      <a:pt x="36" y="22"/>
                      <a:pt x="35" y="22"/>
                    </a:cubicBezTo>
                    <a:cubicBezTo>
                      <a:pt x="33" y="23"/>
                      <a:pt x="32" y="18"/>
                      <a:pt x="32" y="20"/>
                    </a:cubicBezTo>
                    <a:cubicBezTo>
                      <a:pt x="31" y="23"/>
                      <a:pt x="29" y="19"/>
                      <a:pt x="27" y="23"/>
                    </a:cubicBezTo>
                    <a:cubicBezTo>
                      <a:pt x="24" y="26"/>
                      <a:pt x="28" y="29"/>
                      <a:pt x="30" y="30"/>
                    </a:cubicBezTo>
                    <a:cubicBezTo>
                      <a:pt x="31" y="31"/>
                      <a:pt x="30" y="33"/>
                      <a:pt x="27" y="32"/>
                    </a:cubicBezTo>
                    <a:cubicBezTo>
                      <a:pt x="25" y="32"/>
                      <a:pt x="27" y="35"/>
                      <a:pt x="30" y="36"/>
                    </a:cubicBezTo>
                    <a:cubicBezTo>
                      <a:pt x="32" y="36"/>
                      <a:pt x="36" y="31"/>
                      <a:pt x="35" y="29"/>
                    </a:cubicBezTo>
                    <a:cubicBezTo>
                      <a:pt x="35" y="28"/>
                      <a:pt x="38" y="21"/>
                      <a:pt x="37" y="2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4" name="Freeform 142">
                <a:extLst>
                  <a:ext uri="{FF2B5EF4-FFF2-40B4-BE49-F238E27FC236}">
                    <a16:creationId xmlns:a16="http://schemas.microsoft.com/office/drawing/2014/main" id="{56555BD9-B286-4A68-A729-9E0215BB80D0}"/>
                  </a:ext>
                </a:extLst>
              </p:cNvPr>
              <p:cNvSpPr>
                <a:spLocks noEditPoints="1"/>
              </p:cNvSpPr>
              <p:nvPr/>
            </p:nvSpPr>
            <p:spPr bwMode="auto">
              <a:xfrm>
                <a:off x="5133018" y="2525155"/>
                <a:ext cx="229615" cy="406531"/>
              </a:xfrm>
              <a:custGeom>
                <a:avLst/>
                <a:gdLst>
                  <a:gd name="T0" fmla="*/ 98 w 100"/>
                  <a:gd name="T1" fmla="*/ 38 h 176"/>
                  <a:gd name="T2" fmla="*/ 96 w 100"/>
                  <a:gd name="T3" fmla="*/ 24 h 176"/>
                  <a:gd name="T4" fmla="*/ 84 w 100"/>
                  <a:gd name="T5" fmla="*/ 9 h 176"/>
                  <a:gd name="T6" fmla="*/ 70 w 100"/>
                  <a:gd name="T7" fmla="*/ 8 h 176"/>
                  <a:gd name="T8" fmla="*/ 56 w 100"/>
                  <a:gd name="T9" fmla="*/ 8 h 176"/>
                  <a:gd name="T10" fmla="*/ 48 w 100"/>
                  <a:gd name="T11" fmla="*/ 16 h 176"/>
                  <a:gd name="T12" fmla="*/ 40 w 100"/>
                  <a:gd name="T13" fmla="*/ 27 h 176"/>
                  <a:gd name="T14" fmla="*/ 34 w 100"/>
                  <a:gd name="T15" fmla="*/ 37 h 176"/>
                  <a:gd name="T16" fmla="*/ 26 w 100"/>
                  <a:gd name="T17" fmla="*/ 43 h 176"/>
                  <a:gd name="T18" fmla="*/ 21 w 100"/>
                  <a:gd name="T19" fmla="*/ 61 h 176"/>
                  <a:gd name="T20" fmla="*/ 22 w 100"/>
                  <a:gd name="T21" fmla="*/ 70 h 176"/>
                  <a:gd name="T22" fmla="*/ 9 w 100"/>
                  <a:gd name="T23" fmla="*/ 75 h 176"/>
                  <a:gd name="T24" fmla="*/ 8 w 100"/>
                  <a:gd name="T25" fmla="*/ 91 h 176"/>
                  <a:gd name="T26" fmla="*/ 13 w 100"/>
                  <a:gd name="T27" fmla="*/ 105 h 176"/>
                  <a:gd name="T28" fmla="*/ 11 w 100"/>
                  <a:gd name="T29" fmla="*/ 113 h 176"/>
                  <a:gd name="T30" fmla="*/ 6 w 100"/>
                  <a:gd name="T31" fmla="*/ 122 h 176"/>
                  <a:gd name="T32" fmla="*/ 3 w 100"/>
                  <a:gd name="T33" fmla="*/ 134 h 176"/>
                  <a:gd name="T34" fmla="*/ 0 w 100"/>
                  <a:gd name="T35" fmla="*/ 134 h 176"/>
                  <a:gd name="T36" fmla="*/ 6 w 100"/>
                  <a:gd name="T37" fmla="*/ 151 h 176"/>
                  <a:gd name="T38" fmla="*/ 12 w 100"/>
                  <a:gd name="T39" fmla="*/ 164 h 176"/>
                  <a:gd name="T40" fmla="*/ 15 w 100"/>
                  <a:gd name="T41" fmla="*/ 175 h 176"/>
                  <a:gd name="T42" fmla="*/ 24 w 100"/>
                  <a:gd name="T43" fmla="*/ 170 h 176"/>
                  <a:gd name="T44" fmla="*/ 33 w 100"/>
                  <a:gd name="T45" fmla="*/ 167 h 176"/>
                  <a:gd name="T46" fmla="*/ 41 w 100"/>
                  <a:gd name="T47" fmla="*/ 164 h 176"/>
                  <a:gd name="T48" fmla="*/ 42 w 100"/>
                  <a:gd name="T49" fmla="*/ 157 h 176"/>
                  <a:gd name="T50" fmla="*/ 43 w 100"/>
                  <a:gd name="T51" fmla="*/ 140 h 176"/>
                  <a:gd name="T52" fmla="*/ 55 w 100"/>
                  <a:gd name="T53" fmla="*/ 128 h 176"/>
                  <a:gd name="T54" fmla="*/ 52 w 100"/>
                  <a:gd name="T55" fmla="*/ 113 h 176"/>
                  <a:gd name="T56" fmla="*/ 46 w 100"/>
                  <a:gd name="T57" fmla="*/ 103 h 176"/>
                  <a:gd name="T58" fmla="*/ 51 w 100"/>
                  <a:gd name="T59" fmla="*/ 89 h 176"/>
                  <a:gd name="T60" fmla="*/ 60 w 100"/>
                  <a:gd name="T61" fmla="*/ 79 h 176"/>
                  <a:gd name="T62" fmla="*/ 80 w 100"/>
                  <a:gd name="T63" fmla="*/ 65 h 176"/>
                  <a:gd name="T64" fmla="*/ 82 w 100"/>
                  <a:gd name="T65" fmla="*/ 51 h 176"/>
                  <a:gd name="T66" fmla="*/ 96 w 100"/>
                  <a:gd name="T67" fmla="*/ 46 h 176"/>
                  <a:gd name="T68" fmla="*/ 99 w 100"/>
                  <a:gd name="T69" fmla="*/ 42 h 176"/>
                  <a:gd name="T70" fmla="*/ 54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1"/>
                      <a:pt x="96" y="38"/>
                      <a:pt x="98" y="38"/>
                    </a:cubicBezTo>
                    <a:cubicBezTo>
                      <a:pt x="100" y="38"/>
                      <a:pt x="100" y="32"/>
                      <a:pt x="98" y="31"/>
                    </a:cubicBezTo>
                    <a:cubicBezTo>
                      <a:pt x="96" y="30"/>
                      <a:pt x="98" y="25"/>
                      <a:pt x="96" y="24"/>
                    </a:cubicBezTo>
                    <a:cubicBezTo>
                      <a:pt x="94" y="23"/>
                      <a:pt x="95" y="19"/>
                      <a:pt x="96" y="16"/>
                    </a:cubicBezTo>
                    <a:cubicBezTo>
                      <a:pt x="96" y="13"/>
                      <a:pt x="89" y="11"/>
                      <a:pt x="84" y="9"/>
                    </a:cubicBezTo>
                    <a:cubicBezTo>
                      <a:pt x="80" y="7"/>
                      <a:pt x="78" y="4"/>
                      <a:pt x="75" y="2"/>
                    </a:cubicBezTo>
                    <a:cubicBezTo>
                      <a:pt x="71" y="0"/>
                      <a:pt x="70" y="5"/>
                      <a:pt x="70" y="8"/>
                    </a:cubicBezTo>
                    <a:cubicBezTo>
                      <a:pt x="70" y="11"/>
                      <a:pt x="67" y="12"/>
                      <a:pt x="65" y="10"/>
                    </a:cubicBezTo>
                    <a:cubicBezTo>
                      <a:pt x="63" y="8"/>
                      <a:pt x="60" y="10"/>
                      <a:pt x="56" y="8"/>
                    </a:cubicBezTo>
                    <a:cubicBezTo>
                      <a:pt x="53" y="7"/>
                      <a:pt x="55" y="12"/>
                      <a:pt x="55" y="14"/>
                    </a:cubicBezTo>
                    <a:cubicBezTo>
                      <a:pt x="55" y="16"/>
                      <a:pt x="51" y="16"/>
                      <a:pt x="48" y="16"/>
                    </a:cubicBezTo>
                    <a:cubicBezTo>
                      <a:pt x="46" y="16"/>
                      <a:pt x="42" y="18"/>
                      <a:pt x="42" y="21"/>
                    </a:cubicBezTo>
                    <a:cubicBezTo>
                      <a:pt x="42" y="24"/>
                      <a:pt x="39" y="25"/>
                      <a:pt x="40" y="27"/>
                    </a:cubicBezTo>
                    <a:cubicBezTo>
                      <a:pt x="41" y="28"/>
                      <a:pt x="40" y="30"/>
                      <a:pt x="38" y="31"/>
                    </a:cubicBezTo>
                    <a:cubicBezTo>
                      <a:pt x="37" y="32"/>
                      <a:pt x="35" y="36"/>
                      <a:pt x="34" y="37"/>
                    </a:cubicBezTo>
                    <a:cubicBezTo>
                      <a:pt x="33" y="38"/>
                      <a:pt x="35" y="40"/>
                      <a:pt x="32" y="42"/>
                    </a:cubicBezTo>
                    <a:cubicBezTo>
                      <a:pt x="30" y="43"/>
                      <a:pt x="27" y="42"/>
                      <a:pt x="26" y="43"/>
                    </a:cubicBezTo>
                    <a:cubicBezTo>
                      <a:pt x="25" y="44"/>
                      <a:pt x="26" y="47"/>
                      <a:pt x="26" y="50"/>
                    </a:cubicBezTo>
                    <a:cubicBezTo>
                      <a:pt x="26" y="54"/>
                      <a:pt x="23" y="58"/>
                      <a:pt x="21" y="61"/>
                    </a:cubicBezTo>
                    <a:cubicBezTo>
                      <a:pt x="18" y="64"/>
                      <a:pt x="21" y="65"/>
                      <a:pt x="22" y="65"/>
                    </a:cubicBezTo>
                    <a:cubicBezTo>
                      <a:pt x="24" y="65"/>
                      <a:pt x="24" y="67"/>
                      <a:pt x="22" y="70"/>
                    </a:cubicBezTo>
                    <a:cubicBezTo>
                      <a:pt x="21" y="72"/>
                      <a:pt x="19" y="70"/>
                      <a:pt x="17" y="70"/>
                    </a:cubicBezTo>
                    <a:cubicBezTo>
                      <a:pt x="16" y="70"/>
                      <a:pt x="11" y="71"/>
                      <a:pt x="9" y="75"/>
                    </a:cubicBezTo>
                    <a:cubicBezTo>
                      <a:pt x="7" y="79"/>
                      <a:pt x="8" y="81"/>
                      <a:pt x="8" y="83"/>
                    </a:cubicBezTo>
                    <a:cubicBezTo>
                      <a:pt x="9" y="85"/>
                      <a:pt x="6" y="87"/>
                      <a:pt x="8" y="91"/>
                    </a:cubicBezTo>
                    <a:cubicBezTo>
                      <a:pt x="10" y="95"/>
                      <a:pt x="8" y="96"/>
                      <a:pt x="8" y="99"/>
                    </a:cubicBezTo>
                    <a:cubicBezTo>
                      <a:pt x="8" y="102"/>
                      <a:pt x="13" y="102"/>
                      <a:pt x="13" y="105"/>
                    </a:cubicBezTo>
                    <a:cubicBezTo>
                      <a:pt x="14" y="108"/>
                      <a:pt x="12" y="109"/>
                      <a:pt x="10" y="109"/>
                    </a:cubicBezTo>
                    <a:cubicBezTo>
                      <a:pt x="9" y="109"/>
                      <a:pt x="9" y="112"/>
                      <a:pt x="11" y="113"/>
                    </a:cubicBezTo>
                    <a:cubicBezTo>
                      <a:pt x="12" y="113"/>
                      <a:pt x="12" y="119"/>
                      <a:pt x="11" y="120"/>
                    </a:cubicBezTo>
                    <a:cubicBezTo>
                      <a:pt x="10" y="122"/>
                      <a:pt x="5" y="120"/>
                      <a:pt x="6" y="122"/>
                    </a:cubicBezTo>
                    <a:cubicBezTo>
                      <a:pt x="6" y="124"/>
                      <a:pt x="5" y="127"/>
                      <a:pt x="5" y="129"/>
                    </a:cubicBezTo>
                    <a:cubicBezTo>
                      <a:pt x="5" y="130"/>
                      <a:pt x="4" y="135"/>
                      <a:pt x="3" y="134"/>
                    </a:cubicBezTo>
                    <a:cubicBezTo>
                      <a:pt x="2" y="134"/>
                      <a:pt x="1" y="134"/>
                      <a:pt x="0" y="134"/>
                    </a:cubicBezTo>
                    <a:cubicBezTo>
                      <a:pt x="0" y="134"/>
                      <a:pt x="0" y="134"/>
                      <a:pt x="0" y="134"/>
                    </a:cubicBezTo>
                    <a:cubicBezTo>
                      <a:pt x="0" y="137"/>
                      <a:pt x="1" y="140"/>
                      <a:pt x="4" y="143"/>
                    </a:cubicBezTo>
                    <a:cubicBezTo>
                      <a:pt x="6" y="145"/>
                      <a:pt x="4" y="148"/>
                      <a:pt x="6" y="151"/>
                    </a:cubicBezTo>
                    <a:cubicBezTo>
                      <a:pt x="9" y="154"/>
                      <a:pt x="8" y="156"/>
                      <a:pt x="11" y="158"/>
                    </a:cubicBezTo>
                    <a:cubicBezTo>
                      <a:pt x="13" y="160"/>
                      <a:pt x="13" y="161"/>
                      <a:pt x="12" y="164"/>
                    </a:cubicBezTo>
                    <a:cubicBezTo>
                      <a:pt x="11" y="167"/>
                      <a:pt x="14" y="166"/>
                      <a:pt x="14" y="168"/>
                    </a:cubicBezTo>
                    <a:cubicBezTo>
                      <a:pt x="15" y="170"/>
                      <a:pt x="14" y="173"/>
                      <a:pt x="15" y="175"/>
                    </a:cubicBezTo>
                    <a:cubicBezTo>
                      <a:pt x="15" y="176"/>
                      <a:pt x="17" y="175"/>
                      <a:pt x="21" y="175"/>
                    </a:cubicBezTo>
                    <a:cubicBezTo>
                      <a:pt x="25" y="174"/>
                      <a:pt x="24" y="172"/>
                      <a:pt x="24" y="170"/>
                    </a:cubicBezTo>
                    <a:cubicBezTo>
                      <a:pt x="24" y="168"/>
                      <a:pt x="26" y="169"/>
                      <a:pt x="26" y="167"/>
                    </a:cubicBezTo>
                    <a:cubicBezTo>
                      <a:pt x="27" y="166"/>
                      <a:pt x="30" y="165"/>
                      <a:pt x="33" y="167"/>
                    </a:cubicBezTo>
                    <a:cubicBezTo>
                      <a:pt x="36" y="168"/>
                      <a:pt x="37" y="166"/>
                      <a:pt x="38" y="163"/>
                    </a:cubicBezTo>
                    <a:cubicBezTo>
                      <a:pt x="38" y="160"/>
                      <a:pt x="40" y="163"/>
                      <a:pt x="41" y="164"/>
                    </a:cubicBezTo>
                    <a:cubicBezTo>
                      <a:pt x="41" y="165"/>
                      <a:pt x="44" y="160"/>
                      <a:pt x="45" y="156"/>
                    </a:cubicBezTo>
                    <a:cubicBezTo>
                      <a:pt x="46" y="153"/>
                      <a:pt x="45" y="154"/>
                      <a:pt x="42" y="157"/>
                    </a:cubicBezTo>
                    <a:cubicBezTo>
                      <a:pt x="39" y="160"/>
                      <a:pt x="41" y="154"/>
                      <a:pt x="42" y="151"/>
                    </a:cubicBezTo>
                    <a:cubicBezTo>
                      <a:pt x="43" y="149"/>
                      <a:pt x="43" y="142"/>
                      <a:pt x="43" y="140"/>
                    </a:cubicBezTo>
                    <a:cubicBezTo>
                      <a:pt x="44" y="138"/>
                      <a:pt x="44" y="136"/>
                      <a:pt x="48" y="135"/>
                    </a:cubicBezTo>
                    <a:cubicBezTo>
                      <a:pt x="51" y="134"/>
                      <a:pt x="56" y="130"/>
                      <a:pt x="55" y="128"/>
                    </a:cubicBezTo>
                    <a:cubicBezTo>
                      <a:pt x="54" y="127"/>
                      <a:pt x="60" y="124"/>
                      <a:pt x="60" y="122"/>
                    </a:cubicBezTo>
                    <a:cubicBezTo>
                      <a:pt x="60" y="120"/>
                      <a:pt x="54" y="114"/>
                      <a:pt x="52" y="113"/>
                    </a:cubicBezTo>
                    <a:cubicBezTo>
                      <a:pt x="50" y="112"/>
                      <a:pt x="46" y="113"/>
                      <a:pt x="47" y="112"/>
                    </a:cubicBezTo>
                    <a:cubicBezTo>
                      <a:pt x="47" y="110"/>
                      <a:pt x="46" y="105"/>
                      <a:pt x="46" y="103"/>
                    </a:cubicBezTo>
                    <a:cubicBezTo>
                      <a:pt x="45" y="100"/>
                      <a:pt x="49" y="97"/>
                      <a:pt x="49" y="95"/>
                    </a:cubicBezTo>
                    <a:cubicBezTo>
                      <a:pt x="49" y="92"/>
                      <a:pt x="48" y="90"/>
                      <a:pt x="51" y="89"/>
                    </a:cubicBezTo>
                    <a:cubicBezTo>
                      <a:pt x="53" y="88"/>
                      <a:pt x="52" y="86"/>
                      <a:pt x="55" y="85"/>
                    </a:cubicBezTo>
                    <a:cubicBezTo>
                      <a:pt x="58" y="84"/>
                      <a:pt x="57" y="80"/>
                      <a:pt x="60" y="79"/>
                    </a:cubicBezTo>
                    <a:cubicBezTo>
                      <a:pt x="63" y="77"/>
                      <a:pt x="64" y="76"/>
                      <a:pt x="68" y="74"/>
                    </a:cubicBezTo>
                    <a:cubicBezTo>
                      <a:pt x="72" y="72"/>
                      <a:pt x="79" y="68"/>
                      <a:pt x="80" y="65"/>
                    </a:cubicBezTo>
                    <a:cubicBezTo>
                      <a:pt x="81" y="63"/>
                      <a:pt x="76" y="60"/>
                      <a:pt x="79" y="57"/>
                    </a:cubicBezTo>
                    <a:cubicBezTo>
                      <a:pt x="83" y="55"/>
                      <a:pt x="80" y="52"/>
                      <a:pt x="82" y="51"/>
                    </a:cubicBezTo>
                    <a:cubicBezTo>
                      <a:pt x="85" y="50"/>
                      <a:pt x="86" y="49"/>
                      <a:pt x="88" y="47"/>
                    </a:cubicBezTo>
                    <a:cubicBezTo>
                      <a:pt x="89" y="45"/>
                      <a:pt x="92" y="46"/>
                      <a:pt x="96" y="46"/>
                    </a:cubicBezTo>
                    <a:cubicBezTo>
                      <a:pt x="98" y="46"/>
                      <a:pt x="99" y="46"/>
                      <a:pt x="100" y="46"/>
                    </a:cubicBezTo>
                    <a:cubicBezTo>
                      <a:pt x="100" y="44"/>
                      <a:pt x="100" y="43"/>
                      <a:pt x="99" y="42"/>
                    </a:cubicBezTo>
                    <a:close/>
                    <a:moveTo>
                      <a:pt x="59" y="147"/>
                    </a:moveTo>
                    <a:cubicBezTo>
                      <a:pt x="55" y="147"/>
                      <a:pt x="52" y="156"/>
                      <a:pt x="54" y="157"/>
                    </a:cubicBezTo>
                    <a:cubicBezTo>
                      <a:pt x="55" y="158"/>
                      <a:pt x="64" y="146"/>
                      <a:pt x="59" y="14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5" name="Freeform 143">
                <a:extLst>
                  <a:ext uri="{FF2B5EF4-FFF2-40B4-BE49-F238E27FC236}">
                    <a16:creationId xmlns:a16="http://schemas.microsoft.com/office/drawing/2014/main" id="{CFBA9559-8011-4DCA-A98E-C7843FFF5331}"/>
                  </a:ext>
                </a:extLst>
              </p:cNvPr>
              <p:cNvSpPr>
                <a:spLocks noEditPoints="1"/>
              </p:cNvSpPr>
              <p:nvPr/>
            </p:nvSpPr>
            <p:spPr bwMode="auto">
              <a:xfrm>
                <a:off x="5323736" y="2813742"/>
                <a:ext cx="115435" cy="55208"/>
              </a:xfrm>
              <a:custGeom>
                <a:avLst/>
                <a:gdLst>
                  <a:gd name="T0" fmla="*/ 47 w 50"/>
                  <a:gd name="T1" fmla="*/ 6 h 24"/>
                  <a:gd name="T2" fmla="*/ 48 w 50"/>
                  <a:gd name="T3" fmla="*/ 1 h 24"/>
                  <a:gd name="T4" fmla="*/ 46 w 50"/>
                  <a:gd name="T5" fmla="*/ 2 h 24"/>
                  <a:gd name="T6" fmla="*/ 31 w 50"/>
                  <a:gd name="T7" fmla="*/ 0 h 24"/>
                  <a:gd name="T8" fmla="*/ 16 w 50"/>
                  <a:gd name="T9" fmla="*/ 3 h 24"/>
                  <a:gd name="T10" fmla="*/ 11 w 50"/>
                  <a:gd name="T11" fmla="*/ 8 h 24"/>
                  <a:gd name="T12" fmla="*/ 13 w 50"/>
                  <a:gd name="T13" fmla="*/ 13 h 24"/>
                  <a:gd name="T14" fmla="*/ 18 w 50"/>
                  <a:gd name="T15" fmla="*/ 16 h 24"/>
                  <a:gd name="T16" fmla="*/ 19 w 50"/>
                  <a:gd name="T17" fmla="*/ 19 h 24"/>
                  <a:gd name="T18" fmla="*/ 19 w 50"/>
                  <a:gd name="T19" fmla="*/ 19 h 24"/>
                  <a:gd name="T20" fmla="*/ 28 w 50"/>
                  <a:gd name="T21" fmla="*/ 19 h 24"/>
                  <a:gd name="T22" fmla="*/ 36 w 50"/>
                  <a:gd name="T23" fmla="*/ 24 h 24"/>
                  <a:gd name="T24" fmla="*/ 44 w 50"/>
                  <a:gd name="T25" fmla="*/ 24 h 24"/>
                  <a:gd name="T26" fmla="*/ 44 w 50"/>
                  <a:gd name="T27" fmla="*/ 22 h 24"/>
                  <a:gd name="T28" fmla="*/ 46 w 50"/>
                  <a:gd name="T29" fmla="*/ 19 h 24"/>
                  <a:gd name="T30" fmla="*/ 44 w 50"/>
                  <a:gd name="T31" fmla="*/ 15 h 24"/>
                  <a:gd name="T32" fmla="*/ 44 w 50"/>
                  <a:gd name="T33" fmla="*/ 11 h 24"/>
                  <a:gd name="T34" fmla="*/ 47 w 50"/>
                  <a:gd name="T35" fmla="*/ 6 h 24"/>
                  <a:gd name="T36" fmla="*/ 4 w 50"/>
                  <a:gd name="T37" fmla="*/ 12 h 24"/>
                  <a:gd name="T38" fmla="*/ 1 w 50"/>
                  <a:gd name="T39" fmla="*/ 19 h 24"/>
                  <a:gd name="T40" fmla="*/ 10 w 50"/>
                  <a:gd name="T41" fmla="*/ 14 h 24"/>
                  <a:gd name="T42" fmla="*/ 4 w 50"/>
                  <a:gd name="T43" fmla="*/ 12 h 24"/>
                  <a:gd name="T44" fmla="*/ 8 w 50"/>
                  <a:gd name="T45" fmla="*/ 9 h 24"/>
                  <a:gd name="T46" fmla="*/ 3 w 50"/>
                  <a:gd name="T47" fmla="*/ 9 h 24"/>
                  <a:gd name="T48" fmla="*/ 8 w 50"/>
                  <a:gd name="T4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4">
                    <a:moveTo>
                      <a:pt x="47" y="6"/>
                    </a:moveTo>
                    <a:cubicBezTo>
                      <a:pt x="48" y="4"/>
                      <a:pt x="50" y="4"/>
                      <a:pt x="48" y="1"/>
                    </a:cubicBezTo>
                    <a:cubicBezTo>
                      <a:pt x="48" y="1"/>
                      <a:pt x="47" y="2"/>
                      <a:pt x="46" y="2"/>
                    </a:cubicBezTo>
                    <a:cubicBezTo>
                      <a:pt x="43" y="3"/>
                      <a:pt x="35" y="0"/>
                      <a:pt x="31" y="0"/>
                    </a:cubicBezTo>
                    <a:cubicBezTo>
                      <a:pt x="27" y="1"/>
                      <a:pt x="18" y="1"/>
                      <a:pt x="16" y="3"/>
                    </a:cubicBezTo>
                    <a:cubicBezTo>
                      <a:pt x="14" y="6"/>
                      <a:pt x="9" y="6"/>
                      <a:pt x="11" y="8"/>
                    </a:cubicBezTo>
                    <a:cubicBezTo>
                      <a:pt x="14" y="10"/>
                      <a:pt x="11" y="11"/>
                      <a:pt x="13" y="13"/>
                    </a:cubicBezTo>
                    <a:cubicBezTo>
                      <a:pt x="15" y="15"/>
                      <a:pt x="16" y="16"/>
                      <a:pt x="18" y="16"/>
                    </a:cubicBezTo>
                    <a:cubicBezTo>
                      <a:pt x="20" y="15"/>
                      <a:pt x="22" y="17"/>
                      <a:pt x="19" y="19"/>
                    </a:cubicBezTo>
                    <a:cubicBezTo>
                      <a:pt x="19" y="19"/>
                      <a:pt x="19" y="19"/>
                      <a:pt x="19" y="19"/>
                    </a:cubicBezTo>
                    <a:cubicBezTo>
                      <a:pt x="23" y="19"/>
                      <a:pt x="27" y="19"/>
                      <a:pt x="28" y="19"/>
                    </a:cubicBezTo>
                    <a:cubicBezTo>
                      <a:pt x="29" y="20"/>
                      <a:pt x="35" y="24"/>
                      <a:pt x="36" y="24"/>
                    </a:cubicBezTo>
                    <a:cubicBezTo>
                      <a:pt x="37" y="24"/>
                      <a:pt x="41" y="24"/>
                      <a:pt x="44" y="24"/>
                    </a:cubicBezTo>
                    <a:cubicBezTo>
                      <a:pt x="43" y="23"/>
                      <a:pt x="43" y="23"/>
                      <a:pt x="44" y="22"/>
                    </a:cubicBezTo>
                    <a:cubicBezTo>
                      <a:pt x="45" y="21"/>
                      <a:pt x="47" y="21"/>
                      <a:pt x="46" y="19"/>
                    </a:cubicBezTo>
                    <a:cubicBezTo>
                      <a:pt x="45" y="18"/>
                      <a:pt x="45" y="17"/>
                      <a:pt x="44" y="15"/>
                    </a:cubicBezTo>
                    <a:cubicBezTo>
                      <a:pt x="44" y="13"/>
                      <a:pt x="44" y="12"/>
                      <a:pt x="44" y="11"/>
                    </a:cubicBezTo>
                    <a:cubicBezTo>
                      <a:pt x="44" y="9"/>
                      <a:pt x="45" y="9"/>
                      <a:pt x="47" y="6"/>
                    </a:cubicBezTo>
                    <a:close/>
                    <a:moveTo>
                      <a:pt x="4" y="12"/>
                    </a:moveTo>
                    <a:cubicBezTo>
                      <a:pt x="0" y="13"/>
                      <a:pt x="0" y="19"/>
                      <a:pt x="1" y="19"/>
                    </a:cubicBezTo>
                    <a:cubicBezTo>
                      <a:pt x="3" y="19"/>
                      <a:pt x="8" y="15"/>
                      <a:pt x="10" y="14"/>
                    </a:cubicBezTo>
                    <a:cubicBezTo>
                      <a:pt x="11" y="12"/>
                      <a:pt x="9" y="11"/>
                      <a:pt x="4" y="12"/>
                    </a:cubicBezTo>
                    <a:close/>
                    <a:moveTo>
                      <a:pt x="8" y="9"/>
                    </a:moveTo>
                    <a:cubicBezTo>
                      <a:pt x="9" y="7"/>
                      <a:pt x="1" y="8"/>
                      <a:pt x="3" y="9"/>
                    </a:cubicBezTo>
                    <a:cubicBezTo>
                      <a:pt x="4" y="11"/>
                      <a:pt x="7" y="11"/>
                      <a:pt x="8"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6" name="Freeform 144">
                <a:extLst>
                  <a:ext uri="{FF2B5EF4-FFF2-40B4-BE49-F238E27FC236}">
                    <a16:creationId xmlns:a16="http://schemas.microsoft.com/office/drawing/2014/main" id="{FC2E7771-172F-47EC-81B7-E1345898E0F1}"/>
                  </a:ext>
                </a:extLst>
              </p:cNvPr>
              <p:cNvSpPr>
                <a:spLocks/>
              </p:cNvSpPr>
              <p:nvPr/>
            </p:nvSpPr>
            <p:spPr bwMode="auto">
              <a:xfrm>
                <a:off x="5538294" y="3994439"/>
                <a:ext cx="148058" cy="181935"/>
              </a:xfrm>
              <a:custGeom>
                <a:avLst/>
                <a:gdLst>
                  <a:gd name="T0" fmla="*/ 57 w 64"/>
                  <a:gd name="T1" fmla="*/ 18 h 79"/>
                  <a:gd name="T2" fmla="*/ 61 w 64"/>
                  <a:gd name="T3" fmla="*/ 12 h 79"/>
                  <a:gd name="T4" fmla="*/ 64 w 64"/>
                  <a:gd name="T5" fmla="*/ 7 h 79"/>
                  <a:gd name="T6" fmla="*/ 60 w 64"/>
                  <a:gd name="T7" fmla="*/ 8 h 79"/>
                  <a:gd name="T8" fmla="*/ 56 w 64"/>
                  <a:gd name="T9" fmla="*/ 6 h 79"/>
                  <a:gd name="T10" fmla="*/ 50 w 64"/>
                  <a:gd name="T11" fmla="*/ 8 h 79"/>
                  <a:gd name="T12" fmla="*/ 44 w 64"/>
                  <a:gd name="T13" fmla="*/ 12 h 79"/>
                  <a:gd name="T14" fmla="*/ 35 w 64"/>
                  <a:gd name="T15" fmla="*/ 10 h 79"/>
                  <a:gd name="T16" fmla="*/ 26 w 64"/>
                  <a:gd name="T17" fmla="*/ 5 h 79"/>
                  <a:gd name="T18" fmla="*/ 17 w 64"/>
                  <a:gd name="T19" fmla="*/ 3 h 79"/>
                  <a:gd name="T20" fmla="*/ 13 w 64"/>
                  <a:gd name="T21" fmla="*/ 1 h 79"/>
                  <a:gd name="T22" fmla="*/ 8 w 64"/>
                  <a:gd name="T23" fmla="*/ 1 h 79"/>
                  <a:gd name="T24" fmla="*/ 2 w 64"/>
                  <a:gd name="T25" fmla="*/ 5 h 79"/>
                  <a:gd name="T26" fmla="*/ 1 w 64"/>
                  <a:gd name="T27" fmla="*/ 6 h 79"/>
                  <a:gd name="T28" fmla="*/ 4 w 64"/>
                  <a:gd name="T29" fmla="*/ 10 h 79"/>
                  <a:gd name="T30" fmla="*/ 5 w 64"/>
                  <a:gd name="T31" fmla="*/ 15 h 79"/>
                  <a:gd name="T32" fmla="*/ 8 w 64"/>
                  <a:gd name="T33" fmla="*/ 18 h 79"/>
                  <a:gd name="T34" fmla="*/ 8 w 64"/>
                  <a:gd name="T35" fmla="*/ 25 h 79"/>
                  <a:gd name="T36" fmla="*/ 3 w 64"/>
                  <a:gd name="T37" fmla="*/ 34 h 79"/>
                  <a:gd name="T38" fmla="*/ 0 w 64"/>
                  <a:gd name="T39" fmla="*/ 39 h 79"/>
                  <a:gd name="T40" fmla="*/ 5 w 64"/>
                  <a:gd name="T41" fmla="*/ 42 h 79"/>
                  <a:gd name="T42" fmla="*/ 0 w 64"/>
                  <a:gd name="T43" fmla="*/ 47 h 79"/>
                  <a:gd name="T44" fmla="*/ 0 w 64"/>
                  <a:gd name="T45" fmla="*/ 48 h 79"/>
                  <a:gd name="T46" fmla="*/ 30 w 64"/>
                  <a:gd name="T47" fmla="*/ 64 h 79"/>
                  <a:gd name="T48" fmla="*/ 30 w 64"/>
                  <a:gd name="T49" fmla="*/ 69 h 79"/>
                  <a:gd name="T50" fmla="*/ 43 w 64"/>
                  <a:gd name="T51" fmla="*/ 79 h 79"/>
                  <a:gd name="T52" fmla="*/ 51 w 64"/>
                  <a:gd name="T53" fmla="*/ 61 h 79"/>
                  <a:gd name="T54" fmla="*/ 56 w 64"/>
                  <a:gd name="T55" fmla="*/ 57 h 79"/>
                  <a:gd name="T56" fmla="*/ 61 w 64"/>
                  <a:gd name="T57" fmla="*/ 54 h 79"/>
                  <a:gd name="T58" fmla="*/ 61 w 64"/>
                  <a:gd name="T59" fmla="*/ 53 h 79"/>
                  <a:gd name="T60" fmla="*/ 57 w 64"/>
                  <a:gd name="T61" fmla="*/ 47 h 79"/>
                  <a:gd name="T62" fmla="*/ 57 w 64"/>
                  <a:gd name="T63"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79">
                    <a:moveTo>
                      <a:pt x="57" y="18"/>
                    </a:moveTo>
                    <a:cubicBezTo>
                      <a:pt x="61" y="12"/>
                      <a:pt x="61" y="12"/>
                      <a:pt x="61" y="12"/>
                    </a:cubicBezTo>
                    <a:cubicBezTo>
                      <a:pt x="64" y="7"/>
                      <a:pt x="64" y="7"/>
                      <a:pt x="64" y="7"/>
                    </a:cubicBezTo>
                    <a:cubicBezTo>
                      <a:pt x="63" y="7"/>
                      <a:pt x="61" y="8"/>
                      <a:pt x="60" y="8"/>
                    </a:cubicBezTo>
                    <a:cubicBezTo>
                      <a:pt x="59" y="9"/>
                      <a:pt x="57" y="8"/>
                      <a:pt x="56" y="6"/>
                    </a:cubicBezTo>
                    <a:cubicBezTo>
                      <a:pt x="56" y="5"/>
                      <a:pt x="52" y="6"/>
                      <a:pt x="50" y="8"/>
                    </a:cubicBezTo>
                    <a:cubicBezTo>
                      <a:pt x="47" y="9"/>
                      <a:pt x="45" y="13"/>
                      <a:pt x="44" y="12"/>
                    </a:cubicBezTo>
                    <a:cubicBezTo>
                      <a:pt x="43" y="11"/>
                      <a:pt x="37" y="10"/>
                      <a:pt x="35" y="10"/>
                    </a:cubicBezTo>
                    <a:cubicBezTo>
                      <a:pt x="33" y="10"/>
                      <a:pt x="27" y="7"/>
                      <a:pt x="26" y="5"/>
                    </a:cubicBezTo>
                    <a:cubicBezTo>
                      <a:pt x="24" y="3"/>
                      <a:pt x="19" y="4"/>
                      <a:pt x="17" y="3"/>
                    </a:cubicBezTo>
                    <a:cubicBezTo>
                      <a:pt x="16" y="3"/>
                      <a:pt x="14" y="2"/>
                      <a:pt x="13" y="1"/>
                    </a:cubicBezTo>
                    <a:cubicBezTo>
                      <a:pt x="12" y="0"/>
                      <a:pt x="10" y="0"/>
                      <a:pt x="8" y="1"/>
                    </a:cubicBezTo>
                    <a:cubicBezTo>
                      <a:pt x="6" y="1"/>
                      <a:pt x="2" y="3"/>
                      <a:pt x="2" y="5"/>
                    </a:cubicBezTo>
                    <a:cubicBezTo>
                      <a:pt x="1" y="5"/>
                      <a:pt x="1" y="6"/>
                      <a:pt x="1" y="6"/>
                    </a:cubicBezTo>
                    <a:cubicBezTo>
                      <a:pt x="4" y="10"/>
                      <a:pt x="4" y="10"/>
                      <a:pt x="4" y="10"/>
                    </a:cubicBezTo>
                    <a:cubicBezTo>
                      <a:pt x="5" y="15"/>
                      <a:pt x="5" y="15"/>
                      <a:pt x="5" y="15"/>
                    </a:cubicBezTo>
                    <a:cubicBezTo>
                      <a:pt x="8" y="18"/>
                      <a:pt x="8" y="18"/>
                      <a:pt x="8" y="18"/>
                    </a:cubicBezTo>
                    <a:cubicBezTo>
                      <a:pt x="8" y="18"/>
                      <a:pt x="8" y="21"/>
                      <a:pt x="8" y="25"/>
                    </a:cubicBezTo>
                    <a:cubicBezTo>
                      <a:pt x="7" y="28"/>
                      <a:pt x="5" y="32"/>
                      <a:pt x="3" y="34"/>
                    </a:cubicBezTo>
                    <a:cubicBezTo>
                      <a:pt x="2" y="35"/>
                      <a:pt x="1" y="37"/>
                      <a:pt x="0" y="39"/>
                    </a:cubicBezTo>
                    <a:cubicBezTo>
                      <a:pt x="3" y="40"/>
                      <a:pt x="6" y="41"/>
                      <a:pt x="5" y="42"/>
                    </a:cubicBezTo>
                    <a:cubicBezTo>
                      <a:pt x="5" y="44"/>
                      <a:pt x="0" y="43"/>
                      <a:pt x="0" y="47"/>
                    </a:cubicBezTo>
                    <a:cubicBezTo>
                      <a:pt x="0" y="48"/>
                      <a:pt x="0" y="48"/>
                      <a:pt x="0" y="48"/>
                    </a:cubicBezTo>
                    <a:cubicBezTo>
                      <a:pt x="30" y="64"/>
                      <a:pt x="30" y="64"/>
                      <a:pt x="30" y="64"/>
                    </a:cubicBezTo>
                    <a:cubicBezTo>
                      <a:pt x="30" y="69"/>
                      <a:pt x="30" y="69"/>
                      <a:pt x="30" y="69"/>
                    </a:cubicBezTo>
                    <a:cubicBezTo>
                      <a:pt x="30" y="69"/>
                      <a:pt x="37" y="74"/>
                      <a:pt x="43" y="79"/>
                    </a:cubicBezTo>
                    <a:cubicBezTo>
                      <a:pt x="46" y="71"/>
                      <a:pt x="50" y="63"/>
                      <a:pt x="51" y="61"/>
                    </a:cubicBezTo>
                    <a:cubicBezTo>
                      <a:pt x="53" y="59"/>
                      <a:pt x="55" y="59"/>
                      <a:pt x="56" y="57"/>
                    </a:cubicBezTo>
                    <a:cubicBezTo>
                      <a:pt x="58" y="55"/>
                      <a:pt x="58" y="58"/>
                      <a:pt x="61" y="54"/>
                    </a:cubicBezTo>
                    <a:cubicBezTo>
                      <a:pt x="61" y="54"/>
                      <a:pt x="61" y="54"/>
                      <a:pt x="61" y="53"/>
                    </a:cubicBezTo>
                    <a:cubicBezTo>
                      <a:pt x="57" y="47"/>
                      <a:pt x="57" y="47"/>
                      <a:pt x="57" y="47"/>
                    </a:cubicBezTo>
                    <a:lnTo>
                      <a:pt x="57" y="1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7" name="Freeform 145">
                <a:extLst>
                  <a:ext uri="{FF2B5EF4-FFF2-40B4-BE49-F238E27FC236}">
                    <a16:creationId xmlns:a16="http://schemas.microsoft.com/office/drawing/2014/main" id="{1EEB1439-ED07-492A-9E07-93EF6145FEEA}"/>
                  </a:ext>
                </a:extLst>
              </p:cNvPr>
              <p:cNvSpPr>
                <a:spLocks/>
              </p:cNvSpPr>
              <p:nvPr/>
            </p:nvSpPr>
            <p:spPr bwMode="auto">
              <a:xfrm>
                <a:off x="5455482" y="4008241"/>
                <a:ext cx="101633" cy="105397"/>
              </a:xfrm>
              <a:custGeom>
                <a:avLst/>
                <a:gdLst>
                  <a:gd name="T0" fmla="*/ 41 w 44"/>
                  <a:gd name="T1" fmla="*/ 9 h 46"/>
                  <a:gd name="T2" fmla="*/ 40 w 44"/>
                  <a:gd name="T3" fmla="*/ 4 h 46"/>
                  <a:gd name="T4" fmla="*/ 37 w 44"/>
                  <a:gd name="T5" fmla="*/ 0 h 46"/>
                  <a:gd name="T6" fmla="*/ 34 w 44"/>
                  <a:gd name="T7" fmla="*/ 3 h 46"/>
                  <a:gd name="T8" fmla="*/ 29 w 44"/>
                  <a:gd name="T9" fmla="*/ 3 h 46"/>
                  <a:gd name="T10" fmla="*/ 23 w 44"/>
                  <a:gd name="T11" fmla="*/ 5 h 46"/>
                  <a:gd name="T12" fmla="*/ 18 w 44"/>
                  <a:gd name="T13" fmla="*/ 3 h 46"/>
                  <a:gd name="T14" fmla="*/ 12 w 44"/>
                  <a:gd name="T15" fmla="*/ 5 h 46"/>
                  <a:gd name="T16" fmla="*/ 11 w 44"/>
                  <a:gd name="T17" fmla="*/ 12 h 46"/>
                  <a:gd name="T18" fmla="*/ 14 w 44"/>
                  <a:gd name="T19" fmla="*/ 16 h 46"/>
                  <a:gd name="T20" fmla="*/ 11 w 44"/>
                  <a:gd name="T21" fmla="*/ 20 h 46"/>
                  <a:gd name="T22" fmla="*/ 8 w 44"/>
                  <a:gd name="T23" fmla="*/ 22 h 46"/>
                  <a:gd name="T24" fmla="*/ 5 w 44"/>
                  <a:gd name="T25" fmla="*/ 27 h 46"/>
                  <a:gd name="T26" fmla="*/ 3 w 44"/>
                  <a:gd name="T27" fmla="*/ 33 h 46"/>
                  <a:gd name="T28" fmla="*/ 2 w 44"/>
                  <a:gd name="T29" fmla="*/ 40 h 46"/>
                  <a:gd name="T30" fmla="*/ 0 w 44"/>
                  <a:gd name="T31" fmla="*/ 45 h 46"/>
                  <a:gd name="T32" fmla="*/ 4 w 44"/>
                  <a:gd name="T33" fmla="*/ 45 h 46"/>
                  <a:gd name="T34" fmla="*/ 13 w 44"/>
                  <a:gd name="T35" fmla="*/ 42 h 46"/>
                  <a:gd name="T36" fmla="*/ 19 w 44"/>
                  <a:gd name="T37" fmla="*/ 42 h 46"/>
                  <a:gd name="T38" fmla="*/ 25 w 44"/>
                  <a:gd name="T39" fmla="*/ 33 h 46"/>
                  <a:gd name="T40" fmla="*/ 36 w 44"/>
                  <a:gd name="T41" fmla="*/ 33 h 46"/>
                  <a:gd name="T42" fmla="*/ 39 w 44"/>
                  <a:gd name="T43" fmla="*/ 28 h 46"/>
                  <a:gd name="T44" fmla="*/ 44 w 44"/>
                  <a:gd name="T45" fmla="*/ 19 h 46"/>
                  <a:gd name="T46" fmla="*/ 44 w 44"/>
                  <a:gd name="T47" fmla="*/ 12 h 46"/>
                  <a:gd name="T48" fmla="*/ 41 w 44"/>
                  <a:gd name="T4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6">
                    <a:moveTo>
                      <a:pt x="41" y="9"/>
                    </a:moveTo>
                    <a:cubicBezTo>
                      <a:pt x="40" y="4"/>
                      <a:pt x="40" y="4"/>
                      <a:pt x="40" y="4"/>
                    </a:cubicBezTo>
                    <a:cubicBezTo>
                      <a:pt x="37" y="0"/>
                      <a:pt x="37" y="0"/>
                      <a:pt x="37" y="0"/>
                    </a:cubicBezTo>
                    <a:cubicBezTo>
                      <a:pt x="35" y="1"/>
                      <a:pt x="34" y="2"/>
                      <a:pt x="34" y="3"/>
                    </a:cubicBezTo>
                    <a:cubicBezTo>
                      <a:pt x="34" y="4"/>
                      <a:pt x="30" y="4"/>
                      <a:pt x="29" y="3"/>
                    </a:cubicBezTo>
                    <a:cubicBezTo>
                      <a:pt x="27" y="2"/>
                      <a:pt x="24" y="4"/>
                      <a:pt x="23" y="5"/>
                    </a:cubicBezTo>
                    <a:cubicBezTo>
                      <a:pt x="22" y="6"/>
                      <a:pt x="20" y="3"/>
                      <a:pt x="18" y="3"/>
                    </a:cubicBezTo>
                    <a:cubicBezTo>
                      <a:pt x="16" y="3"/>
                      <a:pt x="12" y="5"/>
                      <a:pt x="12" y="5"/>
                    </a:cubicBezTo>
                    <a:cubicBezTo>
                      <a:pt x="12" y="5"/>
                      <a:pt x="11" y="10"/>
                      <a:pt x="11" y="12"/>
                    </a:cubicBezTo>
                    <a:cubicBezTo>
                      <a:pt x="11" y="14"/>
                      <a:pt x="14" y="14"/>
                      <a:pt x="14" y="16"/>
                    </a:cubicBezTo>
                    <a:cubicBezTo>
                      <a:pt x="14" y="18"/>
                      <a:pt x="12" y="19"/>
                      <a:pt x="11" y="20"/>
                    </a:cubicBezTo>
                    <a:cubicBezTo>
                      <a:pt x="11" y="21"/>
                      <a:pt x="10" y="22"/>
                      <a:pt x="8" y="22"/>
                    </a:cubicBezTo>
                    <a:cubicBezTo>
                      <a:pt x="6" y="23"/>
                      <a:pt x="6" y="26"/>
                      <a:pt x="5" y="27"/>
                    </a:cubicBezTo>
                    <a:cubicBezTo>
                      <a:pt x="4" y="28"/>
                      <a:pt x="4" y="31"/>
                      <a:pt x="3" y="33"/>
                    </a:cubicBezTo>
                    <a:cubicBezTo>
                      <a:pt x="2" y="35"/>
                      <a:pt x="2" y="37"/>
                      <a:pt x="2" y="40"/>
                    </a:cubicBezTo>
                    <a:cubicBezTo>
                      <a:pt x="2" y="41"/>
                      <a:pt x="1" y="44"/>
                      <a:pt x="0" y="45"/>
                    </a:cubicBezTo>
                    <a:cubicBezTo>
                      <a:pt x="3" y="46"/>
                      <a:pt x="3" y="45"/>
                      <a:pt x="4" y="45"/>
                    </a:cubicBezTo>
                    <a:cubicBezTo>
                      <a:pt x="6" y="44"/>
                      <a:pt x="13" y="42"/>
                      <a:pt x="13" y="42"/>
                    </a:cubicBezTo>
                    <a:cubicBezTo>
                      <a:pt x="19" y="42"/>
                      <a:pt x="19" y="42"/>
                      <a:pt x="19" y="42"/>
                    </a:cubicBezTo>
                    <a:cubicBezTo>
                      <a:pt x="21" y="37"/>
                      <a:pt x="23" y="34"/>
                      <a:pt x="25" y="33"/>
                    </a:cubicBezTo>
                    <a:cubicBezTo>
                      <a:pt x="29" y="32"/>
                      <a:pt x="33" y="32"/>
                      <a:pt x="36" y="33"/>
                    </a:cubicBezTo>
                    <a:cubicBezTo>
                      <a:pt x="37" y="31"/>
                      <a:pt x="38" y="29"/>
                      <a:pt x="39" y="28"/>
                    </a:cubicBezTo>
                    <a:cubicBezTo>
                      <a:pt x="41" y="26"/>
                      <a:pt x="43" y="22"/>
                      <a:pt x="44" y="19"/>
                    </a:cubicBezTo>
                    <a:cubicBezTo>
                      <a:pt x="44" y="15"/>
                      <a:pt x="44" y="12"/>
                      <a:pt x="44" y="12"/>
                    </a:cubicBezTo>
                    <a:lnTo>
                      <a:pt x="41" y="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8" name="Freeform 146">
                <a:extLst>
                  <a:ext uri="{FF2B5EF4-FFF2-40B4-BE49-F238E27FC236}">
                    <a16:creationId xmlns:a16="http://schemas.microsoft.com/office/drawing/2014/main" id="{193023EF-5A34-4EE1-98D9-8C3B61A0CEC2}"/>
                  </a:ext>
                </a:extLst>
              </p:cNvPr>
              <p:cNvSpPr>
                <a:spLocks/>
              </p:cNvSpPr>
              <p:nvPr/>
            </p:nvSpPr>
            <p:spPr bwMode="auto">
              <a:xfrm>
                <a:off x="5956118" y="3173848"/>
                <a:ext cx="326229" cy="190718"/>
              </a:xfrm>
              <a:custGeom>
                <a:avLst/>
                <a:gdLst>
                  <a:gd name="T0" fmla="*/ 138 w 142"/>
                  <a:gd name="T1" fmla="*/ 46 h 83"/>
                  <a:gd name="T2" fmla="*/ 127 w 142"/>
                  <a:gd name="T3" fmla="*/ 41 h 83"/>
                  <a:gd name="T4" fmla="*/ 121 w 142"/>
                  <a:gd name="T5" fmla="*/ 41 h 83"/>
                  <a:gd name="T6" fmla="*/ 113 w 142"/>
                  <a:gd name="T7" fmla="*/ 39 h 83"/>
                  <a:gd name="T8" fmla="*/ 105 w 142"/>
                  <a:gd name="T9" fmla="*/ 46 h 83"/>
                  <a:gd name="T10" fmla="*/ 101 w 142"/>
                  <a:gd name="T11" fmla="*/ 47 h 83"/>
                  <a:gd name="T12" fmla="*/ 95 w 142"/>
                  <a:gd name="T13" fmla="*/ 43 h 83"/>
                  <a:gd name="T14" fmla="*/ 88 w 142"/>
                  <a:gd name="T15" fmla="*/ 41 h 83"/>
                  <a:gd name="T16" fmla="*/ 83 w 142"/>
                  <a:gd name="T17" fmla="*/ 33 h 83"/>
                  <a:gd name="T18" fmla="*/ 81 w 142"/>
                  <a:gd name="T19" fmla="*/ 25 h 83"/>
                  <a:gd name="T20" fmla="*/ 75 w 142"/>
                  <a:gd name="T21" fmla="*/ 20 h 83"/>
                  <a:gd name="T22" fmla="*/ 59 w 142"/>
                  <a:gd name="T23" fmla="*/ 20 h 83"/>
                  <a:gd name="T24" fmla="*/ 48 w 142"/>
                  <a:gd name="T25" fmla="*/ 20 h 83"/>
                  <a:gd name="T26" fmla="*/ 39 w 142"/>
                  <a:gd name="T27" fmla="*/ 10 h 83"/>
                  <a:gd name="T28" fmla="*/ 37 w 142"/>
                  <a:gd name="T29" fmla="*/ 13 h 83"/>
                  <a:gd name="T30" fmla="*/ 27 w 142"/>
                  <a:gd name="T31" fmla="*/ 12 h 83"/>
                  <a:gd name="T32" fmla="*/ 26 w 142"/>
                  <a:gd name="T33" fmla="*/ 0 h 83"/>
                  <a:gd name="T34" fmla="*/ 22 w 142"/>
                  <a:gd name="T35" fmla="*/ 12 h 83"/>
                  <a:gd name="T36" fmla="*/ 21 w 142"/>
                  <a:gd name="T37" fmla="*/ 0 h 83"/>
                  <a:gd name="T38" fmla="*/ 1 w 142"/>
                  <a:gd name="T39" fmla="*/ 5 h 83"/>
                  <a:gd name="T40" fmla="*/ 0 w 142"/>
                  <a:gd name="T41" fmla="*/ 41 h 83"/>
                  <a:gd name="T42" fmla="*/ 0 w 142"/>
                  <a:gd name="T43" fmla="*/ 41 h 83"/>
                  <a:gd name="T44" fmla="*/ 6 w 142"/>
                  <a:gd name="T45" fmla="*/ 42 h 83"/>
                  <a:gd name="T46" fmla="*/ 8 w 142"/>
                  <a:gd name="T47" fmla="*/ 38 h 83"/>
                  <a:gd name="T48" fmla="*/ 14 w 142"/>
                  <a:gd name="T49" fmla="*/ 34 h 83"/>
                  <a:gd name="T50" fmla="*/ 17 w 142"/>
                  <a:gd name="T51" fmla="*/ 31 h 83"/>
                  <a:gd name="T52" fmla="*/ 20 w 142"/>
                  <a:gd name="T53" fmla="*/ 29 h 83"/>
                  <a:gd name="T54" fmla="*/ 26 w 142"/>
                  <a:gd name="T55" fmla="*/ 31 h 83"/>
                  <a:gd name="T56" fmla="*/ 32 w 142"/>
                  <a:gd name="T57" fmla="*/ 33 h 83"/>
                  <a:gd name="T58" fmla="*/ 35 w 142"/>
                  <a:gd name="T59" fmla="*/ 41 h 83"/>
                  <a:gd name="T60" fmla="*/ 47 w 142"/>
                  <a:gd name="T61" fmla="*/ 43 h 83"/>
                  <a:gd name="T62" fmla="*/ 50 w 142"/>
                  <a:gd name="T63" fmla="*/ 48 h 83"/>
                  <a:gd name="T64" fmla="*/ 54 w 142"/>
                  <a:gd name="T65" fmla="*/ 55 h 83"/>
                  <a:gd name="T66" fmla="*/ 62 w 142"/>
                  <a:gd name="T67" fmla="*/ 60 h 83"/>
                  <a:gd name="T68" fmla="*/ 71 w 142"/>
                  <a:gd name="T69" fmla="*/ 66 h 83"/>
                  <a:gd name="T70" fmla="*/ 80 w 142"/>
                  <a:gd name="T71" fmla="*/ 71 h 83"/>
                  <a:gd name="T72" fmla="*/ 87 w 142"/>
                  <a:gd name="T73" fmla="*/ 74 h 83"/>
                  <a:gd name="T74" fmla="*/ 87 w 142"/>
                  <a:gd name="T75" fmla="*/ 79 h 83"/>
                  <a:gd name="T76" fmla="*/ 88 w 142"/>
                  <a:gd name="T77" fmla="*/ 79 h 83"/>
                  <a:gd name="T78" fmla="*/ 95 w 142"/>
                  <a:gd name="T79" fmla="*/ 81 h 83"/>
                  <a:gd name="T80" fmla="*/ 98 w 142"/>
                  <a:gd name="T81" fmla="*/ 83 h 83"/>
                  <a:gd name="T82" fmla="*/ 101 w 142"/>
                  <a:gd name="T83" fmla="*/ 74 h 83"/>
                  <a:gd name="T84" fmla="*/ 100 w 142"/>
                  <a:gd name="T85" fmla="*/ 67 h 83"/>
                  <a:gd name="T86" fmla="*/ 95 w 142"/>
                  <a:gd name="T87" fmla="*/ 61 h 83"/>
                  <a:gd name="T88" fmla="*/ 103 w 142"/>
                  <a:gd name="T89" fmla="*/ 58 h 83"/>
                  <a:gd name="T90" fmla="*/ 105 w 142"/>
                  <a:gd name="T91" fmla="*/ 54 h 83"/>
                  <a:gd name="T92" fmla="*/ 109 w 142"/>
                  <a:gd name="T93" fmla="*/ 49 h 83"/>
                  <a:gd name="T94" fmla="*/ 115 w 142"/>
                  <a:gd name="T95" fmla="*/ 48 h 83"/>
                  <a:gd name="T96" fmla="*/ 121 w 142"/>
                  <a:gd name="T97" fmla="*/ 47 h 83"/>
                  <a:gd name="T98" fmla="*/ 118 w 142"/>
                  <a:gd name="T99" fmla="*/ 53 h 83"/>
                  <a:gd name="T100" fmla="*/ 127 w 142"/>
                  <a:gd name="T101" fmla="*/ 52 h 83"/>
                  <a:gd name="T102" fmla="*/ 135 w 142"/>
                  <a:gd name="T103" fmla="*/ 50 h 83"/>
                  <a:gd name="T104" fmla="*/ 138 w 142"/>
                  <a:gd name="T10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6"/>
                    </a:moveTo>
                    <a:cubicBezTo>
                      <a:pt x="135" y="43"/>
                      <a:pt x="128" y="39"/>
                      <a:pt x="127" y="41"/>
                    </a:cubicBezTo>
                    <a:cubicBezTo>
                      <a:pt x="127" y="43"/>
                      <a:pt x="123" y="43"/>
                      <a:pt x="121" y="41"/>
                    </a:cubicBezTo>
                    <a:cubicBezTo>
                      <a:pt x="119" y="40"/>
                      <a:pt x="118" y="37"/>
                      <a:pt x="113" y="39"/>
                    </a:cubicBezTo>
                    <a:cubicBezTo>
                      <a:pt x="109" y="41"/>
                      <a:pt x="105" y="44"/>
                      <a:pt x="105" y="46"/>
                    </a:cubicBezTo>
                    <a:cubicBezTo>
                      <a:pt x="105" y="47"/>
                      <a:pt x="102" y="49"/>
                      <a:pt x="101" y="47"/>
                    </a:cubicBezTo>
                    <a:cubicBezTo>
                      <a:pt x="101" y="44"/>
                      <a:pt x="97" y="43"/>
                      <a:pt x="95" y="43"/>
                    </a:cubicBezTo>
                    <a:cubicBezTo>
                      <a:pt x="92" y="42"/>
                      <a:pt x="88" y="43"/>
                      <a:pt x="88" y="41"/>
                    </a:cubicBezTo>
                    <a:cubicBezTo>
                      <a:pt x="87" y="38"/>
                      <a:pt x="84" y="35"/>
                      <a:pt x="83" y="33"/>
                    </a:cubicBezTo>
                    <a:cubicBezTo>
                      <a:pt x="83" y="30"/>
                      <a:pt x="84" y="26"/>
                      <a:pt x="81" y="25"/>
                    </a:cubicBezTo>
                    <a:cubicBezTo>
                      <a:pt x="79" y="24"/>
                      <a:pt x="77" y="20"/>
                      <a:pt x="75" y="20"/>
                    </a:cubicBezTo>
                    <a:cubicBezTo>
                      <a:pt x="73" y="20"/>
                      <a:pt x="60" y="20"/>
                      <a:pt x="59" y="20"/>
                    </a:cubicBezTo>
                    <a:cubicBezTo>
                      <a:pt x="57" y="19"/>
                      <a:pt x="49" y="22"/>
                      <a:pt x="48" y="20"/>
                    </a:cubicBezTo>
                    <a:cubicBezTo>
                      <a:pt x="48" y="19"/>
                      <a:pt x="42" y="13"/>
                      <a:pt x="39" y="10"/>
                    </a:cubicBezTo>
                    <a:cubicBezTo>
                      <a:pt x="39" y="11"/>
                      <a:pt x="38" y="12"/>
                      <a:pt x="37" y="13"/>
                    </a:cubicBezTo>
                    <a:cubicBezTo>
                      <a:pt x="31" y="18"/>
                      <a:pt x="25" y="17"/>
                      <a:pt x="27" y="12"/>
                    </a:cubicBezTo>
                    <a:cubicBezTo>
                      <a:pt x="29" y="6"/>
                      <a:pt x="29" y="0"/>
                      <a:pt x="26" y="0"/>
                    </a:cubicBezTo>
                    <a:cubicBezTo>
                      <a:pt x="23" y="0"/>
                      <a:pt x="25" y="11"/>
                      <a:pt x="22" y="12"/>
                    </a:cubicBezTo>
                    <a:cubicBezTo>
                      <a:pt x="20" y="13"/>
                      <a:pt x="20" y="4"/>
                      <a:pt x="21" y="0"/>
                    </a:cubicBezTo>
                    <a:cubicBezTo>
                      <a:pt x="1" y="5"/>
                      <a:pt x="1" y="5"/>
                      <a:pt x="1" y="5"/>
                    </a:cubicBezTo>
                    <a:cubicBezTo>
                      <a:pt x="0" y="41"/>
                      <a:pt x="0" y="41"/>
                      <a:pt x="0" y="41"/>
                    </a:cubicBezTo>
                    <a:cubicBezTo>
                      <a:pt x="0" y="41"/>
                      <a:pt x="0" y="41"/>
                      <a:pt x="0" y="41"/>
                    </a:cubicBezTo>
                    <a:cubicBezTo>
                      <a:pt x="2" y="42"/>
                      <a:pt x="4" y="42"/>
                      <a:pt x="6" y="42"/>
                    </a:cubicBezTo>
                    <a:cubicBezTo>
                      <a:pt x="9" y="42"/>
                      <a:pt x="8" y="40"/>
                      <a:pt x="8" y="38"/>
                    </a:cubicBezTo>
                    <a:cubicBezTo>
                      <a:pt x="8" y="36"/>
                      <a:pt x="12" y="34"/>
                      <a:pt x="14" y="34"/>
                    </a:cubicBezTo>
                    <a:cubicBezTo>
                      <a:pt x="17" y="34"/>
                      <a:pt x="16" y="31"/>
                      <a:pt x="17" y="31"/>
                    </a:cubicBezTo>
                    <a:cubicBezTo>
                      <a:pt x="18" y="31"/>
                      <a:pt x="20" y="30"/>
                      <a:pt x="20" y="29"/>
                    </a:cubicBezTo>
                    <a:cubicBezTo>
                      <a:pt x="21" y="28"/>
                      <a:pt x="25" y="29"/>
                      <a:pt x="26" y="31"/>
                    </a:cubicBezTo>
                    <a:cubicBezTo>
                      <a:pt x="27" y="32"/>
                      <a:pt x="30" y="32"/>
                      <a:pt x="32" y="33"/>
                    </a:cubicBezTo>
                    <a:cubicBezTo>
                      <a:pt x="34" y="33"/>
                      <a:pt x="35" y="40"/>
                      <a:pt x="35" y="41"/>
                    </a:cubicBezTo>
                    <a:cubicBezTo>
                      <a:pt x="35" y="43"/>
                      <a:pt x="45" y="42"/>
                      <a:pt x="47" y="43"/>
                    </a:cubicBezTo>
                    <a:cubicBezTo>
                      <a:pt x="49" y="43"/>
                      <a:pt x="49" y="46"/>
                      <a:pt x="50" y="48"/>
                    </a:cubicBezTo>
                    <a:cubicBezTo>
                      <a:pt x="52" y="50"/>
                      <a:pt x="53" y="53"/>
                      <a:pt x="54" y="55"/>
                    </a:cubicBezTo>
                    <a:cubicBezTo>
                      <a:pt x="55" y="56"/>
                      <a:pt x="61" y="58"/>
                      <a:pt x="62" y="60"/>
                    </a:cubicBezTo>
                    <a:cubicBezTo>
                      <a:pt x="63" y="63"/>
                      <a:pt x="68" y="65"/>
                      <a:pt x="71" y="66"/>
                    </a:cubicBezTo>
                    <a:cubicBezTo>
                      <a:pt x="75" y="67"/>
                      <a:pt x="78" y="72"/>
                      <a:pt x="80" y="71"/>
                    </a:cubicBezTo>
                    <a:cubicBezTo>
                      <a:pt x="81" y="71"/>
                      <a:pt x="87" y="74"/>
                      <a:pt x="87" y="74"/>
                    </a:cubicBezTo>
                    <a:cubicBezTo>
                      <a:pt x="87" y="79"/>
                      <a:pt x="87" y="79"/>
                      <a:pt x="87" y="79"/>
                    </a:cubicBezTo>
                    <a:cubicBezTo>
                      <a:pt x="88" y="79"/>
                      <a:pt x="88" y="79"/>
                      <a:pt x="88" y="79"/>
                    </a:cubicBezTo>
                    <a:cubicBezTo>
                      <a:pt x="91" y="78"/>
                      <a:pt x="92" y="81"/>
                      <a:pt x="95" y="81"/>
                    </a:cubicBezTo>
                    <a:cubicBezTo>
                      <a:pt x="96" y="81"/>
                      <a:pt x="97" y="82"/>
                      <a:pt x="98" y="83"/>
                    </a:cubicBezTo>
                    <a:cubicBezTo>
                      <a:pt x="98" y="78"/>
                      <a:pt x="99" y="76"/>
                      <a:pt x="101" y="74"/>
                    </a:cubicBezTo>
                    <a:cubicBezTo>
                      <a:pt x="103" y="73"/>
                      <a:pt x="100" y="70"/>
                      <a:pt x="100" y="67"/>
                    </a:cubicBezTo>
                    <a:cubicBezTo>
                      <a:pt x="101" y="65"/>
                      <a:pt x="95" y="63"/>
                      <a:pt x="95" y="61"/>
                    </a:cubicBezTo>
                    <a:cubicBezTo>
                      <a:pt x="96" y="59"/>
                      <a:pt x="101" y="59"/>
                      <a:pt x="103" y="58"/>
                    </a:cubicBezTo>
                    <a:cubicBezTo>
                      <a:pt x="105" y="57"/>
                      <a:pt x="103" y="54"/>
                      <a:pt x="105" y="54"/>
                    </a:cubicBezTo>
                    <a:cubicBezTo>
                      <a:pt x="108" y="54"/>
                      <a:pt x="109" y="51"/>
                      <a:pt x="109" y="49"/>
                    </a:cubicBezTo>
                    <a:cubicBezTo>
                      <a:pt x="110" y="47"/>
                      <a:pt x="114" y="49"/>
                      <a:pt x="115" y="48"/>
                    </a:cubicBezTo>
                    <a:cubicBezTo>
                      <a:pt x="117" y="46"/>
                      <a:pt x="120" y="45"/>
                      <a:pt x="121" y="47"/>
                    </a:cubicBezTo>
                    <a:cubicBezTo>
                      <a:pt x="121" y="48"/>
                      <a:pt x="119" y="52"/>
                      <a:pt x="118" y="53"/>
                    </a:cubicBezTo>
                    <a:cubicBezTo>
                      <a:pt x="121" y="53"/>
                      <a:pt x="126" y="53"/>
                      <a:pt x="127" y="52"/>
                    </a:cubicBezTo>
                    <a:cubicBezTo>
                      <a:pt x="129" y="50"/>
                      <a:pt x="133" y="54"/>
                      <a:pt x="135" y="50"/>
                    </a:cubicBezTo>
                    <a:cubicBezTo>
                      <a:pt x="137" y="47"/>
                      <a:pt x="142" y="49"/>
                      <a:pt x="138"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49" name="Freeform 147">
                <a:extLst>
                  <a:ext uri="{FF2B5EF4-FFF2-40B4-BE49-F238E27FC236}">
                    <a16:creationId xmlns:a16="http://schemas.microsoft.com/office/drawing/2014/main" id="{5C0B1A09-60E2-4736-B7C7-8BDE0C97268D}"/>
                  </a:ext>
                </a:extLst>
              </p:cNvPr>
              <p:cNvSpPr>
                <a:spLocks noEditPoints="1"/>
              </p:cNvSpPr>
              <p:nvPr/>
            </p:nvSpPr>
            <p:spPr bwMode="auto">
              <a:xfrm>
                <a:off x="5015074" y="2098549"/>
                <a:ext cx="479305" cy="759109"/>
              </a:xfrm>
              <a:custGeom>
                <a:avLst/>
                <a:gdLst>
                  <a:gd name="T0" fmla="*/ 197 w 208"/>
                  <a:gd name="T1" fmla="*/ 172 h 329"/>
                  <a:gd name="T2" fmla="*/ 197 w 208"/>
                  <a:gd name="T3" fmla="*/ 162 h 329"/>
                  <a:gd name="T4" fmla="*/ 186 w 208"/>
                  <a:gd name="T5" fmla="*/ 161 h 329"/>
                  <a:gd name="T6" fmla="*/ 173 w 208"/>
                  <a:gd name="T7" fmla="*/ 160 h 329"/>
                  <a:gd name="T8" fmla="*/ 167 w 208"/>
                  <a:gd name="T9" fmla="*/ 159 h 329"/>
                  <a:gd name="T10" fmla="*/ 154 w 208"/>
                  <a:gd name="T11" fmla="*/ 162 h 329"/>
                  <a:gd name="T12" fmla="*/ 144 w 208"/>
                  <a:gd name="T13" fmla="*/ 173 h 329"/>
                  <a:gd name="T14" fmla="*/ 144 w 208"/>
                  <a:gd name="T15" fmla="*/ 161 h 329"/>
                  <a:gd name="T16" fmla="*/ 130 w 208"/>
                  <a:gd name="T17" fmla="*/ 170 h 329"/>
                  <a:gd name="T18" fmla="*/ 124 w 208"/>
                  <a:gd name="T19" fmla="*/ 172 h 329"/>
                  <a:gd name="T20" fmla="*/ 118 w 208"/>
                  <a:gd name="T21" fmla="*/ 171 h 329"/>
                  <a:gd name="T22" fmla="*/ 106 w 208"/>
                  <a:gd name="T23" fmla="*/ 179 h 329"/>
                  <a:gd name="T24" fmla="*/ 99 w 208"/>
                  <a:gd name="T25" fmla="*/ 185 h 329"/>
                  <a:gd name="T26" fmla="*/ 92 w 208"/>
                  <a:gd name="T27" fmla="*/ 189 h 329"/>
                  <a:gd name="T28" fmla="*/ 79 w 208"/>
                  <a:gd name="T29" fmla="*/ 192 h 329"/>
                  <a:gd name="T30" fmla="*/ 75 w 208"/>
                  <a:gd name="T31" fmla="*/ 199 h 329"/>
                  <a:gd name="T32" fmla="*/ 92 w 208"/>
                  <a:gd name="T33" fmla="*/ 199 h 329"/>
                  <a:gd name="T34" fmla="*/ 79 w 208"/>
                  <a:gd name="T35" fmla="*/ 208 h 329"/>
                  <a:gd name="T36" fmla="*/ 61 w 208"/>
                  <a:gd name="T37" fmla="*/ 228 h 329"/>
                  <a:gd name="T38" fmla="*/ 50 w 208"/>
                  <a:gd name="T39" fmla="*/ 243 h 329"/>
                  <a:gd name="T40" fmla="*/ 39 w 208"/>
                  <a:gd name="T41" fmla="*/ 257 h 329"/>
                  <a:gd name="T42" fmla="*/ 26 w 208"/>
                  <a:gd name="T43" fmla="*/ 267 h 329"/>
                  <a:gd name="T44" fmla="*/ 11 w 208"/>
                  <a:gd name="T45" fmla="*/ 276 h 329"/>
                  <a:gd name="T46" fmla="*/ 4 w 208"/>
                  <a:gd name="T47" fmla="*/ 288 h 329"/>
                  <a:gd name="T48" fmla="*/ 1 w 208"/>
                  <a:gd name="T49" fmla="*/ 303 h 329"/>
                  <a:gd name="T50" fmla="*/ 9 w 208"/>
                  <a:gd name="T51" fmla="*/ 308 h 329"/>
                  <a:gd name="T52" fmla="*/ 7 w 208"/>
                  <a:gd name="T53" fmla="*/ 313 h 329"/>
                  <a:gd name="T54" fmla="*/ 14 w 208"/>
                  <a:gd name="T55" fmla="*/ 326 h 329"/>
                  <a:gd name="T56" fmla="*/ 46 w 208"/>
                  <a:gd name="T57" fmla="*/ 311 h 329"/>
                  <a:gd name="T58" fmla="*/ 56 w 208"/>
                  <a:gd name="T59" fmla="*/ 314 h 329"/>
                  <a:gd name="T60" fmla="*/ 61 w 208"/>
                  <a:gd name="T61" fmla="*/ 294 h 329"/>
                  <a:gd name="T62" fmla="*/ 59 w 208"/>
                  <a:gd name="T63" fmla="*/ 268 h 329"/>
                  <a:gd name="T64" fmla="*/ 73 w 208"/>
                  <a:gd name="T65" fmla="*/ 250 h 329"/>
                  <a:gd name="T66" fmla="*/ 83 w 208"/>
                  <a:gd name="T67" fmla="*/ 227 h 329"/>
                  <a:gd name="T68" fmla="*/ 93 w 208"/>
                  <a:gd name="T69" fmla="*/ 206 h 329"/>
                  <a:gd name="T70" fmla="*/ 116 w 208"/>
                  <a:gd name="T71" fmla="*/ 195 h 329"/>
                  <a:gd name="T72" fmla="*/ 132 w 208"/>
                  <a:gd name="T73" fmla="*/ 184 h 329"/>
                  <a:gd name="T74" fmla="*/ 160 w 208"/>
                  <a:gd name="T75" fmla="*/ 192 h 329"/>
                  <a:gd name="T76" fmla="*/ 178 w 208"/>
                  <a:gd name="T77" fmla="*/ 174 h 329"/>
                  <a:gd name="T78" fmla="*/ 197 w 208"/>
                  <a:gd name="T79" fmla="*/ 182 h 329"/>
                  <a:gd name="T80" fmla="*/ 58 w 208"/>
                  <a:gd name="T81" fmla="*/ 24 h 329"/>
                  <a:gd name="T82" fmla="*/ 77 w 208"/>
                  <a:gd name="T83" fmla="*/ 35 h 329"/>
                  <a:gd name="T84" fmla="*/ 92 w 208"/>
                  <a:gd name="T85" fmla="*/ 38 h 329"/>
                  <a:gd name="T86" fmla="*/ 93 w 208"/>
                  <a:gd name="T87" fmla="*/ 49 h 329"/>
                  <a:gd name="T88" fmla="*/ 79 w 208"/>
                  <a:gd name="T89" fmla="*/ 62 h 329"/>
                  <a:gd name="T90" fmla="*/ 95 w 208"/>
                  <a:gd name="T91" fmla="*/ 68 h 329"/>
                  <a:gd name="T92" fmla="*/ 114 w 208"/>
                  <a:gd name="T93" fmla="*/ 37 h 329"/>
                  <a:gd name="T94" fmla="*/ 129 w 208"/>
                  <a:gd name="T95" fmla="*/ 45 h 329"/>
                  <a:gd name="T96" fmla="*/ 150 w 208"/>
                  <a:gd name="T97" fmla="*/ 54 h 329"/>
                  <a:gd name="T98" fmla="*/ 143 w 208"/>
                  <a:gd name="T99" fmla="*/ 43 h 329"/>
                  <a:gd name="T100" fmla="*/ 125 w 208"/>
                  <a:gd name="T101" fmla="*/ 28 h 329"/>
                  <a:gd name="T102" fmla="*/ 107 w 208"/>
                  <a:gd name="T103" fmla="*/ 18 h 329"/>
                  <a:gd name="T104" fmla="*/ 90 w 208"/>
                  <a:gd name="T105" fmla="*/ 9 h 329"/>
                  <a:gd name="T106" fmla="*/ 83 w 208"/>
                  <a:gd name="T107" fmla="*/ 18 h 329"/>
                  <a:gd name="T108" fmla="*/ 66 w 208"/>
                  <a:gd name="T109" fmla="*/ 17 h 329"/>
                  <a:gd name="T110" fmla="*/ 56 w 208"/>
                  <a:gd name="T111" fmla="*/ 14 h 329"/>
                  <a:gd name="T112" fmla="*/ 50 w 208"/>
                  <a:gd name="T113" fmla="*/ 38 h 329"/>
                  <a:gd name="T114" fmla="*/ 50 w 208"/>
                  <a:gd name="T115" fmla="*/ 38 h 329"/>
                  <a:gd name="T116" fmla="*/ 119 w 208"/>
                  <a:gd name="T117" fmla="*/ 19 h 329"/>
                  <a:gd name="T118" fmla="*/ 167 w 208"/>
                  <a:gd name="T119" fmla="*/ 18 h 329"/>
                  <a:gd name="T120" fmla="*/ 145 w 208"/>
                  <a:gd name="T121" fmla="*/ 7 h 329"/>
                  <a:gd name="T122" fmla="*/ 126 w 208"/>
                  <a:gd name="T123" fmla="*/ 6 h 329"/>
                  <a:gd name="T124" fmla="*/ 112 w 208"/>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329">
                    <a:moveTo>
                      <a:pt x="201" y="176"/>
                    </a:moveTo>
                    <a:cubicBezTo>
                      <a:pt x="201" y="178"/>
                      <a:pt x="198" y="178"/>
                      <a:pt x="198" y="176"/>
                    </a:cubicBezTo>
                    <a:cubicBezTo>
                      <a:pt x="198" y="174"/>
                      <a:pt x="193" y="173"/>
                      <a:pt x="193" y="172"/>
                    </a:cubicBezTo>
                    <a:cubicBezTo>
                      <a:pt x="192" y="171"/>
                      <a:pt x="195" y="171"/>
                      <a:pt x="197" y="172"/>
                    </a:cubicBezTo>
                    <a:cubicBezTo>
                      <a:pt x="199" y="173"/>
                      <a:pt x="200" y="173"/>
                      <a:pt x="202" y="170"/>
                    </a:cubicBezTo>
                    <a:cubicBezTo>
                      <a:pt x="204" y="168"/>
                      <a:pt x="207" y="170"/>
                      <a:pt x="208" y="168"/>
                    </a:cubicBezTo>
                    <a:cubicBezTo>
                      <a:pt x="208" y="167"/>
                      <a:pt x="204" y="165"/>
                      <a:pt x="203" y="164"/>
                    </a:cubicBezTo>
                    <a:cubicBezTo>
                      <a:pt x="203" y="163"/>
                      <a:pt x="200" y="162"/>
                      <a:pt x="197" y="162"/>
                    </a:cubicBezTo>
                    <a:cubicBezTo>
                      <a:pt x="195" y="163"/>
                      <a:pt x="195" y="162"/>
                      <a:pt x="193" y="160"/>
                    </a:cubicBezTo>
                    <a:cubicBezTo>
                      <a:pt x="191" y="159"/>
                      <a:pt x="187" y="161"/>
                      <a:pt x="187" y="165"/>
                    </a:cubicBezTo>
                    <a:cubicBezTo>
                      <a:pt x="187" y="168"/>
                      <a:pt x="184" y="167"/>
                      <a:pt x="185" y="165"/>
                    </a:cubicBezTo>
                    <a:cubicBezTo>
                      <a:pt x="186" y="163"/>
                      <a:pt x="183" y="161"/>
                      <a:pt x="186" y="161"/>
                    </a:cubicBezTo>
                    <a:cubicBezTo>
                      <a:pt x="188" y="160"/>
                      <a:pt x="187" y="157"/>
                      <a:pt x="182" y="156"/>
                    </a:cubicBezTo>
                    <a:cubicBezTo>
                      <a:pt x="178" y="156"/>
                      <a:pt x="176" y="160"/>
                      <a:pt x="177" y="161"/>
                    </a:cubicBezTo>
                    <a:cubicBezTo>
                      <a:pt x="179" y="162"/>
                      <a:pt x="174" y="167"/>
                      <a:pt x="173" y="167"/>
                    </a:cubicBezTo>
                    <a:cubicBezTo>
                      <a:pt x="171" y="167"/>
                      <a:pt x="173" y="163"/>
                      <a:pt x="173" y="160"/>
                    </a:cubicBezTo>
                    <a:cubicBezTo>
                      <a:pt x="173" y="158"/>
                      <a:pt x="171" y="159"/>
                      <a:pt x="168" y="163"/>
                    </a:cubicBezTo>
                    <a:cubicBezTo>
                      <a:pt x="164" y="167"/>
                      <a:pt x="162" y="170"/>
                      <a:pt x="160" y="171"/>
                    </a:cubicBezTo>
                    <a:cubicBezTo>
                      <a:pt x="158" y="171"/>
                      <a:pt x="158" y="167"/>
                      <a:pt x="161" y="166"/>
                    </a:cubicBezTo>
                    <a:cubicBezTo>
                      <a:pt x="165" y="164"/>
                      <a:pt x="165" y="159"/>
                      <a:pt x="167" y="159"/>
                    </a:cubicBezTo>
                    <a:cubicBezTo>
                      <a:pt x="169" y="159"/>
                      <a:pt x="169" y="157"/>
                      <a:pt x="166" y="156"/>
                    </a:cubicBezTo>
                    <a:cubicBezTo>
                      <a:pt x="163" y="156"/>
                      <a:pt x="162" y="159"/>
                      <a:pt x="161" y="160"/>
                    </a:cubicBezTo>
                    <a:cubicBezTo>
                      <a:pt x="160" y="161"/>
                      <a:pt x="155" y="158"/>
                      <a:pt x="156" y="159"/>
                    </a:cubicBezTo>
                    <a:cubicBezTo>
                      <a:pt x="156" y="160"/>
                      <a:pt x="153" y="160"/>
                      <a:pt x="154" y="162"/>
                    </a:cubicBezTo>
                    <a:cubicBezTo>
                      <a:pt x="155" y="164"/>
                      <a:pt x="154" y="166"/>
                      <a:pt x="152" y="163"/>
                    </a:cubicBezTo>
                    <a:cubicBezTo>
                      <a:pt x="151" y="161"/>
                      <a:pt x="148" y="163"/>
                      <a:pt x="147" y="165"/>
                    </a:cubicBezTo>
                    <a:cubicBezTo>
                      <a:pt x="145" y="168"/>
                      <a:pt x="143" y="168"/>
                      <a:pt x="145" y="168"/>
                    </a:cubicBezTo>
                    <a:cubicBezTo>
                      <a:pt x="146" y="169"/>
                      <a:pt x="146" y="172"/>
                      <a:pt x="144" y="173"/>
                    </a:cubicBezTo>
                    <a:cubicBezTo>
                      <a:pt x="142" y="174"/>
                      <a:pt x="143" y="167"/>
                      <a:pt x="141" y="168"/>
                    </a:cubicBezTo>
                    <a:cubicBezTo>
                      <a:pt x="139" y="168"/>
                      <a:pt x="140" y="165"/>
                      <a:pt x="143" y="165"/>
                    </a:cubicBezTo>
                    <a:cubicBezTo>
                      <a:pt x="145" y="165"/>
                      <a:pt x="147" y="161"/>
                      <a:pt x="147" y="161"/>
                    </a:cubicBezTo>
                    <a:cubicBezTo>
                      <a:pt x="147" y="159"/>
                      <a:pt x="144" y="159"/>
                      <a:pt x="144" y="161"/>
                    </a:cubicBezTo>
                    <a:cubicBezTo>
                      <a:pt x="144" y="163"/>
                      <a:pt x="141" y="163"/>
                      <a:pt x="138" y="163"/>
                    </a:cubicBezTo>
                    <a:cubicBezTo>
                      <a:pt x="135" y="162"/>
                      <a:pt x="135" y="166"/>
                      <a:pt x="138" y="168"/>
                    </a:cubicBezTo>
                    <a:cubicBezTo>
                      <a:pt x="141" y="170"/>
                      <a:pt x="138" y="171"/>
                      <a:pt x="136" y="170"/>
                    </a:cubicBezTo>
                    <a:cubicBezTo>
                      <a:pt x="134" y="168"/>
                      <a:pt x="132" y="169"/>
                      <a:pt x="130" y="170"/>
                    </a:cubicBezTo>
                    <a:cubicBezTo>
                      <a:pt x="128" y="170"/>
                      <a:pt x="134" y="173"/>
                      <a:pt x="134" y="174"/>
                    </a:cubicBezTo>
                    <a:cubicBezTo>
                      <a:pt x="135" y="175"/>
                      <a:pt x="131" y="172"/>
                      <a:pt x="130" y="173"/>
                    </a:cubicBezTo>
                    <a:cubicBezTo>
                      <a:pt x="130" y="174"/>
                      <a:pt x="126" y="173"/>
                      <a:pt x="126" y="171"/>
                    </a:cubicBezTo>
                    <a:cubicBezTo>
                      <a:pt x="126" y="169"/>
                      <a:pt x="121" y="171"/>
                      <a:pt x="124" y="172"/>
                    </a:cubicBezTo>
                    <a:cubicBezTo>
                      <a:pt x="127" y="173"/>
                      <a:pt x="126" y="175"/>
                      <a:pt x="126" y="177"/>
                    </a:cubicBezTo>
                    <a:cubicBezTo>
                      <a:pt x="126" y="180"/>
                      <a:pt x="122" y="178"/>
                      <a:pt x="123" y="176"/>
                    </a:cubicBezTo>
                    <a:cubicBezTo>
                      <a:pt x="123" y="173"/>
                      <a:pt x="121" y="174"/>
                      <a:pt x="118" y="175"/>
                    </a:cubicBezTo>
                    <a:cubicBezTo>
                      <a:pt x="116" y="177"/>
                      <a:pt x="119" y="173"/>
                      <a:pt x="118" y="171"/>
                    </a:cubicBezTo>
                    <a:cubicBezTo>
                      <a:pt x="117" y="169"/>
                      <a:pt x="115" y="171"/>
                      <a:pt x="112" y="171"/>
                    </a:cubicBezTo>
                    <a:cubicBezTo>
                      <a:pt x="110" y="172"/>
                      <a:pt x="108" y="172"/>
                      <a:pt x="110" y="173"/>
                    </a:cubicBezTo>
                    <a:cubicBezTo>
                      <a:pt x="111" y="175"/>
                      <a:pt x="111" y="178"/>
                      <a:pt x="109" y="177"/>
                    </a:cubicBezTo>
                    <a:cubicBezTo>
                      <a:pt x="107" y="177"/>
                      <a:pt x="106" y="177"/>
                      <a:pt x="106" y="179"/>
                    </a:cubicBezTo>
                    <a:cubicBezTo>
                      <a:pt x="107" y="181"/>
                      <a:pt x="104" y="181"/>
                      <a:pt x="104" y="179"/>
                    </a:cubicBezTo>
                    <a:cubicBezTo>
                      <a:pt x="103" y="178"/>
                      <a:pt x="99" y="178"/>
                      <a:pt x="98" y="180"/>
                    </a:cubicBezTo>
                    <a:cubicBezTo>
                      <a:pt x="97" y="182"/>
                      <a:pt x="94" y="183"/>
                      <a:pt x="94" y="186"/>
                    </a:cubicBezTo>
                    <a:cubicBezTo>
                      <a:pt x="94" y="188"/>
                      <a:pt x="97" y="185"/>
                      <a:pt x="99" y="185"/>
                    </a:cubicBezTo>
                    <a:cubicBezTo>
                      <a:pt x="101" y="186"/>
                      <a:pt x="99" y="187"/>
                      <a:pt x="100" y="188"/>
                    </a:cubicBezTo>
                    <a:cubicBezTo>
                      <a:pt x="101" y="189"/>
                      <a:pt x="101" y="192"/>
                      <a:pt x="99" y="190"/>
                    </a:cubicBezTo>
                    <a:cubicBezTo>
                      <a:pt x="98" y="189"/>
                      <a:pt x="96" y="188"/>
                      <a:pt x="95" y="191"/>
                    </a:cubicBezTo>
                    <a:cubicBezTo>
                      <a:pt x="95" y="193"/>
                      <a:pt x="93" y="190"/>
                      <a:pt x="92" y="189"/>
                    </a:cubicBezTo>
                    <a:cubicBezTo>
                      <a:pt x="90" y="187"/>
                      <a:pt x="89" y="192"/>
                      <a:pt x="87" y="191"/>
                    </a:cubicBezTo>
                    <a:cubicBezTo>
                      <a:pt x="86" y="190"/>
                      <a:pt x="90" y="186"/>
                      <a:pt x="89" y="184"/>
                    </a:cubicBezTo>
                    <a:cubicBezTo>
                      <a:pt x="88" y="182"/>
                      <a:pt x="87" y="185"/>
                      <a:pt x="84" y="188"/>
                    </a:cubicBezTo>
                    <a:cubicBezTo>
                      <a:pt x="82" y="191"/>
                      <a:pt x="78" y="190"/>
                      <a:pt x="79" y="192"/>
                    </a:cubicBezTo>
                    <a:cubicBezTo>
                      <a:pt x="81" y="193"/>
                      <a:pt x="77" y="194"/>
                      <a:pt x="76" y="196"/>
                    </a:cubicBezTo>
                    <a:cubicBezTo>
                      <a:pt x="75" y="198"/>
                      <a:pt x="70" y="199"/>
                      <a:pt x="66" y="202"/>
                    </a:cubicBezTo>
                    <a:cubicBezTo>
                      <a:pt x="62" y="204"/>
                      <a:pt x="67" y="204"/>
                      <a:pt x="69" y="202"/>
                    </a:cubicBezTo>
                    <a:cubicBezTo>
                      <a:pt x="71" y="200"/>
                      <a:pt x="72" y="201"/>
                      <a:pt x="75" y="199"/>
                    </a:cubicBezTo>
                    <a:cubicBezTo>
                      <a:pt x="78" y="197"/>
                      <a:pt x="81" y="195"/>
                      <a:pt x="83" y="196"/>
                    </a:cubicBezTo>
                    <a:cubicBezTo>
                      <a:pt x="84" y="197"/>
                      <a:pt x="86" y="197"/>
                      <a:pt x="87" y="195"/>
                    </a:cubicBezTo>
                    <a:cubicBezTo>
                      <a:pt x="89" y="193"/>
                      <a:pt x="91" y="194"/>
                      <a:pt x="92" y="195"/>
                    </a:cubicBezTo>
                    <a:cubicBezTo>
                      <a:pt x="94" y="196"/>
                      <a:pt x="90" y="197"/>
                      <a:pt x="92" y="199"/>
                    </a:cubicBezTo>
                    <a:cubicBezTo>
                      <a:pt x="94" y="201"/>
                      <a:pt x="89" y="202"/>
                      <a:pt x="89" y="200"/>
                    </a:cubicBezTo>
                    <a:cubicBezTo>
                      <a:pt x="89" y="199"/>
                      <a:pt x="87" y="197"/>
                      <a:pt x="86" y="199"/>
                    </a:cubicBezTo>
                    <a:cubicBezTo>
                      <a:pt x="85" y="200"/>
                      <a:pt x="84" y="202"/>
                      <a:pt x="82" y="202"/>
                    </a:cubicBezTo>
                    <a:cubicBezTo>
                      <a:pt x="81" y="202"/>
                      <a:pt x="79" y="205"/>
                      <a:pt x="79" y="208"/>
                    </a:cubicBezTo>
                    <a:cubicBezTo>
                      <a:pt x="79" y="211"/>
                      <a:pt x="76" y="208"/>
                      <a:pt x="76" y="211"/>
                    </a:cubicBezTo>
                    <a:cubicBezTo>
                      <a:pt x="76" y="213"/>
                      <a:pt x="72" y="217"/>
                      <a:pt x="69" y="221"/>
                    </a:cubicBezTo>
                    <a:cubicBezTo>
                      <a:pt x="65" y="224"/>
                      <a:pt x="69" y="225"/>
                      <a:pt x="67" y="227"/>
                    </a:cubicBezTo>
                    <a:cubicBezTo>
                      <a:pt x="66" y="229"/>
                      <a:pt x="62" y="227"/>
                      <a:pt x="61" y="228"/>
                    </a:cubicBezTo>
                    <a:cubicBezTo>
                      <a:pt x="60" y="229"/>
                      <a:pt x="62" y="234"/>
                      <a:pt x="60" y="235"/>
                    </a:cubicBezTo>
                    <a:cubicBezTo>
                      <a:pt x="58" y="237"/>
                      <a:pt x="60" y="239"/>
                      <a:pt x="60" y="241"/>
                    </a:cubicBezTo>
                    <a:cubicBezTo>
                      <a:pt x="60" y="242"/>
                      <a:pt x="55" y="239"/>
                      <a:pt x="55" y="241"/>
                    </a:cubicBezTo>
                    <a:cubicBezTo>
                      <a:pt x="55" y="243"/>
                      <a:pt x="51" y="243"/>
                      <a:pt x="50" y="243"/>
                    </a:cubicBezTo>
                    <a:cubicBezTo>
                      <a:pt x="48" y="243"/>
                      <a:pt x="52" y="246"/>
                      <a:pt x="54" y="248"/>
                    </a:cubicBezTo>
                    <a:cubicBezTo>
                      <a:pt x="56" y="250"/>
                      <a:pt x="52" y="251"/>
                      <a:pt x="52" y="249"/>
                    </a:cubicBezTo>
                    <a:cubicBezTo>
                      <a:pt x="51" y="247"/>
                      <a:pt x="48" y="250"/>
                      <a:pt x="44" y="252"/>
                    </a:cubicBezTo>
                    <a:cubicBezTo>
                      <a:pt x="41" y="254"/>
                      <a:pt x="42" y="257"/>
                      <a:pt x="39" y="257"/>
                    </a:cubicBezTo>
                    <a:cubicBezTo>
                      <a:pt x="37" y="257"/>
                      <a:pt x="37" y="262"/>
                      <a:pt x="36" y="263"/>
                    </a:cubicBezTo>
                    <a:cubicBezTo>
                      <a:pt x="34" y="265"/>
                      <a:pt x="34" y="260"/>
                      <a:pt x="31" y="260"/>
                    </a:cubicBezTo>
                    <a:cubicBezTo>
                      <a:pt x="28" y="260"/>
                      <a:pt x="28" y="262"/>
                      <a:pt x="30" y="264"/>
                    </a:cubicBezTo>
                    <a:cubicBezTo>
                      <a:pt x="32" y="267"/>
                      <a:pt x="27" y="265"/>
                      <a:pt x="26" y="267"/>
                    </a:cubicBezTo>
                    <a:cubicBezTo>
                      <a:pt x="24" y="269"/>
                      <a:pt x="19" y="268"/>
                      <a:pt x="18" y="270"/>
                    </a:cubicBezTo>
                    <a:cubicBezTo>
                      <a:pt x="17" y="272"/>
                      <a:pt x="22" y="272"/>
                      <a:pt x="22" y="273"/>
                    </a:cubicBezTo>
                    <a:cubicBezTo>
                      <a:pt x="23" y="274"/>
                      <a:pt x="18" y="274"/>
                      <a:pt x="15" y="273"/>
                    </a:cubicBezTo>
                    <a:cubicBezTo>
                      <a:pt x="13" y="273"/>
                      <a:pt x="14" y="276"/>
                      <a:pt x="11" y="276"/>
                    </a:cubicBezTo>
                    <a:cubicBezTo>
                      <a:pt x="9" y="275"/>
                      <a:pt x="6" y="278"/>
                      <a:pt x="7" y="280"/>
                    </a:cubicBezTo>
                    <a:cubicBezTo>
                      <a:pt x="9" y="281"/>
                      <a:pt x="6" y="282"/>
                      <a:pt x="4" y="280"/>
                    </a:cubicBezTo>
                    <a:cubicBezTo>
                      <a:pt x="3" y="279"/>
                      <a:pt x="1" y="282"/>
                      <a:pt x="1" y="284"/>
                    </a:cubicBezTo>
                    <a:cubicBezTo>
                      <a:pt x="0" y="286"/>
                      <a:pt x="4" y="287"/>
                      <a:pt x="4" y="288"/>
                    </a:cubicBezTo>
                    <a:cubicBezTo>
                      <a:pt x="4" y="289"/>
                      <a:pt x="1" y="291"/>
                      <a:pt x="3" y="291"/>
                    </a:cubicBezTo>
                    <a:cubicBezTo>
                      <a:pt x="5" y="292"/>
                      <a:pt x="4" y="293"/>
                      <a:pt x="2" y="294"/>
                    </a:cubicBezTo>
                    <a:cubicBezTo>
                      <a:pt x="1" y="295"/>
                      <a:pt x="1" y="296"/>
                      <a:pt x="2" y="298"/>
                    </a:cubicBezTo>
                    <a:cubicBezTo>
                      <a:pt x="4" y="300"/>
                      <a:pt x="0" y="300"/>
                      <a:pt x="1" y="303"/>
                    </a:cubicBezTo>
                    <a:cubicBezTo>
                      <a:pt x="3" y="305"/>
                      <a:pt x="5" y="302"/>
                      <a:pt x="6" y="304"/>
                    </a:cubicBezTo>
                    <a:cubicBezTo>
                      <a:pt x="6" y="306"/>
                      <a:pt x="9" y="304"/>
                      <a:pt x="11" y="302"/>
                    </a:cubicBezTo>
                    <a:cubicBezTo>
                      <a:pt x="14" y="300"/>
                      <a:pt x="15" y="304"/>
                      <a:pt x="13" y="304"/>
                    </a:cubicBezTo>
                    <a:cubicBezTo>
                      <a:pt x="11" y="304"/>
                      <a:pt x="8" y="306"/>
                      <a:pt x="9" y="308"/>
                    </a:cubicBezTo>
                    <a:cubicBezTo>
                      <a:pt x="9" y="310"/>
                      <a:pt x="5" y="309"/>
                      <a:pt x="5" y="307"/>
                    </a:cubicBezTo>
                    <a:cubicBezTo>
                      <a:pt x="6" y="304"/>
                      <a:pt x="1" y="307"/>
                      <a:pt x="3" y="309"/>
                    </a:cubicBezTo>
                    <a:cubicBezTo>
                      <a:pt x="4" y="311"/>
                      <a:pt x="2" y="312"/>
                      <a:pt x="2" y="314"/>
                    </a:cubicBezTo>
                    <a:cubicBezTo>
                      <a:pt x="2" y="316"/>
                      <a:pt x="5" y="315"/>
                      <a:pt x="7" y="313"/>
                    </a:cubicBezTo>
                    <a:cubicBezTo>
                      <a:pt x="8" y="311"/>
                      <a:pt x="10" y="312"/>
                      <a:pt x="11" y="314"/>
                    </a:cubicBezTo>
                    <a:cubicBezTo>
                      <a:pt x="12" y="316"/>
                      <a:pt x="9" y="314"/>
                      <a:pt x="9" y="317"/>
                    </a:cubicBezTo>
                    <a:cubicBezTo>
                      <a:pt x="9" y="320"/>
                      <a:pt x="7" y="317"/>
                      <a:pt x="6" y="320"/>
                    </a:cubicBezTo>
                    <a:cubicBezTo>
                      <a:pt x="4" y="322"/>
                      <a:pt x="12" y="326"/>
                      <a:pt x="14" y="326"/>
                    </a:cubicBezTo>
                    <a:cubicBezTo>
                      <a:pt x="16" y="327"/>
                      <a:pt x="19" y="329"/>
                      <a:pt x="23" y="329"/>
                    </a:cubicBezTo>
                    <a:cubicBezTo>
                      <a:pt x="28" y="328"/>
                      <a:pt x="37" y="319"/>
                      <a:pt x="38" y="318"/>
                    </a:cubicBezTo>
                    <a:cubicBezTo>
                      <a:pt x="40" y="316"/>
                      <a:pt x="42" y="318"/>
                      <a:pt x="44" y="316"/>
                    </a:cubicBezTo>
                    <a:cubicBezTo>
                      <a:pt x="46" y="315"/>
                      <a:pt x="45" y="311"/>
                      <a:pt x="46" y="311"/>
                    </a:cubicBezTo>
                    <a:cubicBezTo>
                      <a:pt x="47" y="310"/>
                      <a:pt x="48" y="315"/>
                      <a:pt x="49" y="315"/>
                    </a:cubicBezTo>
                    <a:cubicBezTo>
                      <a:pt x="50" y="315"/>
                      <a:pt x="51" y="316"/>
                      <a:pt x="51" y="319"/>
                    </a:cubicBezTo>
                    <a:cubicBezTo>
                      <a:pt x="52" y="319"/>
                      <a:pt x="53" y="319"/>
                      <a:pt x="54" y="319"/>
                    </a:cubicBezTo>
                    <a:cubicBezTo>
                      <a:pt x="55" y="320"/>
                      <a:pt x="56" y="315"/>
                      <a:pt x="56" y="314"/>
                    </a:cubicBezTo>
                    <a:cubicBezTo>
                      <a:pt x="56" y="312"/>
                      <a:pt x="57" y="309"/>
                      <a:pt x="57" y="307"/>
                    </a:cubicBezTo>
                    <a:cubicBezTo>
                      <a:pt x="56" y="305"/>
                      <a:pt x="61" y="307"/>
                      <a:pt x="62" y="305"/>
                    </a:cubicBezTo>
                    <a:cubicBezTo>
                      <a:pt x="63" y="304"/>
                      <a:pt x="63" y="298"/>
                      <a:pt x="62" y="298"/>
                    </a:cubicBezTo>
                    <a:cubicBezTo>
                      <a:pt x="60" y="297"/>
                      <a:pt x="60" y="294"/>
                      <a:pt x="61" y="294"/>
                    </a:cubicBezTo>
                    <a:cubicBezTo>
                      <a:pt x="63" y="294"/>
                      <a:pt x="65" y="293"/>
                      <a:pt x="64" y="290"/>
                    </a:cubicBezTo>
                    <a:cubicBezTo>
                      <a:pt x="64" y="287"/>
                      <a:pt x="59" y="287"/>
                      <a:pt x="59" y="284"/>
                    </a:cubicBezTo>
                    <a:cubicBezTo>
                      <a:pt x="59" y="281"/>
                      <a:pt x="61" y="280"/>
                      <a:pt x="59" y="276"/>
                    </a:cubicBezTo>
                    <a:cubicBezTo>
                      <a:pt x="57" y="272"/>
                      <a:pt x="60" y="270"/>
                      <a:pt x="59" y="268"/>
                    </a:cubicBezTo>
                    <a:cubicBezTo>
                      <a:pt x="59" y="266"/>
                      <a:pt x="58" y="264"/>
                      <a:pt x="60" y="260"/>
                    </a:cubicBezTo>
                    <a:cubicBezTo>
                      <a:pt x="62" y="256"/>
                      <a:pt x="67" y="255"/>
                      <a:pt x="68" y="255"/>
                    </a:cubicBezTo>
                    <a:cubicBezTo>
                      <a:pt x="70" y="255"/>
                      <a:pt x="72" y="257"/>
                      <a:pt x="73" y="255"/>
                    </a:cubicBezTo>
                    <a:cubicBezTo>
                      <a:pt x="75" y="252"/>
                      <a:pt x="75" y="250"/>
                      <a:pt x="73" y="250"/>
                    </a:cubicBezTo>
                    <a:cubicBezTo>
                      <a:pt x="72" y="250"/>
                      <a:pt x="69" y="249"/>
                      <a:pt x="72" y="246"/>
                    </a:cubicBezTo>
                    <a:cubicBezTo>
                      <a:pt x="74" y="243"/>
                      <a:pt x="77" y="239"/>
                      <a:pt x="77" y="235"/>
                    </a:cubicBezTo>
                    <a:cubicBezTo>
                      <a:pt x="77" y="232"/>
                      <a:pt x="76" y="229"/>
                      <a:pt x="77" y="228"/>
                    </a:cubicBezTo>
                    <a:cubicBezTo>
                      <a:pt x="78" y="227"/>
                      <a:pt x="81" y="228"/>
                      <a:pt x="83" y="227"/>
                    </a:cubicBezTo>
                    <a:cubicBezTo>
                      <a:pt x="86" y="225"/>
                      <a:pt x="84" y="223"/>
                      <a:pt x="85" y="222"/>
                    </a:cubicBezTo>
                    <a:cubicBezTo>
                      <a:pt x="86" y="221"/>
                      <a:pt x="88" y="217"/>
                      <a:pt x="89" y="216"/>
                    </a:cubicBezTo>
                    <a:cubicBezTo>
                      <a:pt x="91" y="215"/>
                      <a:pt x="92" y="213"/>
                      <a:pt x="91" y="212"/>
                    </a:cubicBezTo>
                    <a:cubicBezTo>
                      <a:pt x="90" y="210"/>
                      <a:pt x="93" y="209"/>
                      <a:pt x="93" y="206"/>
                    </a:cubicBezTo>
                    <a:cubicBezTo>
                      <a:pt x="93" y="203"/>
                      <a:pt x="97" y="201"/>
                      <a:pt x="99" y="201"/>
                    </a:cubicBezTo>
                    <a:cubicBezTo>
                      <a:pt x="102" y="201"/>
                      <a:pt x="106" y="201"/>
                      <a:pt x="106" y="199"/>
                    </a:cubicBezTo>
                    <a:cubicBezTo>
                      <a:pt x="106" y="197"/>
                      <a:pt x="104" y="192"/>
                      <a:pt x="107" y="193"/>
                    </a:cubicBezTo>
                    <a:cubicBezTo>
                      <a:pt x="111" y="195"/>
                      <a:pt x="114" y="193"/>
                      <a:pt x="116" y="195"/>
                    </a:cubicBezTo>
                    <a:cubicBezTo>
                      <a:pt x="118" y="197"/>
                      <a:pt x="121" y="196"/>
                      <a:pt x="121" y="193"/>
                    </a:cubicBezTo>
                    <a:cubicBezTo>
                      <a:pt x="121" y="190"/>
                      <a:pt x="122" y="185"/>
                      <a:pt x="126" y="187"/>
                    </a:cubicBezTo>
                    <a:cubicBezTo>
                      <a:pt x="126" y="187"/>
                      <a:pt x="126" y="188"/>
                      <a:pt x="127" y="188"/>
                    </a:cubicBezTo>
                    <a:cubicBezTo>
                      <a:pt x="128" y="185"/>
                      <a:pt x="130" y="184"/>
                      <a:pt x="132" y="184"/>
                    </a:cubicBezTo>
                    <a:cubicBezTo>
                      <a:pt x="135" y="184"/>
                      <a:pt x="137" y="190"/>
                      <a:pt x="141" y="190"/>
                    </a:cubicBezTo>
                    <a:cubicBezTo>
                      <a:pt x="145" y="191"/>
                      <a:pt x="148" y="193"/>
                      <a:pt x="149" y="191"/>
                    </a:cubicBezTo>
                    <a:cubicBezTo>
                      <a:pt x="151" y="189"/>
                      <a:pt x="153" y="192"/>
                      <a:pt x="156" y="191"/>
                    </a:cubicBezTo>
                    <a:cubicBezTo>
                      <a:pt x="158" y="190"/>
                      <a:pt x="158" y="195"/>
                      <a:pt x="160" y="192"/>
                    </a:cubicBezTo>
                    <a:cubicBezTo>
                      <a:pt x="162" y="189"/>
                      <a:pt x="160" y="187"/>
                      <a:pt x="164" y="188"/>
                    </a:cubicBezTo>
                    <a:cubicBezTo>
                      <a:pt x="167" y="188"/>
                      <a:pt x="165" y="183"/>
                      <a:pt x="165" y="181"/>
                    </a:cubicBezTo>
                    <a:cubicBezTo>
                      <a:pt x="165" y="178"/>
                      <a:pt x="170" y="178"/>
                      <a:pt x="170" y="175"/>
                    </a:cubicBezTo>
                    <a:cubicBezTo>
                      <a:pt x="170" y="173"/>
                      <a:pt x="177" y="175"/>
                      <a:pt x="178" y="174"/>
                    </a:cubicBezTo>
                    <a:cubicBezTo>
                      <a:pt x="179" y="172"/>
                      <a:pt x="183" y="171"/>
                      <a:pt x="185" y="174"/>
                    </a:cubicBezTo>
                    <a:cubicBezTo>
                      <a:pt x="186" y="176"/>
                      <a:pt x="193" y="177"/>
                      <a:pt x="193" y="179"/>
                    </a:cubicBezTo>
                    <a:cubicBezTo>
                      <a:pt x="193" y="180"/>
                      <a:pt x="193" y="182"/>
                      <a:pt x="193" y="184"/>
                    </a:cubicBezTo>
                    <a:cubicBezTo>
                      <a:pt x="194" y="183"/>
                      <a:pt x="195" y="182"/>
                      <a:pt x="197" y="182"/>
                    </a:cubicBezTo>
                    <a:cubicBezTo>
                      <a:pt x="199" y="182"/>
                      <a:pt x="201" y="178"/>
                      <a:pt x="203" y="179"/>
                    </a:cubicBezTo>
                    <a:cubicBezTo>
                      <a:pt x="205" y="179"/>
                      <a:pt x="207" y="179"/>
                      <a:pt x="207" y="176"/>
                    </a:cubicBezTo>
                    <a:cubicBezTo>
                      <a:pt x="206" y="175"/>
                      <a:pt x="202" y="175"/>
                      <a:pt x="201" y="176"/>
                    </a:cubicBezTo>
                    <a:close/>
                    <a:moveTo>
                      <a:pt x="58" y="24"/>
                    </a:moveTo>
                    <a:cubicBezTo>
                      <a:pt x="61" y="24"/>
                      <a:pt x="54" y="28"/>
                      <a:pt x="53" y="32"/>
                    </a:cubicBezTo>
                    <a:cubicBezTo>
                      <a:pt x="52" y="35"/>
                      <a:pt x="58" y="38"/>
                      <a:pt x="61" y="41"/>
                    </a:cubicBezTo>
                    <a:cubicBezTo>
                      <a:pt x="64" y="43"/>
                      <a:pt x="70" y="43"/>
                      <a:pt x="72" y="41"/>
                    </a:cubicBezTo>
                    <a:cubicBezTo>
                      <a:pt x="75" y="40"/>
                      <a:pt x="74" y="35"/>
                      <a:pt x="77" y="35"/>
                    </a:cubicBezTo>
                    <a:cubicBezTo>
                      <a:pt x="80" y="35"/>
                      <a:pt x="79" y="32"/>
                      <a:pt x="81" y="31"/>
                    </a:cubicBezTo>
                    <a:cubicBezTo>
                      <a:pt x="84" y="31"/>
                      <a:pt x="84" y="34"/>
                      <a:pt x="82" y="36"/>
                    </a:cubicBezTo>
                    <a:cubicBezTo>
                      <a:pt x="80" y="39"/>
                      <a:pt x="85" y="39"/>
                      <a:pt x="89" y="36"/>
                    </a:cubicBezTo>
                    <a:cubicBezTo>
                      <a:pt x="92" y="33"/>
                      <a:pt x="93" y="35"/>
                      <a:pt x="92" y="38"/>
                    </a:cubicBezTo>
                    <a:cubicBezTo>
                      <a:pt x="91" y="41"/>
                      <a:pt x="85" y="39"/>
                      <a:pt x="82" y="43"/>
                    </a:cubicBezTo>
                    <a:cubicBezTo>
                      <a:pt x="80" y="46"/>
                      <a:pt x="73" y="43"/>
                      <a:pt x="70" y="47"/>
                    </a:cubicBezTo>
                    <a:cubicBezTo>
                      <a:pt x="66" y="51"/>
                      <a:pt x="72" y="51"/>
                      <a:pt x="77" y="50"/>
                    </a:cubicBezTo>
                    <a:cubicBezTo>
                      <a:pt x="81" y="49"/>
                      <a:pt x="90" y="48"/>
                      <a:pt x="93" y="49"/>
                    </a:cubicBezTo>
                    <a:cubicBezTo>
                      <a:pt x="96" y="50"/>
                      <a:pt x="91" y="51"/>
                      <a:pt x="86" y="51"/>
                    </a:cubicBezTo>
                    <a:cubicBezTo>
                      <a:pt x="80" y="51"/>
                      <a:pt x="79" y="52"/>
                      <a:pt x="79" y="54"/>
                    </a:cubicBezTo>
                    <a:cubicBezTo>
                      <a:pt x="79" y="55"/>
                      <a:pt x="71" y="52"/>
                      <a:pt x="71" y="56"/>
                    </a:cubicBezTo>
                    <a:cubicBezTo>
                      <a:pt x="71" y="59"/>
                      <a:pt x="78" y="60"/>
                      <a:pt x="79" y="62"/>
                    </a:cubicBezTo>
                    <a:cubicBezTo>
                      <a:pt x="80" y="64"/>
                      <a:pt x="85" y="62"/>
                      <a:pt x="87" y="63"/>
                    </a:cubicBezTo>
                    <a:cubicBezTo>
                      <a:pt x="89" y="64"/>
                      <a:pt x="84" y="65"/>
                      <a:pt x="83" y="66"/>
                    </a:cubicBezTo>
                    <a:cubicBezTo>
                      <a:pt x="82" y="67"/>
                      <a:pt x="88" y="68"/>
                      <a:pt x="89" y="70"/>
                    </a:cubicBezTo>
                    <a:cubicBezTo>
                      <a:pt x="90" y="72"/>
                      <a:pt x="95" y="71"/>
                      <a:pt x="95" y="68"/>
                    </a:cubicBezTo>
                    <a:cubicBezTo>
                      <a:pt x="95" y="65"/>
                      <a:pt x="99" y="56"/>
                      <a:pt x="104" y="54"/>
                    </a:cubicBezTo>
                    <a:cubicBezTo>
                      <a:pt x="109" y="52"/>
                      <a:pt x="106" y="50"/>
                      <a:pt x="107" y="47"/>
                    </a:cubicBezTo>
                    <a:cubicBezTo>
                      <a:pt x="108" y="44"/>
                      <a:pt x="112" y="46"/>
                      <a:pt x="111" y="44"/>
                    </a:cubicBezTo>
                    <a:cubicBezTo>
                      <a:pt x="110" y="41"/>
                      <a:pt x="110" y="40"/>
                      <a:pt x="114" y="37"/>
                    </a:cubicBezTo>
                    <a:cubicBezTo>
                      <a:pt x="117" y="34"/>
                      <a:pt x="119" y="36"/>
                      <a:pt x="123" y="34"/>
                    </a:cubicBezTo>
                    <a:cubicBezTo>
                      <a:pt x="127" y="32"/>
                      <a:pt x="129" y="36"/>
                      <a:pt x="125" y="36"/>
                    </a:cubicBezTo>
                    <a:cubicBezTo>
                      <a:pt x="121" y="36"/>
                      <a:pt x="123" y="41"/>
                      <a:pt x="126" y="42"/>
                    </a:cubicBezTo>
                    <a:cubicBezTo>
                      <a:pt x="129" y="43"/>
                      <a:pt x="127" y="44"/>
                      <a:pt x="129" y="45"/>
                    </a:cubicBezTo>
                    <a:cubicBezTo>
                      <a:pt x="132" y="46"/>
                      <a:pt x="131" y="49"/>
                      <a:pt x="128" y="53"/>
                    </a:cubicBezTo>
                    <a:cubicBezTo>
                      <a:pt x="124" y="56"/>
                      <a:pt x="128" y="57"/>
                      <a:pt x="135" y="54"/>
                    </a:cubicBezTo>
                    <a:cubicBezTo>
                      <a:pt x="142" y="52"/>
                      <a:pt x="138" y="56"/>
                      <a:pt x="140" y="58"/>
                    </a:cubicBezTo>
                    <a:cubicBezTo>
                      <a:pt x="142" y="60"/>
                      <a:pt x="147" y="57"/>
                      <a:pt x="150" y="54"/>
                    </a:cubicBezTo>
                    <a:cubicBezTo>
                      <a:pt x="153" y="50"/>
                      <a:pt x="157" y="51"/>
                      <a:pt x="157" y="49"/>
                    </a:cubicBezTo>
                    <a:cubicBezTo>
                      <a:pt x="157" y="47"/>
                      <a:pt x="154" y="46"/>
                      <a:pt x="151" y="47"/>
                    </a:cubicBezTo>
                    <a:cubicBezTo>
                      <a:pt x="149" y="49"/>
                      <a:pt x="142" y="48"/>
                      <a:pt x="145" y="46"/>
                    </a:cubicBezTo>
                    <a:cubicBezTo>
                      <a:pt x="147" y="44"/>
                      <a:pt x="146" y="42"/>
                      <a:pt x="143" y="43"/>
                    </a:cubicBezTo>
                    <a:cubicBezTo>
                      <a:pt x="140" y="43"/>
                      <a:pt x="134" y="41"/>
                      <a:pt x="137" y="40"/>
                    </a:cubicBezTo>
                    <a:cubicBezTo>
                      <a:pt x="140" y="39"/>
                      <a:pt x="135" y="36"/>
                      <a:pt x="132" y="36"/>
                    </a:cubicBezTo>
                    <a:cubicBezTo>
                      <a:pt x="130" y="36"/>
                      <a:pt x="131" y="33"/>
                      <a:pt x="131" y="31"/>
                    </a:cubicBezTo>
                    <a:cubicBezTo>
                      <a:pt x="131" y="29"/>
                      <a:pt x="124" y="28"/>
                      <a:pt x="125" y="28"/>
                    </a:cubicBezTo>
                    <a:cubicBezTo>
                      <a:pt x="127" y="27"/>
                      <a:pt x="122" y="25"/>
                      <a:pt x="121" y="27"/>
                    </a:cubicBezTo>
                    <a:cubicBezTo>
                      <a:pt x="120" y="28"/>
                      <a:pt x="118" y="28"/>
                      <a:pt x="118" y="26"/>
                    </a:cubicBezTo>
                    <a:cubicBezTo>
                      <a:pt x="118" y="24"/>
                      <a:pt x="112" y="24"/>
                      <a:pt x="110" y="24"/>
                    </a:cubicBezTo>
                    <a:cubicBezTo>
                      <a:pt x="108" y="24"/>
                      <a:pt x="109" y="20"/>
                      <a:pt x="107" y="18"/>
                    </a:cubicBezTo>
                    <a:cubicBezTo>
                      <a:pt x="105" y="16"/>
                      <a:pt x="102" y="21"/>
                      <a:pt x="100" y="21"/>
                    </a:cubicBezTo>
                    <a:cubicBezTo>
                      <a:pt x="99" y="21"/>
                      <a:pt x="102" y="17"/>
                      <a:pt x="103" y="15"/>
                    </a:cubicBezTo>
                    <a:cubicBezTo>
                      <a:pt x="104" y="13"/>
                      <a:pt x="95" y="10"/>
                      <a:pt x="94" y="12"/>
                    </a:cubicBezTo>
                    <a:cubicBezTo>
                      <a:pt x="93" y="14"/>
                      <a:pt x="92" y="9"/>
                      <a:pt x="90" y="9"/>
                    </a:cubicBezTo>
                    <a:cubicBezTo>
                      <a:pt x="88" y="8"/>
                      <a:pt x="90" y="12"/>
                      <a:pt x="88" y="13"/>
                    </a:cubicBezTo>
                    <a:cubicBezTo>
                      <a:pt x="86" y="13"/>
                      <a:pt x="84" y="14"/>
                      <a:pt x="87" y="16"/>
                    </a:cubicBezTo>
                    <a:cubicBezTo>
                      <a:pt x="90" y="18"/>
                      <a:pt x="92" y="27"/>
                      <a:pt x="92" y="28"/>
                    </a:cubicBezTo>
                    <a:cubicBezTo>
                      <a:pt x="92" y="30"/>
                      <a:pt x="83" y="22"/>
                      <a:pt x="83" y="18"/>
                    </a:cubicBezTo>
                    <a:cubicBezTo>
                      <a:pt x="83" y="14"/>
                      <a:pt x="79" y="11"/>
                      <a:pt x="77" y="14"/>
                    </a:cubicBezTo>
                    <a:cubicBezTo>
                      <a:pt x="76" y="17"/>
                      <a:pt x="73" y="18"/>
                      <a:pt x="74" y="21"/>
                    </a:cubicBezTo>
                    <a:cubicBezTo>
                      <a:pt x="75" y="23"/>
                      <a:pt x="72" y="24"/>
                      <a:pt x="72" y="22"/>
                    </a:cubicBezTo>
                    <a:cubicBezTo>
                      <a:pt x="72" y="20"/>
                      <a:pt x="68" y="17"/>
                      <a:pt x="66" y="17"/>
                    </a:cubicBezTo>
                    <a:cubicBezTo>
                      <a:pt x="64" y="17"/>
                      <a:pt x="70" y="16"/>
                      <a:pt x="73" y="15"/>
                    </a:cubicBezTo>
                    <a:cubicBezTo>
                      <a:pt x="76" y="13"/>
                      <a:pt x="71" y="12"/>
                      <a:pt x="68" y="13"/>
                    </a:cubicBezTo>
                    <a:cubicBezTo>
                      <a:pt x="66" y="14"/>
                      <a:pt x="63" y="12"/>
                      <a:pt x="61" y="14"/>
                    </a:cubicBezTo>
                    <a:cubicBezTo>
                      <a:pt x="60" y="16"/>
                      <a:pt x="58" y="14"/>
                      <a:pt x="56" y="14"/>
                    </a:cubicBezTo>
                    <a:cubicBezTo>
                      <a:pt x="53" y="13"/>
                      <a:pt x="51" y="17"/>
                      <a:pt x="49" y="16"/>
                    </a:cubicBezTo>
                    <a:cubicBezTo>
                      <a:pt x="48" y="16"/>
                      <a:pt x="46" y="20"/>
                      <a:pt x="49" y="24"/>
                    </a:cubicBezTo>
                    <a:cubicBezTo>
                      <a:pt x="52" y="29"/>
                      <a:pt x="54" y="23"/>
                      <a:pt x="58" y="24"/>
                    </a:cubicBezTo>
                    <a:close/>
                    <a:moveTo>
                      <a:pt x="50" y="38"/>
                    </a:moveTo>
                    <a:cubicBezTo>
                      <a:pt x="53" y="39"/>
                      <a:pt x="54" y="42"/>
                      <a:pt x="56" y="42"/>
                    </a:cubicBezTo>
                    <a:cubicBezTo>
                      <a:pt x="57" y="42"/>
                      <a:pt x="53" y="38"/>
                      <a:pt x="51" y="35"/>
                    </a:cubicBezTo>
                    <a:cubicBezTo>
                      <a:pt x="48" y="33"/>
                      <a:pt x="49" y="30"/>
                      <a:pt x="45" y="31"/>
                    </a:cubicBezTo>
                    <a:cubicBezTo>
                      <a:pt x="42" y="32"/>
                      <a:pt x="48" y="38"/>
                      <a:pt x="50" y="38"/>
                    </a:cubicBezTo>
                    <a:close/>
                    <a:moveTo>
                      <a:pt x="107" y="9"/>
                    </a:moveTo>
                    <a:cubicBezTo>
                      <a:pt x="109" y="11"/>
                      <a:pt x="104" y="11"/>
                      <a:pt x="106" y="12"/>
                    </a:cubicBezTo>
                    <a:cubicBezTo>
                      <a:pt x="112" y="18"/>
                      <a:pt x="133" y="12"/>
                      <a:pt x="135" y="13"/>
                    </a:cubicBezTo>
                    <a:cubicBezTo>
                      <a:pt x="138" y="15"/>
                      <a:pt x="118" y="17"/>
                      <a:pt x="119" y="19"/>
                    </a:cubicBezTo>
                    <a:cubicBezTo>
                      <a:pt x="120" y="21"/>
                      <a:pt x="136" y="23"/>
                      <a:pt x="138" y="21"/>
                    </a:cubicBezTo>
                    <a:cubicBezTo>
                      <a:pt x="139" y="20"/>
                      <a:pt x="142" y="24"/>
                      <a:pt x="147" y="25"/>
                    </a:cubicBezTo>
                    <a:cubicBezTo>
                      <a:pt x="153" y="25"/>
                      <a:pt x="152" y="23"/>
                      <a:pt x="156" y="22"/>
                    </a:cubicBezTo>
                    <a:cubicBezTo>
                      <a:pt x="160" y="22"/>
                      <a:pt x="166" y="20"/>
                      <a:pt x="167" y="18"/>
                    </a:cubicBezTo>
                    <a:cubicBezTo>
                      <a:pt x="167" y="16"/>
                      <a:pt x="179" y="13"/>
                      <a:pt x="178" y="9"/>
                    </a:cubicBezTo>
                    <a:cubicBezTo>
                      <a:pt x="177" y="5"/>
                      <a:pt x="165" y="8"/>
                      <a:pt x="162" y="6"/>
                    </a:cubicBezTo>
                    <a:cubicBezTo>
                      <a:pt x="159" y="4"/>
                      <a:pt x="151" y="2"/>
                      <a:pt x="150" y="5"/>
                    </a:cubicBezTo>
                    <a:cubicBezTo>
                      <a:pt x="149" y="7"/>
                      <a:pt x="146" y="8"/>
                      <a:pt x="145" y="7"/>
                    </a:cubicBezTo>
                    <a:cubicBezTo>
                      <a:pt x="144" y="6"/>
                      <a:pt x="146" y="0"/>
                      <a:pt x="141" y="2"/>
                    </a:cubicBezTo>
                    <a:cubicBezTo>
                      <a:pt x="136" y="3"/>
                      <a:pt x="140" y="9"/>
                      <a:pt x="139" y="10"/>
                    </a:cubicBezTo>
                    <a:cubicBezTo>
                      <a:pt x="138" y="10"/>
                      <a:pt x="133" y="8"/>
                      <a:pt x="133" y="6"/>
                    </a:cubicBezTo>
                    <a:cubicBezTo>
                      <a:pt x="133" y="3"/>
                      <a:pt x="127" y="9"/>
                      <a:pt x="126" y="6"/>
                    </a:cubicBezTo>
                    <a:cubicBezTo>
                      <a:pt x="126" y="3"/>
                      <a:pt x="119" y="0"/>
                      <a:pt x="118" y="1"/>
                    </a:cubicBezTo>
                    <a:cubicBezTo>
                      <a:pt x="116" y="1"/>
                      <a:pt x="119" y="3"/>
                      <a:pt x="118" y="4"/>
                    </a:cubicBezTo>
                    <a:cubicBezTo>
                      <a:pt x="117" y="6"/>
                      <a:pt x="114" y="3"/>
                      <a:pt x="112" y="3"/>
                    </a:cubicBezTo>
                    <a:cubicBezTo>
                      <a:pt x="111" y="2"/>
                      <a:pt x="113" y="6"/>
                      <a:pt x="112" y="7"/>
                    </a:cubicBezTo>
                    <a:cubicBezTo>
                      <a:pt x="112" y="8"/>
                      <a:pt x="109" y="3"/>
                      <a:pt x="106" y="3"/>
                    </a:cubicBezTo>
                    <a:cubicBezTo>
                      <a:pt x="104" y="3"/>
                      <a:pt x="105" y="6"/>
                      <a:pt x="103" y="6"/>
                    </a:cubicBezTo>
                    <a:cubicBezTo>
                      <a:pt x="101" y="6"/>
                      <a:pt x="105" y="8"/>
                      <a:pt x="107"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0" name="Freeform 148">
                <a:extLst>
                  <a:ext uri="{FF2B5EF4-FFF2-40B4-BE49-F238E27FC236}">
                    <a16:creationId xmlns:a16="http://schemas.microsoft.com/office/drawing/2014/main" id="{A475EFC6-2937-4F25-AF25-C93D6F803A89}"/>
                  </a:ext>
                </a:extLst>
              </p:cNvPr>
              <p:cNvSpPr>
                <a:spLocks/>
              </p:cNvSpPr>
              <p:nvPr/>
            </p:nvSpPr>
            <p:spPr bwMode="auto">
              <a:xfrm>
                <a:off x="8404088" y="2705836"/>
                <a:ext cx="61482" cy="22585"/>
              </a:xfrm>
              <a:custGeom>
                <a:avLst/>
                <a:gdLst>
                  <a:gd name="T0" fmla="*/ 12 w 27"/>
                  <a:gd name="T1" fmla="*/ 1 h 10"/>
                  <a:gd name="T2" fmla="*/ 2 w 27"/>
                  <a:gd name="T3" fmla="*/ 4 h 10"/>
                  <a:gd name="T4" fmla="*/ 17 w 27"/>
                  <a:gd name="T5" fmla="*/ 8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1" y="2"/>
                      <a:pt x="0" y="2"/>
                      <a:pt x="2" y="4"/>
                    </a:cubicBezTo>
                    <a:cubicBezTo>
                      <a:pt x="4" y="6"/>
                      <a:pt x="13" y="5"/>
                      <a:pt x="17" y="8"/>
                    </a:cubicBezTo>
                    <a:cubicBezTo>
                      <a:pt x="21" y="10"/>
                      <a:pt x="27" y="8"/>
                      <a:pt x="27" y="6"/>
                    </a:cubicBezTo>
                    <a:cubicBezTo>
                      <a:pt x="27" y="4"/>
                      <a:pt x="14" y="0"/>
                      <a:pt x="12" y="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1" name="Freeform 149">
                <a:extLst>
                  <a:ext uri="{FF2B5EF4-FFF2-40B4-BE49-F238E27FC236}">
                    <a16:creationId xmlns:a16="http://schemas.microsoft.com/office/drawing/2014/main" id="{33E0C865-0400-43F6-AE48-1CC7499D1584}"/>
                  </a:ext>
                </a:extLst>
              </p:cNvPr>
              <p:cNvSpPr>
                <a:spLocks noEditPoints="1"/>
              </p:cNvSpPr>
              <p:nvPr/>
            </p:nvSpPr>
            <p:spPr bwMode="auto">
              <a:xfrm>
                <a:off x="7306203" y="3173848"/>
                <a:ext cx="316191" cy="317446"/>
              </a:xfrm>
              <a:custGeom>
                <a:avLst/>
                <a:gdLst>
                  <a:gd name="T0" fmla="*/ 122 w 137"/>
                  <a:gd name="T1" fmla="*/ 17 h 138"/>
                  <a:gd name="T2" fmla="*/ 99 w 137"/>
                  <a:gd name="T3" fmla="*/ 7 h 138"/>
                  <a:gd name="T4" fmla="*/ 96 w 137"/>
                  <a:gd name="T5" fmla="*/ 22 h 138"/>
                  <a:gd name="T6" fmla="*/ 86 w 137"/>
                  <a:gd name="T7" fmla="*/ 30 h 138"/>
                  <a:gd name="T8" fmla="*/ 85 w 137"/>
                  <a:gd name="T9" fmla="*/ 41 h 138"/>
                  <a:gd name="T10" fmla="*/ 93 w 137"/>
                  <a:gd name="T11" fmla="*/ 38 h 138"/>
                  <a:gd name="T12" fmla="*/ 95 w 137"/>
                  <a:gd name="T13" fmla="*/ 31 h 138"/>
                  <a:gd name="T14" fmla="*/ 112 w 137"/>
                  <a:gd name="T15" fmla="*/ 32 h 138"/>
                  <a:gd name="T16" fmla="*/ 128 w 137"/>
                  <a:gd name="T17" fmla="*/ 23 h 138"/>
                  <a:gd name="T18" fmla="*/ 130 w 137"/>
                  <a:gd name="T19" fmla="*/ 15 h 138"/>
                  <a:gd name="T20" fmla="*/ 84 w 137"/>
                  <a:gd name="T21" fmla="*/ 59 h 138"/>
                  <a:gd name="T22" fmla="*/ 75 w 137"/>
                  <a:gd name="T23" fmla="*/ 77 h 138"/>
                  <a:gd name="T24" fmla="*/ 63 w 137"/>
                  <a:gd name="T25" fmla="*/ 80 h 138"/>
                  <a:gd name="T26" fmla="*/ 52 w 137"/>
                  <a:gd name="T27" fmla="*/ 95 h 138"/>
                  <a:gd name="T28" fmla="*/ 37 w 137"/>
                  <a:gd name="T29" fmla="*/ 98 h 138"/>
                  <a:gd name="T30" fmla="*/ 13 w 137"/>
                  <a:gd name="T31" fmla="*/ 108 h 138"/>
                  <a:gd name="T32" fmla="*/ 22 w 137"/>
                  <a:gd name="T33" fmla="*/ 110 h 138"/>
                  <a:gd name="T34" fmla="*/ 45 w 137"/>
                  <a:gd name="T35" fmla="*/ 112 h 138"/>
                  <a:gd name="T36" fmla="*/ 58 w 137"/>
                  <a:gd name="T37" fmla="*/ 106 h 138"/>
                  <a:gd name="T38" fmla="*/ 70 w 137"/>
                  <a:gd name="T39" fmla="*/ 104 h 138"/>
                  <a:gd name="T40" fmla="*/ 81 w 137"/>
                  <a:gd name="T41" fmla="*/ 100 h 138"/>
                  <a:gd name="T42" fmla="*/ 91 w 137"/>
                  <a:gd name="T43" fmla="*/ 88 h 138"/>
                  <a:gd name="T44" fmla="*/ 100 w 137"/>
                  <a:gd name="T45" fmla="*/ 66 h 138"/>
                  <a:gd name="T46" fmla="*/ 86 w 137"/>
                  <a:gd name="T47" fmla="*/ 48 h 138"/>
                  <a:gd name="T48" fmla="*/ 26 w 137"/>
                  <a:gd name="T49" fmla="*/ 112 h 138"/>
                  <a:gd name="T50" fmla="*/ 29 w 137"/>
                  <a:gd name="T51" fmla="*/ 120 h 138"/>
                  <a:gd name="T52" fmla="*/ 42 w 137"/>
                  <a:gd name="T53" fmla="*/ 111 h 138"/>
                  <a:gd name="T54" fmla="*/ 17 w 137"/>
                  <a:gd name="T55" fmla="*/ 119 h 138"/>
                  <a:gd name="T56" fmla="*/ 4 w 137"/>
                  <a:gd name="T57" fmla="*/ 117 h 138"/>
                  <a:gd name="T58" fmla="*/ 6 w 137"/>
                  <a:gd name="T59" fmla="*/ 120 h 138"/>
                  <a:gd name="T60" fmla="*/ 10 w 137"/>
                  <a:gd name="T61" fmla="*/ 138 h 138"/>
                  <a:gd name="T62" fmla="*/ 17 w 137"/>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138">
                    <a:moveTo>
                      <a:pt x="130" y="15"/>
                    </a:moveTo>
                    <a:cubicBezTo>
                      <a:pt x="128" y="13"/>
                      <a:pt x="125" y="16"/>
                      <a:pt x="122" y="17"/>
                    </a:cubicBezTo>
                    <a:cubicBezTo>
                      <a:pt x="118" y="18"/>
                      <a:pt x="107" y="9"/>
                      <a:pt x="104" y="4"/>
                    </a:cubicBezTo>
                    <a:cubicBezTo>
                      <a:pt x="101" y="0"/>
                      <a:pt x="96" y="4"/>
                      <a:pt x="99" y="7"/>
                    </a:cubicBezTo>
                    <a:cubicBezTo>
                      <a:pt x="101" y="10"/>
                      <a:pt x="98" y="11"/>
                      <a:pt x="98" y="15"/>
                    </a:cubicBezTo>
                    <a:cubicBezTo>
                      <a:pt x="98" y="19"/>
                      <a:pt x="95" y="19"/>
                      <a:pt x="96" y="22"/>
                    </a:cubicBezTo>
                    <a:cubicBezTo>
                      <a:pt x="96" y="25"/>
                      <a:pt x="92" y="25"/>
                      <a:pt x="89" y="25"/>
                    </a:cubicBezTo>
                    <a:cubicBezTo>
                      <a:pt x="86" y="26"/>
                      <a:pt x="89" y="28"/>
                      <a:pt x="86" y="30"/>
                    </a:cubicBezTo>
                    <a:cubicBezTo>
                      <a:pt x="83" y="31"/>
                      <a:pt x="83" y="34"/>
                      <a:pt x="85" y="35"/>
                    </a:cubicBezTo>
                    <a:cubicBezTo>
                      <a:pt x="86" y="36"/>
                      <a:pt x="85" y="39"/>
                      <a:pt x="85" y="41"/>
                    </a:cubicBezTo>
                    <a:cubicBezTo>
                      <a:pt x="84" y="43"/>
                      <a:pt x="87" y="41"/>
                      <a:pt x="89" y="39"/>
                    </a:cubicBezTo>
                    <a:cubicBezTo>
                      <a:pt x="91" y="37"/>
                      <a:pt x="93" y="40"/>
                      <a:pt x="93" y="38"/>
                    </a:cubicBezTo>
                    <a:cubicBezTo>
                      <a:pt x="94" y="36"/>
                      <a:pt x="88" y="35"/>
                      <a:pt x="88" y="32"/>
                    </a:cubicBezTo>
                    <a:cubicBezTo>
                      <a:pt x="89" y="30"/>
                      <a:pt x="92" y="33"/>
                      <a:pt x="95" y="31"/>
                    </a:cubicBezTo>
                    <a:cubicBezTo>
                      <a:pt x="98" y="30"/>
                      <a:pt x="103" y="31"/>
                      <a:pt x="107" y="34"/>
                    </a:cubicBezTo>
                    <a:cubicBezTo>
                      <a:pt x="111" y="37"/>
                      <a:pt x="112" y="36"/>
                      <a:pt x="112" y="32"/>
                    </a:cubicBezTo>
                    <a:cubicBezTo>
                      <a:pt x="113" y="29"/>
                      <a:pt x="118" y="27"/>
                      <a:pt x="124" y="27"/>
                    </a:cubicBezTo>
                    <a:cubicBezTo>
                      <a:pt x="129" y="27"/>
                      <a:pt x="130" y="24"/>
                      <a:pt x="128" y="23"/>
                    </a:cubicBezTo>
                    <a:cubicBezTo>
                      <a:pt x="127" y="22"/>
                      <a:pt x="137" y="15"/>
                      <a:pt x="137" y="13"/>
                    </a:cubicBezTo>
                    <a:cubicBezTo>
                      <a:pt x="137" y="11"/>
                      <a:pt x="131" y="17"/>
                      <a:pt x="130" y="15"/>
                    </a:cubicBezTo>
                    <a:close/>
                    <a:moveTo>
                      <a:pt x="86" y="48"/>
                    </a:moveTo>
                    <a:cubicBezTo>
                      <a:pt x="84" y="49"/>
                      <a:pt x="82" y="56"/>
                      <a:pt x="84" y="59"/>
                    </a:cubicBezTo>
                    <a:cubicBezTo>
                      <a:pt x="87" y="61"/>
                      <a:pt x="80" y="65"/>
                      <a:pt x="80" y="69"/>
                    </a:cubicBezTo>
                    <a:cubicBezTo>
                      <a:pt x="81" y="74"/>
                      <a:pt x="76" y="74"/>
                      <a:pt x="75" y="77"/>
                    </a:cubicBezTo>
                    <a:cubicBezTo>
                      <a:pt x="75" y="80"/>
                      <a:pt x="72" y="80"/>
                      <a:pt x="68" y="83"/>
                    </a:cubicBezTo>
                    <a:cubicBezTo>
                      <a:pt x="64" y="86"/>
                      <a:pt x="62" y="82"/>
                      <a:pt x="63" y="80"/>
                    </a:cubicBezTo>
                    <a:cubicBezTo>
                      <a:pt x="64" y="78"/>
                      <a:pt x="57" y="81"/>
                      <a:pt x="57" y="87"/>
                    </a:cubicBezTo>
                    <a:cubicBezTo>
                      <a:pt x="57" y="92"/>
                      <a:pt x="50" y="92"/>
                      <a:pt x="52" y="95"/>
                    </a:cubicBezTo>
                    <a:cubicBezTo>
                      <a:pt x="54" y="97"/>
                      <a:pt x="47" y="99"/>
                      <a:pt x="47" y="96"/>
                    </a:cubicBezTo>
                    <a:cubicBezTo>
                      <a:pt x="47" y="94"/>
                      <a:pt x="43" y="95"/>
                      <a:pt x="37" y="98"/>
                    </a:cubicBezTo>
                    <a:cubicBezTo>
                      <a:pt x="32" y="100"/>
                      <a:pt x="28" y="95"/>
                      <a:pt x="25" y="98"/>
                    </a:cubicBezTo>
                    <a:cubicBezTo>
                      <a:pt x="22" y="101"/>
                      <a:pt x="17" y="107"/>
                      <a:pt x="13" y="108"/>
                    </a:cubicBezTo>
                    <a:cubicBezTo>
                      <a:pt x="9" y="108"/>
                      <a:pt x="11" y="113"/>
                      <a:pt x="13" y="112"/>
                    </a:cubicBezTo>
                    <a:cubicBezTo>
                      <a:pt x="16" y="111"/>
                      <a:pt x="20" y="112"/>
                      <a:pt x="22" y="110"/>
                    </a:cubicBezTo>
                    <a:cubicBezTo>
                      <a:pt x="23" y="108"/>
                      <a:pt x="35" y="105"/>
                      <a:pt x="42" y="105"/>
                    </a:cubicBezTo>
                    <a:cubicBezTo>
                      <a:pt x="49" y="105"/>
                      <a:pt x="45" y="109"/>
                      <a:pt x="45" y="112"/>
                    </a:cubicBezTo>
                    <a:cubicBezTo>
                      <a:pt x="46" y="116"/>
                      <a:pt x="52" y="115"/>
                      <a:pt x="55" y="112"/>
                    </a:cubicBezTo>
                    <a:cubicBezTo>
                      <a:pt x="58" y="108"/>
                      <a:pt x="60" y="109"/>
                      <a:pt x="58" y="106"/>
                    </a:cubicBezTo>
                    <a:cubicBezTo>
                      <a:pt x="55" y="104"/>
                      <a:pt x="58" y="102"/>
                      <a:pt x="60" y="105"/>
                    </a:cubicBezTo>
                    <a:cubicBezTo>
                      <a:pt x="62" y="108"/>
                      <a:pt x="68" y="108"/>
                      <a:pt x="70" y="104"/>
                    </a:cubicBezTo>
                    <a:cubicBezTo>
                      <a:pt x="73" y="101"/>
                      <a:pt x="73" y="105"/>
                      <a:pt x="76" y="105"/>
                    </a:cubicBezTo>
                    <a:cubicBezTo>
                      <a:pt x="79" y="105"/>
                      <a:pt x="81" y="98"/>
                      <a:pt x="81" y="100"/>
                    </a:cubicBezTo>
                    <a:cubicBezTo>
                      <a:pt x="81" y="103"/>
                      <a:pt x="86" y="102"/>
                      <a:pt x="89" y="99"/>
                    </a:cubicBezTo>
                    <a:cubicBezTo>
                      <a:pt x="91" y="96"/>
                      <a:pt x="89" y="90"/>
                      <a:pt x="91" y="88"/>
                    </a:cubicBezTo>
                    <a:cubicBezTo>
                      <a:pt x="93" y="85"/>
                      <a:pt x="94" y="79"/>
                      <a:pt x="93" y="75"/>
                    </a:cubicBezTo>
                    <a:cubicBezTo>
                      <a:pt x="91" y="72"/>
                      <a:pt x="97" y="69"/>
                      <a:pt x="100" y="66"/>
                    </a:cubicBezTo>
                    <a:cubicBezTo>
                      <a:pt x="103" y="64"/>
                      <a:pt x="96" y="49"/>
                      <a:pt x="96" y="45"/>
                    </a:cubicBezTo>
                    <a:cubicBezTo>
                      <a:pt x="96" y="41"/>
                      <a:pt x="88" y="47"/>
                      <a:pt x="86" y="48"/>
                    </a:cubicBezTo>
                    <a:close/>
                    <a:moveTo>
                      <a:pt x="34" y="110"/>
                    </a:moveTo>
                    <a:cubicBezTo>
                      <a:pt x="33" y="112"/>
                      <a:pt x="30" y="111"/>
                      <a:pt x="26" y="112"/>
                    </a:cubicBezTo>
                    <a:cubicBezTo>
                      <a:pt x="22" y="113"/>
                      <a:pt x="22" y="122"/>
                      <a:pt x="25" y="123"/>
                    </a:cubicBezTo>
                    <a:cubicBezTo>
                      <a:pt x="27" y="123"/>
                      <a:pt x="29" y="123"/>
                      <a:pt x="29" y="120"/>
                    </a:cubicBezTo>
                    <a:cubicBezTo>
                      <a:pt x="30" y="118"/>
                      <a:pt x="34" y="117"/>
                      <a:pt x="36" y="118"/>
                    </a:cubicBezTo>
                    <a:cubicBezTo>
                      <a:pt x="39" y="119"/>
                      <a:pt x="42" y="114"/>
                      <a:pt x="42" y="111"/>
                    </a:cubicBezTo>
                    <a:cubicBezTo>
                      <a:pt x="42" y="107"/>
                      <a:pt x="35" y="107"/>
                      <a:pt x="34" y="110"/>
                    </a:cubicBezTo>
                    <a:close/>
                    <a:moveTo>
                      <a:pt x="17" y="119"/>
                    </a:moveTo>
                    <a:cubicBezTo>
                      <a:pt x="17" y="117"/>
                      <a:pt x="12" y="117"/>
                      <a:pt x="12" y="115"/>
                    </a:cubicBezTo>
                    <a:cubicBezTo>
                      <a:pt x="11" y="113"/>
                      <a:pt x="8" y="114"/>
                      <a:pt x="4" y="117"/>
                    </a:cubicBezTo>
                    <a:cubicBezTo>
                      <a:pt x="1" y="119"/>
                      <a:pt x="0" y="120"/>
                      <a:pt x="1" y="122"/>
                    </a:cubicBezTo>
                    <a:cubicBezTo>
                      <a:pt x="2" y="125"/>
                      <a:pt x="5" y="123"/>
                      <a:pt x="6" y="120"/>
                    </a:cubicBezTo>
                    <a:cubicBezTo>
                      <a:pt x="6" y="117"/>
                      <a:pt x="9" y="124"/>
                      <a:pt x="7" y="128"/>
                    </a:cubicBezTo>
                    <a:cubicBezTo>
                      <a:pt x="5" y="132"/>
                      <a:pt x="7" y="138"/>
                      <a:pt x="10" y="138"/>
                    </a:cubicBezTo>
                    <a:cubicBezTo>
                      <a:pt x="12" y="137"/>
                      <a:pt x="15" y="129"/>
                      <a:pt x="19" y="124"/>
                    </a:cubicBezTo>
                    <a:cubicBezTo>
                      <a:pt x="22" y="120"/>
                      <a:pt x="17" y="121"/>
                      <a:pt x="17" y="1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2" name="Freeform 150">
                <a:extLst>
                  <a:ext uri="{FF2B5EF4-FFF2-40B4-BE49-F238E27FC236}">
                    <a16:creationId xmlns:a16="http://schemas.microsoft.com/office/drawing/2014/main" id="{1B049606-2312-44F1-8B6D-E66C144DCFEC}"/>
                  </a:ext>
                </a:extLst>
              </p:cNvPr>
              <p:cNvSpPr>
                <a:spLocks noEditPoints="1"/>
              </p:cNvSpPr>
              <p:nvPr/>
            </p:nvSpPr>
            <p:spPr bwMode="auto">
              <a:xfrm>
                <a:off x="6292385" y="2981876"/>
                <a:ext cx="1112942" cy="770401"/>
              </a:xfrm>
              <a:custGeom>
                <a:avLst/>
                <a:gdLst>
                  <a:gd name="T0" fmla="*/ 459 w 483"/>
                  <a:gd name="T1" fmla="*/ 62 h 334"/>
                  <a:gd name="T2" fmla="*/ 436 w 483"/>
                  <a:gd name="T3" fmla="*/ 45 h 334"/>
                  <a:gd name="T4" fmla="*/ 416 w 483"/>
                  <a:gd name="T5" fmla="*/ 18 h 334"/>
                  <a:gd name="T6" fmla="*/ 388 w 483"/>
                  <a:gd name="T7" fmla="*/ 1 h 334"/>
                  <a:gd name="T8" fmla="*/ 369 w 483"/>
                  <a:gd name="T9" fmla="*/ 15 h 334"/>
                  <a:gd name="T10" fmla="*/ 353 w 483"/>
                  <a:gd name="T11" fmla="*/ 38 h 334"/>
                  <a:gd name="T12" fmla="*/ 329 w 483"/>
                  <a:gd name="T13" fmla="*/ 52 h 334"/>
                  <a:gd name="T14" fmla="*/ 344 w 483"/>
                  <a:gd name="T15" fmla="*/ 62 h 334"/>
                  <a:gd name="T16" fmla="*/ 343 w 483"/>
                  <a:gd name="T17" fmla="*/ 75 h 334"/>
                  <a:gd name="T18" fmla="*/ 301 w 483"/>
                  <a:gd name="T19" fmla="*/ 90 h 334"/>
                  <a:gd name="T20" fmla="*/ 271 w 483"/>
                  <a:gd name="T21" fmla="*/ 116 h 334"/>
                  <a:gd name="T22" fmla="*/ 225 w 483"/>
                  <a:gd name="T23" fmla="*/ 118 h 334"/>
                  <a:gd name="T24" fmla="*/ 172 w 483"/>
                  <a:gd name="T25" fmla="*/ 111 h 334"/>
                  <a:gd name="T26" fmla="*/ 150 w 483"/>
                  <a:gd name="T27" fmla="*/ 89 h 334"/>
                  <a:gd name="T28" fmla="*/ 130 w 483"/>
                  <a:gd name="T29" fmla="*/ 64 h 334"/>
                  <a:gd name="T30" fmla="*/ 109 w 483"/>
                  <a:gd name="T31" fmla="*/ 46 h 334"/>
                  <a:gd name="T32" fmla="*/ 98 w 483"/>
                  <a:gd name="T33" fmla="*/ 54 h 334"/>
                  <a:gd name="T34" fmla="*/ 79 w 483"/>
                  <a:gd name="T35" fmla="*/ 69 h 334"/>
                  <a:gd name="T36" fmla="*/ 63 w 483"/>
                  <a:gd name="T37" fmla="*/ 86 h 334"/>
                  <a:gd name="T38" fmla="*/ 56 w 483"/>
                  <a:gd name="T39" fmla="*/ 107 h 334"/>
                  <a:gd name="T40" fmla="*/ 37 w 483"/>
                  <a:gd name="T41" fmla="*/ 125 h 334"/>
                  <a:gd name="T42" fmla="*/ 14 w 483"/>
                  <a:gd name="T43" fmla="*/ 132 h 334"/>
                  <a:gd name="T44" fmla="*/ 0 w 483"/>
                  <a:gd name="T45" fmla="*/ 143 h 334"/>
                  <a:gd name="T46" fmla="*/ 11 w 483"/>
                  <a:gd name="T47" fmla="*/ 166 h 334"/>
                  <a:gd name="T48" fmla="*/ 28 w 483"/>
                  <a:gd name="T49" fmla="*/ 181 h 334"/>
                  <a:gd name="T50" fmla="*/ 42 w 483"/>
                  <a:gd name="T51" fmla="*/ 176 h 334"/>
                  <a:gd name="T52" fmla="*/ 40 w 483"/>
                  <a:gd name="T53" fmla="*/ 197 h 334"/>
                  <a:gd name="T54" fmla="*/ 40 w 483"/>
                  <a:gd name="T55" fmla="*/ 217 h 334"/>
                  <a:gd name="T56" fmla="*/ 55 w 483"/>
                  <a:gd name="T57" fmla="*/ 229 h 334"/>
                  <a:gd name="T58" fmla="*/ 98 w 483"/>
                  <a:gd name="T59" fmla="*/ 247 h 334"/>
                  <a:gd name="T60" fmla="*/ 116 w 483"/>
                  <a:gd name="T61" fmla="*/ 251 h 334"/>
                  <a:gd name="T62" fmla="*/ 131 w 483"/>
                  <a:gd name="T63" fmla="*/ 248 h 334"/>
                  <a:gd name="T64" fmla="*/ 150 w 483"/>
                  <a:gd name="T65" fmla="*/ 243 h 334"/>
                  <a:gd name="T66" fmla="*/ 173 w 483"/>
                  <a:gd name="T67" fmla="*/ 243 h 334"/>
                  <a:gd name="T68" fmla="*/ 187 w 483"/>
                  <a:gd name="T69" fmla="*/ 251 h 334"/>
                  <a:gd name="T70" fmla="*/ 183 w 483"/>
                  <a:gd name="T71" fmla="*/ 282 h 334"/>
                  <a:gd name="T72" fmla="*/ 195 w 483"/>
                  <a:gd name="T73" fmla="*/ 299 h 334"/>
                  <a:gd name="T74" fmla="*/ 213 w 483"/>
                  <a:gd name="T75" fmla="*/ 307 h 334"/>
                  <a:gd name="T76" fmla="*/ 226 w 483"/>
                  <a:gd name="T77" fmla="*/ 294 h 334"/>
                  <a:gd name="T78" fmla="*/ 251 w 483"/>
                  <a:gd name="T79" fmla="*/ 292 h 334"/>
                  <a:gd name="T80" fmla="*/ 268 w 483"/>
                  <a:gd name="T81" fmla="*/ 303 h 334"/>
                  <a:gd name="T82" fmla="*/ 281 w 483"/>
                  <a:gd name="T83" fmla="*/ 313 h 334"/>
                  <a:gd name="T84" fmla="*/ 318 w 483"/>
                  <a:gd name="T85" fmla="*/ 294 h 334"/>
                  <a:gd name="T86" fmla="*/ 346 w 483"/>
                  <a:gd name="T87" fmla="*/ 279 h 334"/>
                  <a:gd name="T88" fmla="*/ 360 w 483"/>
                  <a:gd name="T89" fmla="*/ 263 h 334"/>
                  <a:gd name="T90" fmla="*/ 373 w 483"/>
                  <a:gd name="T91" fmla="*/ 246 h 334"/>
                  <a:gd name="T92" fmla="*/ 376 w 483"/>
                  <a:gd name="T93" fmla="*/ 230 h 334"/>
                  <a:gd name="T94" fmla="*/ 372 w 483"/>
                  <a:gd name="T95" fmla="*/ 218 h 334"/>
                  <a:gd name="T96" fmla="*/ 370 w 483"/>
                  <a:gd name="T97" fmla="*/ 207 h 334"/>
                  <a:gd name="T98" fmla="*/ 360 w 483"/>
                  <a:gd name="T99" fmla="*/ 180 h 334"/>
                  <a:gd name="T100" fmla="*/ 382 w 483"/>
                  <a:gd name="T101" fmla="*/ 167 h 334"/>
                  <a:gd name="T102" fmla="*/ 354 w 483"/>
                  <a:gd name="T103" fmla="*/ 159 h 334"/>
                  <a:gd name="T104" fmla="*/ 365 w 483"/>
                  <a:gd name="T105" fmla="*/ 137 h 334"/>
                  <a:gd name="T106" fmla="*/ 378 w 483"/>
                  <a:gd name="T107" fmla="*/ 149 h 334"/>
                  <a:gd name="T108" fmla="*/ 414 w 483"/>
                  <a:gd name="T109" fmla="*/ 128 h 334"/>
                  <a:gd name="T110" fmla="*/ 432 w 483"/>
                  <a:gd name="T111" fmla="*/ 120 h 334"/>
                  <a:gd name="T112" fmla="*/ 452 w 483"/>
                  <a:gd name="T113" fmla="*/ 112 h 334"/>
                  <a:gd name="T114" fmla="*/ 454 w 483"/>
                  <a:gd name="T115" fmla="*/ 91 h 334"/>
                  <a:gd name="T116" fmla="*/ 476 w 483"/>
                  <a:gd name="T117" fmla="*/ 76 h 334"/>
                  <a:gd name="T118" fmla="*/ 368 w 483"/>
                  <a:gd name="T119" fmla="*/ 298 h 334"/>
                  <a:gd name="T120" fmla="*/ 271 w 483"/>
                  <a:gd name="T121" fmla="*/ 32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4">
                    <a:moveTo>
                      <a:pt x="480" y="59"/>
                    </a:moveTo>
                    <a:cubicBezTo>
                      <a:pt x="480" y="55"/>
                      <a:pt x="475" y="56"/>
                      <a:pt x="474" y="58"/>
                    </a:cubicBezTo>
                    <a:cubicBezTo>
                      <a:pt x="472" y="59"/>
                      <a:pt x="467" y="58"/>
                      <a:pt x="466" y="60"/>
                    </a:cubicBezTo>
                    <a:cubicBezTo>
                      <a:pt x="465" y="63"/>
                      <a:pt x="462" y="62"/>
                      <a:pt x="459" y="62"/>
                    </a:cubicBezTo>
                    <a:cubicBezTo>
                      <a:pt x="456" y="63"/>
                      <a:pt x="451" y="61"/>
                      <a:pt x="451" y="59"/>
                    </a:cubicBezTo>
                    <a:cubicBezTo>
                      <a:pt x="451" y="57"/>
                      <a:pt x="449" y="55"/>
                      <a:pt x="449" y="52"/>
                    </a:cubicBezTo>
                    <a:cubicBezTo>
                      <a:pt x="450" y="50"/>
                      <a:pt x="446" y="51"/>
                      <a:pt x="444" y="48"/>
                    </a:cubicBezTo>
                    <a:cubicBezTo>
                      <a:pt x="441" y="46"/>
                      <a:pt x="436" y="44"/>
                      <a:pt x="436" y="45"/>
                    </a:cubicBezTo>
                    <a:cubicBezTo>
                      <a:pt x="435" y="45"/>
                      <a:pt x="432" y="42"/>
                      <a:pt x="428" y="42"/>
                    </a:cubicBezTo>
                    <a:cubicBezTo>
                      <a:pt x="424" y="42"/>
                      <a:pt x="424" y="39"/>
                      <a:pt x="425" y="37"/>
                    </a:cubicBezTo>
                    <a:cubicBezTo>
                      <a:pt x="425" y="36"/>
                      <a:pt x="421" y="31"/>
                      <a:pt x="421" y="28"/>
                    </a:cubicBezTo>
                    <a:cubicBezTo>
                      <a:pt x="420" y="25"/>
                      <a:pt x="417" y="24"/>
                      <a:pt x="416" y="18"/>
                    </a:cubicBezTo>
                    <a:cubicBezTo>
                      <a:pt x="415" y="12"/>
                      <a:pt x="411" y="14"/>
                      <a:pt x="412" y="11"/>
                    </a:cubicBezTo>
                    <a:cubicBezTo>
                      <a:pt x="413" y="8"/>
                      <a:pt x="408" y="7"/>
                      <a:pt x="407" y="5"/>
                    </a:cubicBezTo>
                    <a:cubicBezTo>
                      <a:pt x="406" y="3"/>
                      <a:pt x="401" y="4"/>
                      <a:pt x="397" y="2"/>
                    </a:cubicBezTo>
                    <a:cubicBezTo>
                      <a:pt x="393" y="0"/>
                      <a:pt x="391" y="2"/>
                      <a:pt x="388" y="1"/>
                    </a:cubicBezTo>
                    <a:cubicBezTo>
                      <a:pt x="385" y="0"/>
                      <a:pt x="377" y="2"/>
                      <a:pt x="376" y="2"/>
                    </a:cubicBezTo>
                    <a:cubicBezTo>
                      <a:pt x="375" y="2"/>
                      <a:pt x="369" y="0"/>
                      <a:pt x="366" y="5"/>
                    </a:cubicBezTo>
                    <a:cubicBezTo>
                      <a:pt x="363" y="9"/>
                      <a:pt x="365" y="9"/>
                      <a:pt x="367" y="9"/>
                    </a:cubicBezTo>
                    <a:cubicBezTo>
                      <a:pt x="368" y="9"/>
                      <a:pt x="369" y="13"/>
                      <a:pt x="369" y="15"/>
                    </a:cubicBezTo>
                    <a:cubicBezTo>
                      <a:pt x="369" y="16"/>
                      <a:pt x="367" y="18"/>
                      <a:pt x="365" y="19"/>
                    </a:cubicBezTo>
                    <a:cubicBezTo>
                      <a:pt x="364" y="19"/>
                      <a:pt x="361" y="25"/>
                      <a:pt x="360" y="26"/>
                    </a:cubicBezTo>
                    <a:cubicBezTo>
                      <a:pt x="360" y="28"/>
                      <a:pt x="356" y="33"/>
                      <a:pt x="357" y="35"/>
                    </a:cubicBezTo>
                    <a:cubicBezTo>
                      <a:pt x="357" y="36"/>
                      <a:pt x="355" y="38"/>
                      <a:pt x="353" y="38"/>
                    </a:cubicBezTo>
                    <a:cubicBezTo>
                      <a:pt x="351" y="39"/>
                      <a:pt x="347" y="42"/>
                      <a:pt x="345" y="42"/>
                    </a:cubicBezTo>
                    <a:cubicBezTo>
                      <a:pt x="344" y="43"/>
                      <a:pt x="338" y="42"/>
                      <a:pt x="338" y="40"/>
                    </a:cubicBezTo>
                    <a:cubicBezTo>
                      <a:pt x="337" y="40"/>
                      <a:pt x="337" y="39"/>
                      <a:pt x="336" y="39"/>
                    </a:cubicBezTo>
                    <a:cubicBezTo>
                      <a:pt x="329" y="52"/>
                      <a:pt x="329" y="52"/>
                      <a:pt x="329" y="52"/>
                    </a:cubicBezTo>
                    <a:cubicBezTo>
                      <a:pt x="329" y="56"/>
                      <a:pt x="329" y="56"/>
                      <a:pt x="329" y="56"/>
                    </a:cubicBezTo>
                    <a:cubicBezTo>
                      <a:pt x="329" y="56"/>
                      <a:pt x="325" y="57"/>
                      <a:pt x="328" y="60"/>
                    </a:cubicBezTo>
                    <a:cubicBezTo>
                      <a:pt x="331" y="63"/>
                      <a:pt x="331" y="61"/>
                      <a:pt x="336" y="61"/>
                    </a:cubicBezTo>
                    <a:cubicBezTo>
                      <a:pt x="341" y="61"/>
                      <a:pt x="343" y="64"/>
                      <a:pt x="344" y="62"/>
                    </a:cubicBezTo>
                    <a:cubicBezTo>
                      <a:pt x="345" y="59"/>
                      <a:pt x="349" y="57"/>
                      <a:pt x="352" y="61"/>
                    </a:cubicBezTo>
                    <a:cubicBezTo>
                      <a:pt x="354" y="64"/>
                      <a:pt x="362" y="69"/>
                      <a:pt x="362" y="71"/>
                    </a:cubicBezTo>
                    <a:cubicBezTo>
                      <a:pt x="361" y="74"/>
                      <a:pt x="357" y="74"/>
                      <a:pt x="354" y="73"/>
                    </a:cubicBezTo>
                    <a:cubicBezTo>
                      <a:pt x="351" y="71"/>
                      <a:pt x="346" y="75"/>
                      <a:pt x="343" y="75"/>
                    </a:cubicBezTo>
                    <a:cubicBezTo>
                      <a:pt x="340" y="75"/>
                      <a:pt x="337" y="76"/>
                      <a:pt x="333" y="79"/>
                    </a:cubicBezTo>
                    <a:cubicBezTo>
                      <a:pt x="330" y="82"/>
                      <a:pt x="331" y="85"/>
                      <a:pt x="326" y="85"/>
                    </a:cubicBezTo>
                    <a:cubicBezTo>
                      <a:pt x="322" y="86"/>
                      <a:pt x="319" y="85"/>
                      <a:pt x="314" y="89"/>
                    </a:cubicBezTo>
                    <a:cubicBezTo>
                      <a:pt x="309" y="93"/>
                      <a:pt x="303" y="91"/>
                      <a:pt x="301" y="90"/>
                    </a:cubicBezTo>
                    <a:cubicBezTo>
                      <a:pt x="299" y="89"/>
                      <a:pt x="296" y="89"/>
                      <a:pt x="294" y="92"/>
                    </a:cubicBezTo>
                    <a:cubicBezTo>
                      <a:pt x="292" y="96"/>
                      <a:pt x="296" y="97"/>
                      <a:pt x="296" y="102"/>
                    </a:cubicBezTo>
                    <a:cubicBezTo>
                      <a:pt x="295" y="106"/>
                      <a:pt x="290" y="105"/>
                      <a:pt x="286" y="109"/>
                    </a:cubicBezTo>
                    <a:cubicBezTo>
                      <a:pt x="282" y="114"/>
                      <a:pt x="275" y="116"/>
                      <a:pt x="271" y="116"/>
                    </a:cubicBezTo>
                    <a:cubicBezTo>
                      <a:pt x="268" y="115"/>
                      <a:pt x="260" y="113"/>
                      <a:pt x="253" y="116"/>
                    </a:cubicBezTo>
                    <a:cubicBezTo>
                      <a:pt x="246" y="119"/>
                      <a:pt x="242" y="124"/>
                      <a:pt x="239" y="123"/>
                    </a:cubicBezTo>
                    <a:cubicBezTo>
                      <a:pt x="237" y="123"/>
                      <a:pt x="237" y="120"/>
                      <a:pt x="233" y="120"/>
                    </a:cubicBezTo>
                    <a:cubicBezTo>
                      <a:pt x="229" y="121"/>
                      <a:pt x="227" y="120"/>
                      <a:pt x="225" y="118"/>
                    </a:cubicBezTo>
                    <a:cubicBezTo>
                      <a:pt x="222" y="117"/>
                      <a:pt x="220" y="119"/>
                      <a:pt x="216" y="116"/>
                    </a:cubicBezTo>
                    <a:cubicBezTo>
                      <a:pt x="212" y="113"/>
                      <a:pt x="204" y="113"/>
                      <a:pt x="201" y="113"/>
                    </a:cubicBezTo>
                    <a:cubicBezTo>
                      <a:pt x="198" y="112"/>
                      <a:pt x="186" y="113"/>
                      <a:pt x="182" y="112"/>
                    </a:cubicBezTo>
                    <a:cubicBezTo>
                      <a:pt x="178" y="112"/>
                      <a:pt x="172" y="113"/>
                      <a:pt x="172" y="111"/>
                    </a:cubicBezTo>
                    <a:cubicBezTo>
                      <a:pt x="171" y="109"/>
                      <a:pt x="168" y="108"/>
                      <a:pt x="167" y="103"/>
                    </a:cubicBezTo>
                    <a:cubicBezTo>
                      <a:pt x="166" y="98"/>
                      <a:pt x="164" y="97"/>
                      <a:pt x="161" y="96"/>
                    </a:cubicBezTo>
                    <a:cubicBezTo>
                      <a:pt x="158" y="96"/>
                      <a:pt x="158" y="93"/>
                      <a:pt x="156" y="93"/>
                    </a:cubicBezTo>
                    <a:cubicBezTo>
                      <a:pt x="155" y="93"/>
                      <a:pt x="153" y="89"/>
                      <a:pt x="150" y="89"/>
                    </a:cubicBezTo>
                    <a:cubicBezTo>
                      <a:pt x="146" y="89"/>
                      <a:pt x="133" y="88"/>
                      <a:pt x="132" y="85"/>
                    </a:cubicBezTo>
                    <a:cubicBezTo>
                      <a:pt x="130" y="82"/>
                      <a:pt x="133" y="81"/>
                      <a:pt x="133" y="78"/>
                    </a:cubicBezTo>
                    <a:cubicBezTo>
                      <a:pt x="133" y="75"/>
                      <a:pt x="135" y="71"/>
                      <a:pt x="134" y="70"/>
                    </a:cubicBezTo>
                    <a:cubicBezTo>
                      <a:pt x="132" y="69"/>
                      <a:pt x="130" y="66"/>
                      <a:pt x="130" y="64"/>
                    </a:cubicBezTo>
                    <a:cubicBezTo>
                      <a:pt x="129" y="62"/>
                      <a:pt x="125" y="58"/>
                      <a:pt x="123" y="58"/>
                    </a:cubicBezTo>
                    <a:cubicBezTo>
                      <a:pt x="120" y="58"/>
                      <a:pt x="118" y="56"/>
                      <a:pt x="116" y="54"/>
                    </a:cubicBezTo>
                    <a:cubicBezTo>
                      <a:pt x="113" y="52"/>
                      <a:pt x="111" y="52"/>
                      <a:pt x="110" y="47"/>
                    </a:cubicBezTo>
                    <a:cubicBezTo>
                      <a:pt x="110" y="47"/>
                      <a:pt x="110" y="46"/>
                      <a:pt x="109" y="46"/>
                    </a:cubicBezTo>
                    <a:cubicBezTo>
                      <a:pt x="109" y="46"/>
                      <a:pt x="107" y="45"/>
                      <a:pt x="106" y="45"/>
                    </a:cubicBezTo>
                    <a:cubicBezTo>
                      <a:pt x="106" y="45"/>
                      <a:pt x="105" y="45"/>
                      <a:pt x="104" y="44"/>
                    </a:cubicBezTo>
                    <a:cubicBezTo>
                      <a:pt x="104" y="47"/>
                      <a:pt x="102" y="48"/>
                      <a:pt x="102" y="49"/>
                    </a:cubicBezTo>
                    <a:cubicBezTo>
                      <a:pt x="102" y="51"/>
                      <a:pt x="101" y="54"/>
                      <a:pt x="98" y="54"/>
                    </a:cubicBezTo>
                    <a:cubicBezTo>
                      <a:pt x="95" y="54"/>
                      <a:pt x="93" y="56"/>
                      <a:pt x="93" y="60"/>
                    </a:cubicBezTo>
                    <a:cubicBezTo>
                      <a:pt x="93" y="64"/>
                      <a:pt x="95" y="65"/>
                      <a:pt x="94" y="66"/>
                    </a:cubicBezTo>
                    <a:cubicBezTo>
                      <a:pt x="93" y="68"/>
                      <a:pt x="88" y="70"/>
                      <a:pt x="86" y="69"/>
                    </a:cubicBezTo>
                    <a:cubicBezTo>
                      <a:pt x="85" y="68"/>
                      <a:pt x="82" y="69"/>
                      <a:pt x="79" y="69"/>
                    </a:cubicBezTo>
                    <a:cubicBezTo>
                      <a:pt x="76" y="68"/>
                      <a:pt x="74" y="65"/>
                      <a:pt x="74" y="69"/>
                    </a:cubicBezTo>
                    <a:cubicBezTo>
                      <a:pt x="73" y="72"/>
                      <a:pt x="67" y="83"/>
                      <a:pt x="69" y="84"/>
                    </a:cubicBezTo>
                    <a:cubicBezTo>
                      <a:pt x="70" y="85"/>
                      <a:pt x="71" y="88"/>
                      <a:pt x="69" y="88"/>
                    </a:cubicBezTo>
                    <a:cubicBezTo>
                      <a:pt x="66" y="88"/>
                      <a:pt x="64" y="87"/>
                      <a:pt x="63" y="86"/>
                    </a:cubicBezTo>
                    <a:cubicBezTo>
                      <a:pt x="62" y="85"/>
                      <a:pt x="58" y="88"/>
                      <a:pt x="55" y="88"/>
                    </a:cubicBezTo>
                    <a:cubicBezTo>
                      <a:pt x="54" y="88"/>
                      <a:pt x="49" y="90"/>
                      <a:pt x="51" y="91"/>
                    </a:cubicBezTo>
                    <a:cubicBezTo>
                      <a:pt x="52" y="92"/>
                      <a:pt x="52" y="96"/>
                      <a:pt x="52" y="98"/>
                    </a:cubicBezTo>
                    <a:cubicBezTo>
                      <a:pt x="52" y="100"/>
                      <a:pt x="56" y="105"/>
                      <a:pt x="56" y="107"/>
                    </a:cubicBezTo>
                    <a:cubicBezTo>
                      <a:pt x="55" y="109"/>
                      <a:pt x="51" y="111"/>
                      <a:pt x="51" y="113"/>
                    </a:cubicBezTo>
                    <a:cubicBezTo>
                      <a:pt x="51" y="115"/>
                      <a:pt x="52" y="117"/>
                      <a:pt x="51" y="118"/>
                    </a:cubicBezTo>
                    <a:cubicBezTo>
                      <a:pt x="50" y="118"/>
                      <a:pt x="46" y="120"/>
                      <a:pt x="44" y="121"/>
                    </a:cubicBezTo>
                    <a:cubicBezTo>
                      <a:pt x="42" y="123"/>
                      <a:pt x="39" y="123"/>
                      <a:pt x="37" y="125"/>
                    </a:cubicBezTo>
                    <a:cubicBezTo>
                      <a:pt x="36" y="127"/>
                      <a:pt x="35" y="129"/>
                      <a:pt x="31" y="129"/>
                    </a:cubicBezTo>
                    <a:cubicBezTo>
                      <a:pt x="28" y="128"/>
                      <a:pt x="26" y="128"/>
                      <a:pt x="24" y="131"/>
                    </a:cubicBezTo>
                    <a:cubicBezTo>
                      <a:pt x="21" y="134"/>
                      <a:pt x="21" y="132"/>
                      <a:pt x="19" y="134"/>
                    </a:cubicBezTo>
                    <a:cubicBezTo>
                      <a:pt x="17" y="135"/>
                      <a:pt x="15" y="133"/>
                      <a:pt x="14" y="132"/>
                    </a:cubicBezTo>
                    <a:cubicBezTo>
                      <a:pt x="12" y="132"/>
                      <a:pt x="11" y="134"/>
                      <a:pt x="9" y="134"/>
                    </a:cubicBezTo>
                    <a:cubicBezTo>
                      <a:pt x="8" y="134"/>
                      <a:pt x="6" y="136"/>
                      <a:pt x="5" y="137"/>
                    </a:cubicBezTo>
                    <a:cubicBezTo>
                      <a:pt x="3" y="137"/>
                      <a:pt x="1" y="137"/>
                      <a:pt x="1" y="139"/>
                    </a:cubicBezTo>
                    <a:cubicBezTo>
                      <a:pt x="1" y="140"/>
                      <a:pt x="1" y="142"/>
                      <a:pt x="0" y="143"/>
                    </a:cubicBezTo>
                    <a:cubicBezTo>
                      <a:pt x="0" y="143"/>
                      <a:pt x="0" y="143"/>
                      <a:pt x="0" y="143"/>
                    </a:cubicBezTo>
                    <a:cubicBezTo>
                      <a:pt x="1" y="150"/>
                      <a:pt x="1" y="150"/>
                      <a:pt x="1" y="150"/>
                    </a:cubicBezTo>
                    <a:cubicBezTo>
                      <a:pt x="1" y="150"/>
                      <a:pt x="9" y="152"/>
                      <a:pt x="9" y="155"/>
                    </a:cubicBezTo>
                    <a:cubicBezTo>
                      <a:pt x="9" y="157"/>
                      <a:pt x="11" y="166"/>
                      <a:pt x="11" y="166"/>
                    </a:cubicBezTo>
                    <a:cubicBezTo>
                      <a:pt x="11" y="166"/>
                      <a:pt x="10" y="166"/>
                      <a:pt x="10" y="166"/>
                    </a:cubicBezTo>
                    <a:cubicBezTo>
                      <a:pt x="13" y="168"/>
                      <a:pt x="18" y="171"/>
                      <a:pt x="18" y="172"/>
                    </a:cubicBezTo>
                    <a:cubicBezTo>
                      <a:pt x="18" y="173"/>
                      <a:pt x="18" y="176"/>
                      <a:pt x="22" y="178"/>
                    </a:cubicBezTo>
                    <a:cubicBezTo>
                      <a:pt x="24" y="179"/>
                      <a:pt x="27" y="180"/>
                      <a:pt x="28" y="181"/>
                    </a:cubicBezTo>
                    <a:cubicBezTo>
                      <a:pt x="28" y="181"/>
                      <a:pt x="28" y="180"/>
                      <a:pt x="28" y="180"/>
                    </a:cubicBezTo>
                    <a:cubicBezTo>
                      <a:pt x="32" y="180"/>
                      <a:pt x="32" y="180"/>
                      <a:pt x="32" y="180"/>
                    </a:cubicBezTo>
                    <a:cubicBezTo>
                      <a:pt x="32" y="180"/>
                      <a:pt x="32" y="181"/>
                      <a:pt x="33" y="182"/>
                    </a:cubicBezTo>
                    <a:cubicBezTo>
                      <a:pt x="34" y="179"/>
                      <a:pt x="40" y="176"/>
                      <a:pt x="42" y="176"/>
                    </a:cubicBezTo>
                    <a:cubicBezTo>
                      <a:pt x="45" y="177"/>
                      <a:pt x="52" y="182"/>
                      <a:pt x="52" y="184"/>
                    </a:cubicBezTo>
                    <a:cubicBezTo>
                      <a:pt x="51" y="186"/>
                      <a:pt x="46" y="193"/>
                      <a:pt x="44" y="194"/>
                    </a:cubicBezTo>
                    <a:cubicBezTo>
                      <a:pt x="43" y="194"/>
                      <a:pt x="42" y="194"/>
                      <a:pt x="40" y="194"/>
                    </a:cubicBezTo>
                    <a:cubicBezTo>
                      <a:pt x="40" y="195"/>
                      <a:pt x="40" y="196"/>
                      <a:pt x="40" y="197"/>
                    </a:cubicBezTo>
                    <a:cubicBezTo>
                      <a:pt x="40" y="198"/>
                      <a:pt x="43" y="201"/>
                      <a:pt x="44" y="204"/>
                    </a:cubicBezTo>
                    <a:cubicBezTo>
                      <a:pt x="46" y="207"/>
                      <a:pt x="42" y="209"/>
                      <a:pt x="39" y="207"/>
                    </a:cubicBezTo>
                    <a:cubicBezTo>
                      <a:pt x="37" y="205"/>
                      <a:pt x="36" y="209"/>
                      <a:pt x="38" y="210"/>
                    </a:cubicBezTo>
                    <a:cubicBezTo>
                      <a:pt x="39" y="212"/>
                      <a:pt x="38" y="216"/>
                      <a:pt x="40" y="217"/>
                    </a:cubicBezTo>
                    <a:cubicBezTo>
                      <a:pt x="43" y="217"/>
                      <a:pt x="45" y="221"/>
                      <a:pt x="47" y="221"/>
                    </a:cubicBezTo>
                    <a:cubicBezTo>
                      <a:pt x="50" y="221"/>
                      <a:pt x="52" y="225"/>
                      <a:pt x="52" y="225"/>
                    </a:cubicBezTo>
                    <a:cubicBezTo>
                      <a:pt x="52" y="225"/>
                      <a:pt x="55" y="228"/>
                      <a:pt x="55" y="229"/>
                    </a:cubicBezTo>
                    <a:cubicBezTo>
                      <a:pt x="55" y="229"/>
                      <a:pt x="55" y="229"/>
                      <a:pt x="55" y="229"/>
                    </a:cubicBezTo>
                    <a:cubicBezTo>
                      <a:pt x="58" y="229"/>
                      <a:pt x="60" y="229"/>
                      <a:pt x="60" y="228"/>
                    </a:cubicBezTo>
                    <a:cubicBezTo>
                      <a:pt x="60" y="227"/>
                      <a:pt x="64" y="227"/>
                      <a:pt x="67" y="229"/>
                    </a:cubicBezTo>
                    <a:cubicBezTo>
                      <a:pt x="69" y="232"/>
                      <a:pt x="79" y="238"/>
                      <a:pt x="83" y="241"/>
                    </a:cubicBezTo>
                    <a:cubicBezTo>
                      <a:pt x="87" y="244"/>
                      <a:pt x="95" y="248"/>
                      <a:pt x="98" y="247"/>
                    </a:cubicBezTo>
                    <a:cubicBezTo>
                      <a:pt x="101" y="247"/>
                      <a:pt x="104" y="249"/>
                      <a:pt x="109" y="249"/>
                    </a:cubicBezTo>
                    <a:cubicBezTo>
                      <a:pt x="110" y="249"/>
                      <a:pt x="110" y="249"/>
                      <a:pt x="111" y="249"/>
                    </a:cubicBezTo>
                    <a:cubicBezTo>
                      <a:pt x="111" y="249"/>
                      <a:pt x="113" y="249"/>
                      <a:pt x="113" y="247"/>
                    </a:cubicBezTo>
                    <a:cubicBezTo>
                      <a:pt x="115" y="245"/>
                      <a:pt x="117" y="249"/>
                      <a:pt x="116" y="251"/>
                    </a:cubicBezTo>
                    <a:cubicBezTo>
                      <a:pt x="116" y="253"/>
                      <a:pt x="116" y="254"/>
                      <a:pt x="116" y="255"/>
                    </a:cubicBezTo>
                    <a:cubicBezTo>
                      <a:pt x="117" y="254"/>
                      <a:pt x="118" y="253"/>
                      <a:pt x="118" y="252"/>
                    </a:cubicBezTo>
                    <a:cubicBezTo>
                      <a:pt x="120" y="248"/>
                      <a:pt x="122" y="248"/>
                      <a:pt x="124" y="247"/>
                    </a:cubicBezTo>
                    <a:cubicBezTo>
                      <a:pt x="126" y="245"/>
                      <a:pt x="127" y="246"/>
                      <a:pt x="131" y="248"/>
                    </a:cubicBezTo>
                    <a:cubicBezTo>
                      <a:pt x="134" y="249"/>
                      <a:pt x="135" y="246"/>
                      <a:pt x="140" y="250"/>
                    </a:cubicBezTo>
                    <a:cubicBezTo>
                      <a:pt x="141" y="250"/>
                      <a:pt x="142" y="249"/>
                      <a:pt x="143" y="249"/>
                    </a:cubicBezTo>
                    <a:cubicBezTo>
                      <a:pt x="144" y="249"/>
                      <a:pt x="145" y="247"/>
                      <a:pt x="146" y="246"/>
                    </a:cubicBezTo>
                    <a:cubicBezTo>
                      <a:pt x="148" y="244"/>
                      <a:pt x="148" y="242"/>
                      <a:pt x="150" y="243"/>
                    </a:cubicBezTo>
                    <a:cubicBezTo>
                      <a:pt x="152" y="243"/>
                      <a:pt x="153" y="240"/>
                      <a:pt x="157" y="238"/>
                    </a:cubicBezTo>
                    <a:cubicBezTo>
                      <a:pt x="161" y="236"/>
                      <a:pt x="164" y="239"/>
                      <a:pt x="166" y="238"/>
                    </a:cubicBezTo>
                    <a:cubicBezTo>
                      <a:pt x="168" y="236"/>
                      <a:pt x="170" y="236"/>
                      <a:pt x="170" y="237"/>
                    </a:cubicBezTo>
                    <a:cubicBezTo>
                      <a:pt x="170" y="239"/>
                      <a:pt x="173" y="241"/>
                      <a:pt x="173" y="243"/>
                    </a:cubicBezTo>
                    <a:cubicBezTo>
                      <a:pt x="174" y="244"/>
                      <a:pt x="177" y="245"/>
                      <a:pt x="178" y="245"/>
                    </a:cubicBezTo>
                    <a:cubicBezTo>
                      <a:pt x="179" y="245"/>
                      <a:pt x="179" y="244"/>
                      <a:pt x="179" y="244"/>
                    </a:cubicBezTo>
                    <a:cubicBezTo>
                      <a:pt x="181" y="243"/>
                      <a:pt x="185" y="244"/>
                      <a:pt x="185" y="247"/>
                    </a:cubicBezTo>
                    <a:cubicBezTo>
                      <a:pt x="185" y="249"/>
                      <a:pt x="185" y="251"/>
                      <a:pt x="187" y="251"/>
                    </a:cubicBezTo>
                    <a:cubicBezTo>
                      <a:pt x="188" y="251"/>
                      <a:pt x="190" y="251"/>
                      <a:pt x="190" y="255"/>
                    </a:cubicBezTo>
                    <a:cubicBezTo>
                      <a:pt x="190" y="259"/>
                      <a:pt x="191" y="263"/>
                      <a:pt x="188" y="267"/>
                    </a:cubicBezTo>
                    <a:cubicBezTo>
                      <a:pt x="184" y="270"/>
                      <a:pt x="180" y="276"/>
                      <a:pt x="181" y="278"/>
                    </a:cubicBezTo>
                    <a:cubicBezTo>
                      <a:pt x="182" y="280"/>
                      <a:pt x="180" y="283"/>
                      <a:pt x="183" y="282"/>
                    </a:cubicBezTo>
                    <a:cubicBezTo>
                      <a:pt x="185" y="281"/>
                      <a:pt x="191" y="282"/>
                      <a:pt x="190" y="283"/>
                    </a:cubicBezTo>
                    <a:cubicBezTo>
                      <a:pt x="189" y="285"/>
                      <a:pt x="190" y="290"/>
                      <a:pt x="192" y="290"/>
                    </a:cubicBezTo>
                    <a:cubicBezTo>
                      <a:pt x="195" y="290"/>
                      <a:pt x="196" y="291"/>
                      <a:pt x="195" y="294"/>
                    </a:cubicBezTo>
                    <a:cubicBezTo>
                      <a:pt x="195" y="296"/>
                      <a:pt x="194" y="299"/>
                      <a:pt x="195" y="299"/>
                    </a:cubicBezTo>
                    <a:cubicBezTo>
                      <a:pt x="197" y="299"/>
                      <a:pt x="200" y="299"/>
                      <a:pt x="200" y="301"/>
                    </a:cubicBezTo>
                    <a:cubicBezTo>
                      <a:pt x="200" y="303"/>
                      <a:pt x="201" y="305"/>
                      <a:pt x="205" y="304"/>
                    </a:cubicBezTo>
                    <a:cubicBezTo>
                      <a:pt x="207" y="303"/>
                      <a:pt x="208" y="302"/>
                      <a:pt x="209" y="303"/>
                    </a:cubicBezTo>
                    <a:cubicBezTo>
                      <a:pt x="210" y="303"/>
                      <a:pt x="210" y="306"/>
                      <a:pt x="213" y="307"/>
                    </a:cubicBezTo>
                    <a:cubicBezTo>
                      <a:pt x="215" y="307"/>
                      <a:pt x="214" y="301"/>
                      <a:pt x="213" y="300"/>
                    </a:cubicBezTo>
                    <a:cubicBezTo>
                      <a:pt x="212" y="299"/>
                      <a:pt x="213" y="295"/>
                      <a:pt x="214" y="296"/>
                    </a:cubicBezTo>
                    <a:cubicBezTo>
                      <a:pt x="215" y="297"/>
                      <a:pt x="218" y="296"/>
                      <a:pt x="219" y="294"/>
                    </a:cubicBezTo>
                    <a:cubicBezTo>
                      <a:pt x="221" y="292"/>
                      <a:pt x="224" y="296"/>
                      <a:pt x="226" y="294"/>
                    </a:cubicBezTo>
                    <a:cubicBezTo>
                      <a:pt x="227" y="291"/>
                      <a:pt x="230" y="295"/>
                      <a:pt x="233" y="294"/>
                    </a:cubicBezTo>
                    <a:cubicBezTo>
                      <a:pt x="235" y="292"/>
                      <a:pt x="237" y="295"/>
                      <a:pt x="238" y="293"/>
                    </a:cubicBezTo>
                    <a:cubicBezTo>
                      <a:pt x="239" y="291"/>
                      <a:pt x="243" y="288"/>
                      <a:pt x="244" y="289"/>
                    </a:cubicBezTo>
                    <a:cubicBezTo>
                      <a:pt x="245" y="290"/>
                      <a:pt x="246" y="291"/>
                      <a:pt x="251" y="292"/>
                    </a:cubicBezTo>
                    <a:cubicBezTo>
                      <a:pt x="256" y="293"/>
                      <a:pt x="253" y="295"/>
                      <a:pt x="253" y="297"/>
                    </a:cubicBezTo>
                    <a:cubicBezTo>
                      <a:pt x="253" y="298"/>
                      <a:pt x="259" y="303"/>
                      <a:pt x="261" y="303"/>
                    </a:cubicBezTo>
                    <a:cubicBezTo>
                      <a:pt x="262" y="303"/>
                      <a:pt x="262" y="303"/>
                      <a:pt x="263" y="304"/>
                    </a:cubicBezTo>
                    <a:cubicBezTo>
                      <a:pt x="264" y="303"/>
                      <a:pt x="267" y="305"/>
                      <a:pt x="268" y="303"/>
                    </a:cubicBezTo>
                    <a:cubicBezTo>
                      <a:pt x="268" y="301"/>
                      <a:pt x="271" y="301"/>
                      <a:pt x="272" y="303"/>
                    </a:cubicBezTo>
                    <a:cubicBezTo>
                      <a:pt x="273" y="305"/>
                      <a:pt x="274" y="305"/>
                      <a:pt x="277" y="303"/>
                    </a:cubicBezTo>
                    <a:cubicBezTo>
                      <a:pt x="279" y="301"/>
                      <a:pt x="280" y="305"/>
                      <a:pt x="279" y="306"/>
                    </a:cubicBezTo>
                    <a:cubicBezTo>
                      <a:pt x="277" y="308"/>
                      <a:pt x="278" y="311"/>
                      <a:pt x="281" y="313"/>
                    </a:cubicBezTo>
                    <a:cubicBezTo>
                      <a:pt x="283" y="316"/>
                      <a:pt x="283" y="312"/>
                      <a:pt x="283" y="310"/>
                    </a:cubicBezTo>
                    <a:cubicBezTo>
                      <a:pt x="282" y="308"/>
                      <a:pt x="287" y="306"/>
                      <a:pt x="294" y="303"/>
                    </a:cubicBezTo>
                    <a:cubicBezTo>
                      <a:pt x="302" y="301"/>
                      <a:pt x="310" y="295"/>
                      <a:pt x="310" y="294"/>
                    </a:cubicBezTo>
                    <a:cubicBezTo>
                      <a:pt x="310" y="293"/>
                      <a:pt x="315" y="296"/>
                      <a:pt x="318" y="294"/>
                    </a:cubicBezTo>
                    <a:cubicBezTo>
                      <a:pt x="320" y="292"/>
                      <a:pt x="329" y="292"/>
                      <a:pt x="331" y="292"/>
                    </a:cubicBezTo>
                    <a:cubicBezTo>
                      <a:pt x="334" y="292"/>
                      <a:pt x="334" y="290"/>
                      <a:pt x="336" y="288"/>
                    </a:cubicBezTo>
                    <a:cubicBezTo>
                      <a:pt x="339" y="286"/>
                      <a:pt x="338" y="285"/>
                      <a:pt x="341" y="284"/>
                    </a:cubicBezTo>
                    <a:cubicBezTo>
                      <a:pt x="344" y="283"/>
                      <a:pt x="346" y="281"/>
                      <a:pt x="346" y="279"/>
                    </a:cubicBezTo>
                    <a:cubicBezTo>
                      <a:pt x="346" y="278"/>
                      <a:pt x="351" y="277"/>
                      <a:pt x="351" y="276"/>
                    </a:cubicBezTo>
                    <a:cubicBezTo>
                      <a:pt x="351" y="274"/>
                      <a:pt x="355" y="274"/>
                      <a:pt x="355" y="272"/>
                    </a:cubicBezTo>
                    <a:cubicBezTo>
                      <a:pt x="355" y="270"/>
                      <a:pt x="358" y="270"/>
                      <a:pt x="359" y="269"/>
                    </a:cubicBezTo>
                    <a:cubicBezTo>
                      <a:pt x="360" y="267"/>
                      <a:pt x="358" y="263"/>
                      <a:pt x="360" y="263"/>
                    </a:cubicBezTo>
                    <a:cubicBezTo>
                      <a:pt x="362" y="262"/>
                      <a:pt x="359" y="260"/>
                      <a:pt x="359" y="259"/>
                    </a:cubicBezTo>
                    <a:cubicBezTo>
                      <a:pt x="358" y="258"/>
                      <a:pt x="362" y="257"/>
                      <a:pt x="364" y="256"/>
                    </a:cubicBezTo>
                    <a:cubicBezTo>
                      <a:pt x="366" y="255"/>
                      <a:pt x="368" y="253"/>
                      <a:pt x="368" y="251"/>
                    </a:cubicBezTo>
                    <a:cubicBezTo>
                      <a:pt x="368" y="248"/>
                      <a:pt x="372" y="246"/>
                      <a:pt x="373" y="246"/>
                    </a:cubicBezTo>
                    <a:cubicBezTo>
                      <a:pt x="375" y="245"/>
                      <a:pt x="375" y="242"/>
                      <a:pt x="375" y="239"/>
                    </a:cubicBezTo>
                    <a:cubicBezTo>
                      <a:pt x="374" y="236"/>
                      <a:pt x="378" y="237"/>
                      <a:pt x="376" y="236"/>
                    </a:cubicBezTo>
                    <a:cubicBezTo>
                      <a:pt x="375" y="235"/>
                      <a:pt x="377" y="232"/>
                      <a:pt x="380" y="231"/>
                    </a:cubicBezTo>
                    <a:cubicBezTo>
                      <a:pt x="382" y="230"/>
                      <a:pt x="378" y="229"/>
                      <a:pt x="376" y="230"/>
                    </a:cubicBezTo>
                    <a:cubicBezTo>
                      <a:pt x="375" y="231"/>
                      <a:pt x="373" y="227"/>
                      <a:pt x="372" y="229"/>
                    </a:cubicBezTo>
                    <a:cubicBezTo>
                      <a:pt x="370" y="230"/>
                      <a:pt x="366" y="228"/>
                      <a:pt x="369" y="227"/>
                    </a:cubicBezTo>
                    <a:cubicBezTo>
                      <a:pt x="371" y="226"/>
                      <a:pt x="375" y="223"/>
                      <a:pt x="377" y="223"/>
                    </a:cubicBezTo>
                    <a:cubicBezTo>
                      <a:pt x="379" y="222"/>
                      <a:pt x="375" y="218"/>
                      <a:pt x="372" y="218"/>
                    </a:cubicBezTo>
                    <a:cubicBezTo>
                      <a:pt x="370" y="218"/>
                      <a:pt x="368" y="213"/>
                      <a:pt x="365" y="213"/>
                    </a:cubicBezTo>
                    <a:cubicBezTo>
                      <a:pt x="363" y="213"/>
                      <a:pt x="367" y="211"/>
                      <a:pt x="370" y="213"/>
                    </a:cubicBezTo>
                    <a:cubicBezTo>
                      <a:pt x="372" y="214"/>
                      <a:pt x="376" y="216"/>
                      <a:pt x="377" y="214"/>
                    </a:cubicBezTo>
                    <a:cubicBezTo>
                      <a:pt x="378" y="213"/>
                      <a:pt x="372" y="208"/>
                      <a:pt x="370" y="207"/>
                    </a:cubicBezTo>
                    <a:cubicBezTo>
                      <a:pt x="368" y="205"/>
                      <a:pt x="370" y="203"/>
                      <a:pt x="369" y="202"/>
                    </a:cubicBezTo>
                    <a:cubicBezTo>
                      <a:pt x="367" y="201"/>
                      <a:pt x="364" y="195"/>
                      <a:pt x="363" y="192"/>
                    </a:cubicBezTo>
                    <a:cubicBezTo>
                      <a:pt x="363" y="189"/>
                      <a:pt x="358" y="189"/>
                      <a:pt x="356" y="187"/>
                    </a:cubicBezTo>
                    <a:cubicBezTo>
                      <a:pt x="355" y="185"/>
                      <a:pt x="356" y="181"/>
                      <a:pt x="360" y="180"/>
                    </a:cubicBezTo>
                    <a:cubicBezTo>
                      <a:pt x="364" y="178"/>
                      <a:pt x="362" y="175"/>
                      <a:pt x="364" y="175"/>
                    </a:cubicBezTo>
                    <a:cubicBezTo>
                      <a:pt x="366" y="176"/>
                      <a:pt x="367" y="175"/>
                      <a:pt x="368" y="172"/>
                    </a:cubicBezTo>
                    <a:cubicBezTo>
                      <a:pt x="370" y="170"/>
                      <a:pt x="372" y="171"/>
                      <a:pt x="373" y="170"/>
                    </a:cubicBezTo>
                    <a:cubicBezTo>
                      <a:pt x="375" y="168"/>
                      <a:pt x="380" y="168"/>
                      <a:pt x="382" y="167"/>
                    </a:cubicBezTo>
                    <a:cubicBezTo>
                      <a:pt x="384" y="166"/>
                      <a:pt x="380" y="161"/>
                      <a:pt x="378" y="162"/>
                    </a:cubicBezTo>
                    <a:cubicBezTo>
                      <a:pt x="375" y="163"/>
                      <a:pt x="372" y="162"/>
                      <a:pt x="370" y="159"/>
                    </a:cubicBezTo>
                    <a:cubicBezTo>
                      <a:pt x="368" y="156"/>
                      <a:pt x="363" y="164"/>
                      <a:pt x="359" y="166"/>
                    </a:cubicBezTo>
                    <a:cubicBezTo>
                      <a:pt x="355" y="167"/>
                      <a:pt x="353" y="162"/>
                      <a:pt x="354" y="159"/>
                    </a:cubicBezTo>
                    <a:cubicBezTo>
                      <a:pt x="356" y="156"/>
                      <a:pt x="351" y="156"/>
                      <a:pt x="346" y="156"/>
                    </a:cubicBezTo>
                    <a:cubicBezTo>
                      <a:pt x="341" y="157"/>
                      <a:pt x="343" y="147"/>
                      <a:pt x="346" y="146"/>
                    </a:cubicBezTo>
                    <a:cubicBezTo>
                      <a:pt x="349" y="146"/>
                      <a:pt x="354" y="149"/>
                      <a:pt x="356" y="143"/>
                    </a:cubicBezTo>
                    <a:cubicBezTo>
                      <a:pt x="358" y="138"/>
                      <a:pt x="361" y="142"/>
                      <a:pt x="365" y="137"/>
                    </a:cubicBezTo>
                    <a:cubicBezTo>
                      <a:pt x="370" y="132"/>
                      <a:pt x="375" y="128"/>
                      <a:pt x="379" y="132"/>
                    </a:cubicBezTo>
                    <a:cubicBezTo>
                      <a:pt x="383" y="135"/>
                      <a:pt x="375" y="140"/>
                      <a:pt x="373" y="143"/>
                    </a:cubicBezTo>
                    <a:cubicBezTo>
                      <a:pt x="372" y="145"/>
                      <a:pt x="375" y="146"/>
                      <a:pt x="372" y="149"/>
                    </a:cubicBezTo>
                    <a:cubicBezTo>
                      <a:pt x="370" y="151"/>
                      <a:pt x="373" y="152"/>
                      <a:pt x="378" y="149"/>
                    </a:cubicBezTo>
                    <a:cubicBezTo>
                      <a:pt x="382" y="146"/>
                      <a:pt x="388" y="142"/>
                      <a:pt x="393" y="140"/>
                    </a:cubicBezTo>
                    <a:cubicBezTo>
                      <a:pt x="394" y="140"/>
                      <a:pt x="395" y="140"/>
                      <a:pt x="396" y="140"/>
                    </a:cubicBezTo>
                    <a:cubicBezTo>
                      <a:pt x="397" y="138"/>
                      <a:pt x="398" y="137"/>
                      <a:pt x="399" y="136"/>
                    </a:cubicBezTo>
                    <a:cubicBezTo>
                      <a:pt x="402" y="135"/>
                      <a:pt x="412" y="130"/>
                      <a:pt x="414" y="128"/>
                    </a:cubicBezTo>
                    <a:cubicBezTo>
                      <a:pt x="415" y="126"/>
                      <a:pt x="417" y="122"/>
                      <a:pt x="419" y="122"/>
                    </a:cubicBezTo>
                    <a:cubicBezTo>
                      <a:pt x="421" y="122"/>
                      <a:pt x="421" y="124"/>
                      <a:pt x="424" y="124"/>
                    </a:cubicBezTo>
                    <a:cubicBezTo>
                      <a:pt x="427" y="124"/>
                      <a:pt x="431" y="125"/>
                      <a:pt x="429" y="123"/>
                    </a:cubicBezTo>
                    <a:cubicBezTo>
                      <a:pt x="428" y="120"/>
                      <a:pt x="429" y="120"/>
                      <a:pt x="432" y="120"/>
                    </a:cubicBezTo>
                    <a:cubicBezTo>
                      <a:pt x="436" y="119"/>
                      <a:pt x="436" y="116"/>
                      <a:pt x="438" y="116"/>
                    </a:cubicBezTo>
                    <a:cubicBezTo>
                      <a:pt x="441" y="116"/>
                      <a:pt x="440" y="109"/>
                      <a:pt x="443" y="109"/>
                    </a:cubicBezTo>
                    <a:cubicBezTo>
                      <a:pt x="445" y="109"/>
                      <a:pt x="446" y="113"/>
                      <a:pt x="450" y="112"/>
                    </a:cubicBezTo>
                    <a:cubicBezTo>
                      <a:pt x="450" y="112"/>
                      <a:pt x="451" y="112"/>
                      <a:pt x="452" y="112"/>
                    </a:cubicBezTo>
                    <a:cubicBezTo>
                      <a:pt x="452" y="112"/>
                      <a:pt x="453" y="111"/>
                      <a:pt x="454" y="111"/>
                    </a:cubicBezTo>
                    <a:cubicBezTo>
                      <a:pt x="453" y="107"/>
                      <a:pt x="454" y="105"/>
                      <a:pt x="453" y="103"/>
                    </a:cubicBezTo>
                    <a:cubicBezTo>
                      <a:pt x="452" y="100"/>
                      <a:pt x="453" y="98"/>
                      <a:pt x="453" y="96"/>
                    </a:cubicBezTo>
                    <a:cubicBezTo>
                      <a:pt x="452" y="95"/>
                      <a:pt x="452" y="91"/>
                      <a:pt x="454" y="91"/>
                    </a:cubicBezTo>
                    <a:cubicBezTo>
                      <a:pt x="456" y="91"/>
                      <a:pt x="458" y="86"/>
                      <a:pt x="460" y="88"/>
                    </a:cubicBezTo>
                    <a:cubicBezTo>
                      <a:pt x="463" y="89"/>
                      <a:pt x="468" y="90"/>
                      <a:pt x="468" y="88"/>
                    </a:cubicBezTo>
                    <a:cubicBezTo>
                      <a:pt x="468" y="85"/>
                      <a:pt x="471" y="85"/>
                      <a:pt x="471" y="82"/>
                    </a:cubicBezTo>
                    <a:cubicBezTo>
                      <a:pt x="472" y="80"/>
                      <a:pt x="475" y="79"/>
                      <a:pt x="476" y="76"/>
                    </a:cubicBezTo>
                    <a:cubicBezTo>
                      <a:pt x="477" y="74"/>
                      <a:pt x="478" y="67"/>
                      <a:pt x="480" y="66"/>
                    </a:cubicBezTo>
                    <a:cubicBezTo>
                      <a:pt x="483" y="65"/>
                      <a:pt x="480" y="64"/>
                      <a:pt x="480" y="59"/>
                    </a:cubicBezTo>
                    <a:close/>
                    <a:moveTo>
                      <a:pt x="364" y="284"/>
                    </a:moveTo>
                    <a:cubicBezTo>
                      <a:pt x="361" y="294"/>
                      <a:pt x="367" y="299"/>
                      <a:pt x="368" y="298"/>
                    </a:cubicBezTo>
                    <a:cubicBezTo>
                      <a:pt x="370" y="297"/>
                      <a:pt x="380" y="276"/>
                      <a:pt x="378" y="273"/>
                    </a:cubicBezTo>
                    <a:cubicBezTo>
                      <a:pt x="376" y="270"/>
                      <a:pt x="366" y="275"/>
                      <a:pt x="364" y="284"/>
                    </a:cubicBezTo>
                    <a:close/>
                    <a:moveTo>
                      <a:pt x="279" y="317"/>
                    </a:moveTo>
                    <a:cubicBezTo>
                      <a:pt x="276" y="317"/>
                      <a:pt x="268" y="321"/>
                      <a:pt x="271" y="328"/>
                    </a:cubicBezTo>
                    <a:cubicBezTo>
                      <a:pt x="274" y="334"/>
                      <a:pt x="284" y="330"/>
                      <a:pt x="285" y="327"/>
                    </a:cubicBezTo>
                    <a:cubicBezTo>
                      <a:pt x="285" y="324"/>
                      <a:pt x="289" y="320"/>
                      <a:pt x="289" y="318"/>
                    </a:cubicBezTo>
                    <a:cubicBezTo>
                      <a:pt x="288" y="316"/>
                      <a:pt x="282" y="317"/>
                      <a:pt x="279" y="3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3" name="Freeform 151">
                <a:extLst>
                  <a:ext uri="{FF2B5EF4-FFF2-40B4-BE49-F238E27FC236}">
                    <a16:creationId xmlns:a16="http://schemas.microsoft.com/office/drawing/2014/main" id="{EABF83F1-A835-4E17-837E-E9BE598C81F2}"/>
                  </a:ext>
                </a:extLst>
              </p:cNvPr>
              <p:cNvSpPr>
                <a:spLocks noEditPoints="1"/>
              </p:cNvSpPr>
              <p:nvPr/>
            </p:nvSpPr>
            <p:spPr bwMode="auto">
              <a:xfrm>
                <a:off x="7074079" y="3738475"/>
                <a:ext cx="179426" cy="250945"/>
              </a:xfrm>
              <a:custGeom>
                <a:avLst/>
                <a:gdLst>
                  <a:gd name="T0" fmla="*/ 41 w 78"/>
                  <a:gd name="T1" fmla="*/ 42 h 109"/>
                  <a:gd name="T2" fmla="*/ 51 w 78"/>
                  <a:gd name="T3" fmla="*/ 49 h 109"/>
                  <a:gd name="T4" fmla="*/ 53 w 78"/>
                  <a:gd name="T5" fmla="*/ 56 h 109"/>
                  <a:gd name="T6" fmla="*/ 57 w 78"/>
                  <a:gd name="T7" fmla="*/ 60 h 109"/>
                  <a:gd name="T8" fmla="*/ 61 w 78"/>
                  <a:gd name="T9" fmla="*/ 70 h 109"/>
                  <a:gd name="T10" fmla="*/ 63 w 78"/>
                  <a:gd name="T11" fmla="*/ 68 h 109"/>
                  <a:gd name="T12" fmla="*/ 67 w 78"/>
                  <a:gd name="T13" fmla="*/ 63 h 109"/>
                  <a:gd name="T14" fmla="*/ 65 w 78"/>
                  <a:gd name="T15" fmla="*/ 53 h 109"/>
                  <a:gd name="T16" fmla="*/ 56 w 78"/>
                  <a:gd name="T17" fmla="*/ 47 h 109"/>
                  <a:gd name="T18" fmla="*/ 50 w 78"/>
                  <a:gd name="T19" fmla="*/ 40 h 109"/>
                  <a:gd name="T20" fmla="*/ 39 w 78"/>
                  <a:gd name="T21" fmla="*/ 38 h 109"/>
                  <a:gd name="T22" fmla="*/ 35 w 78"/>
                  <a:gd name="T23" fmla="*/ 30 h 109"/>
                  <a:gd name="T24" fmla="*/ 41 w 78"/>
                  <a:gd name="T25" fmla="*/ 19 h 109"/>
                  <a:gd name="T26" fmla="*/ 40 w 78"/>
                  <a:gd name="T27" fmla="*/ 6 h 109"/>
                  <a:gd name="T28" fmla="*/ 39 w 78"/>
                  <a:gd name="T29" fmla="*/ 3 h 109"/>
                  <a:gd name="T30" fmla="*/ 27 w 78"/>
                  <a:gd name="T31" fmla="*/ 2 h 109"/>
                  <a:gd name="T32" fmla="*/ 25 w 78"/>
                  <a:gd name="T33" fmla="*/ 21 h 109"/>
                  <a:gd name="T34" fmla="*/ 22 w 78"/>
                  <a:gd name="T35" fmla="*/ 20 h 109"/>
                  <a:gd name="T36" fmla="*/ 24 w 78"/>
                  <a:gd name="T37" fmla="*/ 31 h 109"/>
                  <a:gd name="T38" fmla="*/ 26 w 78"/>
                  <a:gd name="T39" fmla="*/ 37 h 109"/>
                  <a:gd name="T40" fmla="*/ 34 w 78"/>
                  <a:gd name="T41" fmla="*/ 40 h 109"/>
                  <a:gd name="T42" fmla="*/ 41 w 78"/>
                  <a:gd name="T43" fmla="*/ 42 h 109"/>
                  <a:gd name="T44" fmla="*/ 26 w 78"/>
                  <a:gd name="T45" fmla="*/ 44 h 109"/>
                  <a:gd name="T46" fmla="*/ 34 w 78"/>
                  <a:gd name="T47" fmla="*/ 53 h 109"/>
                  <a:gd name="T48" fmla="*/ 26 w 78"/>
                  <a:gd name="T49" fmla="*/ 44 h 109"/>
                  <a:gd name="T50" fmla="*/ 39 w 78"/>
                  <a:gd name="T51" fmla="*/ 67 h 109"/>
                  <a:gd name="T52" fmla="*/ 44 w 78"/>
                  <a:gd name="T53" fmla="*/ 65 h 109"/>
                  <a:gd name="T54" fmla="*/ 44 w 78"/>
                  <a:gd name="T55" fmla="*/ 71 h 109"/>
                  <a:gd name="T56" fmla="*/ 46 w 78"/>
                  <a:gd name="T57" fmla="*/ 80 h 109"/>
                  <a:gd name="T58" fmla="*/ 54 w 78"/>
                  <a:gd name="T59" fmla="*/ 67 h 109"/>
                  <a:gd name="T60" fmla="*/ 51 w 78"/>
                  <a:gd name="T61" fmla="*/ 66 h 109"/>
                  <a:gd name="T62" fmla="*/ 39 w 78"/>
                  <a:gd name="T63" fmla="*/ 56 h 109"/>
                  <a:gd name="T64" fmla="*/ 39 w 78"/>
                  <a:gd name="T65" fmla="*/ 67 h 109"/>
                  <a:gd name="T66" fmla="*/ 11 w 78"/>
                  <a:gd name="T67" fmla="*/ 72 h 109"/>
                  <a:gd name="T68" fmla="*/ 1 w 78"/>
                  <a:gd name="T69" fmla="*/ 85 h 109"/>
                  <a:gd name="T70" fmla="*/ 16 w 78"/>
                  <a:gd name="T71" fmla="*/ 72 h 109"/>
                  <a:gd name="T72" fmla="*/ 18 w 78"/>
                  <a:gd name="T73" fmla="*/ 63 h 109"/>
                  <a:gd name="T74" fmla="*/ 11 w 78"/>
                  <a:gd name="T75" fmla="*/ 72 h 109"/>
                  <a:gd name="T76" fmla="*/ 54 w 78"/>
                  <a:gd name="T77" fmla="*/ 77 h 109"/>
                  <a:gd name="T78" fmla="*/ 60 w 78"/>
                  <a:gd name="T79" fmla="*/ 73 h 109"/>
                  <a:gd name="T80" fmla="*/ 54 w 78"/>
                  <a:gd name="T81" fmla="*/ 77 h 109"/>
                  <a:gd name="T82" fmla="*/ 75 w 78"/>
                  <a:gd name="T83" fmla="*/ 95 h 109"/>
                  <a:gd name="T84" fmla="*/ 73 w 78"/>
                  <a:gd name="T85" fmla="*/ 77 h 109"/>
                  <a:gd name="T86" fmla="*/ 68 w 78"/>
                  <a:gd name="T87" fmla="*/ 77 h 109"/>
                  <a:gd name="T88" fmla="*/ 63 w 78"/>
                  <a:gd name="T89" fmla="*/ 81 h 109"/>
                  <a:gd name="T90" fmla="*/ 58 w 78"/>
                  <a:gd name="T91" fmla="*/ 85 h 109"/>
                  <a:gd name="T92" fmla="*/ 51 w 78"/>
                  <a:gd name="T93" fmla="*/ 83 h 109"/>
                  <a:gd name="T94" fmla="*/ 42 w 78"/>
                  <a:gd name="T95" fmla="*/ 88 h 109"/>
                  <a:gd name="T96" fmla="*/ 39 w 78"/>
                  <a:gd name="T97" fmla="*/ 97 h 109"/>
                  <a:gd name="T98" fmla="*/ 46 w 78"/>
                  <a:gd name="T99" fmla="*/ 93 h 109"/>
                  <a:gd name="T100" fmla="*/ 52 w 78"/>
                  <a:gd name="T101" fmla="*/ 91 h 109"/>
                  <a:gd name="T102" fmla="*/ 58 w 78"/>
                  <a:gd name="T103" fmla="*/ 105 h 109"/>
                  <a:gd name="T104" fmla="*/ 67 w 78"/>
                  <a:gd name="T105" fmla="*/ 109 h 109"/>
                  <a:gd name="T106" fmla="*/ 67 w 78"/>
                  <a:gd name="T107" fmla="*/ 99 h 109"/>
                  <a:gd name="T108" fmla="*/ 75 w 78"/>
                  <a:gd name="T109"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9">
                    <a:moveTo>
                      <a:pt x="41" y="42"/>
                    </a:moveTo>
                    <a:cubicBezTo>
                      <a:pt x="46" y="41"/>
                      <a:pt x="52" y="47"/>
                      <a:pt x="51" y="49"/>
                    </a:cubicBezTo>
                    <a:cubicBezTo>
                      <a:pt x="50" y="51"/>
                      <a:pt x="51" y="58"/>
                      <a:pt x="53" y="56"/>
                    </a:cubicBezTo>
                    <a:cubicBezTo>
                      <a:pt x="56" y="54"/>
                      <a:pt x="59" y="57"/>
                      <a:pt x="57" y="60"/>
                    </a:cubicBezTo>
                    <a:cubicBezTo>
                      <a:pt x="55" y="63"/>
                      <a:pt x="60" y="66"/>
                      <a:pt x="61" y="70"/>
                    </a:cubicBezTo>
                    <a:cubicBezTo>
                      <a:pt x="62" y="74"/>
                      <a:pt x="64" y="71"/>
                      <a:pt x="63" y="68"/>
                    </a:cubicBezTo>
                    <a:cubicBezTo>
                      <a:pt x="63" y="65"/>
                      <a:pt x="64" y="65"/>
                      <a:pt x="67" y="63"/>
                    </a:cubicBezTo>
                    <a:cubicBezTo>
                      <a:pt x="70" y="61"/>
                      <a:pt x="67" y="57"/>
                      <a:pt x="65" y="53"/>
                    </a:cubicBezTo>
                    <a:cubicBezTo>
                      <a:pt x="63" y="49"/>
                      <a:pt x="56" y="51"/>
                      <a:pt x="56" y="47"/>
                    </a:cubicBezTo>
                    <a:cubicBezTo>
                      <a:pt x="56" y="43"/>
                      <a:pt x="51" y="42"/>
                      <a:pt x="50" y="40"/>
                    </a:cubicBezTo>
                    <a:cubicBezTo>
                      <a:pt x="50" y="38"/>
                      <a:pt x="43" y="35"/>
                      <a:pt x="39" y="38"/>
                    </a:cubicBezTo>
                    <a:cubicBezTo>
                      <a:pt x="35" y="40"/>
                      <a:pt x="38" y="34"/>
                      <a:pt x="35" y="30"/>
                    </a:cubicBezTo>
                    <a:cubicBezTo>
                      <a:pt x="32" y="27"/>
                      <a:pt x="37" y="23"/>
                      <a:pt x="41" y="19"/>
                    </a:cubicBezTo>
                    <a:cubicBezTo>
                      <a:pt x="44" y="15"/>
                      <a:pt x="40" y="9"/>
                      <a:pt x="40" y="6"/>
                    </a:cubicBezTo>
                    <a:cubicBezTo>
                      <a:pt x="41" y="3"/>
                      <a:pt x="40" y="2"/>
                      <a:pt x="39" y="3"/>
                    </a:cubicBezTo>
                    <a:cubicBezTo>
                      <a:pt x="37" y="4"/>
                      <a:pt x="30" y="0"/>
                      <a:pt x="27" y="2"/>
                    </a:cubicBezTo>
                    <a:cubicBezTo>
                      <a:pt x="24" y="4"/>
                      <a:pt x="27" y="20"/>
                      <a:pt x="25" y="21"/>
                    </a:cubicBezTo>
                    <a:cubicBezTo>
                      <a:pt x="24" y="22"/>
                      <a:pt x="22" y="18"/>
                      <a:pt x="22" y="20"/>
                    </a:cubicBezTo>
                    <a:cubicBezTo>
                      <a:pt x="21" y="22"/>
                      <a:pt x="22" y="31"/>
                      <a:pt x="24" y="31"/>
                    </a:cubicBezTo>
                    <a:cubicBezTo>
                      <a:pt x="26" y="31"/>
                      <a:pt x="27" y="33"/>
                      <a:pt x="26" y="37"/>
                    </a:cubicBezTo>
                    <a:cubicBezTo>
                      <a:pt x="25" y="41"/>
                      <a:pt x="29" y="41"/>
                      <a:pt x="34" y="40"/>
                    </a:cubicBezTo>
                    <a:cubicBezTo>
                      <a:pt x="39" y="38"/>
                      <a:pt x="37" y="43"/>
                      <a:pt x="41" y="42"/>
                    </a:cubicBezTo>
                    <a:close/>
                    <a:moveTo>
                      <a:pt x="26" y="44"/>
                    </a:moveTo>
                    <a:cubicBezTo>
                      <a:pt x="27" y="48"/>
                      <a:pt x="29" y="54"/>
                      <a:pt x="34" y="53"/>
                    </a:cubicBezTo>
                    <a:cubicBezTo>
                      <a:pt x="39" y="51"/>
                      <a:pt x="26" y="42"/>
                      <a:pt x="26" y="44"/>
                    </a:cubicBezTo>
                    <a:close/>
                    <a:moveTo>
                      <a:pt x="39" y="67"/>
                    </a:moveTo>
                    <a:cubicBezTo>
                      <a:pt x="41" y="67"/>
                      <a:pt x="44" y="67"/>
                      <a:pt x="44" y="65"/>
                    </a:cubicBezTo>
                    <a:cubicBezTo>
                      <a:pt x="44" y="63"/>
                      <a:pt x="47" y="69"/>
                      <a:pt x="44" y="71"/>
                    </a:cubicBezTo>
                    <a:cubicBezTo>
                      <a:pt x="42" y="73"/>
                      <a:pt x="42" y="79"/>
                      <a:pt x="46" y="80"/>
                    </a:cubicBezTo>
                    <a:cubicBezTo>
                      <a:pt x="49" y="81"/>
                      <a:pt x="55" y="69"/>
                      <a:pt x="54" y="67"/>
                    </a:cubicBezTo>
                    <a:cubicBezTo>
                      <a:pt x="53" y="65"/>
                      <a:pt x="50" y="69"/>
                      <a:pt x="51" y="66"/>
                    </a:cubicBezTo>
                    <a:cubicBezTo>
                      <a:pt x="52" y="63"/>
                      <a:pt x="43" y="56"/>
                      <a:pt x="39" y="56"/>
                    </a:cubicBezTo>
                    <a:cubicBezTo>
                      <a:pt x="35" y="57"/>
                      <a:pt x="37" y="68"/>
                      <a:pt x="39" y="67"/>
                    </a:cubicBezTo>
                    <a:close/>
                    <a:moveTo>
                      <a:pt x="11" y="72"/>
                    </a:moveTo>
                    <a:cubicBezTo>
                      <a:pt x="8" y="76"/>
                      <a:pt x="0" y="83"/>
                      <a:pt x="1" y="85"/>
                    </a:cubicBezTo>
                    <a:cubicBezTo>
                      <a:pt x="3" y="88"/>
                      <a:pt x="11" y="75"/>
                      <a:pt x="16" y="72"/>
                    </a:cubicBezTo>
                    <a:cubicBezTo>
                      <a:pt x="20" y="68"/>
                      <a:pt x="19" y="66"/>
                      <a:pt x="18" y="63"/>
                    </a:cubicBezTo>
                    <a:cubicBezTo>
                      <a:pt x="16" y="60"/>
                      <a:pt x="15" y="68"/>
                      <a:pt x="11" y="72"/>
                    </a:cubicBezTo>
                    <a:close/>
                    <a:moveTo>
                      <a:pt x="54" y="77"/>
                    </a:moveTo>
                    <a:cubicBezTo>
                      <a:pt x="55" y="79"/>
                      <a:pt x="62" y="75"/>
                      <a:pt x="60" y="73"/>
                    </a:cubicBezTo>
                    <a:cubicBezTo>
                      <a:pt x="58" y="70"/>
                      <a:pt x="53" y="75"/>
                      <a:pt x="54" y="77"/>
                    </a:cubicBezTo>
                    <a:close/>
                    <a:moveTo>
                      <a:pt x="75" y="95"/>
                    </a:moveTo>
                    <a:cubicBezTo>
                      <a:pt x="78" y="92"/>
                      <a:pt x="73" y="83"/>
                      <a:pt x="73" y="77"/>
                    </a:cubicBezTo>
                    <a:cubicBezTo>
                      <a:pt x="73" y="72"/>
                      <a:pt x="65" y="73"/>
                      <a:pt x="68" y="77"/>
                    </a:cubicBezTo>
                    <a:cubicBezTo>
                      <a:pt x="70" y="80"/>
                      <a:pt x="63" y="78"/>
                      <a:pt x="63" y="81"/>
                    </a:cubicBezTo>
                    <a:cubicBezTo>
                      <a:pt x="63" y="85"/>
                      <a:pt x="58" y="82"/>
                      <a:pt x="58" y="85"/>
                    </a:cubicBezTo>
                    <a:cubicBezTo>
                      <a:pt x="58" y="88"/>
                      <a:pt x="53" y="85"/>
                      <a:pt x="51" y="83"/>
                    </a:cubicBezTo>
                    <a:cubicBezTo>
                      <a:pt x="49" y="81"/>
                      <a:pt x="45" y="88"/>
                      <a:pt x="42" y="88"/>
                    </a:cubicBezTo>
                    <a:cubicBezTo>
                      <a:pt x="38" y="89"/>
                      <a:pt x="36" y="97"/>
                      <a:pt x="39" y="97"/>
                    </a:cubicBezTo>
                    <a:cubicBezTo>
                      <a:pt x="42" y="97"/>
                      <a:pt x="43" y="93"/>
                      <a:pt x="46" y="93"/>
                    </a:cubicBezTo>
                    <a:cubicBezTo>
                      <a:pt x="49" y="93"/>
                      <a:pt x="48" y="90"/>
                      <a:pt x="52" y="91"/>
                    </a:cubicBezTo>
                    <a:cubicBezTo>
                      <a:pt x="56" y="92"/>
                      <a:pt x="53" y="104"/>
                      <a:pt x="58" y="105"/>
                    </a:cubicBezTo>
                    <a:cubicBezTo>
                      <a:pt x="64" y="106"/>
                      <a:pt x="64" y="109"/>
                      <a:pt x="67" y="109"/>
                    </a:cubicBezTo>
                    <a:cubicBezTo>
                      <a:pt x="69" y="109"/>
                      <a:pt x="66" y="101"/>
                      <a:pt x="67" y="99"/>
                    </a:cubicBezTo>
                    <a:cubicBezTo>
                      <a:pt x="67" y="96"/>
                      <a:pt x="72" y="98"/>
                      <a:pt x="75" y="9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4" name="Freeform 152">
                <a:extLst>
                  <a:ext uri="{FF2B5EF4-FFF2-40B4-BE49-F238E27FC236}">
                    <a16:creationId xmlns:a16="http://schemas.microsoft.com/office/drawing/2014/main" id="{7A05884A-2FA8-49F5-A48B-87C5D1875358}"/>
                  </a:ext>
                </a:extLst>
              </p:cNvPr>
              <p:cNvSpPr>
                <a:spLocks noEditPoints="1"/>
              </p:cNvSpPr>
              <p:nvPr/>
            </p:nvSpPr>
            <p:spPr bwMode="auto">
              <a:xfrm>
                <a:off x="7515742" y="4143751"/>
                <a:ext cx="235888" cy="150567"/>
              </a:xfrm>
              <a:custGeom>
                <a:avLst/>
                <a:gdLst>
                  <a:gd name="T0" fmla="*/ 74 w 102"/>
                  <a:gd name="T1" fmla="*/ 59 h 65"/>
                  <a:gd name="T2" fmla="*/ 68 w 102"/>
                  <a:gd name="T3" fmla="*/ 54 h 65"/>
                  <a:gd name="T4" fmla="*/ 60 w 102"/>
                  <a:gd name="T5" fmla="*/ 50 h 65"/>
                  <a:gd name="T6" fmla="*/ 54 w 102"/>
                  <a:gd name="T7" fmla="*/ 39 h 65"/>
                  <a:gd name="T8" fmla="*/ 52 w 102"/>
                  <a:gd name="T9" fmla="*/ 33 h 65"/>
                  <a:gd name="T10" fmla="*/ 54 w 102"/>
                  <a:gd name="T11" fmla="*/ 28 h 65"/>
                  <a:gd name="T12" fmla="*/ 38 w 102"/>
                  <a:gd name="T13" fmla="*/ 19 h 65"/>
                  <a:gd name="T14" fmla="*/ 6 w 102"/>
                  <a:gd name="T15" fmla="*/ 1 h 65"/>
                  <a:gd name="T16" fmla="*/ 0 w 102"/>
                  <a:gd name="T17" fmla="*/ 0 h 65"/>
                  <a:gd name="T18" fmla="*/ 0 w 102"/>
                  <a:gd name="T19" fmla="*/ 50 h 65"/>
                  <a:gd name="T20" fmla="*/ 9 w 102"/>
                  <a:gd name="T21" fmla="*/ 53 h 65"/>
                  <a:gd name="T22" fmla="*/ 19 w 102"/>
                  <a:gd name="T23" fmla="*/ 48 h 65"/>
                  <a:gd name="T24" fmla="*/ 23 w 102"/>
                  <a:gd name="T25" fmla="*/ 42 h 65"/>
                  <a:gd name="T26" fmla="*/ 40 w 102"/>
                  <a:gd name="T27" fmla="*/ 46 h 65"/>
                  <a:gd name="T28" fmla="*/ 58 w 102"/>
                  <a:gd name="T29" fmla="*/ 61 h 65"/>
                  <a:gd name="T30" fmla="*/ 75 w 102"/>
                  <a:gd name="T31" fmla="*/ 64 h 65"/>
                  <a:gd name="T32" fmla="*/ 74 w 102"/>
                  <a:gd name="T33" fmla="*/ 59 h 65"/>
                  <a:gd name="T34" fmla="*/ 87 w 102"/>
                  <a:gd name="T35" fmla="*/ 17 h 65"/>
                  <a:gd name="T36" fmla="*/ 77 w 102"/>
                  <a:gd name="T37" fmla="*/ 23 h 65"/>
                  <a:gd name="T38" fmla="*/ 60 w 102"/>
                  <a:gd name="T39" fmla="*/ 24 h 65"/>
                  <a:gd name="T40" fmla="*/ 73 w 102"/>
                  <a:gd name="T41" fmla="*/ 29 h 65"/>
                  <a:gd name="T42" fmla="*/ 90 w 102"/>
                  <a:gd name="T43" fmla="*/ 21 h 65"/>
                  <a:gd name="T44" fmla="*/ 92 w 102"/>
                  <a:gd name="T45" fmla="*/ 14 h 65"/>
                  <a:gd name="T46" fmla="*/ 87 w 102"/>
                  <a:gd name="T47" fmla="*/ 17 h 65"/>
                  <a:gd name="T48" fmla="*/ 95 w 102"/>
                  <a:gd name="T49" fmla="*/ 8 h 65"/>
                  <a:gd name="T50" fmla="*/ 93 w 102"/>
                  <a:gd name="T51" fmla="*/ 9 h 65"/>
                  <a:gd name="T52" fmla="*/ 98 w 102"/>
                  <a:gd name="T53" fmla="*/ 16 h 65"/>
                  <a:gd name="T54" fmla="*/ 95 w 102"/>
                  <a:gd name="T55"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4" y="59"/>
                    </a:moveTo>
                    <a:cubicBezTo>
                      <a:pt x="72" y="59"/>
                      <a:pt x="68" y="56"/>
                      <a:pt x="68" y="54"/>
                    </a:cubicBezTo>
                    <a:cubicBezTo>
                      <a:pt x="68" y="52"/>
                      <a:pt x="63" y="52"/>
                      <a:pt x="60" y="50"/>
                    </a:cubicBezTo>
                    <a:cubicBezTo>
                      <a:pt x="56" y="48"/>
                      <a:pt x="58" y="41"/>
                      <a:pt x="54" y="39"/>
                    </a:cubicBezTo>
                    <a:cubicBezTo>
                      <a:pt x="51" y="38"/>
                      <a:pt x="48" y="33"/>
                      <a:pt x="52" y="33"/>
                    </a:cubicBezTo>
                    <a:cubicBezTo>
                      <a:pt x="56" y="33"/>
                      <a:pt x="57" y="31"/>
                      <a:pt x="54" y="28"/>
                    </a:cubicBezTo>
                    <a:cubicBezTo>
                      <a:pt x="51" y="24"/>
                      <a:pt x="38" y="23"/>
                      <a:pt x="38" y="19"/>
                    </a:cubicBezTo>
                    <a:cubicBezTo>
                      <a:pt x="37" y="14"/>
                      <a:pt x="16" y="4"/>
                      <a:pt x="6" y="1"/>
                    </a:cubicBezTo>
                    <a:cubicBezTo>
                      <a:pt x="5" y="1"/>
                      <a:pt x="3" y="0"/>
                      <a:pt x="0" y="0"/>
                    </a:cubicBezTo>
                    <a:cubicBezTo>
                      <a:pt x="0" y="50"/>
                      <a:pt x="0" y="50"/>
                      <a:pt x="0" y="50"/>
                    </a:cubicBezTo>
                    <a:cubicBezTo>
                      <a:pt x="3" y="52"/>
                      <a:pt x="5" y="53"/>
                      <a:pt x="9" y="53"/>
                    </a:cubicBezTo>
                    <a:cubicBezTo>
                      <a:pt x="19" y="54"/>
                      <a:pt x="17" y="48"/>
                      <a:pt x="19" y="48"/>
                    </a:cubicBezTo>
                    <a:cubicBezTo>
                      <a:pt x="21" y="48"/>
                      <a:pt x="21" y="44"/>
                      <a:pt x="23" y="42"/>
                    </a:cubicBezTo>
                    <a:cubicBezTo>
                      <a:pt x="26" y="39"/>
                      <a:pt x="35" y="41"/>
                      <a:pt x="40" y="46"/>
                    </a:cubicBezTo>
                    <a:cubicBezTo>
                      <a:pt x="46" y="50"/>
                      <a:pt x="52" y="63"/>
                      <a:pt x="58" y="61"/>
                    </a:cubicBezTo>
                    <a:cubicBezTo>
                      <a:pt x="64" y="60"/>
                      <a:pt x="70" y="65"/>
                      <a:pt x="75" y="64"/>
                    </a:cubicBezTo>
                    <a:cubicBezTo>
                      <a:pt x="80" y="64"/>
                      <a:pt x="75" y="60"/>
                      <a:pt x="74" y="59"/>
                    </a:cubicBezTo>
                    <a:close/>
                    <a:moveTo>
                      <a:pt x="87" y="17"/>
                    </a:moveTo>
                    <a:cubicBezTo>
                      <a:pt x="87" y="19"/>
                      <a:pt x="83" y="20"/>
                      <a:pt x="77" y="23"/>
                    </a:cubicBezTo>
                    <a:cubicBezTo>
                      <a:pt x="71" y="25"/>
                      <a:pt x="61" y="20"/>
                      <a:pt x="60" y="24"/>
                    </a:cubicBezTo>
                    <a:cubicBezTo>
                      <a:pt x="60" y="26"/>
                      <a:pt x="67" y="29"/>
                      <a:pt x="73" y="29"/>
                    </a:cubicBezTo>
                    <a:cubicBezTo>
                      <a:pt x="80" y="29"/>
                      <a:pt x="90" y="23"/>
                      <a:pt x="90" y="21"/>
                    </a:cubicBezTo>
                    <a:cubicBezTo>
                      <a:pt x="90" y="19"/>
                      <a:pt x="94" y="16"/>
                      <a:pt x="92" y="14"/>
                    </a:cubicBezTo>
                    <a:cubicBezTo>
                      <a:pt x="91" y="12"/>
                      <a:pt x="87" y="15"/>
                      <a:pt x="87" y="17"/>
                    </a:cubicBezTo>
                    <a:close/>
                    <a:moveTo>
                      <a:pt x="95" y="8"/>
                    </a:moveTo>
                    <a:cubicBezTo>
                      <a:pt x="91" y="6"/>
                      <a:pt x="88" y="4"/>
                      <a:pt x="93" y="9"/>
                    </a:cubicBezTo>
                    <a:cubicBezTo>
                      <a:pt x="98" y="13"/>
                      <a:pt x="95" y="17"/>
                      <a:pt x="98" y="16"/>
                    </a:cubicBezTo>
                    <a:cubicBezTo>
                      <a:pt x="102" y="15"/>
                      <a:pt x="99" y="10"/>
                      <a:pt x="95"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5" name="Freeform 153">
                <a:extLst>
                  <a:ext uri="{FF2B5EF4-FFF2-40B4-BE49-F238E27FC236}">
                    <a16:creationId xmlns:a16="http://schemas.microsoft.com/office/drawing/2014/main" id="{F1C7C850-333E-4137-9F52-DF5797ED5B90}"/>
                  </a:ext>
                </a:extLst>
              </p:cNvPr>
              <p:cNvSpPr>
                <a:spLocks/>
              </p:cNvSpPr>
              <p:nvPr/>
            </p:nvSpPr>
            <p:spPr bwMode="auto">
              <a:xfrm>
                <a:off x="6397782" y="3909118"/>
                <a:ext cx="40151" cy="77793"/>
              </a:xfrm>
              <a:custGeom>
                <a:avLst/>
                <a:gdLst>
                  <a:gd name="T0" fmla="*/ 4 w 17"/>
                  <a:gd name="T1" fmla="*/ 0 h 34"/>
                  <a:gd name="T2" fmla="*/ 1 w 17"/>
                  <a:gd name="T3" fmla="*/ 8 h 34"/>
                  <a:gd name="T4" fmla="*/ 0 w 17"/>
                  <a:gd name="T5" fmla="*/ 19 h 34"/>
                  <a:gd name="T6" fmla="*/ 4 w 17"/>
                  <a:gd name="T7" fmla="*/ 31 h 34"/>
                  <a:gd name="T8" fmla="*/ 17 w 17"/>
                  <a:gd name="T9" fmla="*/ 19 h 34"/>
                  <a:gd name="T10" fmla="*/ 4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4" y="0"/>
                    </a:moveTo>
                    <a:cubicBezTo>
                      <a:pt x="1" y="1"/>
                      <a:pt x="2" y="5"/>
                      <a:pt x="1" y="8"/>
                    </a:cubicBezTo>
                    <a:cubicBezTo>
                      <a:pt x="0" y="11"/>
                      <a:pt x="0" y="14"/>
                      <a:pt x="0" y="19"/>
                    </a:cubicBezTo>
                    <a:cubicBezTo>
                      <a:pt x="1" y="23"/>
                      <a:pt x="0" y="28"/>
                      <a:pt x="4" y="31"/>
                    </a:cubicBezTo>
                    <a:cubicBezTo>
                      <a:pt x="9" y="34"/>
                      <a:pt x="16" y="26"/>
                      <a:pt x="17" y="19"/>
                    </a:cubicBezTo>
                    <a:cubicBezTo>
                      <a:pt x="17" y="13"/>
                      <a:pt x="5" y="0"/>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6" name="Freeform 154">
                <a:extLst>
                  <a:ext uri="{FF2B5EF4-FFF2-40B4-BE49-F238E27FC236}">
                    <a16:creationId xmlns:a16="http://schemas.microsoft.com/office/drawing/2014/main" id="{04F24D10-53FB-4EB7-B9F4-F4B8D47F7E06}"/>
                  </a:ext>
                </a:extLst>
              </p:cNvPr>
              <p:cNvSpPr>
                <a:spLocks/>
              </p:cNvSpPr>
              <p:nvPr/>
            </p:nvSpPr>
            <p:spPr bwMode="auto">
              <a:xfrm>
                <a:off x="5706428" y="4305611"/>
                <a:ext cx="138020" cy="272275"/>
              </a:xfrm>
              <a:custGeom>
                <a:avLst/>
                <a:gdLst>
                  <a:gd name="T0" fmla="*/ 51 w 60"/>
                  <a:gd name="T1" fmla="*/ 4 h 118"/>
                  <a:gd name="T2" fmla="*/ 48 w 60"/>
                  <a:gd name="T3" fmla="*/ 6 h 118"/>
                  <a:gd name="T4" fmla="*/ 47 w 60"/>
                  <a:gd name="T5" fmla="*/ 12 h 118"/>
                  <a:gd name="T6" fmla="*/ 42 w 60"/>
                  <a:gd name="T7" fmla="*/ 16 h 118"/>
                  <a:gd name="T8" fmla="*/ 38 w 60"/>
                  <a:gd name="T9" fmla="*/ 19 h 118"/>
                  <a:gd name="T10" fmla="*/ 38 w 60"/>
                  <a:gd name="T11" fmla="*/ 23 h 118"/>
                  <a:gd name="T12" fmla="*/ 32 w 60"/>
                  <a:gd name="T13" fmla="*/ 28 h 118"/>
                  <a:gd name="T14" fmla="*/ 21 w 60"/>
                  <a:gd name="T15" fmla="*/ 34 h 118"/>
                  <a:gd name="T16" fmla="*/ 10 w 60"/>
                  <a:gd name="T17" fmla="*/ 36 h 118"/>
                  <a:gd name="T18" fmla="*/ 7 w 60"/>
                  <a:gd name="T19" fmla="*/ 47 h 118"/>
                  <a:gd name="T20" fmla="*/ 8 w 60"/>
                  <a:gd name="T21" fmla="*/ 61 h 118"/>
                  <a:gd name="T22" fmla="*/ 6 w 60"/>
                  <a:gd name="T23" fmla="*/ 78 h 118"/>
                  <a:gd name="T24" fmla="*/ 3 w 60"/>
                  <a:gd name="T25" fmla="*/ 97 h 118"/>
                  <a:gd name="T26" fmla="*/ 8 w 60"/>
                  <a:gd name="T27" fmla="*/ 112 h 118"/>
                  <a:gd name="T28" fmla="*/ 23 w 60"/>
                  <a:gd name="T29" fmla="*/ 116 h 118"/>
                  <a:gd name="T30" fmla="*/ 31 w 60"/>
                  <a:gd name="T31" fmla="*/ 113 h 118"/>
                  <a:gd name="T32" fmla="*/ 42 w 60"/>
                  <a:gd name="T33" fmla="*/ 79 h 118"/>
                  <a:gd name="T34" fmla="*/ 51 w 60"/>
                  <a:gd name="T35" fmla="*/ 47 h 118"/>
                  <a:gd name="T36" fmla="*/ 53 w 60"/>
                  <a:gd name="T37" fmla="*/ 38 h 118"/>
                  <a:gd name="T38" fmla="*/ 55 w 60"/>
                  <a:gd name="T39" fmla="*/ 33 h 118"/>
                  <a:gd name="T40" fmla="*/ 60 w 60"/>
                  <a:gd name="T41" fmla="*/ 32 h 118"/>
                  <a:gd name="T42" fmla="*/ 57 w 60"/>
                  <a:gd name="T43" fmla="*/ 17 h 118"/>
                  <a:gd name="T44" fmla="*/ 51 w 60"/>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4"/>
                    </a:moveTo>
                    <a:cubicBezTo>
                      <a:pt x="50" y="0"/>
                      <a:pt x="49" y="5"/>
                      <a:pt x="48" y="6"/>
                    </a:cubicBezTo>
                    <a:cubicBezTo>
                      <a:pt x="47" y="7"/>
                      <a:pt x="47" y="10"/>
                      <a:pt x="47" y="12"/>
                    </a:cubicBezTo>
                    <a:cubicBezTo>
                      <a:pt x="47" y="14"/>
                      <a:pt x="44" y="16"/>
                      <a:pt x="42" y="16"/>
                    </a:cubicBezTo>
                    <a:cubicBezTo>
                      <a:pt x="40" y="15"/>
                      <a:pt x="37" y="17"/>
                      <a:pt x="38" y="19"/>
                    </a:cubicBezTo>
                    <a:cubicBezTo>
                      <a:pt x="39" y="22"/>
                      <a:pt x="37" y="21"/>
                      <a:pt x="38" y="23"/>
                    </a:cubicBezTo>
                    <a:cubicBezTo>
                      <a:pt x="39" y="26"/>
                      <a:pt x="35" y="28"/>
                      <a:pt x="32" y="28"/>
                    </a:cubicBezTo>
                    <a:cubicBezTo>
                      <a:pt x="28" y="29"/>
                      <a:pt x="24" y="35"/>
                      <a:pt x="21" y="34"/>
                    </a:cubicBezTo>
                    <a:cubicBezTo>
                      <a:pt x="17" y="34"/>
                      <a:pt x="13" y="36"/>
                      <a:pt x="10" y="36"/>
                    </a:cubicBezTo>
                    <a:cubicBezTo>
                      <a:pt x="7" y="36"/>
                      <a:pt x="9" y="42"/>
                      <a:pt x="7" y="47"/>
                    </a:cubicBezTo>
                    <a:cubicBezTo>
                      <a:pt x="5" y="51"/>
                      <a:pt x="6" y="56"/>
                      <a:pt x="8" y="61"/>
                    </a:cubicBezTo>
                    <a:cubicBezTo>
                      <a:pt x="10" y="66"/>
                      <a:pt x="12" y="71"/>
                      <a:pt x="6" y="78"/>
                    </a:cubicBezTo>
                    <a:cubicBezTo>
                      <a:pt x="0" y="85"/>
                      <a:pt x="1" y="92"/>
                      <a:pt x="3" y="97"/>
                    </a:cubicBezTo>
                    <a:cubicBezTo>
                      <a:pt x="5" y="102"/>
                      <a:pt x="5" y="109"/>
                      <a:pt x="8" y="112"/>
                    </a:cubicBezTo>
                    <a:cubicBezTo>
                      <a:pt x="11" y="115"/>
                      <a:pt x="20" y="118"/>
                      <a:pt x="23" y="116"/>
                    </a:cubicBezTo>
                    <a:cubicBezTo>
                      <a:pt x="25" y="113"/>
                      <a:pt x="28" y="116"/>
                      <a:pt x="31" y="113"/>
                    </a:cubicBezTo>
                    <a:cubicBezTo>
                      <a:pt x="34" y="109"/>
                      <a:pt x="38" y="91"/>
                      <a:pt x="42" y="79"/>
                    </a:cubicBezTo>
                    <a:cubicBezTo>
                      <a:pt x="47" y="67"/>
                      <a:pt x="52" y="51"/>
                      <a:pt x="51" y="47"/>
                    </a:cubicBezTo>
                    <a:cubicBezTo>
                      <a:pt x="51" y="44"/>
                      <a:pt x="54" y="42"/>
                      <a:pt x="53" y="38"/>
                    </a:cubicBezTo>
                    <a:cubicBezTo>
                      <a:pt x="51" y="35"/>
                      <a:pt x="53" y="31"/>
                      <a:pt x="55" y="33"/>
                    </a:cubicBezTo>
                    <a:cubicBezTo>
                      <a:pt x="57" y="36"/>
                      <a:pt x="59" y="36"/>
                      <a:pt x="60" y="32"/>
                    </a:cubicBezTo>
                    <a:cubicBezTo>
                      <a:pt x="60" y="29"/>
                      <a:pt x="57" y="23"/>
                      <a:pt x="57" y="17"/>
                    </a:cubicBezTo>
                    <a:cubicBezTo>
                      <a:pt x="56" y="12"/>
                      <a:pt x="52" y="7"/>
                      <a:pt x="51"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7" name="Freeform 155">
                <a:extLst>
                  <a:ext uri="{FF2B5EF4-FFF2-40B4-BE49-F238E27FC236}">
                    <a16:creationId xmlns:a16="http://schemas.microsoft.com/office/drawing/2014/main" id="{E42BE77C-1DDB-4885-9070-908231D6B54A}"/>
                  </a:ext>
                </a:extLst>
              </p:cNvPr>
              <p:cNvSpPr>
                <a:spLocks noEditPoints="1"/>
              </p:cNvSpPr>
              <p:nvPr/>
            </p:nvSpPr>
            <p:spPr bwMode="auto">
              <a:xfrm>
                <a:off x="5701409" y="3729692"/>
                <a:ext cx="222086" cy="133001"/>
              </a:xfrm>
              <a:custGeom>
                <a:avLst/>
                <a:gdLst>
                  <a:gd name="T0" fmla="*/ 68 w 96"/>
                  <a:gd name="T1" fmla="*/ 2 h 58"/>
                  <a:gd name="T2" fmla="*/ 52 w 96"/>
                  <a:gd name="T3" fmla="*/ 3 h 58"/>
                  <a:gd name="T4" fmla="*/ 40 w 96"/>
                  <a:gd name="T5" fmla="*/ 14 h 58"/>
                  <a:gd name="T6" fmla="*/ 34 w 96"/>
                  <a:gd name="T7" fmla="*/ 16 h 58"/>
                  <a:gd name="T8" fmla="*/ 23 w 96"/>
                  <a:gd name="T9" fmla="*/ 14 h 58"/>
                  <a:gd name="T10" fmla="*/ 13 w 96"/>
                  <a:gd name="T11" fmla="*/ 13 h 58"/>
                  <a:gd name="T12" fmla="*/ 7 w 96"/>
                  <a:gd name="T13" fmla="*/ 12 h 58"/>
                  <a:gd name="T14" fmla="*/ 4 w 96"/>
                  <a:gd name="T15" fmla="*/ 15 h 58"/>
                  <a:gd name="T16" fmla="*/ 4 w 96"/>
                  <a:gd name="T17" fmla="*/ 19 h 58"/>
                  <a:gd name="T18" fmla="*/ 0 w 96"/>
                  <a:gd name="T19" fmla="*/ 22 h 58"/>
                  <a:gd name="T20" fmla="*/ 1 w 96"/>
                  <a:gd name="T21" fmla="*/ 26 h 58"/>
                  <a:gd name="T22" fmla="*/ 3 w 96"/>
                  <a:gd name="T23" fmla="*/ 39 h 58"/>
                  <a:gd name="T24" fmla="*/ 6 w 96"/>
                  <a:gd name="T25" fmla="*/ 51 h 58"/>
                  <a:gd name="T26" fmla="*/ 21 w 96"/>
                  <a:gd name="T27" fmla="*/ 49 h 58"/>
                  <a:gd name="T28" fmla="*/ 31 w 96"/>
                  <a:gd name="T29" fmla="*/ 46 h 58"/>
                  <a:gd name="T30" fmla="*/ 40 w 96"/>
                  <a:gd name="T31" fmla="*/ 42 h 58"/>
                  <a:gd name="T32" fmla="*/ 48 w 96"/>
                  <a:gd name="T33" fmla="*/ 41 h 58"/>
                  <a:gd name="T34" fmla="*/ 54 w 96"/>
                  <a:gd name="T35" fmla="*/ 36 h 58"/>
                  <a:gd name="T36" fmla="*/ 71 w 96"/>
                  <a:gd name="T37" fmla="*/ 31 h 58"/>
                  <a:gd name="T38" fmla="*/ 79 w 96"/>
                  <a:gd name="T39" fmla="*/ 23 h 58"/>
                  <a:gd name="T40" fmla="*/ 86 w 96"/>
                  <a:gd name="T41" fmla="*/ 20 h 58"/>
                  <a:gd name="T42" fmla="*/ 76 w 96"/>
                  <a:gd name="T43" fmla="*/ 0 h 58"/>
                  <a:gd name="T44" fmla="*/ 68 w 96"/>
                  <a:gd name="T45" fmla="*/ 2 h 58"/>
                  <a:gd name="T46" fmla="*/ 88 w 96"/>
                  <a:gd name="T47" fmla="*/ 55 h 58"/>
                  <a:gd name="T48" fmla="*/ 96 w 96"/>
                  <a:gd name="T49" fmla="*/ 54 h 58"/>
                  <a:gd name="T50" fmla="*/ 88 w 96"/>
                  <a:gd name="T51"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8">
                    <a:moveTo>
                      <a:pt x="68" y="2"/>
                    </a:moveTo>
                    <a:cubicBezTo>
                      <a:pt x="64" y="3"/>
                      <a:pt x="54" y="2"/>
                      <a:pt x="52" y="3"/>
                    </a:cubicBezTo>
                    <a:cubicBezTo>
                      <a:pt x="51" y="4"/>
                      <a:pt x="41" y="11"/>
                      <a:pt x="40" y="14"/>
                    </a:cubicBezTo>
                    <a:cubicBezTo>
                      <a:pt x="38" y="17"/>
                      <a:pt x="36" y="17"/>
                      <a:pt x="34" y="16"/>
                    </a:cubicBezTo>
                    <a:cubicBezTo>
                      <a:pt x="32" y="14"/>
                      <a:pt x="24" y="15"/>
                      <a:pt x="23" y="14"/>
                    </a:cubicBezTo>
                    <a:cubicBezTo>
                      <a:pt x="22" y="13"/>
                      <a:pt x="16" y="13"/>
                      <a:pt x="13" y="13"/>
                    </a:cubicBezTo>
                    <a:cubicBezTo>
                      <a:pt x="10" y="14"/>
                      <a:pt x="9" y="12"/>
                      <a:pt x="7" y="12"/>
                    </a:cubicBezTo>
                    <a:cubicBezTo>
                      <a:pt x="6" y="13"/>
                      <a:pt x="4" y="14"/>
                      <a:pt x="4" y="15"/>
                    </a:cubicBezTo>
                    <a:cubicBezTo>
                      <a:pt x="3" y="16"/>
                      <a:pt x="4" y="19"/>
                      <a:pt x="4" y="19"/>
                    </a:cubicBezTo>
                    <a:cubicBezTo>
                      <a:pt x="4" y="20"/>
                      <a:pt x="2" y="20"/>
                      <a:pt x="0" y="22"/>
                    </a:cubicBezTo>
                    <a:cubicBezTo>
                      <a:pt x="1" y="23"/>
                      <a:pt x="1" y="25"/>
                      <a:pt x="1" y="26"/>
                    </a:cubicBezTo>
                    <a:cubicBezTo>
                      <a:pt x="0" y="29"/>
                      <a:pt x="1" y="36"/>
                      <a:pt x="3" y="39"/>
                    </a:cubicBezTo>
                    <a:cubicBezTo>
                      <a:pt x="6" y="43"/>
                      <a:pt x="5" y="50"/>
                      <a:pt x="6" y="51"/>
                    </a:cubicBezTo>
                    <a:cubicBezTo>
                      <a:pt x="7" y="52"/>
                      <a:pt x="17" y="52"/>
                      <a:pt x="21" y="49"/>
                    </a:cubicBezTo>
                    <a:cubicBezTo>
                      <a:pt x="25" y="47"/>
                      <a:pt x="28" y="46"/>
                      <a:pt x="31" y="46"/>
                    </a:cubicBezTo>
                    <a:cubicBezTo>
                      <a:pt x="34" y="46"/>
                      <a:pt x="39" y="43"/>
                      <a:pt x="40" y="42"/>
                    </a:cubicBezTo>
                    <a:cubicBezTo>
                      <a:pt x="41" y="40"/>
                      <a:pt x="46" y="40"/>
                      <a:pt x="48" y="41"/>
                    </a:cubicBezTo>
                    <a:cubicBezTo>
                      <a:pt x="50" y="41"/>
                      <a:pt x="52" y="39"/>
                      <a:pt x="54" y="36"/>
                    </a:cubicBezTo>
                    <a:cubicBezTo>
                      <a:pt x="56" y="34"/>
                      <a:pt x="64" y="33"/>
                      <a:pt x="71" y="31"/>
                    </a:cubicBezTo>
                    <a:cubicBezTo>
                      <a:pt x="79" y="28"/>
                      <a:pt x="77" y="25"/>
                      <a:pt x="79" y="23"/>
                    </a:cubicBezTo>
                    <a:cubicBezTo>
                      <a:pt x="80" y="21"/>
                      <a:pt x="82" y="21"/>
                      <a:pt x="86" y="20"/>
                    </a:cubicBezTo>
                    <a:cubicBezTo>
                      <a:pt x="82" y="13"/>
                      <a:pt x="78" y="4"/>
                      <a:pt x="76" y="0"/>
                    </a:cubicBezTo>
                    <a:cubicBezTo>
                      <a:pt x="72" y="1"/>
                      <a:pt x="69" y="2"/>
                      <a:pt x="68" y="2"/>
                    </a:cubicBezTo>
                    <a:close/>
                    <a:moveTo>
                      <a:pt x="88" y="55"/>
                    </a:moveTo>
                    <a:cubicBezTo>
                      <a:pt x="90" y="58"/>
                      <a:pt x="96" y="55"/>
                      <a:pt x="96" y="54"/>
                    </a:cubicBezTo>
                    <a:cubicBezTo>
                      <a:pt x="96" y="53"/>
                      <a:pt x="85" y="52"/>
                      <a:pt x="88" y="5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8" name="Freeform 156">
                <a:extLst>
                  <a:ext uri="{FF2B5EF4-FFF2-40B4-BE49-F238E27FC236}">
                    <a16:creationId xmlns:a16="http://schemas.microsoft.com/office/drawing/2014/main" id="{F2481323-97D8-4411-9DE7-007C29CB22D5}"/>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59" name="Freeform 157">
                <a:extLst>
                  <a:ext uri="{FF2B5EF4-FFF2-40B4-BE49-F238E27FC236}">
                    <a16:creationId xmlns:a16="http://schemas.microsoft.com/office/drawing/2014/main" id="{EDDB3AE5-B541-4FE0-BC29-FB5475E57243}"/>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0" name="Freeform 159">
                <a:extLst>
                  <a:ext uri="{FF2B5EF4-FFF2-40B4-BE49-F238E27FC236}">
                    <a16:creationId xmlns:a16="http://schemas.microsoft.com/office/drawing/2014/main" id="{5773DC10-43AA-4B18-8A1A-8CCFF8DE3F85}"/>
                  </a:ext>
                </a:extLst>
              </p:cNvPr>
              <p:cNvSpPr>
                <a:spLocks noEditPoints="1"/>
              </p:cNvSpPr>
              <p:nvPr/>
            </p:nvSpPr>
            <p:spPr bwMode="auto">
              <a:xfrm>
                <a:off x="7988774" y="4773623"/>
                <a:ext cx="232124" cy="276040"/>
              </a:xfrm>
              <a:custGeom>
                <a:avLst/>
                <a:gdLst>
                  <a:gd name="T0" fmla="*/ 62 w 101"/>
                  <a:gd name="T1" fmla="*/ 58 h 120"/>
                  <a:gd name="T2" fmla="*/ 56 w 101"/>
                  <a:gd name="T3" fmla="*/ 60 h 120"/>
                  <a:gd name="T4" fmla="*/ 48 w 101"/>
                  <a:gd name="T5" fmla="*/ 56 h 120"/>
                  <a:gd name="T6" fmla="*/ 44 w 101"/>
                  <a:gd name="T7" fmla="*/ 63 h 120"/>
                  <a:gd name="T8" fmla="*/ 37 w 101"/>
                  <a:gd name="T9" fmla="*/ 75 h 120"/>
                  <a:gd name="T10" fmla="*/ 15 w 101"/>
                  <a:gd name="T11" fmla="*/ 89 h 120"/>
                  <a:gd name="T12" fmla="*/ 5 w 101"/>
                  <a:gd name="T13" fmla="*/ 99 h 120"/>
                  <a:gd name="T14" fmla="*/ 3 w 101"/>
                  <a:gd name="T15" fmla="*/ 108 h 120"/>
                  <a:gd name="T16" fmla="*/ 10 w 101"/>
                  <a:gd name="T17" fmla="*/ 111 h 120"/>
                  <a:gd name="T18" fmla="*/ 16 w 101"/>
                  <a:gd name="T19" fmla="*/ 113 h 120"/>
                  <a:gd name="T20" fmla="*/ 31 w 101"/>
                  <a:gd name="T21" fmla="*/ 110 h 120"/>
                  <a:gd name="T22" fmla="*/ 36 w 101"/>
                  <a:gd name="T23" fmla="*/ 100 h 120"/>
                  <a:gd name="T24" fmla="*/ 40 w 101"/>
                  <a:gd name="T25" fmla="*/ 92 h 120"/>
                  <a:gd name="T26" fmla="*/ 49 w 101"/>
                  <a:gd name="T27" fmla="*/ 87 h 120"/>
                  <a:gd name="T28" fmla="*/ 52 w 101"/>
                  <a:gd name="T29" fmla="*/ 82 h 120"/>
                  <a:gd name="T30" fmla="*/ 57 w 101"/>
                  <a:gd name="T31" fmla="*/ 75 h 120"/>
                  <a:gd name="T32" fmla="*/ 64 w 101"/>
                  <a:gd name="T33" fmla="*/ 64 h 120"/>
                  <a:gd name="T34" fmla="*/ 62 w 101"/>
                  <a:gd name="T35" fmla="*/ 58 h 120"/>
                  <a:gd name="T36" fmla="*/ 11 w 101"/>
                  <a:gd name="T37" fmla="*/ 119 h 120"/>
                  <a:gd name="T38" fmla="*/ 14 w 101"/>
                  <a:gd name="T39" fmla="*/ 116 h 120"/>
                  <a:gd name="T40" fmla="*/ 11 w 101"/>
                  <a:gd name="T41" fmla="*/ 119 h 120"/>
                  <a:gd name="T42" fmla="*/ 92 w 101"/>
                  <a:gd name="T43" fmla="*/ 29 h 120"/>
                  <a:gd name="T44" fmla="*/ 84 w 101"/>
                  <a:gd name="T45" fmla="*/ 28 h 120"/>
                  <a:gd name="T46" fmla="*/ 79 w 101"/>
                  <a:gd name="T47" fmla="*/ 23 h 120"/>
                  <a:gd name="T48" fmla="*/ 75 w 101"/>
                  <a:gd name="T49" fmla="*/ 17 h 120"/>
                  <a:gd name="T50" fmla="*/ 75 w 101"/>
                  <a:gd name="T51" fmla="*/ 21 h 120"/>
                  <a:gd name="T52" fmla="*/ 72 w 101"/>
                  <a:gd name="T53" fmla="*/ 20 h 120"/>
                  <a:gd name="T54" fmla="*/ 69 w 101"/>
                  <a:gd name="T55" fmla="*/ 14 h 120"/>
                  <a:gd name="T56" fmla="*/ 66 w 101"/>
                  <a:gd name="T57" fmla="*/ 7 h 120"/>
                  <a:gd name="T58" fmla="*/ 56 w 101"/>
                  <a:gd name="T59" fmla="*/ 0 h 120"/>
                  <a:gd name="T60" fmla="*/ 58 w 101"/>
                  <a:gd name="T61" fmla="*/ 8 h 120"/>
                  <a:gd name="T62" fmla="*/ 64 w 101"/>
                  <a:gd name="T63" fmla="*/ 14 h 120"/>
                  <a:gd name="T64" fmla="*/ 69 w 101"/>
                  <a:gd name="T65" fmla="*/ 20 h 120"/>
                  <a:gd name="T66" fmla="*/ 67 w 101"/>
                  <a:gd name="T67" fmla="*/ 32 h 120"/>
                  <a:gd name="T68" fmla="*/ 61 w 101"/>
                  <a:gd name="T69" fmla="*/ 40 h 120"/>
                  <a:gd name="T70" fmla="*/ 72 w 101"/>
                  <a:gd name="T71" fmla="*/ 49 h 120"/>
                  <a:gd name="T72" fmla="*/ 69 w 101"/>
                  <a:gd name="T73" fmla="*/ 62 h 120"/>
                  <a:gd name="T74" fmla="*/ 77 w 101"/>
                  <a:gd name="T75" fmla="*/ 63 h 120"/>
                  <a:gd name="T76" fmla="*/ 85 w 101"/>
                  <a:gd name="T77" fmla="*/ 51 h 120"/>
                  <a:gd name="T78" fmla="*/ 88 w 101"/>
                  <a:gd name="T79" fmla="*/ 42 h 120"/>
                  <a:gd name="T80" fmla="*/ 93 w 101"/>
                  <a:gd name="T81" fmla="*/ 40 h 120"/>
                  <a:gd name="T82" fmla="*/ 97 w 101"/>
                  <a:gd name="T83" fmla="*/ 36 h 120"/>
                  <a:gd name="T84" fmla="*/ 99 w 101"/>
                  <a:gd name="T85" fmla="*/ 29 h 120"/>
                  <a:gd name="T86" fmla="*/ 92 w 101"/>
                  <a:gd name="T87"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20">
                    <a:moveTo>
                      <a:pt x="62" y="58"/>
                    </a:moveTo>
                    <a:cubicBezTo>
                      <a:pt x="60" y="56"/>
                      <a:pt x="59" y="58"/>
                      <a:pt x="56" y="60"/>
                    </a:cubicBezTo>
                    <a:cubicBezTo>
                      <a:pt x="53" y="61"/>
                      <a:pt x="52" y="54"/>
                      <a:pt x="48" y="56"/>
                    </a:cubicBezTo>
                    <a:cubicBezTo>
                      <a:pt x="45" y="59"/>
                      <a:pt x="48" y="60"/>
                      <a:pt x="44" y="63"/>
                    </a:cubicBezTo>
                    <a:cubicBezTo>
                      <a:pt x="40" y="67"/>
                      <a:pt x="42" y="68"/>
                      <a:pt x="37" y="75"/>
                    </a:cubicBezTo>
                    <a:cubicBezTo>
                      <a:pt x="33" y="82"/>
                      <a:pt x="18" y="85"/>
                      <a:pt x="15" y="89"/>
                    </a:cubicBezTo>
                    <a:cubicBezTo>
                      <a:pt x="13" y="93"/>
                      <a:pt x="5" y="96"/>
                      <a:pt x="5" y="99"/>
                    </a:cubicBezTo>
                    <a:cubicBezTo>
                      <a:pt x="5" y="102"/>
                      <a:pt x="0" y="104"/>
                      <a:pt x="3" y="108"/>
                    </a:cubicBezTo>
                    <a:cubicBezTo>
                      <a:pt x="5" y="111"/>
                      <a:pt x="8" y="108"/>
                      <a:pt x="10" y="111"/>
                    </a:cubicBezTo>
                    <a:cubicBezTo>
                      <a:pt x="13" y="113"/>
                      <a:pt x="15" y="111"/>
                      <a:pt x="16" y="113"/>
                    </a:cubicBezTo>
                    <a:cubicBezTo>
                      <a:pt x="17" y="115"/>
                      <a:pt x="25" y="115"/>
                      <a:pt x="31" y="110"/>
                    </a:cubicBezTo>
                    <a:cubicBezTo>
                      <a:pt x="37" y="104"/>
                      <a:pt x="34" y="102"/>
                      <a:pt x="36" y="100"/>
                    </a:cubicBezTo>
                    <a:cubicBezTo>
                      <a:pt x="39" y="99"/>
                      <a:pt x="39" y="95"/>
                      <a:pt x="40" y="92"/>
                    </a:cubicBezTo>
                    <a:cubicBezTo>
                      <a:pt x="42" y="89"/>
                      <a:pt x="43" y="87"/>
                      <a:pt x="49" y="87"/>
                    </a:cubicBezTo>
                    <a:cubicBezTo>
                      <a:pt x="56" y="87"/>
                      <a:pt x="52" y="85"/>
                      <a:pt x="52" y="82"/>
                    </a:cubicBezTo>
                    <a:cubicBezTo>
                      <a:pt x="52" y="79"/>
                      <a:pt x="57" y="79"/>
                      <a:pt x="57" y="75"/>
                    </a:cubicBezTo>
                    <a:cubicBezTo>
                      <a:pt x="57" y="71"/>
                      <a:pt x="65" y="67"/>
                      <a:pt x="64" y="64"/>
                    </a:cubicBezTo>
                    <a:cubicBezTo>
                      <a:pt x="62" y="61"/>
                      <a:pt x="65" y="59"/>
                      <a:pt x="62" y="58"/>
                    </a:cubicBezTo>
                    <a:close/>
                    <a:moveTo>
                      <a:pt x="11" y="119"/>
                    </a:moveTo>
                    <a:cubicBezTo>
                      <a:pt x="12" y="120"/>
                      <a:pt x="16" y="118"/>
                      <a:pt x="14" y="116"/>
                    </a:cubicBezTo>
                    <a:cubicBezTo>
                      <a:pt x="12" y="113"/>
                      <a:pt x="8" y="118"/>
                      <a:pt x="11" y="119"/>
                    </a:cubicBezTo>
                    <a:close/>
                    <a:moveTo>
                      <a:pt x="92" y="29"/>
                    </a:moveTo>
                    <a:cubicBezTo>
                      <a:pt x="90" y="32"/>
                      <a:pt x="87" y="28"/>
                      <a:pt x="84" y="28"/>
                    </a:cubicBezTo>
                    <a:cubicBezTo>
                      <a:pt x="81" y="28"/>
                      <a:pt x="79" y="26"/>
                      <a:pt x="79" y="23"/>
                    </a:cubicBezTo>
                    <a:cubicBezTo>
                      <a:pt x="79" y="21"/>
                      <a:pt x="78" y="17"/>
                      <a:pt x="75" y="17"/>
                    </a:cubicBezTo>
                    <a:cubicBezTo>
                      <a:pt x="72" y="17"/>
                      <a:pt x="76" y="20"/>
                      <a:pt x="75" y="21"/>
                    </a:cubicBezTo>
                    <a:cubicBezTo>
                      <a:pt x="74" y="23"/>
                      <a:pt x="73" y="20"/>
                      <a:pt x="72" y="20"/>
                    </a:cubicBezTo>
                    <a:cubicBezTo>
                      <a:pt x="70" y="20"/>
                      <a:pt x="69" y="18"/>
                      <a:pt x="69" y="14"/>
                    </a:cubicBezTo>
                    <a:cubicBezTo>
                      <a:pt x="69" y="11"/>
                      <a:pt x="66" y="11"/>
                      <a:pt x="66" y="7"/>
                    </a:cubicBezTo>
                    <a:cubicBezTo>
                      <a:pt x="66" y="3"/>
                      <a:pt x="59" y="0"/>
                      <a:pt x="56" y="0"/>
                    </a:cubicBezTo>
                    <a:cubicBezTo>
                      <a:pt x="52" y="0"/>
                      <a:pt x="57" y="6"/>
                      <a:pt x="58" y="8"/>
                    </a:cubicBezTo>
                    <a:cubicBezTo>
                      <a:pt x="60" y="10"/>
                      <a:pt x="64" y="12"/>
                      <a:pt x="64" y="14"/>
                    </a:cubicBezTo>
                    <a:cubicBezTo>
                      <a:pt x="64" y="16"/>
                      <a:pt x="67" y="20"/>
                      <a:pt x="69" y="20"/>
                    </a:cubicBezTo>
                    <a:cubicBezTo>
                      <a:pt x="71" y="21"/>
                      <a:pt x="67" y="27"/>
                      <a:pt x="67" y="32"/>
                    </a:cubicBezTo>
                    <a:cubicBezTo>
                      <a:pt x="67" y="37"/>
                      <a:pt x="64" y="36"/>
                      <a:pt x="61" y="40"/>
                    </a:cubicBezTo>
                    <a:cubicBezTo>
                      <a:pt x="58" y="43"/>
                      <a:pt x="68" y="46"/>
                      <a:pt x="72" y="49"/>
                    </a:cubicBezTo>
                    <a:cubicBezTo>
                      <a:pt x="75" y="52"/>
                      <a:pt x="68" y="60"/>
                      <a:pt x="69" y="62"/>
                    </a:cubicBezTo>
                    <a:cubicBezTo>
                      <a:pt x="70" y="63"/>
                      <a:pt x="72" y="64"/>
                      <a:pt x="77" y="63"/>
                    </a:cubicBezTo>
                    <a:cubicBezTo>
                      <a:pt x="81" y="62"/>
                      <a:pt x="83" y="53"/>
                      <a:pt x="85" y="51"/>
                    </a:cubicBezTo>
                    <a:cubicBezTo>
                      <a:pt x="88" y="48"/>
                      <a:pt x="87" y="44"/>
                      <a:pt x="88" y="42"/>
                    </a:cubicBezTo>
                    <a:cubicBezTo>
                      <a:pt x="89" y="40"/>
                      <a:pt x="91" y="40"/>
                      <a:pt x="93" y="40"/>
                    </a:cubicBezTo>
                    <a:cubicBezTo>
                      <a:pt x="95" y="40"/>
                      <a:pt x="94" y="36"/>
                      <a:pt x="97" y="36"/>
                    </a:cubicBezTo>
                    <a:cubicBezTo>
                      <a:pt x="99" y="36"/>
                      <a:pt x="98" y="32"/>
                      <a:pt x="99" y="29"/>
                    </a:cubicBezTo>
                    <a:cubicBezTo>
                      <a:pt x="101" y="25"/>
                      <a:pt x="93" y="26"/>
                      <a:pt x="92"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1" name="Freeform 160">
                <a:extLst>
                  <a:ext uri="{FF2B5EF4-FFF2-40B4-BE49-F238E27FC236}">
                    <a16:creationId xmlns:a16="http://schemas.microsoft.com/office/drawing/2014/main" id="{191D217B-7D0B-4A62-B1E3-A464529EB33F}"/>
                  </a:ext>
                </a:extLst>
              </p:cNvPr>
              <p:cNvSpPr>
                <a:spLocks/>
              </p:cNvSpPr>
              <p:nvPr/>
            </p:nvSpPr>
            <p:spPr bwMode="auto">
              <a:xfrm>
                <a:off x="5890872" y="3237839"/>
                <a:ext cx="264747" cy="168133"/>
              </a:xfrm>
              <a:custGeom>
                <a:avLst/>
                <a:gdLst>
                  <a:gd name="T0" fmla="*/ 115 w 115"/>
                  <a:gd name="T1" fmla="*/ 46 h 73"/>
                  <a:gd name="T2" fmla="*/ 108 w 115"/>
                  <a:gd name="T3" fmla="*/ 43 h 73"/>
                  <a:gd name="T4" fmla="*/ 99 w 115"/>
                  <a:gd name="T5" fmla="*/ 38 h 73"/>
                  <a:gd name="T6" fmla="*/ 90 w 115"/>
                  <a:gd name="T7" fmla="*/ 32 h 73"/>
                  <a:gd name="T8" fmla="*/ 82 w 115"/>
                  <a:gd name="T9" fmla="*/ 27 h 73"/>
                  <a:gd name="T10" fmla="*/ 78 w 115"/>
                  <a:gd name="T11" fmla="*/ 20 h 73"/>
                  <a:gd name="T12" fmla="*/ 75 w 115"/>
                  <a:gd name="T13" fmla="*/ 15 h 73"/>
                  <a:gd name="T14" fmla="*/ 63 w 115"/>
                  <a:gd name="T15" fmla="*/ 13 h 73"/>
                  <a:gd name="T16" fmla="*/ 60 w 115"/>
                  <a:gd name="T17" fmla="*/ 5 h 73"/>
                  <a:gd name="T18" fmla="*/ 54 w 115"/>
                  <a:gd name="T19" fmla="*/ 3 h 73"/>
                  <a:gd name="T20" fmla="*/ 48 w 115"/>
                  <a:gd name="T21" fmla="*/ 1 h 73"/>
                  <a:gd name="T22" fmla="*/ 45 w 115"/>
                  <a:gd name="T23" fmla="*/ 3 h 73"/>
                  <a:gd name="T24" fmla="*/ 42 w 115"/>
                  <a:gd name="T25" fmla="*/ 6 h 73"/>
                  <a:gd name="T26" fmla="*/ 36 w 115"/>
                  <a:gd name="T27" fmla="*/ 10 h 73"/>
                  <a:gd name="T28" fmla="*/ 34 w 115"/>
                  <a:gd name="T29" fmla="*/ 14 h 73"/>
                  <a:gd name="T30" fmla="*/ 28 w 115"/>
                  <a:gd name="T31" fmla="*/ 13 h 73"/>
                  <a:gd name="T32" fmla="*/ 22 w 115"/>
                  <a:gd name="T33" fmla="*/ 11 h 73"/>
                  <a:gd name="T34" fmla="*/ 12 w 115"/>
                  <a:gd name="T35" fmla="*/ 4 h 73"/>
                  <a:gd name="T36" fmla="*/ 4 w 115"/>
                  <a:gd name="T37" fmla="*/ 8 h 73"/>
                  <a:gd name="T38" fmla="*/ 8 w 115"/>
                  <a:gd name="T39" fmla="*/ 7 h 73"/>
                  <a:gd name="T40" fmla="*/ 14 w 115"/>
                  <a:gd name="T41" fmla="*/ 14 h 73"/>
                  <a:gd name="T42" fmla="*/ 18 w 115"/>
                  <a:gd name="T43" fmla="*/ 19 h 73"/>
                  <a:gd name="T44" fmla="*/ 10 w 115"/>
                  <a:gd name="T45" fmla="*/ 20 h 73"/>
                  <a:gd name="T46" fmla="*/ 2 w 115"/>
                  <a:gd name="T47" fmla="*/ 20 h 73"/>
                  <a:gd name="T48" fmla="*/ 4 w 115"/>
                  <a:gd name="T49" fmla="*/ 27 h 73"/>
                  <a:gd name="T50" fmla="*/ 5 w 115"/>
                  <a:gd name="T51" fmla="*/ 32 h 73"/>
                  <a:gd name="T52" fmla="*/ 9 w 115"/>
                  <a:gd name="T53" fmla="*/ 34 h 73"/>
                  <a:gd name="T54" fmla="*/ 11 w 115"/>
                  <a:gd name="T55" fmla="*/ 40 h 73"/>
                  <a:gd name="T56" fmla="*/ 11 w 115"/>
                  <a:gd name="T57" fmla="*/ 51 h 73"/>
                  <a:gd name="T58" fmla="*/ 17 w 115"/>
                  <a:gd name="T59" fmla="*/ 50 h 73"/>
                  <a:gd name="T60" fmla="*/ 25 w 115"/>
                  <a:gd name="T61" fmla="*/ 45 h 73"/>
                  <a:gd name="T62" fmla="*/ 30 w 115"/>
                  <a:gd name="T63" fmla="*/ 44 h 73"/>
                  <a:gd name="T64" fmla="*/ 40 w 115"/>
                  <a:gd name="T65" fmla="*/ 44 h 73"/>
                  <a:gd name="T66" fmla="*/ 45 w 115"/>
                  <a:gd name="T67" fmla="*/ 47 h 73"/>
                  <a:gd name="T68" fmla="*/ 49 w 115"/>
                  <a:gd name="T69" fmla="*/ 49 h 73"/>
                  <a:gd name="T70" fmla="*/ 56 w 115"/>
                  <a:gd name="T71" fmla="*/ 51 h 73"/>
                  <a:gd name="T72" fmla="*/ 60 w 115"/>
                  <a:gd name="T73" fmla="*/ 54 h 73"/>
                  <a:gd name="T74" fmla="*/ 65 w 115"/>
                  <a:gd name="T75" fmla="*/ 58 h 73"/>
                  <a:gd name="T76" fmla="*/ 71 w 115"/>
                  <a:gd name="T77" fmla="*/ 59 h 73"/>
                  <a:gd name="T78" fmla="*/ 72 w 115"/>
                  <a:gd name="T79" fmla="*/ 69 h 73"/>
                  <a:gd name="T80" fmla="*/ 74 w 115"/>
                  <a:gd name="T81" fmla="*/ 69 h 73"/>
                  <a:gd name="T82" fmla="*/ 80 w 115"/>
                  <a:gd name="T83" fmla="*/ 71 h 73"/>
                  <a:gd name="T84" fmla="*/ 87 w 115"/>
                  <a:gd name="T85" fmla="*/ 68 h 73"/>
                  <a:gd name="T86" fmla="*/ 98 w 115"/>
                  <a:gd name="T87" fmla="*/ 61 h 73"/>
                  <a:gd name="T88" fmla="*/ 103 w 115"/>
                  <a:gd name="T89" fmla="*/ 53 h 73"/>
                  <a:gd name="T90" fmla="*/ 109 w 115"/>
                  <a:gd name="T91" fmla="*/ 50 h 73"/>
                  <a:gd name="T92" fmla="*/ 115 w 115"/>
                  <a:gd name="T93" fmla="*/ 51 h 73"/>
                  <a:gd name="T94" fmla="*/ 115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5" y="46"/>
                    </a:moveTo>
                    <a:cubicBezTo>
                      <a:pt x="115" y="46"/>
                      <a:pt x="109" y="43"/>
                      <a:pt x="108" y="43"/>
                    </a:cubicBezTo>
                    <a:cubicBezTo>
                      <a:pt x="106" y="44"/>
                      <a:pt x="103" y="39"/>
                      <a:pt x="99" y="38"/>
                    </a:cubicBezTo>
                    <a:cubicBezTo>
                      <a:pt x="96" y="37"/>
                      <a:pt x="91" y="35"/>
                      <a:pt x="90" y="32"/>
                    </a:cubicBezTo>
                    <a:cubicBezTo>
                      <a:pt x="89" y="30"/>
                      <a:pt x="83" y="28"/>
                      <a:pt x="82" y="27"/>
                    </a:cubicBezTo>
                    <a:cubicBezTo>
                      <a:pt x="81" y="25"/>
                      <a:pt x="80" y="22"/>
                      <a:pt x="78" y="20"/>
                    </a:cubicBezTo>
                    <a:cubicBezTo>
                      <a:pt x="77" y="18"/>
                      <a:pt x="77" y="15"/>
                      <a:pt x="75" y="15"/>
                    </a:cubicBezTo>
                    <a:cubicBezTo>
                      <a:pt x="73" y="14"/>
                      <a:pt x="63" y="15"/>
                      <a:pt x="63" y="13"/>
                    </a:cubicBezTo>
                    <a:cubicBezTo>
                      <a:pt x="63" y="12"/>
                      <a:pt x="62" y="5"/>
                      <a:pt x="60" y="5"/>
                    </a:cubicBezTo>
                    <a:cubicBezTo>
                      <a:pt x="58" y="4"/>
                      <a:pt x="55" y="4"/>
                      <a:pt x="54" y="3"/>
                    </a:cubicBezTo>
                    <a:cubicBezTo>
                      <a:pt x="53" y="1"/>
                      <a:pt x="49" y="0"/>
                      <a:pt x="48" y="1"/>
                    </a:cubicBezTo>
                    <a:cubicBezTo>
                      <a:pt x="48" y="2"/>
                      <a:pt x="46" y="3"/>
                      <a:pt x="45" y="3"/>
                    </a:cubicBezTo>
                    <a:cubicBezTo>
                      <a:pt x="44" y="3"/>
                      <a:pt x="45" y="6"/>
                      <a:pt x="42" y="6"/>
                    </a:cubicBezTo>
                    <a:cubicBezTo>
                      <a:pt x="40" y="6"/>
                      <a:pt x="36" y="8"/>
                      <a:pt x="36" y="10"/>
                    </a:cubicBezTo>
                    <a:cubicBezTo>
                      <a:pt x="36" y="12"/>
                      <a:pt x="37" y="14"/>
                      <a:pt x="34" y="14"/>
                    </a:cubicBezTo>
                    <a:cubicBezTo>
                      <a:pt x="32" y="14"/>
                      <a:pt x="30" y="14"/>
                      <a:pt x="28" y="13"/>
                    </a:cubicBezTo>
                    <a:cubicBezTo>
                      <a:pt x="27" y="13"/>
                      <a:pt x="25" y="15"/>
                      <a:pt x="22" y="11"/>
                    </a:cubicBezTo>
                    <a:cubicBezTo>
                      <a:pt x="19" y="7"/>
                      <a:pt x="15" y="4"/>
                      <a:pt x="12" y="4"/>
                    </a:cubicBezTo>
                    <a:cubicBezTo>
                      <a:pt x="10" y="4"/>
                      <a:pt x="2" y="4"/>
                      <a:pt x="4" y="8"/>
                    </a:cubicBezTo>
                    <a:cubicBezTo>
                      <a:pt x="5" y="7"/>
                      <a:pt x="6" y="6"/>
                      <a:pt x="8" y="7"/>
                    </a:cubicBezTo>
                    <a:cubicBezTo>
                      <a:pt x="14" y="7"/>
                      <a:pt x="11" y="14"/>
                      <a:pt x="14" y="14"/>
                    </a:cubicBezTo>
                    <a:cubicBezTo>
                      <a:pt x="17" y="14"/>
                      <a:pt x="21" y="19"/>
                      <a:pt x="18" y="19"/>
                    </a:cubicBezTo>
                    <a:cubicBezTo>
                      <a:pt x="15" y="18"/>
                      <a:pt x="13" y="21"/>
                      <a:pt x="10" y="20"/>
                    </a:cubicBezTo>
                    <a:cubicBezTo>
                      <a:pt x="7" y="19"/>
                      <a:pt x="3" y="17"/>
                      <a:pt x="2" y="20"/>
                    </a:cubicBezTo>
                    <a:cubicBezTo>
                      <a:pt x="1" y="24"/>
                      <a:pt x="0" y="27"/>
                      <a:pt x="4" y="27"/>
                    </a:cubicBezTo>
                    <a:cubicBezTo>
                      <a:pt x="8" y="27"/>
                      <a:pt x="7" y="29"/>
                      <a:pt x="5" y="32"/>
                    </a:cubicBezTo>
                    <a:cubicBezTo>
                      <a:pt x="2" y="35"/>
                      <a:pt x="9" y="32"/>
                      <a:pt x="9" y="34"/>
                    </a:cubicBezTo>
                    <a:cubicBezTo>
                      <a:pt x="10" y="36"/>
                      <a:pt x="12" y="37"/>
                      <a:pt x="11" y="40"/>
                    </a:cubicBezTo>
                    <a:cubicBezTo>
                      <a:pt x="10" y="43"/>
                      <a:pt x="11" y="48"/>
                      <a:pt x="11" y="51"/>
                    </a:cubicBezTo>
                    <a:cubicBezTo>
                      <a:pt x="13" y="51"/>
                      <a:pt x="17" y="51"/>
                      <a:pt x="17" y="50"/>
                    </a:cubicBezTo>
                    <a:cubicBezTo>
                      <a:pt x="19" y="48"/>
                      <a:pt x="22" y="45"/>
                      <a:pt x="25" y="45"/>
                    </a:cubicBezTo>
                    <a:cubicBezTo>
                      <a:pt x="27" y="45"/>
                      <a:pt x="29" y="46"/>
                      <a:pt x="30" y="44"/>
                    </a:cubicBezTo>
                    <a:cubicBezTo>
                      <a:pt x="31" y="42"/>
                      <a:pt x="38" y="43"/>
                      <a:pt x="40" y="44"/>
                    </a:cubicBezTo>
                    <a:cubicBezTo>
                      <a:pt x="41" y="46"/>
                      <a:pt x="45" y="47"/>
                      <a:pt x="45" y="47"/>
                    </a:cubicBezTo>
                    <a:cubicBezTo>
                      <a:pt x="46" y="47"/>
                      <a:pt x="47" y="49"/>
                      <a:pt x="49" y="49"/>
                    </a:cubicBezTo>
                    <a:cubicBezTo>
                      <a:pt x="52" y="49"/>
                      <a:pt x="56" y="50"/>
                      <a:pt x="56" y="51"/>
                    </a:cubicBezTo>
                    <a:cubicBezTo>
                      <a:pt x="56" y="52"/>
                      <a:pt x="58" y="54"/>
                      <a:pt x="60" y="54"/>
                    </a:cubicBezTo>
                    <a:cubicBezTo>
                      <a:pt x="62" y="54"/>
                      <a:pt x="63" y="59"/>
                      <a:pt x="65" y="58"/>
                    </a:cubicBezTo>
                    <a:cubicBezTo>
                      <a:pt x="67" y="58"/>
                      <a:pt x="71" y="58"/>
                      <a:pt x="71" y="59"/>
                    </a:cubicBezTo>
                    <a:cubicBezTo>
                      <a:pt x="71" y="60"/>
                      <a:pt x="71" y="66"/>
                      <a:pt x="72" y="69"/>
                    </a:cubicBezTo>
                    <a:cubicBezTo>
                      <a:pt x="73" y="69"/>
                      <a:pt x="74" y="69"/>
                      <a:pt x="74" y="69"/>
                    </a:cubicBezTo>
                    <a:cubicBezTo>
                      <a:pt x="75" y="70"/>
                      <a:pt x="79" y="68"/>
                      <a:pt x="80" y="71"/>
                    </a:cubicBezTo>
                    <a:cubicBezTo>
                      <a:pt x="80" y="73"/>
                      <a:pt x="87" y="72"/>
                      <a:pt x="87" y="68"/>
                    </a:cubicBezTo>
                    <a:cubicBezTo>
                      <a:pt x="86" y="65"/>
                      <a:pt x="97" y="65"/>
                      <a:pt x="98" y="61"/>
                    </a:cubicBezTo>
                    <a:cubicBezTo>
                      <a:pt x="99" y="58"/>
                      <a:pt x="100" y="53"/>
                      <a:pt x="103" y="53"/>
                    </a:cubicBezTo>
                    <a:cubicBezTo>
                      <a:pt x="106" y="54"/>
                      <a:pt x="107" y="49"/>
                      <a:pt x="109" y="50"/>
                    </a:cubicBezTo>
                    <a:cubicBezTo>
                      <a:pt x="111" y="50"/>
                      <a:pt x="113" y="52"/>
                      <a:pt x="115" y="51"/>
                    </a:cubicBezTo>
                    <a:lnTo>
                      <a:pt x="115" y="46"/>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2" name="Freeform 161">
                <a:extLst>
                  <a:ext uri="{FF2B5EF4-FFF2-40B4-BE49-F238E27FC236}">
                    <a16:creationId xmlns:a16="http://schemas.microsoft.com/office/drawing/2014/main" id="{E2A4B97E-0099-4391-9A1E-8C2744362479}"/>
                  </a:ext>
                </a:extLst>
              </p:cNvPr>
              <p:cNvSpPr>
                <a:spLocks/>
              </p:cNvSpPr>
              <p:nvPr/>
            </p:nvSpPr>
            <p:spPr bwMode="auto">
              <a:xfrm>
                <a:off x="5730267" y="3298066"/>
                <a:ext cx="366380" cy="311172"/>
              </a:xfrm>
              <a:custGeom>
                <a:avLst/>
                <a:gdLst>
                  <a:gd name="T0" fmla="*/ 155 w 159"/>
                  <a:gd name="T1" fmla="*/ 116 h 135"/>
                  <a:gd name="T2" fmla="*/ 151 w 159"/>
                  <a:gd name="T3" fmla="*/ 107 h 135"/>
                  <a:gd name="T4" fmla="*/ 143 w 159"/>
                  <a:gd name="T5" fmla="*/ 101 h 135"/>
                  <a:gd name="T6" fmla="*/ 137 w 159"/>
                  <a:gd name="T7" fmla="*/ 94 h 135"/>
                  <a:gd name="T8" fmla="*/ 146 w 159"/>
                  <a:gd name="T9" fmla="*/ 82 h 135"/>
                  <a:gd name="T10" fmla="*/ 138 w 159"/>
                  <a:gd name="T11" fmla="*/ 78 h 135"/>
                  <a:gd name="T12" fmla="*/ 136 w 159"/>
                  <a:gd name="T13" fmla="*/ 69 h 135"/>
                  <a:gd name="T14" fmla="*/ 136 w 159"/>
                  <a:gd name="T15" fmla="*/ 60 h 135"/>
                  <a:gd name="T16" fmla="*/ 137 w 159"/>
                  <a:gd name="T17" fmla="*/ 53 h 135"/>
                  <a:gd name="T18" fmla="*/ 141 w 159"/>
                  <a:gd name="T19" fmla="*/ 47 h 135"/>
                  <a:gd name="T20" fmla="*/ 142 w 159"/>
                  <a:gd name="T21" fmla="*/ 43 h 135"/>
                  <a:gd name="T22" fmla="*/ 141 w 159"/>
                  <a:gd name="T23" fmla="*/ 33 h 135"/>
                  <a:gd name="T24" fmla="*/ 135 w 159"/>
                  <a:gd name="T25" fmla="*/ 32 h 135"/>
                  <a:gd name="T26" fmla="*/ 130 w 159"/>
                  <a:gd name="T27" fmla="*/ 28 h 135"/>
                  <a:gd name="T28" fmla="*/ 126 w 159"/>
                  <a:gd name="T29" fmla="*/ 25 h 135"/>
                  <a:gd name="T30" fmla="*/ 119 w 159"/>
                  <a:gd name="T31" fmla="*/ 23 h 135"/>
                  <a:gd name="T32" fmla="*/ 115 w 159"/>
                  <a:gd name="T33" fmla="*/ 21 h 135"/>
                  <a:gd name="T34" fmla="*/ 110 w 159"/>
                  <a:gd name="T35" fmla="*/ 18 h 135"/>
                  <a:gd name="T36" fmla="*/ 100 w 159"/>
                  <a:gd name="T37" fmla="*/ 18 h 135"/>
                  <a:gd name="T38" fmla="*/ 95 w 159"/>
                  <a:gd name="T39" fmla="*/ 19 h 135"/>
                  <a:gd name="T40" fmla="*/ 87 w 159"/>
                  <a:gd name="T41" fmla="*/ 24 h 135"/>
                  <a:gd name="T42" fmla="*/ 81 w 159"/>
                  <a:gd name="T43" fmla="*/ 25 h 135"/>
                  <a:gd name="T44" fmla="*/ 81 w 159"/>
                  <a:gd name="T45" fmla="*/ 29 h 135"/>
                  <a:gd name="T46" fmla="*/ 63 w 159"/>
                  <a:gd name="T47" fmla="*/ 33 h 135"/>
                  <a:gd name="T48" fmla="*/ 48 w 159"/>
                  <a:gd name="T49" fmla="*/ 24 h 135"/>
                  <a:gd name="T50" fmla="*/ 39 w 159"/>
                  <a:gd name="T51" fmla="*/ 15 h 135"/>
                  <a:gd name="T52" fmla="*/ 33 w 159"/>
                  <a:gd name="T53" fmla="*/ 11 h 135"/>
                  <a:gd name="T54" fmla="*/ 31 w 159"/>
                  <a:gd name="T55" fmla="*/ 3 h 135"/>
                  <a:gd name="T56" fmla="*/ 15 w 159"/>
                  <a:gd name="T57" fmla="*/ 10 h 135"/>
                  <a:gd name="T58" fmla="*/ 10 w 159"/>
                  <a:gd name="T59" fmla="*/ 7 h 135"/>
                  <a:gd name="T60" fmla="*/ 5 w 159"/>
                  <a:gd name="T61" fmla="*/ 1 h 135"/>
                  <a:gd name="T62" fmla="*/ 2 w 159"/>
                  <a:gd name="T63" fmla="*/ 5 h 135"/>
                  <a:gd name="T64" fmla="*/ 2 w 159"/>
                  <a:gd name="T65" fmla="*/ 12 h 135"/>
                  <a:gd name="T66" fmla="*/ 2 w 159"/>
                  <a:gd name="T67" fmla="*/ 20 h 135"/>
                  <a:gd name="T68" fmla="*/ 6 w 159"/>
                  <a:gd name="T69" fmla="*/ 27 h 135"/>
                  <a:gd name="T70" fmla="*/ 9 w 159"/>
                  <a:gd name="T71" fmla="*/ 33 h 135"/>
                  <a:gd name="T72" fmla="*/ 14 w 159"/>
                  <a:gd name="T73" fmla="*/ 38 h 135"/>
                  <a:gd name="T74" fmla="*/ 17 w 159"/>
                  <a:gd name="T75" fmla="*/ 41 h 135"/>
                  <a:gd name="T76" fmla="*/ 16 w 159"/>
                  <a:gd name="T77" fmla="*/ 46 h 135"/>
                  <a:gd name="T78" fmla="*/ 13 w 159"/>
                  <a:gd name="T79" fmla="*/ 52 h 135"/>
                  <a:gd name="T80" fmla="*/ 14 w 159"/>
                  <a:gd name="T81" fmla="*/ 59 h 135"/>
                  <a:gd name="T82" fmla="*/ 17 w 159"/>
                  <a:gd name="T83" fmla="*/ 64 h 135"/>
                  <a:gd name="T84" fmla="*/ 26 w 159"/>
                  <a:gd name="T85" fmla="*/ 70 h 135"/>
                  <a:gd name="T86" fmla="*/ 30 w 159"/>
                  <a:gd name="T87" fmla="*/ 74 h 135"/>
                  <a:gd name="T88" fmla="*/ 29 w 159"/>
                  <a:gd name="T89" fmla="*/ 80 h 135"/>
                  <a:gd name="T90" fmla="*/ 32 w 159"/>
                  <a:gd name="T91" fmla="*/ 85 h 135"/>
                  <a:gd name="T92" fmla="*/ 37 w 159"/>
                  <a:gd name="T93" fmla="*/ 92 h 135"/>
                  <a:gd name="T94" fmla="*/ 39 w 159"/>
                  <a:gd name="T95" fmla="*/ 91 h 135"/>
                  <a:gd name="T96" fmla="*/ 42 w 159"/>
                  <a:gd name="T97" fmla="*/ 90 h 135"/>
                  <a:gd name="T98" fmla="*/ 48 w 159"/>
                  <a:gd name="T99" fmla="*/ 90 h 135"/>
                  <a:gd name="T100" fmla="*/ 56 w 159"/>
                  <a:gd name="T101" fmla="*/ 103 h 135"/>
                  <a:gd name="T102" fmla="*/ 61 w 159"/>
                  <a:gd name="T103" fmla="*/ 110 h 135"/>
                  <a:gd name="T104" fmla="*/ 71 w 159"/>
                  <a:gd name="T105" fmla="*/ 115 h 135"/>
                  <a:gd name="T106" fmla="*/ 89 w 159"/>
                  <a:gd name="T107" fmla="*/ 122 h 135"/>
                  <a:gd name="T108" fmla="*/ 102 w 159"/>
                  <a:gd name="T109" fmla="*/ 118 h 135"/>
                  <a:gd name="T110" fmla="*/ 108 w 159"/>
                  <a:gd name="T111" fmla="*/ 129 h 135"/>
                  <a:gd name="T112" fmla="*/ 136 w 159"/>
                  <a:gd name="T113" fmla="*/ 134 h 135"/>
                  <a:gd name="T114" fmla="*/ 145 w 159"/>
                  <a:gd name="T115" fmla="*/ 135 h 135"/>
                  <a:gd name="T116" fmla="*/ 144 w 159"/>
                  <a:gd name="T117" fmla="*/ 133 h 135"/>
                  <a:gd name="T118" fmla="*/ 149 w 159"/>
                  <a:gd name="T119" fmla="*/ 125 h 135"/>
                  <a:gd name="T120" fmla="*/ 157 w 159"/>
                  <a:gd name="T121" fmla="*/ 122 h 135"/>
                  <a:gd name="T122" fmla="*/ 155 w 159"/>
                  <a:gd name="T123" fmla="*/ 1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5">
                    <a:moveTo>
                      <a:pt x="155" y="116"/>
                    </a:moveTo>
                    <a:cubicBezTo>
                      <a:pt x="153" y="116"/>
                      <a:pt x="155" y="109"/>
                      <a:pt x="151" y="107"/>
                    </a:cubicBezTo>
                    <a:cubicBezTo>
                      <a:pt x="147" y="106"/>
                      <a:pt x="144" y="103"/>
                      <a:pt x="143" y="101"/>
                    </a:cubicBezTo>
                    <a:cubicBezTo>
                      <a:pt x="142" y="98"/>
                      <a:pt x="137" y="95"/>
                      <a:pt x="137" y="94"/>
                    </a:cubicBezTo>
                    <a:cubicBezTo>
                      <a:pt x="138" y="92"/>
                      <a:pt x="147" y="86"/>
                      <a:pt x="146" y="82"/>
                    </a:cubicBezTo>
                    <a:cubicBezTo>
                      <a:pt x="144" y="79"/>
                      <a:pt x="138" y="79"/>
                      <a:pt x="138" y="78"/>
                    </a:cubicBezTo>
                    <a:cubicBezTo>
                      <a:pt x="137" y="77"/>
                      <a:pt x="138" y="72"/>
                      <a:pt x="136" y="69"/>
                    </a:cubicBezTo>
                    <a:cubicBezTo>
                      <a:pt x="135" y="65"/>
                      <a:pt x="138" y="62"/>
                      <a:pt x="136" y="60"/>
                    </a:cubicBezTo>
                    <a:cubicBezTo>
                      <a:pt x="135" y="58"/>
                      <a:pt x="137" y="54"/>
                      <a:pt x="137" y="53"/>
                    </a:cubicBezTo>
                    <a:cubicBezTo>
                      <a:pt x="138" y="52"/>
                      <a:pt x="141" y="50"/>
                      <a:pt x="141" y="47"/>
                    </a:cubicBezTo>
                    <a:cubicBezTo>
                      <a:pt x="140" y="45"/>
                      <a:pt x="141" y="44"/>
                      <a:pt x="142" y="43"/>
                    </a:cubicBezTo>
                    <a:cubicBezTo>
                      <a:pt x="141" y="40"/>
                      <a:pt x="141" y="34"/>
                      <a:pt x="141" y="33"/>
                    </a:cubicBezTo>
                    <a:cubicBezTo>
                      <a:pt x="141" y="32"/>
                      <a:pt x="137" y="32"/>
                      <a:pt x="135" y="32"/>
                    </a:cubicBezTo>
                    <a:cubicBezTo>
                      <a:pt x="133" y="33"/>
                      <a:pt x="132" y="28"/>
                      <a:pt x="130" y="28"/>
                    </a:cubicBezTo>
                    <a:cubicBezTo>
                      <a:pt x="128" y="28"/>
                      <a:pt x="126" y="26"/>
                      <a:pt x="126" y="25"/>
                    </a:cubicBezTo>
                    <a:cubicBezTo>
                      <a:pt x="126" y="24"/>
                      <a:pt x="122" y="23"/>
                      <a:pt x="119" y="23"/>
                    </a:cubicBezTo>
                    <a:cubicBezTo>
                      <a:pt x="117" y="23"/>
                      <a:pt x="116" y="21"/>
                      <a:pt x="115" y="21"/>
                    </a:cubicBezTo>
                    <a:cubicBezTo>
                      <a:pt x="115" y="21"/>
                      <a:pt x="111" y="20"/>
                      <a:pt x="110" y="18"/>
                    </a:cubicBezTo>
                    <a:cubicBezTo>
                      <a:pt x="108" y="17"/>
                      <a:pt x="101" y="16"/>
                      <a:pt x="100" y="18"/>
                    </a:cubicBezTo>
                    <a:cubicBezTo>
                      <a:pt x="99" y="20"/>
                      <a:pt x="97" y="19"/>
                      <a:pt x="95" y="19"/>
                    </a:cubicBezTo>
                    <a:cubicBezTo>
                      <a:pt x="92" y="19"/>
                      <a:pt x="89" y="22"/>
                      <a:pt x="87" y="24"/>
                    </a:cubicBezTo>
                    <a:cubicBezTo>
                      <a:pt x="87" y="25"/>
                      <a:pt x="83" y="25"/>
                      <a:pt x="81" y="25"/>
                    </a:cubicBezTo>
                    <a:cubicBezTo>
                      <a:pt x="81" y="27"/>
                      <a:pt x="81" y="29"/>
                      <a:pt x="81" y="29"/>
                    </a:cubicBezTo>
                    <a:cubicBezTo>
                      <a:pt x="79" y="31"/>
                      <a:pt x="70" y="33"/>
                      <a:pt x="63" y="33"/>
                    </a:cubicBezTo>
                    <a:cubicBezTo>
                      <a:pt x="56" y="33"/>
                      <a:pt x="56" y="24"/>
                      <a:pt x="48" y="24"/>
                    </a:cubicBezTo>
                    <a:cubicBezTo>
                      <a:pt x="43" y="24"/>
                      <a:pt x="39" y="19"/>
                      <a:pt x="39" y="15"/>
                    </a:cubicBezTo>
                    <a:cubicBezTo>
                      <a:pt x="36" y="14"/>
                      <a:pt x="32" y="12"/>
                      <a:pt x="33" y="11"/>
                    </a:cubicBezTo>
                    <a:cubicBezTo>
                      <a:pt x="34" y="9"/>
                      <a:pt x="35" y="1"/>
                      <a:pt x="31" y="3"/>
                    </a:cubicBezTo>
                    <a:cubicBezTo>
                      <a:pt x="28" y="5"/>
                      <a:pt x="22" y="11"/>
                      <a:pt x="15" y="10"/>
                    </a:cubicBezTo>
                    <a:cubicBezTo>
                      <a:pt x="8" y="9"/>
                      <a:pt x="13" y="9"/>
                      <a:pt x="10" y="7"/>
                    </a:cubicBezTo>
                    <a:cubicBezTo>
                      <a:pt x="6" y="6"/>
                      <a:pt x="8" y="2"/>
                      <a:pt x="5" y="1"/>
                    </a:cubicBezTo>
                    <a:cubicBezTo>
                      <a:pt x="2" y="0"/>
                      <a:pt x="4" y="5"/>
                      <a:pt x="2" y="5"/>
                    </a:cubicBezTo>
                    <a:cubicBezTo>
                      <a:pt x="0" y="5"/>
                      <a:pt x="2" y="11"/>
                      <a:pt x="2" y="12"/>
                    </a:cubicBezTo>
                    <a:cubicBezTo>
                      <a:pt x="3" y="13"/>
                      <a:pt x="1" y="20"/>
                      <a:pt x="2" y="20"/>
                    </a:cubicBezTo>
                    <a:cubicBezTo>
                      <a:pt x="4" y="21"/>
                      <a:pt x="7" y="26"/>
                      <a:pt x="6" y="27"/>
                    </a:cubicBezTo>
                    <a:cubicBezTo>
                      <a:pt x="6" y="28"/>
                      <a:pt x="9" y="31"/>
                      <a:pt x="9" y="33"/>
                    </a:cubicBezTo>
                    <a:cubicBezTo>
                      <a:pt x="9" y="35"/>
                      <a:pt x="12" y="38"/>
                      <a:pt x="14" y="38"/>
                    </a:cubicBezTo>
                    <a:cubicBezTo>
                      <a:pt x="15" y="38"/>
                      <a:pt x="17" y="39"/>
                      <a:pt x="17" y="41"/>
                    </a:cubicBezTo>
                    <a:cubicBezTo>
                      <a:pt x="16" y="43"/>
                      <a:pt x="18" y="46"/>
                      <a:pt x="16" y="46"/>
                    </a:cubicBezTo>
                    <a:cubicBezTo>
                      <a:pt x="14" y="46"/>
                      <a:pt x="14" y="51"/>
                      <a:pt x="13" y="52"/>
                    </a:cubicBezTo>
                    <a:cubicBezTo>
                      <a:pt x="11" y="53"/>
                      <a:pt x="12" y="59"/>
                      <a:pt x="14" y="59"/>
                    </a:cubicBezTo>
                    <a:cubicBezTo>
                      <a:pt x="15" y="60"/>
                      <a:pt x="18" y="61"/>
                      <a:pt x="17" y="64"/>
                    </a:cubicBezTo>
                    <a:cubicBezTo>
                      <a:pt x="17" y="66"/>
                      <a:pt x="24" y="69"/>
                      <a:pt x="26" y="70"/>
                    </a:cubicBezTo>
                    <a:cubicBezTo>
                      <a:pt x="28" y="70"/>
                      <a:pt x="29" y="73"/>
                      <a:pt x="30" y="74"/>
                    </a:cubicBezTo>
                    <a:cubicBezTo>
                      <a:pt x="31" y="76"/>
                      <a:pt x="29" y="78"/>
                      <a:pt x="29" y="80"/>
                    </a:cubicBezTo>
                    <a:cubicBezTo>
                      <a:pt x="30" y="81"/>
                      <a:pt x="33" y="83"/>
                      <a:pt x="32" y="85"/>
                    </a:cubicBezTo>
                    <a:cubicBezTo>
                      <a:pt x="32" y="87"/>
                      <a:pt x="35" y="89"/>
                      <a:pt x="37" y="92"/>
                    </a:cubicBezTo>
                    <a:cubicBezTo>
                      <a:pt x="38" y="91"/>
                      <a:pt x="38" y="91"/>
                      <a:pt x="39" y="91"/>
                    </a:cubicBezTo>
                    <a:cubicBezTo>
                      <a:pt x="41" y="91"/>
                      <a:pt x="41" y="89"/>
                      <a:pt x="42" y="90"/>
                    </a:cubicBezTo>
                    <a:cubicBezTo>
                      <a:pt x="44" y="92"/>
                      <a:pt x="46" y="90"/>
                      <a:pt x="48" y="90"/>
                    </a:cubicBezTo>
                    <a:cubicBezTo>
                      <a:pt x="50" y="90"/>
                      <a:pt x="54" y="98"/>
                      <a:pt x="56" y="103"/>
                    </a:cubicBezTo>
                    <a:cubicBezTo>
                      <a:pt x="58" y="107"/>
                      <a:pt x="58" y="108"/>
                      <a:pt x="61" y="110"/>
                    </a:cubicBezTo>
                    <a:cubicBezTo>
                      <a:pt x="64" y="112"/>
                      <a:pt x="67" y="111"/>
                      <a:pt x="71" y="115"/>
                    </a:cubicBezTo>
                    <a:cubicBezTo>
                      <a:pt x="75" y="119"/>
                      <a:pt x="85" y="122"/>
                      <a:pt x="89" y="122"/>
                    </a:cubicBezTo>
                    <a:cubicBezTo>
                      <a:pt x="93" y="122"/>
                      <a:pt x="96" y="117"/>
                      <a:pt x="102" y="118"/>
                    </a:cubicBezTo>
                    <a:cubicBezTo>
                      <a:pt x="107" y="119"/>
                      <a:pt x="106" y="126"/>
                      <a:pt x="108" y="129"/>
                    </a:cubicBezTo>
                    <a:cubicBezTo>
                      <a:pt x="110" y="131"/>
                      <a:pt x="132" y="133"/>
                      <a:pt x="136" y="134"/>
                    </a:cubicBezTo>
                    <a:cubicBezTo>
                      <a:pt x="138" y="135"/>
                      <a:pt x="141" y="135"/>
                      <a:pt x="145" y="135"/>
                    </a:cubicBezTo>
                    <a:cubicBezTo>
                      <a:pt x="145" y="134"/>
                      <a:pt x="144" y="133"/>
                      <a:pt x="144" y="133"/>
                    </a:cubicBezTo>
                    <a:cubicBezTo>
                      <a:pt x="144" y="129"/>
                      <a:pt x="147" y="126"/>
                      <a:pt x="149" y="125"/>
                    </a:cubicBezTo>
                    <a:cubicBezTo>
                      <a:pt x="152" y="123"/>
                      <a:pt x="154" y="123"/>
                      <a:pt x="157" y="122"/>
                    </a:cubicBezTo>
                    <a:cubicBezTo>
                      <a:pt x="159" y="122"/>
                      <a:pt x="157" y="117"/>
                      <a:pt x="155" y="1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3" name="Freeform 162">
                <a:extLst>
                  <a:ext uri="{FF2B5EF4-FFF2-40B4-BE49-F238E27FC236}">
                    <a16:creationId xmlns:a16="http://schemas.microsoft.com/office/drawing/2014/main" id="{A90A4A1E-F9AF-4608-B446-955B088CBDB2}"/>
                  </a:ext>
                </a:extLst>
              </p:cNvPr>
              <p:cNvSpPr>
                <a:spLocks noEditPoints="1"/>
              </p:cNvSpPr>
              <p:nvPr/>
            </p:nvSpPr>
            <p:spPr bwMode="auto">
              <a:xfrm>
                <a:off x="5777947" y="2931686"/>
                <a:ext cx="754090" cy="355087"/>
              </a:xfrm>
              <a:custGeom>
                <a:avLst/>
                <a:gdLst>
                  <a:gd name="T0" fmla="*/ 316 w 327"/>
                  <a:gd name="T1" fmla="*/ 64 h 154"/>
                  <a:gd name="T2" fmla="*/ 306 w 327"/>
                  <a:gd name="T3" fmla="*/ 54 h 154"/>
                  <a:gd name="T4" fmla="*/ 285 w 327"/>
                  <a:gd name="T5" fmla="*/ 50 h 154"/>
                  <a:gd name="T6" fmla="*/ 265 w 327"/>
                  <a:gd name="T7" fmla="*/ 37 h 154"/>
                  <a:gd name="T8" fmla="*/ 243 w 327"/>
                  <a:gd name="T9" fmla="*/ 13 h 154"/>
                  <a:gd name="T10" fmla="*/ 221 w 327"/>
                  <a:gd name="T11" fmla="*/ 22 h 154"/>
                  <a:gd name="T12" fmla="*/ 216 w 327"/>
                  <a:gd name="T13" fmla="*/ 16 h 154"/>
                  <a:gd name="T14" fmla="*/ 203 w 327"/>
                  <a:gd name="T15" fmla="*/ 14 h 154"/>
                  <a:gd name="T16" fmla="*/ 197 w 327"/>
                  <a:gd name="T17" fmla="*/ 2 h 154"/>
                  <a:gd name="T18" fmla="*/ 169 w 327"/>
                  <a:gd name="T19" fmla="*/ 7 h 154"/>
                  <a:gd name="T20" fmla="*/ 137 w 327"/>
                  <a:gd name="T21" fmla="*/ 14 h 154"/>
                  <a:gd name="T22" fmla="*/ 121 w 327"/>
                  <a:gd name="T23" fmla="*/ 23 h 154"/>
                  <a:gd name="T24" fmla="*/ 118 w 327"/>
                  <a:gd name="T25" fmla="*/ 33 h 154"/>
                  <a:gd name="T26" fmla="*/ 121 w 327"/>
                  <a:gd name="T27" fmla="*/ 44 h 154"/>
                  <a:gd name="T28" fmla="*/ 112 w 327"/>
                  <a:gd name="T29" fmla="*/ 50 h 154"/>
                  <a:gd name="T30" fmla="*/ 100 w 327"/>
                  <a:gd name="T31" fmla="*/ 49 h 154"/>
                  <a:gd name="T32" fmla="*/ 80 w 327"/>
                  <a:gd name="T33" fmla="*/ 50 h 154"/>
                  <a:gd name="T34" fmla="*/ 66 w 327"/>
                  <a:gd name="T35" fmla="*/ 50 h 154"/>
                  <a:gd name="T36" fmla="*/ 44 w 327"/>
                  <a:gd name="T37" fmla="*/ 42 h 154"/>
                  <a:gd name="T38" fmla="*/ 25 w 327"/>
                  <a:gd name="T39" fmla="*/ 47 h 154"/>
                  <a:gd name="T40" fmla="*/ 18 w 327"/>
                  <a:gd name="T41" fmla="*/ 60 h 154"/>
                  <a:gd name="T42" fmla="*/ 3 w 327"/>
                  <a:gd name="T43" fmla="*/ 63 h 154"/>
                  <a:gd name="T44" fmla="*/ 0 w 327"/>
                  <a:gd name="T45" fmla="*/ 74 h 154"/>
                  <a:gd name="T46" fmla="*/ 12 w 327"/>
                  <a:gd name="T47" fmla="*/ 82 h 154"/>
                  <a:gd name="T48" fmla="*/ 20 w 327"/>
                  <a:gd name="T49" fmla="*/ 96 h 154"/>
                  <a:gd name="T50" fmla="*/ 41 w 327"/>
                  <a:gd name="T51" fmla="*/ 91 h 154"/>
                  <a:gd name="T52" fmla="*/ 46 w 327"/>
                  <a:gd name="T53" fmla="*/ 107 h 154"/>
                  <a:gd name="T54" fmla="*/ 31 w 327"/>
                  <a:gd name="T55" fmla="*/ 118 h 154"/>
                  <a:gd name="T56" fmla="*/ 46 w 327"/>
                  <a:gd name="T57" fmla="*/ 133 h 154"/>
                  <a:gd name="T58" fmla="*/ 53 w 327"/>
                  <a:gd name="T59" fmla="*/ 141 h 154"/>
                  <a:gd name="T60" fmla="*/ 77 w 327"/>
                  <a:gd name="T61" fmla="*/ 146 h 154"/>
                  <a:gd name="T62" fmla="*/ 99 w 327"/>
                  <a:gd name="T63" fmla="*/ 103 h 154"/>
                  <a:gd name="T64" fmla="*/ 112 w 327"/>
                  <a:gd name="T65" fmla="*/ 104 h 154"/>
                  <a:gd name="T66" fmla="*/ 136 w 327"/>
                  <a:gd name="T67" fmla="*/ 125 h 154"/>
                  <a:gd name="T68" fmla="*/ 160 w 327"/>
                  <a:gd name="T69" fmla="*/ 138 h 154"/>
                  <a:gd name="T70" fmla="*/ 178 w 327"/>
                  <a:gd name="T71" fmla="*/ 152 h 154"/>
                  <a:gd name="T72" fmla="*/ 195 w 327"/>
                  <a:gd name="T73" fmla="*/ 144 h 154"/>
                  <a:gd name="T74" fmla="*/ 213 w 327"/>
                  <a:gd name="T75" fmla="*/ 134 h 154"/>
                  <a:gd name="T76" fmla="*/ 240 w 327"/>
                  <a:gd name="T77" fmla="*/ 132 h 154"/>
                  <a:gd name="T78" fmla="*/ 275 w 327"/>
                  <a:gd name="T79" fmla="*/ 138 h 154"/>
                  <a:gd name="T80" fmla="*/ 275 w 327"/>
                  <a:gd name="T81" fmla="*/ 120 h 154"/>
                  <a:gd name="T82" fmla="*/ 286 w 327"/>
                  <a:gd name="T83" fmla="*/ 108 h 154"/>
                  <a:gd name="T84" fmla="*/ 297 w 327"/>
                  <a:gd name="T85" fmla="*/ 91 h 154"/>
                  <a:gd name="T86" fmla="*/ 317 w 327"/>
                  <a:gd name="T87" fmla="*/ 88 h 154"/>
                  <a:gd name="T88" fmla="*/ 325 w 327"/>
                  <a:gd name="T89" fmla="*/ 71 h 154"/>
                  <a:gd name="T90" fmla="*/ 122 w 327"/>
                  <a:gd name="T91" fmla="*/ 98 h 154"/>
                  <a:gd name="T92" fmla="*/ 257 w 327"/>
                  <a:gd name="T93" fmla="*/ 97 h 154"/>
                  <a:gd name="T94" fmla="*/ 225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6" y="63"/>
                    </a:moveTo>
                    <a:cubicBezTo>
                      <a:pt x="325" y="62"/>
                      <a:pt x="324" y="62"/>
                      <a:pt x="323" y="63"/>
                    </a:cubicBezTo>
                    <a:cubicBezTo>
                      <a:pt x="322" y="64"/>
                      <a:pt x="318" y="64"/>
                      <a:pt x="316" y="64"/>
                    </a:cubicBezTo>
                    <a:cubicBezTo>
                      <a:pt x="315" y="64"/>
                      <a:pt x="312" y="62"/>
                      <a:pt x="312" y="61"/>
                    </a:cubicBezTo>
                    <a:cubicBezTo>
                      <a:pt x="312" y="59"/>
                      <a:pt x="312" y="58"/>
                      <a:pt x="311" y="58"/>
                    </a:cubicBezTo>
                    <a:cubicBezTo>
                      <a:pt x="309" y="58"/>
                      <a:pt x="307" y="57"/>
                      <a:pt x="306" y="54"/>
                    </a:cubicBezTo>
                    <a:cubicBezTo>
                      <a:pt x="304" y="50"/>
                      <a:pt x="302" y="50"/>
                      <a:pt x="300" y="49"/>
                    </a:cubicBezTo>
                    <a:cubicBezTo>
                      <a:pt x="299" y="49"/>
                      <a:pt x="294" y="51"/>
                      <a:pt x="292" y="52"/>
                    </a:cubicBezTo>
                    <a:cubicBezTo>
                      <a:pt x="290" y="52"/>
                      <a:pt x="287" y="51"/>
                      <a:pt x="285" y="50"/>
                    </a:cubicBezTo>
                    <a:cubicBezTo>
                      <a:pt x="282" y="50"/>
                      <a:pt x="281" y="46"/>
                      <a:pt x="278" y="46"/>
                    </a:cubicBezTo>
                    <a:cubicBezTo>
                      <a:pt x="276" y="47"/>
                      <a:pt x="275" y="51"/>
                      <a:pt x="274" y="51"/>
                    </a:cubicBezTo>
                    <a:cubicBezTo>
                      <a:pt x="272" y="51"/>
                      <a:pt x="269" y="42"/>
                      <a:pt x="265" y="37"/>
                    </a:cubicBezTo>
                    <a:cubicBezTo>
                      <a:pt x="262" y="32"/>
                      <a:pt x="256" y="21"/>
                      <a:pt x="250" y="19"/>
                    </a:cubicBezTo>
                    <a:cubicBezTo>
                      <a:pt x="245" y="17"/>
                      <a:pt x="247" y="15"/>
                      <a:pt x="248" y="13"/>
                    </a:cubicBezTo>
                    <a:cubicBezTo>
                      <a:pt x="250" y="12"/>
                      <a:pt x="245" y="11"/>
                      <a:pt x="243" y="13"/>
                    </a:cubicBezTo>
                    <a:cubicBezTo>
                      <a:pt x="241" y="14"/>
                      <a:pt x="238" y="16"/>
                      <a:pt x="235" y="17"/>
                    </a:cubicBezTo>
                    <a:cubicBezTo>
                      <a:pt x="233" y="17"/>
                      <a:pt x="229" y="21"/>
                      <a:pt x="227" y="20"/>
                    </a:cubicBezTo>
                    <a:cubicBezTo>
                      <a:pt x="224" y="19"/>
                      <a:pt x="223" y="24"/>
                      <a:pt x="221" y="22"/>
                    </a:cubicBezTo>
                    <a:cubicBezTo>
                      <a:pt x="219" y="20"/>
                      <a:pt x="224" y="18"/>
                      <a:pt x="224" y="17"/>
                    </a:cubicBezTo>
                    <a:cubicBezTo>
                      <a:pt x="224" y="15"/>
                      <a:pt x="220" y="17"/>
                      <a:pt x="219" y="16"/>
                    </a:cubicBezTo>
                    <a:cubicBezTo>
                      <a:pt x="218" y="15"/>
                      <a:pt x="216" y="14"/>
                      <a:pt x="216" y="16"/>
                    </a:cubicBezTo>
                    <a:cubicBezTo>
                      <a:pt x="216" y="17"/>
                      <a:pt x="213" y="16"/>
                      <a:pt x="213" y="15"/>
                    </a:cubicBezTo>
                    <a:cubicBezTo>
                      <a:pt x="213" y="14"/>
                      <a:pt x="212" y="11"/>
                      <a:pt x="210" y="13"/>
                    </a:cubicBezTo>
                    <a:cubicBezTo>
                      <a:pt x="209" y="15"/>
                      <a:pt x="204" y="16"/>
                      <a:pt x="203" y="14"/>
                    </a:cubicBezTo>
                    <a:cubicBezTo>
                      <a:pt x="202" y="13"/>
                      <a:pt x="204" y="13"/>
                      <a:pt x="204" y="11"/>
                    </a:cubicBezTo>
                    <a:cubicBezTo>
                      <a:pt x="204" y="9"/>
                      <a:pt x="202" y="7"/>
                      <a:pt x="202" y="5"/>
                    </a:cubicBezTo>
                    <a:cubicBezTo>
                      <a:pt x="203" y="3"/>
                      <a:pt x="199" y="1"/>
                      <a:pt x="197" y="2"/>
                    </a:cubicBezTo>
                    <a:cubicBezTo>
                      <a:pt x="195" y="3"/>
                      <a:pt x="193" y="2"/>
                      <a:pt x="191" y="1"/>
                    </a:cubicBezTo>
                    <a:cubicBezTo>
                      <a:pt x="189" y="0"/>
                      <a:pt x="181" y="2"/>
                      <a:pt x="181" y="3"/>
                    </a:cubicBezTo>
                    <a:cubicBezTo>
                      <a:pt x="181" y="5"/>
                      <a:pt x="171" y="7"/>
                      <a:pt x="169" y="7"/>
                    </a:cubicBezTo>
                    <a:cubicBezTo>
                      <a:pt x="167" y="8"/>
                      <a:pt x="160" y="9"/>
                      <a:pt x="158" y="9"/>
                    </a:cubicBezTo>
                    <a:cubicBezTo>
                      <a:pt x="155" y="10"/>
                      <a:pt x="153" y="12"/>
                      <a:pt x="150" y="12"/>
                    </a:cubicBezTo>
                    <a:cubicBezTo>
                      <a:pt x="146" y="12"/>
                      <a:pt x="140" y="12"/>
                      <a:pt x="137" y="14"/>
                    </a:cubicBezTo>
                    <a:cubicBezTo>
                      <a:pt x="135" y="17"/>
                      <a:pt x="130" y="15"/>
                      <a:pt x="128" y="16"/>
                    </a:cubicBezTo>
                    <a:cubicBezTo>
                      <a:pt x="126" y="16"/>
                      <a:pt x="122" y="15"/>
                      <a:pt x="121" y="16"/>
                    </a:cubicBezTo>
                    <a:cubicBezTo>
                      <a:pt x="120" y="17"/>
                      <a:pt x="120" y="21"/>
                      <a:pt x="121" y="23"/>
                    </a:cubicBezTo>
                    <a:cubicBezTo>
                      <a:pt x="122" y="24"/>
                      <a:pt x="128" y="25"/>
                      <a:pt x="128" y="26"/>
                    </a:cubicBezTo>
                    <a:cubicBezTo>
                      <a:pt x="129" y="27"/>
                      <a:pt x="123" y="27"/>
                      <a:pt x="120" y="28"/>
                    </a:cubicBezTo>
                    <a:cubicBezTo>
                      <a:pt x="117" y="28"/>
                      <a:pt x="118" y="32"/>
                      <a:pt x="118" y="33"/>
                    </a:cubicBezTo>
                    <a:cubicBezTo>
                      <a:pt x="119" y="35"/>
                      <a:pt x="116" y="37"/>
                      <a:pt x="114" y="38"/>
                    </a:cubicBezTo>
                    <a:cubicBezTo>
                      <a:pt x="111" y="38"/>
                      <a:pt x="114" y="42"/>
                      <a:pt x="116" y="42"/>
                    </a:cubicBezTo>
                    <a:cubicBezTo>
                      <a:pt x="118" y="42"/>
                      <a:pt x="120" y="44"/>
                      <a:pt x="121" y="44"/>
                    </a:cubicBezTo>
                    <a:cubicBezTo>
                      <a:pt x="123" y="44"/>
                      <a:pt x="123" y="47"/>
                      <a:pt x="123" y="49"/>
                    </a:cubicBezTo>
                    <a:cubicBezTo>
                      <a:pt x="123" y="52"/>
                      <a:pt x="121" y="52"/>
                      <a:pt x="118" y="52"/>
                    </a:cubicBezTo>
                    <a:cubicBezTo>
                      <a:pt x="116" y="52"/>
                      <a:pt x="114" y="50"/>
                      <a:pt x="112" y="50"/>
                    </a:cubicBezTo>
                    <a:cubicBezTo>
                      <a:pt x="111" y="49"/>
                      <a:pt x="111" y="53"/>
                      <a:pt x="110" y="54"/>
                    </a:cubicBezTo>
                    <a:cubicBezTo>
                      <a:pt x="108" y="54"/>
                      <a:pt x="108" y="51"/>
                      <a:pt x="106" y="51"/>
                    </a:cubicBezTo>
                    <a:cubicBezTo>
                      <a:pt x="104" y="51"/>
                      <a:pt x="101" y="51"/>
                      <a:pt x="100" y="49"/>
                    </a:cubicBezTo>
                    <a:cubicBezTo>
                      <a:pt x="100" y="47"/>
                      <a:pt x="95" y="46"/>
                      <a:pt x="92" y="48"/>
                    </a:cubicBezTo>
                    <a:cubicBezTo>
                      <a:pt x="90" y="50"/>
                      <a:pt x="90" y="49"/>
                      <a:pt x="88" y="48"/>
                    </a:cubicBezTo>
                    <a:cubicBezTo>
                      <a:pt x="86" y="47"/>
                      <a:pt x="81" y="49"/>
                      <a:pt x="80" y="50"/>
                    </a:cubicBezTo>
                    <a:cubicBezTo>
                      <a:pt x="79" y="52"/>
                      <a:pt x="75" y="53"/>
                      <a:pt x="72" y="51"/>
                    </a:cubicBezTo>
                    <a:cubicBezTo>
                      <a:pt x="70" y="49"/>
                      <a:pt x="68" y="49"/>
                      <a:pt x="68" y="51"/>
                    </a:cubicBezTo>
                    <a:cubicBezTo>
                      <a:pt x="68" y="54"/>
                      <a:pt x="66" y="52"/>
                      <a:pt x="66" y="50"/>
                    </a:cubicBezTo>
                    <a:cubicBezTo>
                      <a:pt x="66" y="49"/>
                      <a:pt x="61" y="46"/>
                      <a:pt x="59" y="44"/>
                    </a:cubicBezTo>
                    <a:cubicBezTo>
                      <a:pt x="57" y="43"/>
                      <a:pt x="50" y="43"/>
                      <a:pt x="50" y="42"/>
                    </a:cubicBezTo>
                    <a:cubicBezTo>
                      <a:pt x="49" y="40"/>
                      <a:pt x="45" y="39"/>
                      <a:pt x="44" y="42"/>
                    </a:cubicBezTo>
                    <a:cubicBezTo>
                      <a:pt x="43" y="44"/>
                      <a:pt x="41" y="42"/>
                      <a:pt x="40" y="42"/>
                    </a:cubicBezTo>
                    <a:cubicBezTo>
                      <a:pt x="38" y="41"/>
                      <a:pt x="35" y="43"/>
                      <a:pt x="34" y="43"/>
                    </a:cubicBezTo>
                    <a:cubicBezTo>
                      <a:pt x="32" y="44"/>
                      <a:pt x="28" y="47"/>
                      <a:pt x="25" y="47"/>
                    </a:cubicBezTo>
                    <a:cubicBezTo>
                      <a:pt x="23" y="47"/>
                      <a:pt x="24" y="50"/>
                      <a:pt x="21" y="51"/>
                    </a:cubicBezTo>
                    <a:cubicBezTo>
                      <a:pt x="18" y="52"/>
                      <a:pt x="18" y="54"/>
                      <a:pt x="19" y="55"/>
                    </a:cubicBezTo>
                    <a:cubicBezTo>
                      <a:pt x="19" y="57"/>
                      <a:pt x="21" y="59"/>
                      <a:pt x="18" y="60"/>
                    </a:cubicBezTo>
                    <a:cubicBezTo>
                      <a:pt x="15" y="62"/>
                      <a:pt x="14" y="57"/>
                      <a:pt x="11" y="55"/>
                    </a:cubicBezTo>
                    <a:cubicBezTo>
                      <a:pt x="9" y="53"/>
                      <a:pt x="7" y="55"/>
                      <a:pt x="7" y="58"/>
                    </a:cubicBezTo>
                    <a:cubicBezTo>
                      <a:pt x="7" y="60"/>
                      <a:pt x="4" y="60"/>
                      <a:pt x="3" y="63"/>
                    </a:cubicBezTo>
                    <a:cubicBezTo>
                      <a:pt x="1" y="65"/>
                      <a:pt x="5" y="66"/>
                      <a:pt x="5" y="67"/>
                    </a:cubicBezTo>
                    <a:cubicBezTo>
                      <a:pt x="5" y="68"/>
                      <a:pt x="3" y="69"/>
                      <a:pt x="2" y="69"/>
                    </a:cubicBezTo>
                    <a:cubicBezTo>
                      <a:pt x="2" y="70"/>
                      <a:pt x="0" y="73"/>
                      <a:pt x="0" y="74"/>
                    </a:cubicBezTo>
                    <a:cubicBezTo>
                      <a:pt x="1" y="75"/>
                      <a:pt x="5" y="75"/>
                      <a:pt x="5" y="78"/>
                    </a:cubicBezTo>
                    <a:cubicBezTo>
                      <a:pt x="5" y="80"/>
                      <a:pt x="4" y="83"/>
                      <a:pt x="6" y="82"/>
                    </a:cubicBezTo>
                    <a:cubicBezTo>
                      <a:pt x="9" y="81"/>
                      <a:pt x="11" y="82"/>
                      <a:pt x="12" y="82"/>
                    </a:cubicBezTo>
                    <a:cubicBezTo>
                      <a:pt x="14" y="82"/>
                      <a:pt x="15" y="84"/>
                      <a:pt x="17" y="87"/>
                    </a:cubicBezTo>
                    <a:cubicBezTo>
                      <a:pt x="20" y="90"/>
                      <a:pt x="21" y="92"/>
                      <a:pt x="18" y="92"/>
                    </a:cubicBezTo>
                    <a:cubicBezTo>
                      <a:pt x="16" y="93"/>
                      <a:pt x="17" y="94"/>
                      <a:pt x="20" y="96"/>
                    </a:cubicBezTo>
                    <a:cubicBezTo>
                      <a:pt x="21" y="96"/>
                      <a:pt x="22" y="97"/>
                      <a:pt x="23" y="97"/>
                    </a:cubicBezTo>
                    <a:cubicBezTo>
                      <a:pt x="23" y="97"/>
                      <a:pt x="24" y="97"/>
                      <a:pt x="24" y="96"/>
                    </a:cubicBezTo>
                    <a:cubicBezTo>
                      <a:pt x="28" y="93"/>
                      <a:pt x="36" y="89"/>
                      <a:pt x="41" y="91"/>
                    </a:cubicBezTo>
                    <a:cubicBezTo>
                      <a:pt x="46" y="92"/>
                      <a:pt x="51" y="90"/>
                      <a:pt x="53" y="93"/>
                    </a:cubicBezTo>
                    <a:cubicBezTo>
                      <a:pt x="56" y="97"/>
                      <a:pt x="53" y="103"/>
                      <a:pt x="54" y="105"/>
                    </a:cubicBezTo>
                    <a:cubicBezTo>
                      <a:pt x="55" y="107"/>
                      <a:pt x="50" y="108"/>
                      <a:pt x="46" y="107"/>
                    </a:cubicBezTo>
                    <a:cubicBezTo>
                      <a:pt x="43" y="107"/>
                      <a:pt x="36" y="109"/>
                      <a:pt x="36" y="111"/>
                    </a:cubicBezTo>
                    <a:cubicBezTo>
                      <a:pt x="37" y="113"/>
                      <a:pt x="40" y="118"/>
                      <a:pt x="35" y="115"/>
                    </a:cubicBezTo>
                    <a:cubicBezTo>
                      <a:pt x="31" y="113"/>
                      <a:pt x="29" y="118"/>
                      <a:pt x="31" y="118"/>
                    </a:cubicBezTo>
                    <a:cubicBezTo>
                      <a:pt x="34" y="118"/>
                      <a:pt x="37" y="121"/>
                      <a:pt x="37" y="123"/>
                    </a:cubicBezTo>
                    <a:cubicBezTo>
                      <a:pt x="37" y="125"/>
                      <a:pt x="38" y="130"/>
                      <a:pt x="40" y="129"/>
                    </a:cubicBezTo>
                    <a:cubicBezTo>
                      <a:pt x="42" y="129"/>
                      <a:pt x="42" y="133"/>
                      <a:pt x="46" y="133"/>
                    </a:cubicBezTo>
                    <a:cubicBezTo>
                      <a:pt x="49" y="132"/>
                      <a:pt x="52" y="134"/>
                      <a:pt x="50" y="137"/>
                    </a:cubicBezTo>
                    <a:cubicBezTo>
                      <a:pt x="47" y="140"/>
                      <a:pt x="51" y="148"/>
                      <a:pt x="52" y="146"/>
                    </a:cubicBezTo>
                    <a:cubicBezTo>
                      <a:pt x="53" y="145"/>
                      <a:pt x="52" y="143"/>
                      <a:pt x="53" y="141"/>
                    </a:cubicBezTo>
                    <a:cubicBezTo>
                      <a:pt x="51" y="137"/>
                      <a:pt x="59" y="137"/>
                      <a:pt x="61" y="137"/>
                    </a:cubicBezTo>
                    <a:cubicBezTo>
                      <a:pt x="64" y="137"/>
                      <a:pt x="68" y="140"/>
                      <a:pt x="71" y="144"/>
                    </a:cubicBezTo>
                    <a:cubicBezTo>
                      <a:pt x="74" y="148"/>
                      <a:pt x="77" y="146"/>
                      <a:pt x="77" y="146"/>
                    </a:cubicBezTo>
                    <a:cubicBezTo>
                      <a:pt x="78" y="110"/>
                      <a:pt x="78" y="110"/>
                      <a:pt x="78" y="110"/>
                    </a:cubicBezTo>
                    <a:cubicBezTo>
                      <a:pt x="98" y="105"/>
                      <a:pt x="98" y="105"/>
                      <a:pt x="98" y="105"/>
                    </a:cubicBezTo>
                    <a:cubicBezTo>
                      <a:pt x="99" y="104"/>
                      <a:pt x="99" y="104"/>
                      <a:pt x="99" y="103"/>
                    </a:cubicBezTo>
                    <a:cubicBezTo>
                      <a:pt x="102" y="99"/>
                      <a:pt x="105" y="103"/>
                      <a:pt x="106" y="103"/>
                    </a:cubicBezTo>
                    <a:cubicBezTo>
                      <a:pt x="107" y="104"/>
                      <a:pt x="107" y="99"/>
                      <a:pt x="110" y="100"/>
                    </a:cubicBezTo>
                    <a:cubicBezTo>
                      <a:pt x="113" y="100"/>
                      <a:pt x="109" y="104"/>
                      <a:pt x="112" y="104"/>
                    </a:cubicBezTo>
                    <a:cubicBezTo>
                      <a:pt x="113" y="104"/>
                      <a:pt x="117" y="110"/>
                      <a:pt x="116" y="115"/>
                    </a:cubicBezTo>
                    <a:cubicBezTo>
                      <a:pt x="119" y="118"/>
                      <a:pt x="125" y="124"/>
                      <a:pt x="125" y="125"/>
                    </a:cubicBezTo>
                    <a:cubicBezTo>
                      <a:pt x="126" y="127"/>
                      <a:pt x="134" y="124"/>
                      <a:pt x="136" y="125"/>
                    </a:cubicBezTo>
                    <a:cubicBezTo>
                      <a:pt x="137" y="125"/>
                      <a:pt x="150" y="125"/>
                      <a:pt x="152" y="125"/>
                    </a:cubicBezTo>
                    <a:cubicBezTo>
                      <a:pt x="154" y="125"/>
                      <a:pt x="156" y="129"/>
                      <a:pt x="158" y="130"/>
                    </a:cubicBezTo>
                    <a:cubicBezTo>
                      <a:pt x="161" y="131"/>
                      <a:pt x="160" y="135"/>
                      <a:pt x="160" y="138"/>
                    </a:cubicBezTo>
                    <a:cubicBezTo>
                      <a:pt x="161" y="140"/>
                      <a:pt x="164" y="143"/>
                      <a:pt x="165" y="146"/>
                    </a:cubicBezTo>
                    <a:cubicBezTo>
                      <a:pt x="165" y="148"/>
                      <a:pt x="169" y="147"/>
                      <a:pt x="172" y="148"/>
                    </a:cubicBezTo>
                    <a:cubicBezTo>
                      <a:pt x="174" y="148"/>
                      <a:pt x="178" y="149"/>
                      <a:pt x="178" y="152"/>
                    </a:cubicBezTo>
                    <a:cubicBezTo>
                      <a:pt x="179" y="154"/>
                      <a:pt x="182" y="152"/>
                      <a:pt x="182" y="151"/>
                    </a:cubicBezTo>
                    <a:cubicBezTo>
                      <a:pt x="182" y="149"/>
                      <a:pt x="186" y="146"/>
                      <a:pt x="190" y="144"/>
                    </a:cubicBezTo>
                    <a:cubicBezTo>
                      <a:pt x="193" y="143"/>
                      <a:pt x="194" y="143"/>
                      <a:pt x="195" y="144"/>
                    </a:cubicBezTo>
                    <a:cubicBezTo>
                      <a:pt x="196" y="142"/>
                      <a:pt x="197" y="140"/>
                      <a:pt x="197" y="139"/>
                    </a:cubicBezTo>
                    <a:cubicBezTo>
                      <a:pt x="199" y="139"/>
                      <a:pt x="202" y="136"/>
                      <a:pt x="202" y="134"/>
                    </a:cubicBezTo>
                    <a:cubicBezTo>
                      <a:pt x="203" y="131"/>
                      <a:pt x="209" y="131"/>
                      <a:pt x="213" y="134"/>
                    </a:cubicBezTo>
                    <a:cubicBezTo>
                      <a:pt x="218" y="136"/>
                      <a:pt x="220" y="136"/>
                      <a:pt x="221" y="132"/>
                    </a:cubicBezTo>
                    <a:cubicBezTo>
                      <a:pt x="221" y="129"/>
                      <a:pt x="227" y="128"/>
                      <a:pt x="229" y="129"/>
                    </a:cubicBezTo>
                    <a:cubicBezTo>
                      <a:pt x="231" y="130"/>
                      <a:pt x="237" y="133"/>
                      <a:pt x="240" y="132"/>
                    </a:cubicBezTo>
                    <a:cubicBezTo>
                      <a:pt x="242" y="131"/>
                      <a:pt x="257" y="132"/>
                      <a:pt x="260" y="133"/>
                    </a:cubicBezTo>
                    <a:cubicBezTo>
                      <a:pt x="264" y="134"/>
                      <a:pt x="265" y="132"/>
                      <a:pt x="268" y="136"/>
                    </a:cubicBezTo>
                    <a:cubicBezTo>
                      <a:pt x="270" y="139"/>
                      <a:pt x="272" y="136"/>
                      <a:pt x="275" y="138"/>
                    </a:cubicBezTo>
                    <a:cubicBezTo>
                      <a:pt x="275" y="137"/>
                      <a:pt x="274" y="136"/>
                      <a:pt x="274" y="135"/>
                    </a:cubicBezTo>
                    <a:cubicBezTo>
                      <a:pt x="274" y="133"/>
                      <a:pt x="278" y="131"/>
                      <a:pt x="279" y="129"/>
                    </a:cubicBezTo>
                    <a:cubicBezTo>
                      <a:pt x="279" y="127"/>
                      <a:pt x="275" y="122"/>
                      <a:pt x="275" y="120"/>
                    </a:cubicBezTo>
                    <a:cubicBezTo>
                      <a:pt x="275" y="118"/>
                      <a:pt x="275" y="114"/>
                      <a:pt x="274" y="113"/>
                    </a:cubicBezTo>
                    <a:cubicBezTo>
                      <a:pt x="272" y="112"/>
                      <a:pt x="277" y="110"/>
                      <a:pt x="278" y="110"/>
                    </a:cubicBezTo>
                    <a:cubicBezTo>
                      <a:pt x="281" y="110"/>
                      <a:pt x="285" y="107"/>
                      <a:pt x="286" y="108"/>
                    </a:cubicBezTo>
                    <a:cubicBezTo>
                      <a:pt x="287" y="109"/>
                      <a:pt x="289" y="110"/>
                      <a:pt x="292" y="110"/>
                    </a:cubicBezTo>
                    <a:cubicBezTo>
                      <a:pt x="294" y="110"/>
                      <a:pt x="293" y="107"/>
                      <a:pt x="292" y="106"/>
                    </a:cubicBezTo>
                    <a:cubicBezTo>
                      <a:pt x="290" y="105"/>
                      <a:pt x="296" y="94"/>
                      <a:pt x="297" y="91"/>
                    </a:cubicBezTo>
                    <a:cubicBezTo>
                      <a:pt x="297" y="87"/>
                      <a:pt x="299" y="90"/>
                      <a:pt x="302" y="91"/>
                    </a:cubicBezTo>
                    <a:cubicBezTo>
                      <a:pt x="305" y="91"/>
                      <a:pt x="308" y="90"/>
                      <a:pt x="309" y="91"/>
                    </a:cubicBezTo>
                    <a:cubicBezTo>
                      <a:pt x="311" y="92"/>
                      <a:pt x="316" y="90"/>
                      <a:pt x="317" y="88"/>
                    </a:cubicBezTo>
                    <a:cubicBezTo>
                      <a:pt x="318" y="87"/>
                      <a:pt x="316" y="86"/>
                      <a:pt x="316" y="82"/>
                    </a:cubicBezTo>
                    <a:cubicBezTo>
                      <a:pt x="316" y="78"/>
                      <a:pt x="318" y="76"/>
                      <a:pt x="321" y="76"/>
                    </a:cubicBezTo>
                    <a:cubicBezTo>
                      <a:pt x="324" y="76"/>
                      <a:pt x="325" y="73"/>
                      <a:pt x="325" y="71"/>
                    </a:cubicBezTo>
                    <a:cubicBezTo>
                      <a:pt x="325" y="70"/>
                      <a:pt x="327" y="69"/>
                      <a:pt x="327" y="66"/>
                    </a:cubicBezTo>
                    <a:cubicBezTo>
                      <a:pt x="326" y="65"/>
                      <a:pt x="326" y="64"/>
                      <a:pt x="326" y="63"/>
                    </a:cubicBezTo>
                    <a:close/>
                    <a:moveTo>
                      <a:pt x="122" y="98"/>
                    </a:moveTo>
                    <a:cubicBezTo>
                      <a:pt x="121" y="99"/>
                      <a:pt x="112" y="97"/>
                      <a:pt x="111" y="95"/>
                    </a:cubicBezTo>
                    <a:cubicBezTo>
                      <a:pt x="110" y="93"/>
                      <a:pt x="124" y="95"/>
                      <a:pt x="122" y="98"/>
                    </a:cubicBezTo>
                    <a:close/>
                    <a:moveTo>
                      <a:pt x="257" y="97"/>
                    </a:moveTo>
                    <a:cubicBezTo>
                      <a:pt x="250" y="97"/>
                      <a:pt x="236" y="94"/>
                      <a:pt x="230" y="100"/>
                    </a:cubicBezTo>
                    <a:cubicBezTo>
                      <a:pt x="224" y="107"/>
                      <a:pt x="228" y="110"/>
                      <a:pt x="226" y="111"/>
                    </a:cubicBezTo>
                    <a:cubicBezTo>
                      <a:pt x="223" y="111"/>
                      <a:pt x="221" y="101"/>
                      <a:pt x="225" y="97"/>
                    </a:cubicBezTo>
                    <a:cubicBezTo>
                      <a:pt x="228" y="94"/>
                      <a:pt x="239" y="93"/>
                      <a:pt x="245" y="94"/>
                    </a:cubicBezTo>
                    <a:cubicBezTo>
                      <a:pt x="252" y="96"/>
                      <a:pt x="264" y="93"/>
                      <a:pt x="265" y="93"/>
                    </a:cubicBezTo>
                    <a:cubicBezTo>
                      <a:pt x="267" y="94"/>
                      <a:pt x="264" y="97"/>
                      <a:pt x="257" y="9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4" name="Freeform 165">
                <a:extLst>
                  <a:ext uri="{FF2B5EF4-FFF2-40B4-BE49-F238E27FC236}">
                    <a16:creationId xmlns:a16="http://schemas.microsoft.com/office/drawing/2014/main" id="{2BB45075-6164-4468-BB37-83B8EC1CA3BA}"/>
                  </a:ext>
                </a:extLst>
              </p:cNvPr>
              <p:cNvSpPr>
                <a:spLocks/>
              </p:cNvSpPr>
              <p:nvPr/>
            </p:nvSpPr>
            <p:spPr bwMode="auto">
              <a:xfrm>
                <a:off x="5146820" y="3983146"/>
                <a:ext cx="341285" cy="356342"/>
              </a:xfrm>
              <a:custGeom>
                <a:avLst/>
                <a:gdLst>
                  <a:gd name="T0" fmla="*/ 132 w 148"/>
                  <a:gd name="T1" fmla="*/ 72 h 155"/>
                  <a:gd name="T2" fmla="*/ 132 w 148"/>
                  <a:gd name="T3" fmla="*/ 67 h 155"/>
                  <a:gd name="T4" fmla="*/ 130 w 148"/>
                  <a:gd name="T5" fmla="*/ 65 h 155"/>
                  <a:gd name="T6" fmla="*/ 133 w 148"/>
                  <a:gd name="T7" fmla="*/ 57 h 155"/>
                  <a:gd name="T8" fmla="*/ 136 w 148"/>
                  <a:gd name="T9" fmla="*/ 51 h 155"/>
                  <a:gd name="T10" fmla="*/ 139 w 148"/>
                  <a:gd name="T11" fmla="*/ 38 h 155"/>
                  <a:gd name="T12" fmla="*/ 145 w 148"/>
                  <a:gd name="T13" fmla="*/ 31 h 155"/>
                  <a:gd name="T14" fmla="*/ 145 w 148"/>
                  <a:gd name="T15" fmla="*/ 23 h 155"/>
                  <a:gd name="T16" fmla="*/ 146 w 148"/>
                  <a:gd name="T17" fmla="*/ 16 h 155"/>
                  <a:gd name="T18" fmla="*/ 133 w 148"/>
                  <a:gd name="T19" fmla="*/ 9 h 155"/>
                  <a:gd name="T20" fmla="*/ 123 w 148"/>
                  <a:gd name="T21" fmla="*/ 9 h 155"/>
                  <a:gd name="T22" fmla="*/ 118 w 148"/>
                  <a:gd name="T23" fmla="*/ 3 h 155"/>
                  <a:gd name="T24" fmla="*/ 112 w 148"/>
                  <a:gd name="T25" fmla="*/ 4 h 155"/>
                  <a:gd name="T26" fmla="*/ 96 w 148"/>
                  <a:gd name="T27" fmla="*/ 4 h 155"/>
                  <a:gd name="T28" fmla="*/ 82 w 148"/>
                  <a:gd name="T29" fmla="*/ 6 h 155"/>
                  <a:gd name="T30" fmla="*/ 64 w 148"/>
                  <a:gd name="T31" fmla="*/ 9 h 155"/>
                  <a:gd name="T32" fmla="*/ 49 w 148"/>
                  <a:gd name="T33" fmla="*/ 11 h 155"/>
                  <a:gd name="T34" fmla="*/ 48 w 148"/>
                  <a:gd name="T35" fmla="*/ 25 h 155"/>
                  <a:gd name="T36" fmla="*/ 39 w 148"/>
                  <a:gd name="T37" fmla="*/ 50 h 155"/>
                  <a:gd name="T38" fmla="*/ 31 w 148"/>
                  <a:gd name="T39" fmla="*/ 72 h 155"/>
                  <a:gd name="T40" fmla="*/ 23 w 148"/>
                  <a:gd name="T41" fmla="*/ 83 h 155"/>
                  <a:gd name="T42" fmla="*/ 13 w 148"/>
                  <a:gd name="T43" fmla="*/ 83 h 155"/>
                  <a:gd name="T44" fmla="*/ 0 w 148"/>
                  <a:gd name="T45" fmla="*/ 86 h 155"/>
                  <a:gd name="T46" fmla="*/ 3 w 148"/>
                  <a:gd name="T47" fmla="*/ 96 h 155"/>
                  <a:gd name="T48" fmla="*/ 34 w 148"/>
                  <a:gd name="T49" fmla="*/ 94 h 155"/>
                  <a:gd name="T50" fmla="*/ 39 w 148"/>
                  <a:gd name="T51" fmla="*/ 106 h 155"/>
                  <a:gd name="T52" fmla="*/ 55 w 148"/>
                  <a:gd name="T53" fmla="*/ 110 h 155"/>
                  <a:gd name="T54" fmla="*/ 64 w 148"/>
                  <a:gd name="T55" fmla="*/ 103 h 155"/>
                  <a:gd name="T56" fmla="*/ 74 w 148"/>
                  <a:gd name="T57" fmla="*/ 106 h 155"/>
                  <a:gd name="T58" fmla="*/ 74 w 148"/>
                  <a:gd name="T59" fmla="*/ 123 h 155"/>
                  <a:gd name="T60" fmla="*/ 78 w 148"/>
                  <a:gd name="T61" fmla="*/ 136 h 155"/>
                  <a:gd name="T62" fmla="*/ 89 w 148"/>
                  <a:gd name="T63" fmla="*/ 133 h 155"/>
                  <a:gd name="T64" fmla="*/ 94 w 148"/>
                  <a:gd name="T65" fmla="*/ 136 h 155"/>
                  <a:gd name="T66" fmla="*/ 101 w 148"/>
                  <a:gd name="T67" fmla="*/ 137 h 155"/>
                  <a:gd name="T68" fmla="*/ 110 w 148"/>
                  <a:gd name="T69" fmla="*/ 143 h 155"/>
                  <a:gd name="T70" fmla="*/ 116 w 148"/>
                  <a:gd name="T71" fmla="*/ 141 h 155"/>
                  <a:gd name="T72" fmla="*/ 127 w 148"/>
                  <a:gd name="T73" fmla="*/ 147 h 155"/>
                  <a:gd name="T74" fmla="*/ 136 w 148"/>
                  <a:gd name="T75" fmla="*/ 153 h 155"/>
                  <a:gd name="T76" fmla="*/ 136 w 148"/>
                  <a:gd name="T77" fmla="*/ 144 h 155"/>
                  <a:gd name="T78" fmla="*/ 125 w 148"/>
                  <a:gd name="T79" fmla="*/ 140 h 155"/>
                  <a:gd name="T80" fmla="*/ 127 w 148"/>
                  <a:gd name="T81" fmla="*/ 123 h 155"/>
                  <a:gd name="T82" fmla="*/ 131 w 148"/>
                  <a:gd name="T83" fmla="*/ 113 h 155"/>
                  <a:gd name="T84" fmla="*/ 141 w 148"/>
                  <a:gd name="T85" fmla="*/ 112 h 155"/>
                  <a:gd name="T86" fmla="*/ 135 w 148"/>
                  <a:gd name="T87"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5">
                    <a:moveTo>
                      <a:pt x="135" y="102"/>
                    </a:moveTo>
                    <a:cubicBezTo>
                      <a:pt x="131" y="100"/>
                      <a:pt x="130" y="73"/>
                      <a:pt x="132" y="72"/>
                    </a:cubicBezTo>
                    <a:cubicBezTo>
                      <a:pt x="132" y="72"/>
                      <a:pt x="132" y="73"/>
                      <a:pt x="133" y="73"/>
                    </a:cubicBezTo>
                    <a:cubicBezTo>
                      <a:pt x="132" y="67"/>
                      <a:pt x="132" y="67"/>
                      <a:pt x="132" y="67"/>
                    </a:cubicBezTo>
                    <a:cubicBezTo>
                      <a:pt x="132" y="67"/>
                      <a:pt x="132" y="67"/>
                      <a:pt x="132" y="67"/>
                    </a:cubicBezTo>
                    <a:cubicBezTo>
                      <a:pt x="131" y="67"/>
                      <a:pt x="130" y="66"/>
                      <a:pt x="130" y="65"/>
                    </a:cubicBezTo>
                    <a:cubicBezTo>
                      <a:pt x="130" y="62"/>
                      <a:pt x="132" y="62"/>
                      <a:pt x="132" y="62"/>
                    </a:cubicBezTo>
                    <a:cubicBezTo>
                      <a:pt x="132" y="62"/>
                      <a:pt x="131" y="58"/>
                      <a:pt x="133" y="57"/>
                    </a:cubicBezTo>
                    <a:cubicBezTo>
                      <a:pt x="134" y="57"/>
                      <a:pt x="134" y="57"/>
                      <a:pt x="134" y="56"/>
                    </a:cubicBezTo>
                    <a:cubicBezTo>
                      <a:pt x="135" y="55"/>
                      <a:pt x="136" y="52"/>
                      <a:pt x="136" y="51"/>
                    </a:cubicBezTo>
                    <a:cubicBezTo>
                      <a:pt x="136" y="48"/>
                      <a:pt x="136" y="46"/>
                      <a:pt x="137" y="44"/>
                    </a:cubicBezTo>
                    <a:cubicBezTo>
                      <a:pt x="138" y="42"/>
                      <a:pt x="138" y="39"/>
                      <a:pt x="139" y="38"/>
                    </a:cubicBezTo>
                    <a:cubicBezTo>
                      <a:pt x="140" y="37"/>
                      <a:pt x="140" y="34"/>
                      <a:pt x="142" y="33"/>
                    </a:cubicBezTo>
                    <a:cubicBezTo>
                      <a:pt x="144" y="33"/>
                      <a:pt x="145" y="32"/>
                      <a:pt x="145" y="31"/>
                    </a:cubicBezTo>
                    <a:cubicBezTo>
                      <a:pt x="146" y="30"/>
                      <a:pt x="148" y="29"/>
                      <a:pt x="148" y="27"/>
                    </a:cubicBezTo>
                    <a:cubicBezTo>
                      <a:pt x="148" y="25"/>
                      <a:pt x="145" y="25"/>
                      <a:pt x="145" y="23"/>
                    </a:cubicBezTo>
                    <a:cubicBezTo>
                      <a:pt x="145" y="21"/>
                      <a:pt x="146" y="16"/>
                      <a:pt x="146" y="16"/>
                    </a:cubicBezTo>
                    <a:cubicBezTo>
                      <a:pt x="146" y="16"/>
                      <a:pt x="146" y="16"/>
                      <a:pt x="146" y="16"/>
                    </a:cubicBezTo>
                    <a:cubicBezTo>
                      <a:pt x="142" y="13"/>
                      <a:pt x="138" y="9"/>
                      <a:pt x="137" y="8"/>
                    </a:cubicBezTo>
                    <a:cubicBezTo>
                      <a:pt x="135" y="7"/>
                      <a:pt x="133" y="9"/>
                      <a:pt x="133" y="9"/>
                    </a:cubicBezTo>
                    <a:cubicBezTo>
                      <a:pt x="133" y="9"/>
                      <a:pt x="130" y="7"/>
                      <a:pt x="128" y="9"/>
                    </a:cubicBezTo>
                    <a:cubicBezTo>
                      <a:pt x="126" y="11"/>
                      <a:pt x="123" y="9"/>
                      <a:pt x="123" y="9"/>
                    </a:cubicBezTo>
                    <a:cubicBezTo>
                      <a:pt x="123" y="9"/>
                      <a:pt x="121" y="7"/>
                      <a:pt x="120" y="5"/>
                    </a:cubicBezTo>
                    <a:cubicBezTo>
                      <a:pt x="119" y="4"/>
                      <a:pt x="119" y="3"/>
                      <a:pt x="118" y="3"/>
                    </a:cubicBezTo>
                    <a:cubicBezTo>
                      <a:pt x="118" y="3"/>
                      <a:pt x="118" y="3"/>
                      <a:pt x="118" y="3"/>
                    </a:cubicBezTo>
                    <a:cubicBezTo>
                      <a:pt x="112" y="4"/>
                      <a:pt x="112" y="4"/>
                      <a:pt x="112" y="4"/>
                    </a:cubicBezTo>
                    <a:cubicBezTo>
                      <a:pt x="112" y="4"/>
                      <a:pt x="104" y="0"/>
                      <a:pt x="103" y="3"/>
                    </a:cubicBezTo>
                    <a:cubicBezTo>
                      <a:pt x="101" y="6"/>
                      <a:pt x="100" y="4"/>
                      <a:pt x="96" y="4"/>
                    </a:cubicBezTo>
                    <a:cubicBezTo>
                      <a:pt x="93" y="4"/>
                      <a:pt x="90" y="5"/>
                      <a:pt x="88" y="6"/>
                    </a:cubicBezTo>
                    <a:cubicBezTo>
                      <a:pt x="86" y="7"/>
                      <a:pt x="83" y="5"/>
                      <a:pt x="82" y="6"/>
                    </a:cubicBezTo>
                    <a:cubicBezTo>
                      <a:pt x="80" y="7"/>
                      <a:pt x="79" y="12"/>
                      <a:pt x="79" y="12"/>
                    </a:cubicBezTo>
                    <a:cubicBezTo>
                      <a:pt x="64" y="9"/>
                      <a:pt x="64" y="9"/>
                      <a:pt x="64" y="9"/>
                    </a:cubicBezTo>
                    <a:cubicBezTo>
                      <a:pt x="64" y="9"/>
                      <a:pt x="61" y="4"/>
                      <a:pt x="57" y="4"/>
                    </a:cubicBezTo>
                    <a:cubicBezTo>
                      <a:pt x="54" y="4"/>
                      <a:pt x="49" y="11"/>
                      <a:pt x="49" y="11"/>
                    </a:cubicBezTo>
                    <a:cubicBezTo>
                      <a:pt x="49" y="16"/>
                      <a:pt x="49" y="16"/>
                      <a:pt x="49" y="16"/>
                    </a:cubicBezTo>
                    <a:cubicBezTo>
                      <a:pt x="49" y="20"/>
                      <a:pt x="49" y="23"/>
                      <a:pt x="48" y="25"/>
                    </a:cubicBezTo>
                    <a:cubicBezTo>
                      <a:pt x="46" y="27"/>
                      <a:pt x="45" y="28"/>
                      <a:pt x="45" y="33"/>
                    </a:cubicBezTo>
                    <a:cubicBezTo>
                      <a:pt x="45" y="38"/>
                      <a:pt x="39" y="46"/>
                      <a:pt x="39" y="50"/>
                    </a:cubicBezTo>
                    <a:cubicBezTo>
                      <a:pt x="39" y="54"/>
                      <a:pt x="32" y="56"/>
                      <a:pt x="32" y="59"/>
                    </a:cubicBezTo>
                    <a:cubicBezTo>
                      <a:pt x="32" y="61"/>
                      <a:pt x="31" y="67"/>
                      <a:pt x="31" y="72"/>
                    </a:cubicBezTo>
                    <a:cubicBezTo>
                      <a:pt x="31" y="78"/>
                      <a:pt x="28" y="73"/>
                      <a:pt x="28" y="78"/>
                    </a:cubicBezTo>
                    <a:cubicBezTo>
                      <a:pt x="28" y="83"/>
                      <a:pt x="26" y="80"/>
                      <a:pt x="23" y="83"/>
                    </a:cubicBezTo>
                    <a:cubicBezTo>
                      <a:pt x="21" y="85"/>
                      <a:pt x="20" y="86"/>
                      <a:pt x="20" y="83"/>
                    </a:cubicBezTo>
                    <a:cubicBezTo>
                      <a:pt x="20" y="81"/>
                      <a:pt x="16" y="80"/>
                      <a:pt x="13" y="83"/>
                    </a:cubicBezTo>
                    <a:cubicBezTo>
                      <a:pt x="10" y="85"/>
                      <a:pt x="9" y="83"/>
                      <a:pt x="8" y="82"/>
                    </a:cubicBezTo>
                    <a:cubicBezTo>
                      <a:pt x="7" y="82"/>
                      <a:pt x="4" y="84"/>
                      <a:pt x="0" y="86"/>
                    </a:cubicBezTo>
                    <a:cubicBezTo>
                      <a:pt x="2" y="89"/>
                      <a:pt x="3" y="92"/>
                      <a:pt x="3" y="95"/>
                    </a:cubicBezTo>
                    <a:cubicBezTo>
                      <a:pt x="3" y="95"/>
                      <a:pt x="3" y="96"/>
                      <a:pt x="3" y="96"/>
                    </a:cubicBezTo>
                    <a:cubicBezTo>
                      <a:pt x="5" y="95"/>
                      <a:pt x="7" y="94"/>
                      <a:pt x="8" y="94"/>
                    </a:cubicBezTo>
                    <a:cubicBezTo>
                      <a:pt x="10" y="93"/>
                      <a:pt x="34" y="94"/>
                      <a:pt x="34" y="94"/>
                    </a:cubicBezTo>
                    <a:cubicBezTo>
                      <a:pt x="34" y="94"/>
                      <a:pt x="36" y="97"/>
                      <a:pt x="35" y="100"/>
                    </a:cubicBezTo>
                    <a:cubicBezTo>
                      <a:pt x="35" y="103"/>
                      <a:pt x="37" y="102"/>
                      <a:pt x="39" y="106"/>
                    </a:cubicBezTo>
                    <a:cubicBezTo>
                      <a:pt x="40" y="111"/>
                      <a:pt x="42" y="112"/>
                      <a:pt x="45" y="111"/>
                    </a:cubicBezTo>
                    <a:cubicBezTo>
                      <a:pt x="49" y="110"/>
                      <a:pt x="53" y="110"/>
                      <a:pt x="55" y="110"/>
                    </a:cubicBezTo>
                    <a:cubicBezTo>
                      <a:pt x="56" y="110"/>
                      <a:pt x="56" y="104"/>
                      <a:pt x="58" y="103"/>
                    </a:cubicBezTo>
                    <a:cubicBezTo>
                      <a:pt x="60" y="102"/>
                      <a:pt x="64" y="103"/>
                      <a:pt x="64" y="103"/>
                    </a:cubicBezTo>
                    <a:cubicBezTo>
                      <a:pt x="64" y="103"/>
                      <a:pt x="65" y="105"/>
                      <a:pt x="68" y="105"/>
                    </a:cubicBezTo>
                    <a:cubicBezTo>
                      <a:pt x="72" y="105"/>
                      <a:pt x="74" y="103"/>
                      <a:pt x="74" y="106"/>
                    </a:cubicBezTo>
                    <a:cubicBezTo>
                      <a:pt x="74" y="108"/>
                      <a:pt x="74" y="111"/>
                      <a:pt x="75" y="112"/>
                    </a:cubicBezTo>
                    <a:cubicBezTo>
                      <a:pt x="76" y="113"/>
                      <a:pt x="72" y="122"/>
                      <a:pt x="74" y="123"/>
                    </a:cubicBezTo>
                    <a:cubicBezTo>
                      <a:pt x="76" y="125"/>
                      <a:pt x="78" y="128"/>
                      <a:pt x="78" y="130"/>
                    </a:cubicBezTo>
                    <a:cubicBezTo>
                      <a:pt x="78" y="132"/>
                      <a:pt x="76" y="136"/>
                      <a:pt x="78" y="136"/>
                    </a:cubicBezTo>
                    <a:cubicBezTo>
                      <a:pt x="79" y="137"/>
                      <a:pt x="80" y="134"/>
                      <a:pt x="82" y="134"/>
                    </a:cubicBezTo>
                    <a:cubicBezTo>
                      <a:pt x="85" y="134"/>
                      <a:pt x="87" y="135"/>
                      <a:pt x="89" y="133"/>
                    </a:cubicBezTo>
                    <a:cubicBezTo>
                      <a:pt x="90" y="133"/>
                      <a:pt x="91" y="133"/>
                      <a:pt x="91" y="134"/>
                    </a:cubicBezTo>
                    <a:cubicBezTo>
                      <a:pt x="93" y="134"/>
                      <a:pt x="94" y="136"/>
                      <a:pt x="94" y="136"/>
                    </a:cubicBezTo>
                    <a:cubicBezTo>
                      <a:pt x="94" y="136"/>
                      <a:pt x="94" y="138"/>
                      <a:pt x="96" y="137"/>
                    </a:cubicBezTo>
                    <a:cubicBezTo>
                      <a:pt x="97" y="137"/>
                      <a:pt x="101" y="136"/>
                      <a:pt x="101" y="137"/>
                    </a:cubicBezTo>
                    <a:cubicBezTo>
                      <a:pt x="100" y="138"/>
                      <a:pt x="102" y="142"/>
                      <a:pt x="103" y="141"/>
                    </a:cubicBezTo>
                    <a:cubicBezTo>
                      <a:pt x="105" y="140"/>
                      <a:pt x="108" y="143"/>
                      <a:pt x="110" y="143"/>
                    </a:cubicBezTo>
                    <a:cubicBezTo>
                      <a:pt x="112" y="143"/>
                      <a:pt x="114" y="143"/>
                      <a:pt x="114" y="142"/>
                    </a:cubicBezTo>
                    <a:cubicBezTo>
                      <a:pt x="114" y="141"/>
                      <a:pt x="116" y="139"/>
                      <a:pt x="116" y="141"/>
                    </a:cubicBezTo>
                    <a:cubicBezTo>
                      <a:pt x="117" y="142"/>
                      <a:pt x="119" y="145"/>
                      <a:pt x="121" y="145"/>
                    </a:cubicBezTo>
                    <a:cubicBezTo>
                      <a:pt x="122" y="145"/>
                      <a:pt x="127" y="145"/>
                      <a:pt x="127" y="147"/>
                    </a:cubicBezTo>
                    <a:cubicBezTo>
                      <a:pt x="127" y="148"/>
                      <a:pt x="128" y="152"/>
                      <a:pt x="130" y="153"/>
                    </a:cubicBezTo>
                    <a:cubicBezTo>
                      <a:pt x="132" y="155"/>
                      <a:pt x="136" y="153"/>
                      <a:pt x="136" y="153"/>
                    </a:cubicBezTo>
                    <a:cubicBezTo>
                      <a:pt x="136" y="153"/>
                      <a:pt x="137" y="152"/>
                      <a:pt x="137" y="150"/>
                    </a:cubicBezTo>
                    <a:cubicBezTo>
                      <a:pt x="137" y="147"/>
                      <a:pt x="137" y="144"/>
                      <a:pt x="136" y="144"/>
                    </a:cubicBezTo>
                    <a:cubicBezTo>
                      <a:pt x="135" y="144"/>
                      <a:pt x="133" y="147"/>
                      <a:pt x="131" y="146"/>
                    </a:cubicBezTo>
                    <a:cubicBezTo>
                      <a:pt x="128" y="145"/>
                      <a:pt x="126" y="140"/>
                      <a:pt x="125" y="140"/>
                    </a:cubicBezTo>
                    <a:cubicBezTo>
                      <a:pt x="124" y="139"/>
                      <a:pt x="127" y="134"/>
                      <a:pt x="127" y="132"/>
                    </a:cubicBezTo>
                    <a:cubicBezTo>
                      <a:pt x="127" y="130"/>
                      <a:pt x="129" y="124"/>
                      <a:pt x="127" y="123"/>
                    </a:cubicBezTo>
                    <a:cubicBezTo>
                      <a:pt x="126" y="122"/>
                      <a:pt x="127" y="120"/>
                      <a:pt x="129" y="119"/>
                    </a:cubicBezTo>
                    <a:cubicBezTo>
                      <a:pt x="130" y="117"/>
                      <a:pt x="128" y="113"/>
                      <a:pt x="131" y="113"/>
                    </a:cubicBezTo>
                    <a:cubicBezTo>
                      <a:pt x="133" y="113"/>
                      <a:pt x="139" y="114"/>
                      <a:pt x="140" y="112"/>
                    </a:cubicBezTo>
                    <a:cubicBezTo>
                      <a:pt x="140" y="112"/>
                      <a:pt x="141" y="112"/>
                      <a:pt x="141" y="112"/>
                    </a:cubicBezTo>
                    <a:cubicBezTo>
                      <a:pt x="141" y="111"/>
                      <a:pt x="141" y="111"/>
                      <a:pt x="141" y="110"/>
                    </a:cubicBezTo>
                    <a:cubicBezTo>
                      <a:pt x="139" y="107"/>
                      <a:pt x="138" y="103"/>
                      <a:pt x="135" y="10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5" name="Freeform 166">
                <a:extLst>
                  <a:ext uri="{FF2B5EF4-FFF2-40B4-BE49-F238E27FC236}">
                    <a16:creationId xmlns:a16="http://schemas.microsoft.com/office/drawing/2014/main" id="{919D173C-7F86-45C2-AB0F-C6F6311809ED}"/>
                  </a:ext>
                </a:extLst>
              </p:cNvPr>
              <p:cNvSpPr>
                <a:spLocks/>
              </p:cNvSpPr>
              <p:nvPr/>
            </p:nvSpPr>
            <p:spPr bwMode="auto">
              <a:xfrm>
                <a:off x="5450464" y="4132459"/>
                <a:ext cx="30113" cy="38896"/>
              </a:xfrm>
              <a:custGeom>
                <a:avLst/>
                <a:gdLst>
                  <a:gd name="T0" fmla="*/ 1 w 13"/>
                  <a:gd name="T1" fmla="*/ 8 h 17"/>
                  <a:gd name="T2" fmla="*/ 3 w 13"/>
                  <a:gd name="T3" fmla="*/ 17 h 17"/>
                  <a:gd name="T4" fmla="*/ 6 w 13"/>
                  <a:gd name="T5" fmla="*/ 15 h 17"/>
                  <a:gd name="T6" fmla="*/ 13 w 13"/>
                  <a:gd name="T7" fmla="*/ 5 h 17"/>
                  <a:gd name="T8" fmla="*/ 10 w 13"/>
                  <a:gd name="T9" fmla="*/ 4 h 17"/>
                  <a:gd name="T10" fmla="*/ 10 w 13"/>
                  <a:gd name="T11" fmla="*/ 0 h 17"/>
                  <a:gd name="T12" fmla="*/ 6 w 13"/>
                  <a:gd name="T13" fmla="*/ 0 h 17"/>
                  <a:gd name="T14" fmla="*/ 2 w 13"/>
                  <a:gd name="T15" fmla="*/ 2 h 17"/>
                  <a:gd name="T16" fmla="*/ 0 w 13"/>
                  <a:gd name="T17" fmla="*/ 2 h 17"/>
                  <a:gd name="T18" fmla="*/ 0 w 13"/>
                  <a:gd name="T19" fmla="*/ 2 h 17"/>
                  <a:gd name="T20" fmla="*/ 1 w 13"/>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8"/>
                    </a:moveTo>
                    <a:cubicBezTo>
                      <a:pt x="1" y="10"/>
                      <a:pt x="2" y="13"/>
                      <a:pt x="3" y="17"/>
                    </a:cubicBezTo>
                    <a:cubicBezTo>
                      <a:pt x="4" y="16"/>
                      <a:pt x="5" y="15"/>
                      <a:pt x="6" y="15"/>
                    </a:cubicBezTo>
                    <a:cubicBezTo>
                      <a:pt x="8" y="14"/>
                      <a:pt x="13" y="5"/>
                      <a:pt x="13" y="5"/>
                    </a:cubicBezTo>
                    <a:cubicBezTo>
                      <a:pt x="10" y="4"/>
                      <a:pt x="10" y="4"/>
                      <a:pt x="10" y="4"/>
                    </a:cubicBezTo>
                    <a:cubicBezTo>
                      <a:pt x="10" y="4"/>
                      <a:pt x="11" y="2"/>
                      <a:pt x="10" y="0"/>
                    </a:cubicBezTo>
                    <a:cubicBezTo>
                      <a:pt x="8" y="0"/>
                      <a:pt x="6" y="0"/>
                      <a:pt x="6" y="0"/>
                    </a:cubicBezTo>
                    <a:cubicBezTo>
                      <a:pt x="6" y="0"/>
                      <a:pt x="7" y="3"/>
                      <a:pt x="2" y="2"/>
                    </a:cubicBezTo>
                    <a:cubicBezTo>
                      <a:pt x="2" y="2"/>
                      <a:pt x="1" y="2"/>
                      <a:pt x="0" y="2"/>
                    </a:cubicBezTo>
                    <a:cubicBezTo>
                      <a:pt x="0" y="2"/>
                      <a:pt x="0" y="2"/>
                      <a:pt x="0" y="2"/>
                    </a:cubicBezTo>
                    <a:lnTo>
                      <a:pt x="1" y="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6" name="Freeform 167">
                <a:extLst>
                  <a:ext uri="{FF2B5EF4-FFF2-40B4-BE49-F238E27FC236}">
                    <a16:creationId xmlns:a16="http://schemas.microsoft.com/office/drawing/2014/main" id="{2E2141BC-6271-4181-8663-5D32A4C986CC}"/>
                  </a:ext>
                </a:extLst>
              </p:cNvPr>
              <p:cNvSpPr>
                <a:spLocks/>
              </p:cNvSpPr>
              <p:nvPr/>
            </p:nvSpPr>
            <p:spPr bwMode="auto">
              <a:xfrm>
                <a:off x="5469284" y="4284281"/>
                <a:ext cx="198247" cy="318700"/>
              </a:xfrm>
              <a:custGeom>
                <a:avLst/>
                <a:gdLst>
                  <a:gd name="T0" fmla="*/ 85 w 86"/>
                  <a:gd name="T1" fmla="*/ 35 h 138"/>
                  <a:gd name="T2" fmla="*/ 83 w 86"/>
                  <a:gd name="T3" fmla="*/ 20 h 138"/>
                  <a:gd name="T4" fmla="*/ 82 w 86"/>
                  <a:gd name="T5" fmla="*/ 0 h 138"/>
                  <a:gd name="T6" fmla="*/ 82 w 86"/>
                  <a:gd name="T7" fmla="*/ 0 h 138"/>
                  <a:gd name="T8" fmla="*/ 73 w 86"/>
                  <a:gd name="T9" fmla="*/ 5 h 138"/>
                  <a:gd name="T10" fmla="*/ 68 w 86"/>
                  <a:gd name="T11" fmla="*/ 6 h 138"/>
                  <a:gd name="T12" fmla="*/ 63 w 86"/>
                  <a:gd name="T13" fmla="*/ 6 h 138"/>
                  <a:gd name="T14" fmla="*/ 60 w 86"/>
                  <a:gd name="T15" fmla="*/ 9 h 138"/>
                  <a:gd name="T16" fmla="*/ 56 w 86"/>
                  <a:gd name="T17" fmla="*/ 9 h 138"/>
                  <a:gd name="T18" fmla="*/ 49 w 86"/>
                  <a:gd name="T19" fmla="*/ 10 h 138"/>
                  <a:gd name="T20" fmla="*/ 46 w 86"/>
                  <a:gd name="T21" fmla="*/ 8 h 138"/>
                  <a:gd name="T22" fmla="*/ 41 w 86"/>
                  <a:gd name="T23" fmla="*/ 9 h 138"/>
                  <a:gd name="T24" fmla="*/ 37 w 86"/>
                  <a:gd name="T25" fmla="*/ 8 h 138"/>
                  <a:gd name="T26" fmla="*/ 36 w 86"/>
                  <a:gd name="T27" fmla="*/ 11 h 138"/>
                  <a:gd name="T28" fmla="*/ 40 w 86"/>
                  <a:gd name="T29" fmla="*/ 28 h 138"/>
                  <a:gd name="T30" fmla="*/ 45 w 86"/>
                  <a:gd name="T31" fmla="*/ 33 h 138"/>
                  <a:gd name="T32" fmla="*/ 45 w 86"/>
                  <a:gd name="T33" fmla="*/ 41 h 138"/>
                  <a:gd name="T34" fmla="*/ 40 w 86"/>
                  <a:gd name="T35" fmla="*/ 46 h 138"/>
                  <a:gd name="T36" fmla="*/ 40 w 86"/>
                  <a:gd name="T37" fmla="*/ 54 h 138"/>
                  <a:gd name="T38" fmla="*/ 32 w 86"/>
                  <a:gd name="T39" fmla="*/ 44 h 138"/>
                  <a:gd name="T40" fmla="*/ 34 w 86"/>
                  <a:gd name="T41" fmla="*/ 33 h 138"/>
                  <a:gd name="T42" fmla="*/ 28 w 86"/>
                  <a:gd name="T43" fmla="*/ 32 h 138"/>
                  <a:gd name="T44" fmla="*/ 22 w 86"/>
                  <a:gd name="T45" fmla="*/ 29 h 138"/>
                  <a:gd name="T46" fmla="*/ 0 w 86"/>
                  <a:gd name="T47" fmla="*/ 37 h 138"/>
                  <a:gd name="T48" fmla="*/ 1 w 86"/>
                  <a:gd name="T49" fmla="*/ 43 h 138"/>
                  <a:gd name="T50" fmla="*/ 1 w 86"/>
                  <a:gd name="T51" fmla="*/ 43 h 138"/>
                  <a:gd name="T52" fmla="*/ 2 w 86"/>
                  <a:gd name="T53" fmla="*/ 45 h 138"/>
                  <a:gd name="T54" fmla="*/ 12 w 86"/>
                  <a:gd name="T55" fmla="*/ 48 h 138"/>
                  <a:gd name="T56" fmla="*/ 22 w 86"/>
                  <a:gd name="T57" fmla="*/ 51 h 138"/>
                  <a:gd name="T58" fmla="*/ 22 w 86"/>
                  <a:gd name="T59" fmla="*/ 63 h 138"/>
                  <a:gd name="T60" fmla="*/ 20 w 86"/>
                  <a:gd name="T61" fmla="*/ 71 h 138"/>
                  <a:gd name="T62" fmla="*/ 22 w 86"/>
                  <a:gd name="T63" fmla="*/ 77 h 138"/>
                  <a:gd name="T64" fmla="*/ 18 w 86"/>
                  <a:gd name="T65" fmla="*/ 83 h 138"/>
                  <a:gd name="T66" fmla="*/ 16 w 86"/>
                  <a:gd name="T67" fmla="*/ 91 h 138"/>
                  <a:gd name="T68" fmla="*/ 8 w 86"/>
                  <a:gd name="T69" fmla="*/ 99 h 138"/>
                  <a:gd name="T70" fmla="*/ 8 w 86"/>
                  <a:gd name="T71" fmla="*/ 99 h 138"/>
                  <a:gd name="T72" fmla="*/ 13 w 86"/>
                  <a:gd name="T73" fmla="*/ 114 h 138"/>
                  <a:gd name="T74" fmla="*/ 14 w 86"/>
                  <a:gd name="T75" fmla="*/ 129 h 138"/>
                  <a:gd name="T76" fmla="*/ 15 w 86"/>
                  <a:gd name="T77" fmla="*/ 138 h 138"/>
                  <a:gd name="T78" fmla="*/ 21 w 86"/>
                  <a:gd name="T79" fmla="*/ 137 h 138"/>
                  <a:gd name="T80" fmla="*/ 21 w 86"/>
                  <a:gd name="T81" fmla="*/ 133 h 138"/>
                  <a:gd name="T82" fmla="*/ 18 w 86"/>
                  <a:gd name="T83" fmla="*/ 130 h 138"/>
                  <a:gd name="T84" fmla="*/ 31 w 86"/>
                  <a:gd name="T85" fmla="*/ 121 h 138"/>
                  <a:gd name="T86" fmla="*/ 41 w 86"/>
                  <a:gd name="T87" fmla="*/ 115 h 138"/>
                  <a:gd name="T88" fmla="*/ 41 w 86"/>
                  <a:gd name="T89" fmla="*/ 103 h 138"/>
                  <a:gd name="T90" fmla="*/ 40 w 86"/>
                  <a:gd name="T91" fmla="*/ 93 h 138"/>
                  <a:gd name="T92" fmla="*/ 36 w 86"/>
                  <a:gd name="T93" fmla="*/ 83 h 138"/>
                  <a:gd name="T94" fmla="*/ 37 w 86"/>
                  <a:gd name="T95" fmla="*/ 77 h 138"/>
                  <a:gd name="T96" fmla="*/ 41 w 86"/>
                  <a:gd name="T97" fmla="*/ 72 h 138"/>
                  <a:gd name="T98" fmla="*/ 48 w 86"/>
                  <a:gd name="T99" fmla="*/ 68 h 138"/>
                  <a:gd name="T100" fmla="*/ 56 w 86"/>
                  <a:gd name="T101" fmla="*/ 59 h 138"/>
                  <a:gd name="T102" fmla="*/ 72 w 86"/>
                  <a:gd name="T103" fmla="*/ 52 h 138"/>
                  <a:gd name="T104" fmla="*/ 85 w 86"/>
                  <a:gd name="T105"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38">
                    <a:moveTo>
                      <a:pt x="85" y="35"/>
                    </a:moveTo>
                    <a:cubicBezTo>
                      <a:pt x="84" y="33"/>
                      <a:pt x="82" y="23"/>
                      <a:pt x="83" y="20"/>
                    </a:cubicBezTo>
                    <a:cubicBezTo>
                      <a:pt x="83" y="16"/>
                      <a:pt x="82" y="5"/>
                      <a:pt x="82" y="0"/>
                    </a:cubicBezTo>
                    <a:cubicBezTo>
                      <a:pt x="82" y="0"/>
                      <a:pt x="82" y="0"/>
                      <a:pt x="82" y="0"/>
                    </a:cubicBezTo>
                    <a:cubicBezTo>
                      <a:pt x="78" y="2"/>
                      <a:pt x="74" y="4"/>
                      <a:pt x="73" y="5"/>
                    </a:cubicBezTo>
                    <a:cubicBezTo>
                      <a:pt x="73" y="6"/>
                      <a:pt x="70" y="4"/>
                      <a:pt x="68" y="6"/>
                    </a:cubicBezTo>
                    <a:cubicBezTo>
                      <a:pt x="66" y="8"/>
                      <a:pt x="65" y="6"/>
                      <a:pt x="63" y="6"/>
                    </a:cubicBezTo>
                    <a:cubicBezTo>
                      <a:pt x="61" y="5"/>
                      <a:pt x="61" y="7"/>
                      <a:pt x="60" y="9"/>
                    </a:cubicBezTo>
                    <a:cubicBezTo>
                      <a:pt x="60" y="10"/>
                      <a:pt x="57" y="10"/>
                      <a:pt x="56" y="9"/>
                    </a:cubicBezTo>
                    <a:cubicBezTo>
                      <a:pt x="54" y="9"/>
                      <a:pt x="51" y="10"/>
                      <a:pt x="49" y="10"/>
                    </a:cubicBezTo>
                    <a:cubicBezTo>
                      <a:pt x="47" y="10"/>
                      <a:pt x="48" y="9"/>
                      <a:pt x="46" y="8"/>
                    </a:cubicBezTo>
                    <a:cubicBezTo>
                      <a:pt x="44" y="7"/>
                      <a:pt x="43" y="9"/>
                      <a:pt x="41" y="9"/>
                    </a:cubicBezTo>
                    <a:cubicBezTo>
                      <a:pt x="41" y="9"/>
                      <a:pt x="38" y="9"/>
                      <a:pt x="37" y="8"/>
                    </a:cubicBezTo>
                    <a:cubicBezTo>
                      <a:pt x="37" y="10"/>
                      <a:pt x="37" y="10"/>
                      <a:pt x="36" y="11"/>
                    </a:cubicBezTo>
                    <a:cubicBezTo>
                      <a:pt x="35" y="15"/>
                      <a:pt x="40" y="24"/>
                      <a:pt x="40" y="28"/>
                    </a:cubicBezTo>
                    <a:cubicBezTo>
                      <a:pt x="42" y="30"/>
                      <a:pt x="44" y="32"/>
                      <a:pt x="45" y="33"/>
                    </a:cubicBezTo>
                    <a:cubicBezTo>
                      <a:pt x="47" y="36"/>
                      <a:pt x="45" y="35"/>
                      <a:pt x="45" y="41"/>
                    </a:cubicBezTo>
                    <a:cubicBezTo>
                      <a:pt x="45" y="47"/>
                      <a:pt x="43" y="44"/>
                      <a:pt x="40" y="46"/>
                    </a:cubicBezTo>
                    <a:cubicBezTo>
                      <a:pt x="38" y="48"/>
                      <a:pt x="40" y="52"/>
                      <a:pt x="40" y="54"/>
                    </a:cubicBezTo>
                    <a:cubicBezTo>
                      <a:pt x="39" y="55"/>
                      <a:pt x="33" y="45"/>
                      <a:pt x="32" y="44"/>
                    </a:cubicBezTo>
                    <a:cubicBezTo>
                      <a:pt x="32" y="42"/>
                      <a:pt x="35" y="37"/>
                      <a:pt x="34" y="33"/>
                    </a:cubicBezTo>
                    <a:cubicBezTo>
                      <a:pt x="33" y="30"/>
                      <a:pt x="29" y="32"/>
                      <a:pt x="28" y="32"/>
                    </a:cubicBezTo>
                    <a:cubicBezTo>
                      <a:pt x="26" y="33"/>
                      <a:pt x="23" y="29"/>
                      <a:pt x="22" y="29"/>
                    </a:cubicBezTo>
                    <a:cubicBezTo>
                      <a:pt x="21" y="29"/>
                      <a:pt x="0" y="37"/>
                      <a:pt x="0" y="37"/>
                    </a:cubicBezTo>
                    <a:cubicBezTo>
                      <a:pt x="1" y="43"/>
                      <a:pt x="1" y="43"/>
                      <a:pt x="1" y="43"/>
                    </a:cubicBezTo>
                    <a:cubicBezTo>
                      <a:pt x="1" y="43"/>
                      <a:pt x="1" y="43"/>
                      <a:pt x="1" y="43"/>
                    </a:cubicBezTo>
                    <a:cubicBezTo>
                      <a:pt x="2" y="45"/>
                      <a:pt x="2" y="45"/>
                      <a:pt x="2" y="45"/>
                    </a:cubicBezTo>
                    <a:cubicBezTo>
                      <a:pt x="2" y="45"/>
                      <a:pt x="9" y="46"/>
                      <a:pt x="12" y="48"/>
                    </a:cubicBezTo>
                    <a:cubicBezTo>
                      <a:pt x="16" y="50"/>
                      <a:pt x="21" y="50"/>
                      <a:pt x="22" y="51"/>
                    </a:cubicBezTo>
                    <a:cubicBezTo>
                      <a:pt x="23" y="52"/>
                      <a:pt x="22" y="60"/>
                      <a:pt x="22" y="63"/>
                    </a:cubicBezTo>
                    <a:cubicBezTo>
                      <a:pt x="22" y="67"/>
                      <a:pt x="18" y="68"/>
                      <a:pt x="20" y="71"/>
                    </a:cubicBezTo>
                    <a:cubicBezTo>
                      <a:pt x="22" y="73"/>
                      <a:pt x="21" y="76"/>
                      <a:pt x="22" y="77"/>
                    </a:cubicBezTo>
                    <a:cubicBezTo>
                      <a:pt x="24" y="77"/>
                      <a:pt x="20" y="82"/>
                      <a:pt x="18" y="83"/>
                    </a:cubicBezTo>
                    <a:cubicBezTo>
                      <a:pt x="16" y="84"/>
                      <a:pt x="18" y="88"/>
                      <a:pt x="16" y="91"/>
                    </a:cubicBezTo>
                    <a:cubicBezTo>
                      <a:pt x="15" y="92"/>
                      <a:pt x="11" y="96"/>
                      <a:pt x="8" y="99"/>
                    </a:cubicBezTo>
                    <a:cubicBezTo>
                      <a:pt x="8" y="99"/>
                      <a:pt x="8" y="99"/>
                      <a:pt x="8" y="99"/>
                    </a:cubicBezTo>
                    <a:cubicBezTo>
                      <a:pt x="9" y="100"/>
                      <a:pt x="11" y="113"/>
                      <a:pt x="13" y="114"/>
                    </a:cubicBezTo>
                    <a:cubicBezTo>
                      <a:pt x="15" y="115"/>
                      <a:pt x="14" y="127"/>
                      <a:pt x="14" y="129"/>
                    </a:cubicBezTo>
                    <a:cubicBezTo>
                      <a:pt x="14" y="130"/>
                      <a:pt x="15" y="138"/>
                      <a:pt x="15" y="138"/>
                    </a:cubicBezTo>
                    <a:cubicBezTo>
                      <a:pt x="15" y="138"/>
                      <a:pt x="18" y="137"/>
                      <a:pt x="21" y="137"/>
                    </a:cubicBezTo>
                    <a:cubicBezTo>
                      <a:pt x="21" y="136"/>
                      <a:pt x="21" y="134"/>
                      <a:pt x="21" y="133"/>
                    </a:cubicBezTo>
                    <a:cubicBezTo>
                      <a:pt x="21" y="130"/>
                      <a:pt x="19" y="133"/>
                      <a:pt x="18" y="130"/>
                    </a:cubicBezTo>
                    <a:cubicBezTo>
                      <a:pt x="17" y="128"/>
                      <a:pt x="24" y="123"/>
                      <a:pt x="31" y="121"/>
                    </a:cubicBezTo>
                    <a:cubicBezTo>
                      <a:pt x="37" y="119"/>
                      <a:pt x="40" y="117"/>
                      <a:pt x="41" y="115"/>
                    </a:cubicBezTo>
                    <a:cubicBezTo>
                      <a:pt x="41" y="112"/>
                      <a:pt x="41" y="106"/>
                      <a:pt x="41" y="103"/>
                    </a:cubicBezTo>
                    <a:cubicBezTo>
                      <a:pt x="42" y="100"/>
                      <a:pt x="41" y="99"/>
                      <a:pt x="40" y="93"/>
                    </a:cubicBezTo>
                    <a:cubicBezTo>
                      <a:pt x="39" y="87"/>
                      <a:pt x="37" y="86"/>
                      <a:pt x="36" y="83"/>
                    </a:cubicBezTo>
                    <a:cubicBezTo>
                      <a:pt x="35" y="79"/>
                      <a:pt x="35" y="77"/>
                      <a:pt x="37" y="77"/>
                    </a:cubicBezTo>
                    <a:cubicBezTo>
                      <a:pt x="39" y="77"/>
                      <a:pt x="39" y="76"/>
                      <a:pt x="41" y="72"/>
                    </a:cubicBezTo>
                    <a:cubicBezTo>
                      <a:pt x="43" y="69"/>
                      <a:pt x="45" y="70"/>
                      <a:pt x="48" y="68"/>
                    </a:cubicBezTo>
                    <a:cubicBezTo>
                      <a:pt x="51" y="66"/>
                      <a:pt x="51" y="63"/>
                      <a:pt x="56" y="59"/>
                    </a:cubicBezTo>
                    <a:cubicBezTo>
                      <a:pt x="61" y="55"/>
                      <a:pt x="67" y="55"/>
                      <a:pt x="72" y="52"/>
                    </a:cubicBezTo>
                    <a:cubicBezTo>
                      <a:pt x="77" y="49"/>
                      <a:pt x="86" y="37"/>
                      <a:pt x="85" y="3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7" name="Freeform 168">
                <a:extLst>
                  <a:ext uri="{FF2B5EF4-FFF2-40B4-BE49-F238E27FC236}">
                    <a16:creationId xmlns:a16="http://schemas.microsoft.com/office/drawing/2014/main" id="{9E9FC834-BA4D-40C7-BCA1-9A8D3C45F8C6}"/>
                  </a:ext>
                </a:extLst>
              </p:cNvPr>
              <p:cNvSpPr>
                <a:spLocks/>
              </p:cNvSpPr>
              <p:nvPr/>
            </p:nvSpPr>
            <p:spPr bwMode="auto">
              <a:xfrm>
                <a:off x="5457992" y="4104855"/>
                <a:ext cx="200756" cy="203266"/>
              </a:xfrm>
              <a:custGeom>
                <a:avLst/>
                <a:gdLst>
                  <a:gd name="T0" fmla="*/ 81 w 87"/>
                  <a:gd name="T1" fmla="*/ 71 h 88"/>
                  <a:gd name="T2" fmla="*/ 78 w 87"/>
                  <a:gd name="T3" fmla="*/ 63 h 88"/>
                  <a:gd name="T4" fmla="*/ 77 w 87"/>
                  <a:gd name="T5" fmla="*/ 56 h 88"/>
                  <a:gd name="T6" fmla="*/ 79 w 87"/>
                  <a:gd name="T7" fmla="*/ 50 h 88"/>
                  <a:gd name="T8" fmla="*/ 75 w 87"/>
                  <a:gd name="T9" fmla="*/ 43 h 88"/>
                  <a:gd name="T10" fmla="*/ 78 w 87"/>
                  <a:gd name="T11" fmla="*/ 31 h 88"/>
                  <a:gd name="T12" fmla="*/ 65 w 87"/>
                  <a:gd name="T13" fmla="*/ 21 h 88"/>
                  <a:gd name="T14" fmla="*/ 65 w 87"/>
                  <a:gd name="T15" fmla="*/ 16 h 88"/>
                  <a:gd name="T16" fmla="*/ 35 w 87"/>
                  <a:gd name="T17" fmla="*/ 0 h 88"/>
                  <a:gd name="T18" fmla="*/ 31 w 87"/>
                  <a:gd name="T19" fmla="*/ 8 h 88"/>
                  <a:gd name="T20" fmla="*/ 31 w 87"/>
                  <a:gd name="T21" fmla="*/ 13 h 88"/>
                  <a:gd name="T22" fmla="*/ 18 w 87"/>
                  <a:gd name="T23" fmla="*/ 12 h 88"/>
                  <a:gd name="T24" fmla="*/ 18 w 87"/>
                  <a:gd name="T25" fmla="*/ 0 h 88"/>
                  <a:gd name="T26" fmla="*/ 12 w 87"/>
                  <a:gd name="T27" fmla="*/ 0 h 88"/>
                  <a:gd name="T28" fmla="*/ 8 w 87"/>
                  <a:gd name="T29" fmla="*/ 1 h 88"/>
                  <a:gd name="T30" fmla="*/ 9 w 87"/>
                  <a:gd name="T31" fmla="*/ 5 h 88"/>
                  <a:gd name="T32" fmla="*/ 10 w 87"/>
                  <a:gd name="T33" fmla="*/ 10 h 88"/>
                  <a:gd name="T34" fmla="*/ 7 w 87"/>
                  <a:gd name="T35" fmla="*/ 12 h 88"/>
                  <a:gd name="T36" fmla="*/ 7 w 87"/>
                  <a:gd name="T37" fmla="*/ 16 h 88"/>
                  <a:gd name="T38" fmla="*/ 10 w 87"/>
                  <a:gd name="T39" fmla="*/ 17 h 88"/>
                  <a:gd name="T40" fmla="*/ 3 w 87"/>
                  <a:gd name="T41" fmla="*/ 27 h 88"/>
                  <a:gd name="T42" fmla="*/ 0 w 87"/>
                  <a:gd name="T43" fmla="*/ 29 h 88"/>
                  <a:gd name="T44" fmla="*/ 4 w 87"/>
                  <a:gd name="T45" fmla="*/ 44 h 88"/>
                  <a:gd name="T46" fmla="*/ 9 w 87"/>
                  <a:gd name="T47" fmla="*/ 54 h 88"/>
                  <a:gd name="T48" fmla="*/ 11 w 87"/>
                  <a:gd name="T49" fmla="*/ 61 h 88"/>
                  <a:gd name="T50" fmla="*/ 6 w 87"/>
                  <a:gd name="T51" fmla="*/ 57 h 88"/>
                  <a:gd name="T52" fmla="*/ 6 w 87"/>
                  <a:gd name="T53" fmla="*/ 59 h 88"/>
                  <a:gd name="T54" fmla="*/ 5 w 87"/>
                  <a:gd name="T55" fmla="*/ 59 h 88"/>
                  <a:gd name="T56" fmla="*/ 11 w 87"/>
                  <a:gd name="T57" fmla="*/ 62 h 88"/>
                  <a:gd name="T58" fmla="*/ 19 w 87"/>
                  <a:gd name="T59" fmla="*/ 65 h 88"/>
                  <a:gd name="T60" fmla="*/ 29 w 87"/>
                  <a:gd name="T61" fmla="*/ 70 h 88"/>
                  <a:gd name="T62" fmla="*/ 29 w 87"/>
                  <a:gd name="T63" fmla="*/ 71 h 88"/>
                  <a:gd name="T64" fmla="*/ 35 w 87"/>
                  <a:gd name="T65" fmla="*/ 71 h 88"/>
                  <a:gd name="T66" fmla="*/ 36 w 87"/>
                  <a:gd name="T67" fmla="*/ 70 h 88"/>
                  <a:gd name="T68" fmla="*/ 42 w 87"/>
                  <a:gd name="T69" fmla="*/ 86 h 88"/>
                  <a:gd name="T70" fmla="*/ 46 w 87"/>
                  <a:gd name="T71" fmla="*/ 87 h 88"/>
                  <a:gd name="T72" fmla="*/ 51 w 87"/>
                  <a:gd name="T73" fmla="*/ 86 h 88"/>
                  <a:gd name="T74" fmla="*/ 54 w 87"/>
                  <a:gd name="T75" fmla="*/ 88 h 88"/>
                  <a:gd name="T76" fmla="*/ 61 w 87"/>
                  <a:gd name="T77" fmla="*/ 87 h 88"/>
                  <a:gd name="T78" fmla="*/ 65 w 87"/>
                  <a:gd name="T79" fmla="*/ 87 h 88"/>
                  <a:gd name="T80" fmla="*/ 68 w 87"/>
                  <a:gd name="T81" fmla="*/ 84 h 88"/>
                  <a:gd name="T82" fmla="*/ 73 w 87"/>
                  <a:gd name="T83" fmla="*/ 84 h 88"/>
                  <a:gd name="T84" fmla="*/ 78 w 87"/>
                  <a:gd name="T85" fmla="*/ 83 h 88"/>
                  <a:gd name="T86" fmla="*/ 87 w 87"/>
                  <a:gd name="T87" fmla="*/ 78 h 88"/>
                  <a:gd name="T88" fmla="*/ 81 w 87"/>
                  <a:gd name="T89"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8">
                    <a:moveTo>
                      <a:pt x="81" y="71"/>
                    </a:moveTo>
                    <a:cubicBezTo>
                      <a:pt x="81" y="66"/>
                      <a:pt x="78" y="66"/>
                      <a:pt x="78" y="63"/>
                    </a:cubicBezTo>
                    <a:cubicBezTo>
                      <a:pt x="78" y="59"/>
                      <a:pt x="79" y="56"/>
                      <a:pt x="77" y="56"/>
                    </a:cubicBezTo>
                    <a:cubicBezTo>
                      <a:pt x="76" y="55"/>
                      <a:pt x="77" y="53"/>
                      <a:pt x="79" y="50"/>
                    </a:cubicBezTo>
                    <a:cubicBezTo>
                      <a:pt x="81" y="47"/>
                      <a:pt x="75" y="47"/>
                      <a:pt x="75" y="43"/>
                    </a:cubicBezTo>
                    <a:cubicBezTo>
                      <a:pt x="74" y="41"/>
                      <a:pt x="76" y="36"/>
                      <a:pt x="78" y="31"/>
                    </a:cubicBezTo>
                    <a:cubicBezTo>
                      <a:pt x="72" y="26"/>
                      <a:pt x="65" y="21"/>
                      <a:pt x="65" y="21"/>
                    </a:cubicBezTo>
                    <a:cubicBezTo>
                      <a:pt x="65" y="16"/>
                      <a:pt x="65" y="16"/>
                      <a:pt x="65" y="16"/>
                    </a:cubicBezTo>
                    <a:cubicBezTo>
                      <a:pt x="35" y="0"/>
                      <a:pt x="35" y="0"/>
                      <a:pt x="35" y="0"/>
                    </a:cubicBezTo>
                    <a:cubicBezTo>
                      <a:pt x="35" y="4"/>
                      <a:pt x="33" y="7"/>
                      <a:pt x="31" y="8"/>
                    </a:cubicBezTo>
                    <a:cubicBezTo>
                      <a:pt x="29" y="9"/>
                      <a:pt x="34" y="12"/>
                      <a:pt x="31" y="13"/>
                    </a:cubicBezTo>
                    <a:cubicBezTo>
                      <a:pt x="29" y="13"/>
                      <a:pt x="23" y="10"/>
                      <a:pt x="18" y="12"/>
                    </a:cubicBezTo>
                    <a:cubicBezTo>
                      <a:pt x="15" y="13"/>
                      <a:pt x="16" y="6"/>
                      <a:pt x="18" y="0"/>
                    </a:cubicBezTo>
                    <a:cubicBezTo>
                      <a:pt x="12" y="0"/>
                      <a:pt x="12" y="0"/>
                      <a:pt x="12" y="0"/>
                    </a:cubicBezTo>
                    <a:cubicBezTo>
                      <a:pt x="12" y="0"/>
                      <a:pt x="10" y="1"/>
                      <a:pt x="8" y="1"/>
                    </a:cubicBezTo>
                    <a:cubicBezTo>
                      <a:pt x="9" y="5"/>
                      <a:pt x="9" y="5"/>
                      <a:pt x="9" y="5"/>
                    </a:cubicBezTo>
                    <a:cubicBezTo>
                      <a:pt x="9" y="5"/>
                      <a:pt x="11" y="8"/>
                      <a:pt x="10" y="10"/>
                    </a:cubicBezTo>
                    <a:cubicBezTo>
                      <a:pt x="10" y="11"/>
                      <a:pt x="9" y="11"/>
                      <a:pt x="7" y="12"/>
                    </a:cubicBezTo>
                    <a:cubicBezTo>
                      <a:pt x="8" y="14"/>
                      <a:pt x="7" y="16"/>
                      <a:pt x="7" y="16"/>
                    </a:cubicBezTo>
                    <a:cubicBezTo>
                      <a:pt x="10" y="17"/>
                      <a:pt x="10" y="17"/>
                      <a:pt x="10" y="17"/>
                    </a:cubicBezTo>
                    <a:cubicBezTo>
                      <a:pt x="10" y="17"/>
                      <a:pt x="5" y="26"/>
                      <a:pt x="3" y="27"/>
                    </a:cubicBezTo>
                    <a:cubicBezTo>
                      <a:pt x="2" y="27"/>
                      <a:pt x="1" y="28"/>
                      <a:pt x="0" y="29"/>
                    </a:cubicBezTo>
                    <a:cubicBezTo>
                      <a:pt x="1" y="35"/>
                      <a:pt x="2" y="42"/>
                      <a:pt x="4" y="44"/>
                    </a:cubicBezTo>
                    <a:cubicBezTo>
                      <a:pt x="9" y="48"/>
                      <a:pt x="8" y="52"/>
                      <a:pt x="9" y="54"/>
                    </a:cubicBezTo>
                    <a:cubicBezTo>
                      <a:pt x="10" y="57"/>
                      <a:pt x="13" y="60"/>
                      <a:pt x="11" y="61"/>
                    </a:cubicBezTo>
                    <a:cubicBezTo>
                      <a:pt x="9" y="62"/>
                      <a:pt x="8" y="60"/>
                      <a:pt x="6" y="57"/>
                    </a:cubicBezTo>
                    <a:cubicBezTo>
                      <a:pt x="6" y="58"/>
                      <a:pt x="6" y="58"/>
                      <a:pt x="6" y="59"/>
                    </a:cubicBezTo>
                    <a:cubicBezTo>
                      <a:pt x="6" y="59"/>
                      <a:pt x="5" y="59"/>
                      <a:pt x="5" y="59"/>
                    </a:cubicBezTo>
                    <a:cubicBezTo>
                      <a:pt x="8" y="61"/>
                      <a:pt x="10" y="62"/>
                      <a:pt x="11" y="62"/>
                    </a:cubicBezTo>
                    <a:cubicBezTo>
                      <a:pt x="13" y="62"/>
                      <a:pt x="17" y="65"/>
                      <a:pt x="19" y="65"/>
                    </a:cubicBezTo>
                    <a:cubicBezTo>
                      <a:pt x="21" y="66"/>
                      <a:pt x="28" y="69"/>
                      <a:pt x="29" y="70"/>
                    </a:cubicBezTo>
                    <a:cubicBezTo>
                      <a:pt x="29" y="70"/>
                      <a:pt x="29" y="70"/>
                      <a:pt x="29" y="71"/>
                    </a:cubicBezTo>
                    <a:cubicBezTo>
                      <a:pt x="31" y="70"/>
                      <a:pt x="33" y="70"/>
                      <a:pt x="35" y="71"/>
                    </a:cubicBezTo>
                    <a:cubicBezTo>
                      <a:pt x="35" y="70"/>
                      <a:pt x="35" y="70"/>
                      <a:pt x="36" y="70"/>
                    </a:cubicBezTo>
                    <a:cubicBezTo>
                      <a:pt x="39" y="70"/>
                      <a:pt x="42" y="80"/>
                      <a:pt x="42" y="86"/>
                    </a:cubicBezTo>
                    <a:cubicBezTo>
                      <a:pt x="43" y="87"/>
                      <a:pt x="46" y="87"/>
                      <a:pt x="46" y="87"/>
                    </a:cubicBezTo>
                    <a:cubicBezTo>
                      <a:pt x="48" y="87"/>
                      <a:pt x="49" y="85"/>
                      <a:pt x="51" y="86"/>
                    </a:cubicBezTo>
                    <a:cubicBezTo>
                      <a:pt x="53" y="87"/>
                      <a:pt x="52" y="88"/>
                      <a:pt x="54" y="88"/>
                    </a:cubicBezTo>
                    <a:cubicBezTo>
                      <a:pt x="56" y="88"/>
                      <a:pt x="59" y="87"/>
                      <a:pt x="61" y="87"/>
                    </a:cubicBezTo>
                    <a:cubicBezTo>
                      <a:pt x="62" y="88"/>
                      <a:pt x="65" y="88"/>
                      <a:pt x="65" y="87"/>
                    </a:cubicBezTo>
                    <a:cubicBezTo>
                      <a:pt x="66" y="85"/>
                      <a:pt x="66" y="83"/>
                      <a:pt x="68" y="84"/>
                    </a:cubicBezTo>
                    <a:cubicBezTo>
                      <a:pt x="70" y="84"/>
                      <a:pt x="71" y="86"/>
                      <a:pt x="73" y="84"/>
                    </a:cubicBezTo>
                    <a:cubicBezTo>
                      <a:pt x="75" y="82"/>
                      <a:pt x="78" y="84"/>
                      <a:pt x="78" y="83"/>
                    </a:cubicBezTo>
                    <a:cubicBezTo>
                      <a:pt x="79" y="82"/>
                      <a:pt x="83" y="80"/>
                      <a:pt x="87" y="78"/>
                    </a:cubicBezTo>
                    <a:cubicBezTo>
                      <a:pt x="87" y="73"/>
                      <a:pt x="82" y="75"/>
                      <a:pt x="81" y="7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8" name="Freeform 169">
                <a:extLst>
                  <a:ext uri="{FF2B5EF4-FFF2-40B4-BE49-F238E27FC236}">
                    <a16:creationId xmlns:a16="http://schemas.microsoft.com/office/drawing/2014/main" id="{F72D6D50-6040-4419-B895-D2118825D5F5}"/>
                  </a:ext>
                </a:extLst>
              </p:cNvPr>
              <p:cNvSpPr>
                <a:spLocks/>
              </p:cNvSpPr>
              <p:nvPr/>
            </p:nvSpPr>
            <p:spPr bwMode="auto">
              <a:xfrm>
                <a:off x="5515709" y="4266714"/>
                <a:ext cx="61482" cy="144293"/>
              </a:xfrm>
              <a:custGeom>
                <a:avLst/>
                <a:gdLst>
                  <a:gd name="T0" fmla="*/ 25 w 27"/>
                  <a:gd name="T1" fmla="*/ 41 h 63"/>
                  <a:gd name="T2" fmla="*/ 20 w 27"/>
                  <a:gd name="T3" fmla="*/ 36 h 63"/>
                  <a:gd name="T4" fmla="*/ 20 w 27"/>
                  <a:gd name="T5" fmla="*/ 38 h 63"/>
                  <a:gd name="T6" fmla="*/ 11 w 27"/>
                  <a:gd name="T7" fmla="*/ 25 h 63"/>
                  <a:gd name="T8" fmla="*/ 12 w 27"/>
                  <a:gd name="T9" fmla="*/ 11 h 63"/>
                  <a:gd name="T10" fmla="*/ 10 w 27"/>
                  <a:gd name="T11" fmla="*/ 1 h 63"/>
                  <a:gd name="T12" fmla="*/ 4 w 27"/>
                  <a:gd name="T13" fmla="*/ 1 h 63"/>
                  <a:gd name="T14" fmla="*/ 8 w 27"/>
                  <a:gd name="T15" fmla="*/ 8 h 63"/>
                  <a:gd name="T16" fmla="*/ 5 w 27"/>
                  <a:gd name="T17" fmla="*/ 10 h 63"/>
                  <a:gd name="T18" fmla="*/ 5 w 27"/>
                  <a:gd name="T19" fmla="*/ 23 h 63"/>
                  <a:gd name="T20" fmla="*/ 2 w 27"/>
                  <a:gd name="T21" fmla="*/ 25 h 63"/>
                  <a:gd name="T22" fmla="*/ 1 w 27"/>
                  <a:gd name="T23" fmla="*/ 33 h 63"/>
                  <a:gd name="T24" fmla="*/ 2 w 27"/>
                  <a:gd name="T25" fmla="*/ 37 h 63"/>
                  <a:gd name="T26" fmla="*/ 2 w 27"/>
                  <a:gd name="T27" fmla="*/ 37 h 63"/>
                  <a:gd name="T28" fmla="*/ 8 w 27"/>
                  <a:gd name="T29" fmla="*/ 40 h 63"/>
                  <a:gd name="T30" fmla="*/ 14 w 27"/>
                  <a:gd name="T31" fmla="*/ 41 h 63"/>
                  <a:gd name="T32" fmla="*/ 12 w 27"/>
                  <a:gd name="T33" fmla="*/ 52 h 63"/>
                  <a:gd name="T34" fmla="*/ 20 w 27"/>
                  <a:gd name="T35" fmla="*/ 62 h 63"/>
                  <a:gd name="T36" fmla="*/ 20 w 27"/>
                  <a:gd name="T37" fmla="*/ 54 h 63"/>
                  <a:gd name="T38" fmla="*/ 25 w 27"/>
                  <a:gd name="T39" fmla="*/ 49 h 63"/>
                  <a:gd name="T40" fmla="*/ 25 w 27"/>
                  <a:gd name="T4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3">
                    <a:moveTo>
                      <a:pt x="25" y="41"/>
                    </a:moveTo>
                    <a:cubicBezTo>
                      <a:pt x="24" y="40"/>
                      <a:pt x="22" y="38"/>
                      <a:pt x="20" y="36"/>
                    </a:cubicBezTo>
                    <a:cubicBezTo>
                      <a:pt x="20" y="37"/>
                      <a:pt x="20" y="37"/>
                      <a:pt x="20" y="38"/>
                    </a:cubicBezTo>
                    <a:cubicBezTo>
                      <a:pt x="17" y="41"/>
                      <a:pt x="12" y="31"/>
                      <a:pt x="11" y="25"/>
                    </a:cubicBezTo>
                    <a:cubicBezTo>
                      <a:pt x="10" y="19"/>
                      <a:pt x="14" y="17"/>
                      <a:pt x="12" y="11"/>
                    </a:cubicBezTo>
                    <a:cubicBezTo>
                      <a:pt x="10" y="6"/>
                      <a:pt x="8" y="2"/>
                      <a:pt x="10" y="1"/>
                    </a:cubicBezTo>
                    <a:cubicBezTo>
                      <a:pt x="8" y="0"/>
                      <a:pt x="6" y="0"/>
                      <a:pt x="4" y="1"/>
                    </a:cubicBezTo>
                    <a:cubicBezTo>
                      <a:pt x="6" y="3"/>
                      <a:pt x="8" y="7"/>
                      <a:pt x="8" y="8"/>
                    </a:cubicBezTo>
                    <a:cubicBezTo>
                      <a:pt x="8" y="10"/>
                      <a:pt x="6" y="8"/>
                      <a:pt x="5" y="10"/>
                    </a:cubicBezTo>
                    <a:cubicBezTo>
                      <a:pt x="4" y="12"/>
                      <a:pt x="3" y="22"/>
                      <a:pt x="5" y="23"/>
                    </a:cubicBezTo>
                    <a:cubicBezTo>
                      <a:pt x="7" y="25"/>
                      <a:pt x="2" y="24"/>
                      <a:pt x="2" y="25"/>
                    </a:cubicBezTo>
                    <a:cubicBezTo>
                      <a:pt x="2" y="27"/>
                      <a:pt x="1" y="33"/>
                      <a:pt x="1" y="33"/>
                    </a:cubicBezTo>
                    <a:cubicBezTo>
                      <a:pt x="0" y="33"/>
                      <a:pt x="1" y="35"/>
                      <a:pt x="2" y="37"/>
                    </a:cubicBezTo>
                    <a:cubicBezTo>
                      <a:pt x="2" y="37"/>
                      <a:pt x="2" y="37"/>
                      <a:pt x="2" y="37"/>
                    </a:cubicBezTo>
                    <a:cubicBezTo>
                      <a:pt x="3" y="37"/>
                      <a:pt x="6" y="41"/>
                      <a:pt x="8" y="40"/>
                    </a:cubicBezTo>
                    <a:cubicBezTo>
                      <a:pt x="9" y="40"/>
                      <a:pt x="13" y="38"/>
                      <a:pt x="14" y="41"/>
                    </a:cubicBezTo>
                    <a:cubicBezTo>
                      <a:pt x="15" y="45"/>
                      <a:pt x="12" y="50"/>
                      <a:pt x="12" y="52"/>
                    </a:cubicBezTo>
                    <a:cubicBezTo>
                      <a:pt x="13" y="53"/>
                      <a:pt x="19" y="63"/>
                      <a:pt x="20" y="62"/>
                    </a:cubicBezTo>
                    <a:cubicBezTo>
                      <a:pt x="20" y="60"/>
                      <a:pt x="18" y="56"/>
                      <a:pt x="20" y="54"/>
                    </a:cubicBezTo>
                    <a:cubicBezTo>
                      <a:pt x="23" y="52"/>
                      <a:pt x="25" y="55"/>
                      <a:pt x="25" y="49"/>
                    </a:cubicBezTo>
                    <a:cubicBezTo>
                      <a:pt x="25" y="43"/>
                      <a:pt x="27" y="44"/>
                      <a:pt x="25" y="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69" name="Freeform 170">
                <a:extLst>
                  <a:ext uri="{FF2B5EF4-FFF2-40B4-BE49-F238E27FC236}">
                    <a16:creationId xmlns:a16="http://schemas.microsoft.com/office/drawing/2014/main" id="{B66750E4-EDC1-40DF-9A9D-1FC19EA15778}"/>
                  </a:ext>
                </a:extLst>
              </p:cNvPr>
              <p:cNvSpPr>
                <a:spLocks/>
              </p:cNvSpPr>
              <p:nvPr/>
            </p:nvSpPr>
            <p:spPr bwMode="auto">
              <a:xfrm>
                <a:off x="6174440" y="3276736"/>
                <a:ext cx="143039" cy="97869"/>
              </a:xfrm>
              <a:custGeom>
                <a:avLst/>
                <a:gdLst>
                  <a:gd name="T0" fmla="*/ 50 w 62"/>
                  <a:gd name="T1" fmla="*/ 34 h 42"/>
                  <a:gd name="T2" fmla="*/ 53 w 62"/>
                  <a:gd name="T3" fmla="*/ 36 h 42"/>
                  <a:gd name="T4" fmla="*/ 59 w 62"/>
                  <a:gd name="T5" fmla="*/ 38 h 42"/>
                  <a:gd name="T6" fmla="*/ 62 w 62"/>
                  <a:gd name="T7" fmla="*/ 38 h 42"/>
                  <a:gd name="T8" fmla="*/ 60 w 62"/>
                  <a:gd name="T9" fmla="*/ 27 h 42"/>
                  <a:gd name="T10" fmla="*/ 52 w 62"/>
                  <a:gd name="T11" fmla="*/ 22 h 42"/>
                  <a:gd name="T12" fmla="*/ 51 w 62"/>
                  <a:gd name="T13" fmla="*/ 15 h 42"/>
                  <a:gd name="T14" fmla="*/ 40 w 62"/>
                  <a:gd name="T15" fmla="*/ 16 h 42"/>
                  <a:gd name="T16" fmla="*/ 34 w 62"/>
                  <a:gd name="T17" fmla="*/ 14 h 42"/>
                  <a:gd name="T18" fmla="*/ 26 w 62"/>
                  <a:gd name="T19" fmla="*/ 14 h 42"/>
                  <a:gd name="T20" fmla="*/ 15 w 62"/>
                  <a:gd name="T21" fmla="*/ 13 h 42"/>
                  <a:gd name="T22" fmla="*/ 21 w 62"/>
                  <a:gd name="T23" fmla="*/ 8 h 42"/>
                  <a:gd name="T24" fmla="*/ 23 w 62"/>
                  <a:gd name="T25" fmla="*/ 8 h 42"/>
                  <a:gd name="T26" fmla="*/ 26 w 62"/>
                  <a:gd name="T27" fmla="*/ 2 h 42"/>
                  <a:gd name="T28" fmla="*/ 20 w 62"/>
                  <a:gd name="T29" fmla="*/ 3 h 42"/>
                  <a:gd name="T30" fmla="*/ 14 w 62"/>
                  <a:gd name="T31" fmla="*/ 4 h 42"/>
                  <a:gd name="T32" fmla="*/ 10 w 62"/>
                  <a:gd name="T33" fmla="*/ 9 h 42"/>
                  <a:gd name="T34" fmla="*/ 8 w 62"/>
                  <a:gd name="T35" fmla="*/ 13 h 42"/>
                  <a:gd name="T36" fmla="*/ 0 w 62"/>
                  <a:gd name="T37" fmla="*/ 16 h 42"/>
                  <a:gd name="T38" fmla="*/ 5 w 62"/>
                  <a:gd name="T39" fmla="*/ 22 h 42"/>
                  <a:gd name="T40" fmla="*/ 6 w 62"/>
                  <a:gd name="T41" fmla="*/ 29 h 42"/>
                  <a:gd name="T42" fmla="*/ 3 w 62"/>
                  <a:gd name="T43" fmla="*/ 38 h 42"/>
                  <a:gd name="T44" fmla="*/ 7 w 62"/>
                  <a:gd name="T45" fmla="*/ 38 h 42"/>
                  <a:gd name="T46" fmla="*/ 15 w 62"/>
                  <a:gd name="T47" fmla="*/ 36 h 42"/>
                  <a:gd name="T48" fmla="*/ 23 w 62"/>
                  <a:gd name="T49" fmla="*/ 32 h 42"/>
                  <a:gd name="T50" fmla="*/ 30 w 62"/>
                  <a:gd name="T51" fmla="*/ 25 h 42"/>
                  <a:gd name="T52" fmla="*/ 33 w 62"/>
                  <a:gd name="T53" fmla="*/ 32 h 42"/>
                  <a:gd name="T54" fmla="*/ 33 w 62"/>
                  <a:gd name="T55" fmla="*/ 41 h 42"/>
                  <a:gd name="T56" fmla="*/ 37 w 62"/>
                  <a:gd name="T57" fmla="*/ 41 h 42"/>
                  <a:gd name="T58" fmla="*/ 41 w 62"/>
                  <a:gd name="T59" fmla="*/ 40 h 42"/>
                  <a:gd name="T60" fmla="*/ 50 w 62"/>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2">
                    <a:moveTo>
                      <a:pt x="50" y="34"/>
                    </a:moveTo>
                    <a:cubicBezTo>
                      <a:pt x="52" y="35"/>
                      <a:pt x="52" y="37"/>
                      <a:pt x="53" y="36"/>
                    </a:cubicBezTo>
                    <a:cubicBezTo>
                      <a:pt x="55" y="36"/>
                      <a:pt x="58" y="37"/>
                      <a:pt x="59" y="38"/>
                    </a:cubicBezTo>
                    <a:cubicBezTo>
                      <a:pt x="60" y="38"/>
                      <a:pt x="62" y="38"/>
                      <a:pt x="62" y="38"/>
                    </a:cubicBezTo>
                    <a:cubicBezTo>
                      <a:pt x="62" y="38"/>
                      <a:pt x="60" y="29"/>
                      <a:pt x="60" y="27"/>
                    </a:cubicBezTo>
                    <a:cubicBezTo>
                      <a:pt x="60" y="24"/>
                      <a:pt x="52" y="22"/>
                      <a:pt x="52" y="22"/>
                    </a:cubicBezTo>
                    <a:cubicBezTo>
                      <a:pt x="51" y="15"/>
                      <a:pt x="51" y="15"/>
                      <a:pt x="51" y="15"/>
                    </a:cubicBezTo>
                    <a:cubicBezTo>
                      <a:pt x="51" y="15"/>
                      <a:pt x="42" y="16"/>
                      <a:pt x="40" y="16"/>
                    </a:cubicBezTo>
                    <a:cubicBezTo>
                      <a:pt x="39" y="15"/>
                      <a:pt x="35" y="16"/>
                      <a:pt x="34" y="14"/>
                    </a:cubicBezTo>
                    <a:cubicBezTo>
                      <a:pt x="32" y="12"/>
                      <a:pt x="29" y="16"/>
                      <a:pt x="26" y="14"/>
                    </a:cubicBezTo>
                    <a:cubicBezTo>
                      <a:pt x="23" y="12"/>
                      <a:pt x="15" y="15"/>
                      <a:pt x="15" y="13"/>
                    </a:cubicBezTo>
                    <a:cubicBezTo>
                      <a:pt x="15" y="11"/>
                      <a:pt x="18" y="8"/>
                      <a:pt x="21" y="8"/>
                    </a:cubicBezTo>
                    <a:cubicBezTo>
                      <a:pt x="21" y="8"/>
                      <a:pt x="22" y="8"/>
                      <a:pt x="23" y="8"/>
                    </a:cubicBezTo>
                    <a:cubicBezTo>
                      <a:pt x="24" y="7"/>
                      <a:pt x="26" y="3"/>
                      <a:pt x="26" y="2"/>
                    </a:cubicBezTo>
                    <a:cubicBezTo>
                      <a:pt x="25" y="0"/>
                      <a:pt x="22" y="1"/>
                      <a:pt x="20" y="3"/>
                    </a:cubicBezTo>
                    <a:cubicBezTo>
                      <a:pt x="19" y="4"/>
                      <a:pt x="15" y="2"/>
                      <a:pt x="14" y="4"/>
                    </a:cubicBezTo>
                    <a:cubicBezTo>
                      <a:pt x="14" y="6"/>
                      <a:pt x="13" y="9"/>
                      <a:pt x="10" y="9"/>
                    </a:cubicBezTo>
                    <a:cubicBezTo>
                      <a:pt x="8" y="9"/>
                      <a:pt x="10" y="12"/>
                      <a:pt x="8" y="13"/>
                    </a:cubicBezTo>
                    <a:cubicBezTo>
                      <a:pt x="6" y="14"/>
                      <a:pt x="1" y="14"/>
                      <a:pt x="0" y="16"/>
                    </a:cubicBezTo>
                    <a:cubicBezTo>
                      <a:pt x="0" y="18"/>
                      <a:pt x="6" y="20"/>
                      <a:pt x="5" y="22"/>
                    </a:cubicBezTo>
                    <a:cubicBezTo>
                      <a:pt x="5" y="25"/>
                      <a:pt x="8" y="28"/>
                      <a:pt x="6" y="29"/>
                    </a:cubicBezTo>
                    <a:cubicBezTo>
                      <a:pt x="4" y="31"/>
                      <a:pt x="3" y="33"/>
                      <a:pt x="3" y="38"/>
                    </a:cubicBezTo>
                    <a:cubicBezTo>
                      <a:pt x="4" y="39"/>
                      <a:pt x="6" y="40"/>
                      <a:pt x="7" y="38"/>
                    </a:cubicBezTo>
                    <a:cubicBezTo>
                      <a:pt x="8" y="36"/>
                      <a:pt x="15" y="38"/>
                      <a:pt x="15" y="36"/>
                    </a:cubicBezTo>
                    <a:cubicBezTo>
                      <a:pt x="15" y="34"/>
                      <a:pt x="23" y="34"/>
                      <a:pt x="23" y="32"/>
                    </a:cubicBezTo>
                    <a:cubicBezTo>
                      <a:pt x="23" y="30"/>
                      <a:pt x="27" y="25"/>
                      <a:pt x="30" y="25"/>
                    </a:cubicBezTo>
                    <a:cubicBezTo>
                      <a:pt x="33" y="25"/>
                      <a:pt x="30" y="30"/>
                      <a:pt x="33" y="32"/>
                    </a:cubicBezTo>
                    <a:cubicBezTo>
                      <a:pt x="36" y="33"/>
                      <a:pt x="31" y="39"/>
                      <a:pt x="33" y="41"/>
                    </a:cubicBezTo>
                    <a:cubicBezTo>
                      <a:pt x="34" y="42"/>
                      <a:pt x="35" y="42"/>
                      <a:pt x="37" y="41"/>
                    </a:cubicBezTo>
                    <a:cubicBezTo>
                      <a:pt x="38" y="41"/>
                      <a:pt x="40" y="40"/>
                      <a:pt x="41" y="40"/>
                    </a:cubicBezTo>
                    <a:cubicBezTo>
                      <a:pt x="45" y="37"/>
                      <a:pt x="49" y="33"/>
                      <a:pt x="50"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70" name="Freeform 171">
                <a:extLst>
                  <a:ext uri="{FF2B5EF4-FFF2-40B4-BE49-F238E27FC236}">
                    <a16:creationId xmlns:a16="http://schemas.microsoft.com/office/drawing/2014/main" id="{0164B8D6-87C3-4035-A187-B339C5CB0281}"/>
                  </a:ext>
                </a:extLst>
              </p:cNvPr>
              <p:cNvSpPr>
                <a:spLocks/>
              </p:cNvSpPr>
              <p:nvPr/>
            </p:nvSpPr>
            <p:spPr bwMode="auto">
              <a:xfrm>
                <a:off x="3456704" y="3601710"/>
                <a:ext cx="16311" cy="35132"/>
              </a:xfrm>
              <a:custGeom>
                <a:avLst/>
                <a:gdLst>
                  <a:gd name="T0" fmla="*/ 6 w 7"/>
                  <a:gd name="T1" fmla="*/ 14 h 15"/>
                  <a:gd name="T2" fmla="*/ 3 w 7"/>
                  <a:gd name="T3" fmla="*/ 11 h 15"/>
                  <a:gd name="T4" fmla="*/ 0 w 7"/>
                  <a:gd name="T5" fmla="*/ 6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3"/>
                      <a:pt x="3" y="11"/>
                    </a:cubicBezTo>
                    <a:cubicBezTo>
                      <a:pt x="3" y="9"/>
                      <a:pt x="0" y="9"/>
                      <a:pt x="0" y="6"/>
                    </a:cubicBezTo>
                    <a:cubicBezTo>
                      <a:pt x="0" y="2"/>
                      <a:pt x="2" y="0"/>
                      <a:pt x="3" y="3"/>
                    </a:cubicBezTo>
                    <a:cubicBezTo>
                      <a:pt x="5" y="6"/>
                      <a:pt x="4" y="8"/>
                      <a:pt x="4" y="9"/>
                    </a:cubicBezTo>
                    <a:cubicBezTo>
                      <a:pt x="4" y="11"/>
                      <a:pt x="7" y="12"/>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71" name="Freeform 172">
                <a:extLst>
                  <a:ext uri="{FF2B5EF4-FFF2-40B4-BE49-F238E27FC236}">
                    <a16:creationId xmlns:a16="http://schemas.microsoft.com/office/drawing/2014/main" id="{6B4015FF-BF2A-4F46-AB18-CAD2C2835941}"/>
                  </a:ext>
                </a:extLst>
              </p:cNvPr>
              <p:cNvSpPr>
                <a:spLocks/>
              </p:cNvSpPr>
              <p:nvPr/>
            </p:nvSpPr>
            <p:spPr bwMode="auto">
              <a:xfrm>
                <a:off x="3762857" y="3884023"/>
                <a:ext cx="23840" cy="17566"/>
              </a:xfrm>
              <a:custGeom>
                <a:avLst/>
                <a:gdLst>
                  <a:gd name="T0" fmla="*/ 2 w 10"/>
                  <a:gd name="T1" fmla="*/ 7 h 8"/>
                  <a:gd name="T2" fmla="*/ 2 w 10"/>
                  <a:gd name="T3" fmla="*/ 4 h 8"/>
                  <a:gd name="T4" fmla="*/ 7 w 10"/>
                  <a:gd name="T5" fmla="*/ 2 h 8"/>
                  <a:gd name="T6" fmla="*/ 8 w 10"/>
                  <a:gd name="T7" fmla="*/ 7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1" y="6"/>
                      <a:pt x="3" y="4"/>
                      <a:pt x="2" y="4"/>
                    </a:cubicBezTo>
                    <a:cubicBezTo>
                      <a:pt x="0" y="3"/>
                      <a:pt x="6" y="0"/>
                      <a:pt x="7" y="2"/>
                    </a:cubicBezTo>
                    <a:cubicBezTo>
                      <a:pt x="9" y="4"/>
                      <a:pt x="10" y="6"/>
                      <a:pt x="8" y="7"/>
                    </a:cubicBezTo>
                    <a:cubicBezTo>
                      <a:pt x="6" y="7"/>
                      <a:pt x="3" y="8"/>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72" name="Freeform 173">
                <a:extLst>
                  <a:ext uri="{FF2B5EF4-FFF2-40B4-BE49-F238E27FC236}">
                    <a16:creationId xmlns:a16="http://schemas.microsoft.com/office/drawing/2014/main" id="{8365C8BD-71AA-4763-8DA0-E3ECD91AF532}"/>
                  </a:ext>
                </a:extLst>
              </p:cNvPr>
              <p:cNvSpPr>
                <a:spLocks/>
              </p:cNvSpPr>
              <p:nvPr/>
            </p:nvSpPr>
            <p:spPr bwMode="auto">
              <a:xfrm>
                <a:off x="5717720" y="3267953"/>
                <a:ext cx="62736" cy="52698"/>
              </a:xfrm>
              <a:custGeom>
                <a:avLst/>
                <a:gdLst>
                  <a:gd name="T0" fmla="*/ 25 w 27"/>
                  <a:gd name="T1" fmla="*/ 18 h 23"/>
                  <a:gd name="T2" fmla="*/ 20 w 27"/>
                  <a:gd name="T3" fmla="*/ 12 h 23"/>
                  <a:gd name="T4" fmla="*/ 17 w 27"/>
                  <a:gd name="T5" fmla="*/ 6 h 23"/>
                  <a:gd name="T6" fmla="*/ 15 w 27"/>
                  <a:gd name="T7" fmla="*/ 1 h 23"/>
                  <a:gd name="T8" fmla="*/ 8 w 27"/>
                  <a:gd name="T9" fmla="*/ 1 h 23"/>
                  <a:gd name="T10" fmla="*/ 0 w 27"/>
                  <a:gd name="T11" fmla="*/ 2 h 23"/>
                  <a:gd name="T12" fmla="*/ 2 w 27"/>
                  <a:gd name="T13" fmla="*/ 9 h 23"/>
                  <a:gd name="T14" fmla="*/ 8 w 27"/>
                  <a:gd name="T15" fmla="*/ 11 h 23"/>
                  <a:gd name="T16" fmla="*/ 9 w 27"/>
                  <a:gd name="T17" fmla="*/ 14 h 23"/>
                  <a:gd name="T18" fmla="*/ 10 w 27"/>
                  <a:gd name="T19" fmla="*/ 14 h 23"/>
                  <a:gd name="T20" fmla="*/ 12 w 27"/>
                  <a:gd name="T21" fmla="*/ 16 h 23"/>
                  <a:gd name="T22" fmla="*/ 16 w 27"/>
                  <a:gd name="T23" fmla="*/ 18 h 23"/>
                  <a:gd name="T24" fmla="*/ 20 w 27"/>
                  <a:gd name="T25" fmla="*/ 19 h 23"/>
                  <a:gd name="T26" fmla="*/ 22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5"/>
                      <a:pt x="20" y="12"/>
                    </a:cubicBezTo>
                    <a:cubicBezTo>
                      <a:pt x="20" y="10"/>
                      <a:pt x="17" y="8"/>
                      <a:pt x="17" y="6"/>
                    </a:cubicBezTo>
                    <a:cubicBezTo>
                      <a:pt x="18" y="5"/>
                      <a:pt x="16" y="3"/>
                      <a:pt x="15" y="1"/>
                    </a:cubicBezTo>
                    <a:cubicBezTo>
                      <a:pt x="13" y="1"/>
                      <a:pt x="10" y="0"/>
                      <a:pt x="8" y="1"/>
                    </a:cubicBezTo>
                    <a:cubicBezTo>
                      <a:pt x="5" y="1"/>
                      <a:pt x="3" y="2"/>
                      <a:pt x="0" y="2"/>
                    </a:cubicBezTo>
                    <a:cubicBezTo>
                      <a:pt x="1" y="5"/>
                      <a:pt x="0" y="5"/>
                      <a:pt x="2" y="9"/>
                    </a:cubicBezTo>
                    <a:cubicBezTo>
                      <a:pt x="3" y="12"/>
                      <a:pt x="7" y="10"/>
                      <a:pt x="8" y="11"/>
                    </a:cubicBezTo>
                    <a:cubicBezTo>
                      <a:pt x="8" y="12"/>
                      <a:pt x="9" y="13"/>
                      <a:pt x="9" y="14"/>
                    </a:cubicBezTo>
                    <a:cubicBezTo>
                      <a:pt x="9" y="14"/>
                      <a:pt x="10" y="14"/>
                      <a:pt x="10" y="14"/>
                    </a:cubicBezTo>
                    <a:cubicBezTo>
                      <a:pt x="11" y="14"/>
                      <a:pt x="12" y="15"/>
                      <a:pt x="12" y="16"/>
                    </a:cubicBezTo>
                    <a:cubicBezTo>
                      <a:pt x="14" y="16"/>
                      <a:pt x="15" y="17"/>
                      <a:pt x="16" y="18"/>
                    </a:cubicBezTo>
                    <a:cubicBezTo>
                      <a:pt x="17" y="18"/>
                      <a:pt x="18" y="17"/>
                      <a:pt x="20" y="19"/>
                    </a:cubicBezTo>
                    <a:cubicBezTo>
                      <a:pt x="22" y="21"/>
                      <a:pt x="22" y="22"/>
                      <a:pt x="22" y="23"/>
                    </a:cubicBezTo>
                    <a:cubicBezTo>
                      <a:pt x="23" y="23"/>
                      <a:pt x="25" y="23"/>
                      <a:pt x="27" y="22"/>
                    </a:cubicBezTo>
                    <a:cubicBezTo>
                      <a:pt x="26" y="21"/>
                      <a:pt x="25" y="19"/>
                      <a:pt x="25" y="1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73" name="Freeform 174">
                <a:extLst>
                  <a:ext uri="{FF2B5EF4-FFF2-40B4-BE49-F238E27FC236}">
                    <a16:creationId xmlns:a16="http://schemas.microsoft.com/office/drawing/2014/main" id="{19CBFC91-307F-4A75-AF4D-954E5F06675E}"/>
                  </a:ext>
                </a:extLst>
              </p:cNvPr>
              <p:cNvSpPr>
                <a:spLocks noEditPoints="1"/>
              </p:cNvSpPr>
              <p:nvPr/>
            </p:nvSpPr>
            <p:spPr bwMode="auto">
              <a:xfrm>
                <a:off x="5745324" y="3256660"/>
                <a:ext cx="92850" cy="75284"/>
              </a:xfrm>
              <a:custGeom>
                <a:avLst/>
                <a:gdLst>
                  <a:gd name="T0" fmla="*/ 38 w 40"/>
                  <a:gd name="T1" fmla="*/ 11 h 33"/>
                  <a:gd name="T2" fmla="*/ 31 w 40"/>
                  <a:gd name="T3" fmla="*/ 2 h 33"/>
                  <a:gd name="T4" fmla="*/ 25 w 40"/>
                  <a:gd name="T5" fmla="*/ 5 h 33"/>
                  <a:gd name="T6" fmla="*/ 22 w 40"/>
                  <a:gd name="T7" fmla="*/ 5 h 33"/>
                  <a:gd name="T8" fmla="*/ 16 w 40"/>
                  <a:gd name="T9" fmla="*/ 1 h 33"/>
                  <a:gd name="T10" fmla="*/ 13 w 40"/>
                  <a:gd name="T11" fmla="*/ 0 h 33"/>
                  <a:gd name="T12" fmla="*/ 12 w 40"/>
                  <a:gd name="T13" fmla="*/ 3 h 33"/>
                  <a:gd name="T14" fmla="*/ 14 w 40"/>
                  <a:gd name="T15" fmla="*/ 7 h 33"/>
                  <a:gd name="T16" fmla="*/ 8 w 40"/>
                  <a:gd name="T17" fmla="*/ 6 h 33"/>
                  <a:gd name="T18" fmla="*/ 3 w 40"/>
                  <a:gd name="T19" fmla="*/ 4 h 33"/>
                  <a:gd name="T20" fmla="*/ 5 w 40"/>
                  <a:gd name="T21" fmla="*/ 11 h 33"/>
                  <a:gd name="T22" fmla="*/ 8 w 40"/>
                  <a:gd name="T23" fmla="*/ 17 h 33"/>
                  <a:gd name="T24" fmla="*/ 13 w 40"/>
                  <a:gd name="T25" fmla="*/ 23 h 33"/>
                  <a:gd name="T26" fmla="*/ 15 w 40"/>
                  <a:gd name="T27" fmla="*/ 27 h 33"/>
                  <a:gd name="T28" fmla="*/ 24 w 40"/>
                  <a:gd name="T29" fmla="*/ 21 h 33"/>
                  <a:gd name="T30" fmla="*/ 26 w 40"/>
                  <a:gd name="T31" fmla="*/ 29 h 33"/>
                  <a:gd name="T32" fmla="*/ 32 w 40"/>
                  <a:gd name="T33" fmla="*/ 33 h 33"/>
                  <a:gd name="T34" fmla="*/ 33 w 40"/>
                  <a:gd name="T35" fmla="*/ 28 h 33"/>
                  <a:gd name="T36" fmla="*/ 38 w 40"/>
                  <a:gd name="T37" fmla="*/ 11 h 33"/>
                  <a:gd name="T38" fmla="*/ 4 w 40"/>
                  <a:gd name="T39" fmla="*/ 23 h 33"/>
                  <a:gd name="T40" fmla="*/ 0 w 40"/>
                  <a:gd name="T41" fmla="*/ 21 h 33"/>
                  <a:gd name="T42" fmla="*/ 3 w 40"/>
                  <a:gd name="T43" fmla="*/ 25 h 33"/>
                  <a:gd name="T44" fmla="*/ 8 w 40"/>
                  <a:gd name="T45" fmla="*/ 28 h 33"/>
                  <a:gd name="T46" fmla="*/ 10 w 40"/>
                  <a:gd name="T47" fmla="*/ 28 h 33"/>
                  <a:gd name="T48" fmla="*/ 8 w 40"/>
                  <a:gd name="T49" fmla="*/ 24 h 33"/>
                  <a:gd name="T50" fmla="*/ 4 w 40"/>
                  <a:gd name="T5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3">
                    <a:moveTo>
                      <a:pt x="38" y="11"/>
                    </a:moveTo>
                    <a:cubicBezTo>
                      <a:pt x="37" y="9"/>
                      <a:pt x="34" y="6"/>
                      <a:pt x="31" y="2"/>
                    </a:cubicBezTo>
                    <a:cubicBezTo>
                      <a:pt x="30" y="5"/>
                      <a:pt x="26" y="4"/>
                      <a:pt x="25" y="5"/>
                    </a:cubicBezTo>
                    <a:cubicBezTo>
                      <a:pt x="25" y="7"/>
                      <a:pt x="23" y="5"/>
                      <a:pt x="22" y="5"/>
                    </a:cubicBezTo>
                    <a:cubicBezTo>
                      <a:pt x="21" y="6"/>
                      <a:pt x="18" y="2"/>
                      <a:pt x="16" y="1"/>
                    </a:cubicBezTo>
                    <a:cubicBezTo>
                      <a:pt x="15" y="1"/>
                      <a:pt x="14" y="1"/>
                      <a:pt x="13" y="0"/>
                    </a:cubicBezTo>
                    <a:cubicBezTo>
                      <a:pt x="12" y="1"/>
                      <a:pt x="11" y="2"/>
                      <a:pt x="12" y="3"/>
                    </a:cubicBezTo>
                    <a:cubicBezTo>
                      <a:pt x="12" y="4"/>
                      <a:pt x="16" y="5"/>
                      <a:pt x="14" y="7"/>
                    </a:cubicBezTo>
                    <a:cubicBezTo>
                      <a:pt x="13" y="8"/>
                      <a:pt x="9" y="7"/>
                      <a:pt x="8" y="6"/>
                    </a:cubicBezTo>
                    <a:cubicBezTo>
                      <a:pt x="7" y="5"/>
                      <a:pt x="3" y="3"/>
                      <a:pt x="3" y="4"/>
                    </a:cubicBezTo>
                    <a:cubicBezTo>
                      <a:pt x="2" y="6"/>
                      <a:pt x="6" y="9"/>
                      <a:pt x="5" y="11"/>
                    </a:cubicBezTo>
                    <a:cubicBezTo>
                      <a:pt x="5" y="13"/>
                      <a:pt x="8" y="15"/>
                      <a:pt x="8" y="17"/>
                    </a:cubicBezTo>
                    <a:cubicBezTo>
                      <a:pt x="8" y="20"/>
                      <a:pt x="13" y="21"/>
                      <a:pt x="13" y="23"/>
                    </a:cubicBezTo>
                    <a:cubicBezTo>
                      <a:pt x="13" y="24"/>
                      <a:pt x="14" y="26"/>
                      <a:pt x="15" y="27"/>
                    </a:cubicBezTo>
                    <a:cubicBezTo>
                      <a:pt x="19" y="26"/>
                      <a:pt x="22" y="23"/>
                      <a:pt x="24" y="21"/>
                    </a:cubicBezTo>
                    <a:cubicBezTo>
                      <a:pt x="28" y="19"/>
                      <a:pt x="27" y="27"/>
                      <a:pt x="26" y="29"/>
                    </a:cubicBezTo>
                    <a:cubicBezTo>
                      <a:pt x="25" y="30"/>
                      <a:pt x="29" y="32"/>
                      <a:pt x="32" y="33"/>
                    </a:cubicBezTo>
                    <a:cubicBezTo>
                      <a:pt x="32" y="31"/>
                      <a:pt x="32" y="29"/>
                      <a:pt x="33" y="28"/>
                    </a:cubicBezTo>
                    <a:cubicBezTo>
                      <a:pt x="37" y="23"/>
                      <a:pt x="40" y="15"/>
                      <a:pt x="38" y="11"/>
                    </a:cubicBezTo>
                    <a:close/>
                    <a:moveTo>
                      <a:pt x="4" y="23"/>
                    </a:moveTo>
                    <a:cubicBezTo>
                      <a:pt x="3" y="22"/>
                      <a:pt x="2" y="21"/>
                      <a:pt x="0" y="21"/>
                    </a:cubicBezTo>
                    <a:cubicBezTo>
                      <a:pt x="1" y="22"/>
                      <a:pt x="1" y="24"/>
                      <a:pt x="3" y="25"/>
                    </a:cubicBezTo>
                    <a:cubicBezTo>
                      <a:pt x="6" y="27"/>
                      <a:pt x="1" y="27"/>
                      <a:pt x="8" y="28"/>
                    </a:cubicBezTo>
                    <a:cubicBezTo>
                      <a:pt x="9" y="28"/>
                      <a:pt x="9" y="28"/>
                      <a:pt x="10" y="28"/>
                    </a:cubicBezTo>
                    <a:cubicBezTo>
                      <a:pt x="10" y="27"/>
                      <a:pt x="10" y="26"/>
                      <a:pt x="8" y="24"/>
                    </a:cubicBezTo>
                    <a:cubicBezTo>
                      <a:pt x="6" y="22"/>
                      <a:pt x="5" y="23"/>
                      <a:pt x="4" y="2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74" name="Freeform 175">
                <a:extLst>
                  <a:ext uri="{FF2B5EF4-FFF2-40B4-BE49-F238E27FC236}">
                    <a16:creationId xmlns:a16="http://schemas.microsoft.com/office/drawing/2014/main" id="{7DB09ADC-EE60-4BFA-8965-A13CE0877C94}"/>
                  </a:ext>
                </a:extLst>
              </p:cNvPr>
              <p:cNvSpPr>
                <a:spLocks/>
              </p:cNvSpPr>
              <p:nvPr/>
            </p:nvSpPr>
            <p:spPr bwMode="auto">
              <a:xfrm>
                <a:off x="6041439" y="3334453"/>
                <a:ext cx="264747" cy="189464"/>
              </a:xfrm>
              <a:custGeom>
                <a:avLst/>
                <a:gdLst>
                  <a:gd name="T0" fmla="*/ 111 w 115"/>
                  <a:gd name="T1" fmla="*/ 11 h 82"/>
                  <a:gd name="T2" fmla="*/ 108 w 115"/>
                  <a:gd name="T3" fmla="*/ 9 h 82"/>
                  <a:gd name="T4" fmla="*/ 99 w 115"/>
                  <a:gd name="T5" fmla="*/ 15 h 82"/>
                  <a:gd name="T6" fmla="*/ 95 w 115"/>
                  <a:gd name="T7" fmla="*/ 16 h 82"/>
                  <a:gd name="T8" fmla="*/ 91 w 115"/>
                  <a:gd name="T9" fmla="*/ 16 h 82"/>
                  <a:gd name="T10" fmla="*/ 91 w 115"/>
                  <a:gd name="T11" fmla="*/ 7 h 82"/>
                  <a:gd name="T12" fmla="*/ 88 w 115"/>
                  <a:gd name="T13" fmla="*/ 0 h 82"/>
                  <a:gd name="T14" fmla="*/ 81 w 115"/>
                  <a:gd name="T15" fmla="*/ 7 h 82"/>
                  <a:gd name="T16" fmla="*/ 73 w 115"/>
                  <a:gd name="T17" fmla="*/ 11 h 82"/>
                  <a:gd name="T18" fmla="*/ 65 w 115"/>
                  <a:gd name="T19" fmla="*/ 13 h 82"/>
                  <a:gd name="T20" fmla="*/ 58 w 115"/>
                  <a:gd name="T21" fmla="*/ 11 h 82"/>
                  <a:gd name="T22" fmla="*/ 51 w 115"/>
                  <a:gd name="T23" fmla="*/ 9 h 82"/>
                  <a:gd name="T24" fmla="*/ 44 w 115"/>
                  <a:gd name="T25" fmla="*/ 8 h 82"/>
                  <a:gd name="T26" fmla="*/ 38 w 115"/>
                  <a:gd name="T27" fmla="*/ 11 h 82"/>
                  <a:gd name="T28" fmla="*/ 33 w 115"/>
                  <a:gd name="T29" fmla="*/ 19 h 82"/>
                  <a:gd name="T30" fmla="*/ 22 w 115"/>
                  <a:gd name="T31" fmla="*/ 26 h 82"/>
                  <a:gd name="T32" fmla="*/ 15 w 115"/>
                  <a:gd name="T33" fmla="*/ 29 h 82"/>
                  <a:gd name="T34" fmla="*/ 9 w 115"/>
                  <a:gd name="T35" fmla="*/ 27 h 82"/>
                  <a:gd name="T36" fmla="*/ 6 w 115"/>
                  <a:gd name="T37" fmla="*/ 31 h 82"/>
                  <a:gd name="T38" fmla="*/ 2 w 115"/>
                  <a:gd name="T39" fmla="*/ 37 h 82"/>
                  <a:gd name="T40" fmla="*/ 1 w 115"/>
                  <a:gd name="T41" fmla="*/ 44 h 82"/>
                  <a:gd name="T42" fmla="*/ 1 w 115"/>
                  <a:gd name="T43" fmla="*/ 53 h 82"/>
                  <a:gd name="T44" fmla="*/ 3 w 115"/>
                  <a:gd name="T45" fmla="*/ 62 h 82"/>
                  <a:gd name="T46" fmla="*/ 11 w 115"/>
                  <a:gd name="T47" fmla="*/ 66 h 82"/>
                  <a:gd name="T48" fmla="*/ 2 w 115"/>
                  <a:gd name="T49" fmla="*/ 78 h 82"/>
                  <a:gd name="T50" fmla="*/ 4 w 115"/>
                  <a:gd name="T51" fmla="*/ 80 h 82"/>
                  <a:gd name="T52" fmla="*/ 16 w 115"/>
                  <a:gd name="T53" fmla="*/ 82 h 82"/>
                  <a:gd name="T54" fmla="*/ 49 w 115"/>
                  <a:gd name="T55" fmla="*/ 78 h 82"/>
                  <a:gd name="T56" fmla="*/ 48 w 115"/>
                  <a:gd name="T57" fmla="*/ 69 h 82"/>
                  <a:gd name="T58" fmla="*/ 54 w 115"/>
                  <a:gd name="T59" fmla="*/ 66 h 82"/>
                  <a:gd name="T60" fmla="*/ 60 w 115"/>
                  <a:gd name="T61" fmla="*/ 64 h 82"/>
                  <a:gd name="T62" fmla="*/ 68 w 115"/>
                  <a:gd name="T63" fmla="*/ 61 h 82"/>
                  <a:gd name="T64" fmla="*/ 72 w 115"/>
                  <a:gd name="T65" fmla="*/ 58 h 82"/>
                  <a:gd name="T66" fmla="*/ 75 w 115"/>
                  <a:gd name="T67" fmla="*/ 49 h 82"/>
                  <a:gd name="T68" fmla="*/ 80 w 115"/>
                  <a:gd name="T69" fmla="*/ 46 h 82"/>
                  <a:gd name="T70" fmla="*/ 78 w 115"/>
                  <a:gd name="T71" fmla="*/ 41 h 82"/>
                  <a:gd name="T72" fmla="*/ 87 w 115"/>
                  <a:gd name="T73" fmla="*/ 41 h 82"/>
                  <a:gd name="T74" fmla="*/ 87 w 115"/>
                  <a:gd name="T75" fmla="*/ 34 h 82"/>
                  <a:gd name="T76" fmla="*/ 91 w 115"/>
                  <a:gd name="T77" fmla="*/ 29 h 82"/>
                  <a:gd name="T78" fmla="*/ 90 w 115"/>
                  <a:gd name="T79" fmla="*/ 24 h 82"/>
                  <a:gd name="T80" fmla="*/ 91 w 115"/>
                  <a:gd name="T81" fmla="*/ 20 h 82"/>
                  <a:gd name="T82" fmla="*/ 92 w 115"/>
                  <a:gd name="T83" fmla="*/ 19 h 82"/>
                  <a:gd name="T84" fmla="*/ 96 w 115"/>
                  <a:gd name="T85" fmla="*/ 18 h 82"/>
                  <a:gd name="T86" fmla="*/ 107 w 115"/>
                  <a:gd name="T87" fmla="*/ 15 h 82"/>
                  <a:gd name="T88" fmla="*/ 115 w 115"/>
                  <a:gd name="T89" fmla="*/ 12 h 82"/>
                  <a:gd name="T90" fmla="*/ 111 w 115"/>
                  <a:gd name="T91"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2">
                    <a:moveTo>
                      <a:pt x="111" y="11"/>
                    </a:moveTo>
                    <a:cubicBezTo>
                      <a:pt x="110" y="12"/>
                      <a:pt x="110" y="10"/>
                      <a:pt x="108" y="9"/>
                    </a:cubicBezTo>
                    <a:cubicBezTo>
                      <a:pt x="107" y="8"/>
                      <a:pt x="103" y="12"/>
                      <a:pt x="99" y="15"/>
                    </a:cubicBezTo>
                    <a:cubicBezTo>
                      <a:pt x="98" y="15"/>
                      <a:pt x="96" y="16"/>
                      <a:pt x="95" y="16"/>
                    </a:cubicBezTo>
                    <a:cubicBezTo>
                      <a:pt x="93" y="17"/>
                      <a:pt x="92" y="17"/>
                      <a:pt x="91" y="16"/>
                    </a:cubicBezTo>
                    <a:cubicBezTo>
                      <a:pt x="89" y="14"/>
                      <a:pt x="94" y="8"/>
                      <a:pt x="91" y="7"/>
                    </a:cubicBezTo>
                    <a:cubicBezTo>
                      <a:pt x="88" y="5"/>
                      <a:pt x="91" y="0"/>
                      <a:pt x="88" y="0"/>
                    </a:cubicBezTo>
                    <a:cubicBezTo>
                      <a:pt x="85" y="0"/>
                      <a:pt x="81" y="5"/>
                      <a:pt x="81" y="7"/>
                    </a:cubicBezTo>
                    <a:cubicBezTo>
                      <a:pt x="81" y="9"/>
                      <a:pt x="73" y="9"/>
                      <a:pt x="73" y="11"/>
                    </a:cubicBezTo>
                    <a:cubicBezTo>
                      <a:pt x="73" y="13"/>
                      <a:pt x="66" y="11"/>
                      <a:pt x="65" y="13"/>
                    </a:cubicBezTo>
                    <a:cubicBezTo>
                      <a:pt x="63" y="16"/>
                      <a:pt x="60" y="11"/>
                      <a:pt x="58" y="11"/>
                    </a:cubicBezTo>
                    <a:cubicBezTo>
                      <a:pt x="55" y="11"/>
                      <a:pt x="54" y="8"/>
                      <a:pt x="51" y="9"/>
                    </a:cubicBezTo>
                    <a:cubicBezTo>
                      <a:pt x="48" y="10"/>
                      <a:pt x="47" y="8"/>
                      <a:pt x="44" y="8"/>
                    </a:cubicBezTo>
                    <a:cubicBezTo>
                      <a:pt x="42" y="7"/>
                      <a:pt x="41" y="12"/>
                      <a:pt x="38" y="11"/>
                    </a:cubicBezTo>
                    <a:cubicBezTo>
                      <a:pt x="35" y="11"/>
                      <a:pt x="34" y="16"/>
                      <a:pt x="33" y="19"/>
                    </a:cubicBezTo>
                    <a:cubicBezTo>
                      <a:pt x="32" y="23"/>
                      <a:pt x="21" y="23"/>
                      <a:pt x="22" y="26"/>
                    </a:cubicBezTo>
                    <a:cubicBezTo>
                      <a:pt x="22" y="30"/>
                      <a:pt x="15" y="31"/>
                      <a:pt x="15" y="29"/>
                    </a:cubicBezTo>
                    <a:cubicBezTo>
                      <a:pt x="14" y="26"/>
                      <a:pt x="10" y="28"/>
                      <a:pt x="9" y="27"/>
                    </a:cubicBezTo>
                    <a:cubicBezTo>
                      <a:pt x="8" y="26"/>
                      <a:pt x="5" y="28"/>
                      <a:pt x="6" y="31"/>
                    </a:cubicBezTo>
                    <a:cubicBezTo>
                      <a:pt x="6" y="34"/>
                      <a:pt x="3" y="36"/>
                      <a:pt x="2" y="37"/>
                    </a:cubicBezTo>
                    <a:cubicBezTo>
                      <a:pt x="2" y="38"/>
                      <a:pt x="0" y="42"/>
                      <a:pt x="1" y="44"/>
                    </a:cubicBezTo>
                    <a:cubicBezTo>
                      <a:pt x="3" y="46"/>
                      <a:pt x="0" y="49"/>
                      <a:pt x="1" y="53"/>
                    </a:cubicBezTo>
                    <a:cubicBezTo>
                      <a:pt x="3" y="56"/>
                      <a:pt x="2" y="61"/>
                      <a:pt x="3" y="62"/>
                    </a:cubicBezTo>
                    <a:cubicBezTo>
                      <a:pt x="3" y="63"/>
                      <a:pt x="9" y="63"/>
                      <a:pt x="11" y="66"/>
                    </a:cubicBezTo>
                    <a:cubicBezTo>
                      <a:pt x="12" y="70"/>
                      <a:pt x="3" y="76"/>
                      <a:pt x="2" y="78"/>
                    </a:cubicBezTo>
                    <a:cubicBezTo>
                      <a:pt x="2" y="78"/>
                      <a:pt x="3" y="79"/>
                      <a:pt x="4" y="80"/>
                    </a:cubicBezTo>
                    <a:cubicBezTo>
                      <a:pt x="8" y="80"/>
                      <a:pt x="12" y="81"/>
                      <a:pt x="16" y="82"/>
                    </a:cubicBezTo>
                    <a:cubicBezTo>
                      <a:pt x="22" y="82"/>
                      <a:pt x="48" y="78"/>
                      <a:pt x="49" y="78"/>
                    </a:cubicBezTo>
                    <a:cubicBezTo>
                      <a:pt x="49" y="77"/>
                      <a:pt x="48" y="71"/>
                      <a:pt x="48" y="69"/>
                    </a:cubicBezTo>
                    <a:cubicBezTo>
                      <a:pt x="48" y="68"/>
                      <a:pt x="52" y="65"/>
                      <a:pt x="54" y="66"/>
                    </a:cubicBezTo>
                    <a:cubicBezTo>
                      <a:pt x="57" y="66"/>
                      <a:pt x="60" y="66"/>
                      <a:pt x="60" y="64"/>
                    </a:cubicBezTo>
                    <a:cubicBezTo>
                      <a:pt x="60" y="62"/>
                      <a:pt x="68" y="59"/>
                      <a:pt x="68" y="61"/>
                    </a:cubicBezTo>
                    <a:cubicBezTo>
                      <a:pt x="69" y="63"/>
                      <a:pt x="72" y="63"/>
                      <a:pt x="72" y="58"/>
                    </a:cubicBezTo>
                    <a:cubicBezTo>
                      <a:pt x="73" y="53"/>
                      <a:pt x="72" y="49"/>
                      <a:pt x="75" y="49"/>
                    </a:cubicBezTo>
                    <a:cubicBezTo>
                      <a:pt x="78" y="49"/>
                      <a:pt x="81" y="47"/>
                      <a:pt x="80" y="46"/>
                    </a:cubicBezTo>
                    <a:cubicBezTo>
                      <a:pt x="80" y="44"/>
                      <a:pt x="77" y="42"/>
                      <a:pt x="78" y="41"/>
                    </a:cubicBezTo>
                    <a:cubicBezTo>
                      <a:pt x="79" y="40"/>
                      <a:pt x="86" y="43"/>
                      <a:pt x="87" y="41"/>
                    </a:cubicBezTo>
                    <a:cubicBezTo>
                      <a:pt x="88" y="39"/>
                      <a:pt x="86" y="36"/>
                      <a:pt x="87" y="34"/>
                    </a:cubicBezTo>
                    <a:cubicBezTo>
                      <a:pt x="89" y="33"/>
                      <a:pt x="92" y="31"/>
                      <a:pt x="91" y="29"/>
                    </a:cubicBezTo>
                    <a:cubicBezTo>
                      <a:pt x="91" y="27"/>
                      <a:pt x="92" y="26"/>
                      <a:pt x="90" y="24"/>
                    </a:cubicBezTo>
                    <a:cubicBezTo>
                      <a:pt x="88" y="22"/>
                      <a:pt x="89" y="20"/>
                      <a:pt x="91" y="20"/>
                    </a:cubicBezTo>
                    <a:cubicBezTo>
                      <a:pt x="91" y="20"/>
                      <a:pt x="92" y="20"/>
                      <a:pt x="92" y="19"/>
                    </a:cubicBezTo>
                    <a:cubicBezTo>
                      <a:pt x="94" y="19"/>
                      <a:pt x="95" y="19"/>
                      <a:pt x="96" y="18"/>
                    </a:cubicBezTo>
                    <a:cubicBezTo>
                      <a:pt x="99" y="16"/>
                      <a:pt x="105" y="14"/>
                      <a:pt x="107" y="15"/>
                    </a:cubicBezTo>
                    <a:cubicBezTo>
                      <a:pt x="109" y="15"/>
                      <a:pt x="113" y="15"/>
                      <a:pt x="115" y="12"/>
                    </a:cubicBezTo>
                    <a:cubicBezTo>
                      <a:pt x="114" y="12"/>
                      <a:pt x="112" y="11"/>
                      <a:pt x="111"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375" name="Freeform 176">
                <a:extLst>
                  <a:ext uri="{FF2B5EF4-FFF2-40B4-BE49-F238E27FC236}">
                    <a16:creationId xmlns:a16="http://schemas.microsoft.com/office/drawing/2014/main" id="{5F612F07-26EA-45FC-A6A9-CACAD599B163}"/>
                  </a:ext>
                </a:extLst>
              </p:cNvPr>
              <p:cNvSpPr>
                <a:spLocks/>
              </p:cNvSpPr>
              <p:nvPr/>
            </p:nvSpPr>
            <p:spPr bwMode="auto">
              <a:xfrm>
                <a:off x="6050223" y="3362057"/>
                <a:ext cx="306153" cy="277294"/>
              </a:xfrm>
              <a:custGeom>
                <a:avLst/>
                <a:gdLst>
                  <a:gd name="T0" fmla="*/ 123 w 133"/>
                  <a:gd name="T1" fmla="*/ 7 h 120"/>
                  <a:gd name="T2" fmla="*/ 113 w 133"/>
                  <a:gd name="T3" fmla="*/ 1 h 120"/>
                  <a:gd name="T4" fmla="*/ 103 w 133"/>
                  <a:gd name="T5" fmla="*/ 3 h 120"/>
                  <a:gd name="T6" fmla="*/ 88 w 133"/>
                  <a:gd name="T7" fmla="*/ 7 h 120"/>
                  <a:gd name="T8" fmla="*/ 86 w 133"/>
                  <a:gd name="T9" fmla="*/ 12 h 120"/>
                  <a:gd name="T10" fmla="*/ 83 w 133"/>
                  <a:gd name="T11" fmla="*/ 22 h 120"/>
                  <a:gd name="T12" fmla="*/ 74 w 133"/>
                  <a:gd name="T13" fmla="*/ 29 h 120"/>
                  <a:gd name="T14" fmla="*/ 71 w 133"/>
                  <a:gd name="T15" fmla="*/ 37 h 120"/>
                  <a:gd name="T16" fmla="*/ 64 w 133"/>
                  <a:gd name="T17" fmla="*/ 49 h 120"/>
                  <a:gd name="T18" fmla="*/ 50 w 133"/>
                  <a:gd name="T19" fmla="*/ 54 h 120"/>
                  <a:gd name="T20" fmla="*/ 45 w 133"/>
                  <a:gd name="T21" fmla="*/ 66 h 120"/>
                  <a:gd name="T22" fmla="*/ 0 w 133"/>
                  <a:gd name="T23" fmla="*/ 68 h 120"/>
                  <a:gd name="T24" fmla="*/ 12 w 133"/>
                  <a:gd name="T25" fmla="*/ 79 h 120"/>
                  <a:gd name="T26" fmla="*/ 18 w 133"/>
                  <a:gd name="T27" fmla="*/ 94 h 120"/>
                  <a:gd name="T28" fmla="*/ 5 w 133"/>
                  <a:gd name="T29" fmla="*/ 105 h 120"/>
                  <a:gd name="T30" fmla="*/ 21 w 133"/>
                  <a:gd name="T31" fmla="*/ 106 h 120"/>
                  <a:gd name="T32" fmla="*/ 40 w 133"/>
                  <a:gd name="T33" fmla="*/ 105 h 120"/>
                  <a:gd name="T34" fmla="*/ 50 w 133"/>
                  <a:gd name="T35" fmla="*/ 111 h 120"/>
                  <a:gd name="T36" fmla="*/ 59 w 133"/>
                  <a:gd name="T37" fmla="*/ 120 h 120"/>
                  <a:gd name="T38" fmla="*/ 60 w 133"/>
                  <a:gd name="T39" fmla="*/ 120 h 120"/>
                  <a:gd name="T40" fmla="*/ 75 w 133"/>
                  <a:gd name="T41" fmla="*/ 114 h 120"/>
                  <a:gd name="T42" fmla="*/ 78 w 133"/>
                  <a:gd name="T43" fmla="*/ 106 h 120"/>
                  <a:gd name="T44" fmla="*/ 70 w 133"/>
                  <a:gd name="T45" fmla="*/ 92 h 120"/>
                  <a:gd name="T46" fmla="*/ 82 w 133"/>
                  <a:gd name="T47" fmla="*/ 85 h 120"/>
                  <a:gd name="T48" fmla="*/ 92 w 133"/>
                  <a:gd name="T49" fmla="*/ 78 h 120"/>
                  <a:gd name="T50" fmla="*/ 102 w 133"/>
                  <a:gd name="T51" fmla="*/ 66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3"/>
                    </a:moveTo>
                    <a:cubicBezTo>
                      <a:pt x="123" y="11"/>
                      <a:pt x="123" y="8"/>
                      <a:pt x="123" y="7"/>
                    </a:cubicBezTo>
                    <a:cubicBezTo>
                      <a:pt x="123" y="6"/>
                      <a:pt x="118" y="3"/>
                      <a:pt x="115" y="1"/>
                    </a:cubicBezTo>
                    <a:cubicBezTo>
                      <a:pt x="115" y="1"/>
                      <a:pt x="114" y="1"/>
                      <a:pt x="113" y="1"/>
                    </a:cubicBezTo>
                    <a:cubicBezTo>
                      <a:pt x="113" y="1"/>
                      <a:pt x="112" y="1"/>
                      <a:pt x="111" y="0"/>
                    </a:cubicBezTo>
                    <a:cubicBezTo>
                      <a:pt x="109" y="3"/>
                      <a:pt x="105" y="3"/>
                      <a:pt x="103" y="3"/>
                    </a:cubicBezTo>
                    <a:cubicBezTo>
                      <a:pt x="101" y="2"/>
                      <a:pt x="95" y="4"/>
                      <a:pt x="92" y="6"/>
                    </a:cubicBezTo>
                    <a:cubicBezTo>
                      <a:pt x="91" y="7"/>
                      <a:pt x="90" y="7"/>
                      <a:pt x="88" y="7"/>
                    </a:cubicBezTo>
                    <a:cubicBezTo>
                      <a:pt x="88" y="8"/>
                      <a:pt x="87" y="8"/>
                      <a:pt x="87" y="8"/>
                    </a:cubicBezTo>
                    <a:cubicBezTo>
                      <a:pt x="85" y="8"/>
                      <a:pt x="84" y="10"/>
                      <a:pt x="86" y="12"/>
                    </a:cubicBezTo>
                    <a:cubicBezTo>
                      <a:pt x="88" y="14"/>
                      <a:pt x="87" y="15"/>
                      <a:pt x="87" y="17"/>
                    </a:cubicBezTo>
                    <a:cubicBezTo>
                      <a:pt x="88" y="19"/>
                      <a:pt x="85" y="21"/>
                      <a:pt x="83" y="22"/>
                    </a:cubicBezTo>
                    <a:cubicBezTo>
                      <a:pt x="82" y="24"/>
                      <a:pt x="84" y="27"/>
                      <a:pt x="83" y="29"/>
                    </a:cubicBezTo>
                    <a:cubicBezTo>
                      <a:pt x="82" y="31"/>
                      <a:pt x="75" y="28"/>
                      <a:pt x="74" y="29"/>
                    </a:cubicBezTo>
                    <a:cubicBezTo>
                      <a:pt x="73" y="30"/>
                      <a:pt x="76" y="32"/>
                      <a:pt x="76" y="34"/>
                    </a:cubicBezTo>
                    <a:cubicBezTo>
                      <a:pt x="77" y="35"/>
                      <a:pt x="74" y="37"/>
                      <a:pt x="71" y="37"/>
                    </a:cubicBezTo>
                    <a:cubicBezTo>
                      <a:pt x="68" y="37"/>
                      <a:pt x="69" y="41"/>
                      <a:pt x="68" y="46"/>
                    </a:cubicBezTo>
                    <a:cubicBezTo>
                      <a:pt x="68" y="51"/>
                      <a:pt x="65" y="51"/>
                      <a:pt x="64" y="49"/>
                    </a:cubicBezTo>
                    <a:cubicBezTo>
                      <a:pt x="64" y="47"/>
                      <a:pt x="56" y="50"/>
                      <a:pt x="56" y="52"/>
                    </a:cubicBezTo>
                    <a:cubicBezTo>
                      <a:pt x="56" y="54"/>
                      <a:pt x="53" y="54"/>
                      <a:pt x="50" y="54"/>
                    </a:cubicBezTo>
                    <a:cubicBezTo>
                      <a:pt x="48" y="53"/>
                      <a:pt x="44" y="56"/>
                      <a:pt x="44" y="57"/>
                    </a:cubicBezTo>
                    <a:cubicBezTo>
                      <a:pt x="44" y="59"/>
                      <a:pt x="45" y="65"/>
                      <a:pt x="45" y="66"/>
                    </a:cubicBezTo>
                    <a:cubicBezTo>
                      <a:pt x="44" y="66"/>
                      <a:pt x="18" y="70"/>
                      <a:pt x="12" y="70"/>
                    </a:cubicBezTo>
                    <a:cubicBezTo>
                      <a:pt x="8" y="69"/>
                      <a:pt x="4" y="68"/>
                      <a:pt x="0" y="68"/>
                    </a:cubicBezTo>
                    <a:cubicBezTo>
                      <a:pt x="1" y="70"/>
                      <a:pt x="3" y="71"/>
                      <a:pt x="4" y="73"/>
                    </a:cubicBezTo>
                    <a:cubicBezTo>
                      <a:pt x="5" y="75"/>
                      <a:pt x="8" y="78"/>
                      <a:pt x="12" y="79"/>
                    </a:cubicBezTo>
                    <a:cubicBezTo>
                      <a:pt x="16" y="81"/>
                      <a:pt x="14" y="88"/>
                      <a:pt x="16" y="88"/>
                    </a:cubicBezTo>
                    <a:cubicBezTo>
                      <a:pt x="18" y="89"/>
                      <a:pt x="20" y="94"/>
                      <a:pt x="18" y="94"/>
                    </a:cubicBezTo>
                    <a:cubicBezTo>
                      <a:pt x="15" y="95"/>
                      <a:pt x="13" y="95"/>
                      <a:pt x="10" y="97"/>
                    </a:cubicBezTo>
                    <a:cubicBezTo>
                      <a:pt x="8" y="98"/>
                      <a:pt x="5" y="101"/>
                      <a:pt x="5" y="105"/>
                    </a:cubicBezTo>
                    <a:cubicBezTo>
                      <a:pt x="5" y="105"/>
                      <a:pt x="6" y="106"/>
                      <a:pt x="6" y="107"/>
                    </a:cubicBezTo>
                    <a:cubicBezTo>
                      <a:pt x="12" y="107"/>
                      <a:pt x="20" y="107"/>
                      <a:pt x="21" y="106"/>
                    </a:cubicBezTo>
                    <a:cubicBezTo>
                      <a:pt x="22" y="104"/>
                      <a:pt x="25" y="104"/>
                      <a:pt x="27" y="105"/>
                    </a:cubicBezTo>
                    <a:cubicBezTo>
                      <a:pt x="29" y="106"/>
                      <a:pt x="37" y="107"/>
                      <a:pt x="40" y="105"/>
                    </a:cubicBezTo>
                    <a:cubicBezTo>
                      <a:pt x="44" y="103"/>
                      <a:pt x="46" y="105"/>
                      <a:pt x="46" y="107"/>
                    </a:cubicBezTo>
                    <a:cubicBezTo>
                      <a:pt x="46" y="109"/>
                      <a:pt x="48" y="109"/>
                      <a:pt x="50" y="111"/>
                    </a:cubicBezTo>
                    <a:cubicBezTo>
                      <a:pt x="52" y="113"/>
                      <a:pt x="50" y="115"/>
                      <a:pt x="52" y="117"/>
                    </a:cubicBezTo>
                    <a:cubicBezTo>
                      <a:pt x="53" y="118"/>
                      <a:pt x="55" y="118"/>
                      <a:pt x="59" y="120"/>
                    </a:cubicBezTo>
                    <a:cubicBezTo>
                      <a:pt x="59" y="120"/>
                      <a:pt x="59" y="120"/>
                      <a:pt x="60" y="120"/>
                    </a:cubicBezTo>
                    <a:cubicBezTo>
                      <a:pt x="60" y="120"/>
                      <a:pt x="60" y="120"/>
                      <a:pt x="60" y="120"/>
                    </a:cubicBezTo>
                    <a:cubicBezTo>
                      <a:pt x="62" y="118"/>
                      <a:pt x="63" y="114"/>
                      <a:pt x="68" y="115"/>
                    </a:cubicBezTo>
                    <a:cubicBezTo>
                      <a:pt x="73" y="116"/>
                      <a:pt x="72" y="114"/>
                      <a:pt x="75" y="114"/>
                    </a:cubicBezTo>
                    <a:cubicBezTo>
                      <a:pt x="78" y="115"/>
                      <a:pt x="80" y="115"/>
                      <a:pt x="81" y="113"/>
                    </a:cubicBezTo>
                    <a:cubicBezTo>
                      <a:pt x="83" y="111"/>
                      <a:pt x="80" y="107"/>
                      <a:pt x="78" y="106"/>
                    </a:cubicBezTo>
                    <a:cubicBezTo>
                      <a:pt x="77" y="104"/>
                      <a:pt x="75" y="100"/>
                      <a:pt x="75" y="97"/>
                    </a:cubicBezTo>
                    <a:cubicBezTo>
                      <a:pt x="75" y="94"/>
                      <a:pt x="70" y="94"/>
                      <a:pt x="70" y="92"/>
                    </a:cubicBezTo>
                    <a:cubicBezTo>
                      <a:pt x="70" y="89"/>
                      <a:pt x="75" y="85"/>
                      <a:pt x="76" y="84"/>
                    </a:cubicBezTo>
                    <a:cubicBezTo>
                      <a:pt x="77" y="83"/>
                      <a:pt x="81" y="86"/>
                      <a:pt x="82" y="85"/>
                    </a:cubicBezTo>
                    <a:cubicBezTo>
                      <a:pt x="83" y="83"/>
                      <a:pt x="86" y="84"/>
                      <a:pt x="87" y="84"/>
                    </a:cubicBezTo>
                    <a:cubicBezTo>
                      <a:pt x="89" y="85"/>
                      <a:pt x="91" y="81"/>
                      <a:pt x="92" y="78"/>
                    </a:cubicBezTo>
                    <a:cubicBezTo>
                      <a:pt x="92" y="75"/>
                      <a:pt x="97" y="75"/>
                      <a:pt x="98" y="74"/>
                    </a:cubicBezTo>
                    <a:cubicBezTo>
                      <a:pt x="99" y="73"/>
                      <a:pt x="101" y="67"/>
                      <a:pt x="102" y="66"/>
                    </a:cubicBezTo>
                    <a:cubicBezTo>
                      <a:pt x="102" y="64"/>
                      <a:pt x="106" y="65"/>
                      <a:pt x="106" y="62"/>
                    </a:cubicBezTo>
                    <a:cubicBezTo>
                      <a:pt x="106" y="58"/>
                      <a:pt x="108" y="58"/>
                      <a:pt x="110" y="57"/>
                    </a:cubicBezTo>
                    <a:cubicBezTo>
                      <a:pt x="112" y="57"/>
                      <a:pt x="111" y="54"/>
                      <a:pt x="112" y="51"/>
                    </a:cubicBezTo>
                    <a:cubicBezTo>
                      <a:pt x="112" y="49"/>
                      <a:pt x="113" y="46"/>
                      <a:pt x="116" y="45"/>
                    </a:cubicBezTo>
                    <a:cubicBezTo>
                      <a:pt x="118" y="45"/>
                      <a:pt x="115" y="41"/>
                      <a:pt x="112" y="42"/>
                    </a:cubicBezTo>
                    <a:cubicBezTo>
                      <a:pt x="109" y="42"/>
                      <a:pt x="107" y="34"/>
                      <a:pt x="107" y="34"/>
                    </a:cubicBezTo>
                    <a:cubicBezTo>
                      <a:pt x="107" y="34"/>
                      <a:pt x="108" y="27"/>
                      <a:pt x="106" y="26"/>
                    </a:cubicBezTo>
                    <a:cubicBezTo>
                      <a:pt x="104" y="26"/>
                      <a:pt x="107" y="22"/>
                      <a:pt x="110" y="22"/>
                    </a:cubicBezTo>
                    <a:cubicBezTo>
                      <a:pt x="114" y="22"/>
                      <a:pt x="120" y="26"/>
                      <a:pt x="122" y="24"/>
                    </a:cubicBezTo>
                    <a:cubicBezTo>
                      <a:pt x="124" y="23"/>
                      <a:pt x="129" y="22"/>
                      <a:pt x="130" y="21"/>
                    </a:cubicBezTo>
                    <a:cubicBezTo>
                      <a:pt x="131" y="21"/>
                      <a:pt x="132" y="18"/>
                      <a:pt x="133" y="16"/>
                    </a:cubicBezTo>
                    <a:cubicBezTo>
                      <a:pt x="132" y="15"/>
                      <a:pt x="129" y="14"/>
                      <a:pt x="127"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555" name="Freeform 177">
                <a:extLst>
                  <a:ext uri="{FF2B5EF4-FFF2-40B4-BE49-F238E27FC236}">
                    <a16:creationId xmlns:a16="http://schemas.microsoft.com/office/drawing/2014/main" id="{B37C169E-05F7-4F09-BB91-FDF1FA4AB816}"/>
                  </a:ext>
                </a:extLst>
              </p:cNvPr>
              <p:cNvSpPr>
                <a:spLocks noEditPoints="1"/>
              </p:cNvSpPr>
              <p:nvPr/>
            </p:nvSpPr>
            <p:spPr bwMode="auto">
              <a:xfrm>
                <a:off x="6663784" y="3980637"/>
                <a:ext cx="851959" cy="311172"/>
              </a:xfrm>
              <a:custGeom>
                <a:avLst/>
                <a:gdLst>
                  <a:gd name="T0" fmla="*/ 27 w 370"/>
                  <a:gd name="T1" fmla="*/ 57 h 135"/>
                  <a:gd name="T2" fmla="*/ 105 w 370"/>
                  <a:gd name="T3" fmla="*/ 72 h 135"/>
                  <a:gd name="T4" fmla="*/ 16 w 370"/>
                  <a:gd name="T5" fmla="*/ 37 h 135"/>
                  <a:gd name="T6" fmla="*/ 199 w 370"/>
                  <a:gd name="T7" fmla="*/ 95 h 135"/>
                  <a:gd name="T8" fmla="*/ 207 w 370"/>
                  <a:gd name="T9" fmla="*/ 76 h 135"/>
                  <a:gd name="T10" fmla="*/ 219 w 370"/>
                  <a:gd name="T11" fmla="*/ 79 h 135"/>
                  <a:gd name="T12" fmla="*/ 227 w 370"/>
                  <a:gd name="T13" fmla="*/ 54 h 135"/>
                  <a:gd name="T14" fmla="*/ 227 w 370"/>
                  <a:gd name="T15" fmla="*/ 45 h 135"/>
                  <a:gd name="T16" fmla="*/ 212 w 370"/>
                  <a:gd name="T17" fmla="*/ 38 h 135"/>
                  <a:gd name="T18" fmla="*/ 190 w 370"/>
                  <a:gd name="T19" fmla="*/ 69 h 135"/>
                  <a:gd name="T20" fmla="*/ 88 w 370"/>
                  <a:gd name="T21" fmla="*/ 75 h 135"/>
                  <a:gd name="T22" fmla="*/ 85 w 370"/>
                  <a:gd name="T23" fmla="*/ 62 h 135"/>
                  <a:gd name="T24" fmla="*/ 82 w 370"/>
                  <a:gd name="T25" fmla="*/ 68 h 135"/>
                  <a:gd name="T26" fmla="*/ 68 w 370"/>
                  <a:gd name="T27" fmla="*/ 51 h 135"/>
                  <a:gd name="T28" fmla="*/ 56 w 370"/>
                  <a:gd name="T29" fmla="*/ 36 h 135"/>
                  <a:gd name="T30" fmla="*/ 38 w 370"/>
                  <a:gd name="T31" fmla="*/ 24 h 135"/>
                  <a:gd name="T32" fmla="*/ 2 w 370"/>
                  <a:gd name="T33" fmla="*/ 3 h 135"/>
                  <a:gd name="T34" fmla="*/ 33 w 370"/>
                  <a:gd name="T35" fmla="*/ 46 h 135"/>
                  <a:gd name="T36" fmla="*/ 71 w 370"/>
                  <a:gd name="T37" fmla="*/ 91 h 135"/>
                  <a:gd name="T38" fmla="*/ 87 w 370"/>
                  <a:gd name="T39" fmla="*/ 84 h 135"/>
                  <a:gd name="T40" fmla="*/ 266 w 370"/>
                  <a:gd name="T41" fmla="*/ 37 h 135"/>
                  <a:gd name="T42" fmla="*/ 268 w 370"/>
                  <a:gd name="T43" fmla="*/ 46 h 135"/>
                  <a:gd name="T44" fmla="*/ 249 w 370"/>
                  <a:gd name="T45" fmla="*/ 75 h 135"/>
                  <a:gd name="T46" fmla="*/ 198 w 370"/>
                  <a:gd name="T47" fmla="*/ 119 h 135"/>
                  <a:gd name="T48" fmla="*/ 230 w 370"/>
                  <a:gd name="T49" fmla="*/ 115 h 135"/>
                  <a:gd name="T50" fmla="*/ 276 w 370"/>
                  <a:gd name="T51" fmla="*/ 76 h 135"/>
                  <a:gd name="T52" fmla="*/ 156 w 370"/>
                  <a:gd name="T53" fmla="*/ 113 h 135"/>
                  <a:gd name="T54" fmla="*/ 140 w 370"/>
                  <a:gd name="T55" fmla="*/ 105 h 135"/>
                  <a:gd name="T56" fmla="*/ 88 w 370"/>
                  <a:gd name="T57" fmla="*/ 98 h 135"/>
                  <a:gd name="T58" fmla="*/ 94 w 370"/>
                  <a:gd name="T59" fmla="*/ 109 h 135"/>
                  <a:gd name="T60" fmla="*/ 144 w 370"/>
                  <a:gd name="T61" fmla="*/ 117 h 135"/>
                  <a:gd name="T62" fmla="*/ 156 w 370"/>
                  <a:gd name="T63" fmla="*/ 113 h 135"/>
                  <a:gd name="T64" fmla="*/ 323 w 370"/>
                  <a:gd name="T65" fmla="*/ 76 h 135"/>
                  <a:gd name="T66" fmla="*/ 289 w 370"/>
                  <a:gd name="T67" fmla="*/ 59 h 135"/>
                  <a:gd name="T68" fmla="*/ 310 w 370"/>
                  <a:gd name="T69" fmla="*/ 67 h 135"/>
                  <a:gd name="T70" fmla="*/ 298 w 370"/>
                  <a:gd name="T71" fmla="*/ 72 h 135"/>
                  <a:gd name="T72" fmla="*/ 317 w 370"/>
                  <a:gd name="T73" fmla="*/ 81 h 135"/>
                  <a:gd name="T74" fmla="*/ 351 w 370"/>
                  <a:gd name="T75" fmla="*/ 102 h 135"/>
                  <a:gd name="T76" fmla="*/ 362 w 370"/>
                  <a:gd name="T77" fmla="*/ 115 h 135"/>
                  <a:gd name="T78" fmla="*/ 343 w 370"/>
                  <a:gd name="T79" fmla="*/ 61 h 135"/>
                  <a:gd name="T80" fmla="*/ 236 w 370"/>
                  <a:gd name="T81" fmla="*/ 125 h 135"/>
                  <a:gd name="T82" fmla="*/ 240 w 370"/>
                  <a:gd name="T83" fmla="*/ 127 h 135"/>
                  <a:gd name="T84" fmla="*/ 242 w 370"/>
                  <a:gd name="T85" fmla="*/ 124 h 135"/>
                  <a:gd name="T86" fmla="*/ 178 w 370"/>
                  <a:gd name="T87" fmla="*/ 48 h 135"/>
                  <a:gd name="T88" fmla="*/ 183 w 370"/>
                  <a:gd name="T89" fmla="*/ 28 h 135"/>
                  <a:gd name="T90" fmla="*/ 182 w 370"/>
                  <a:gd name="T91" fmla="*/ 14 h 135"/>
                  <a:gd name="T92" fmla="*/ 161 w 370"/>
                  <a:gd name="T93" fmla="*/ 25 h 135"/>
                  <a:gd name="T94" fmla="*/ 144 w 370"/>
                  <a:gd name="T95" fmla="*/ 36 h 135"/>
                  <a:gd name="T96" fmla="*/ 118 w 370"/>
                  <a:gd name="T97" fmla="*/ 37 h 135"/>
                  <a:gd name="T98" fmla="*/ 110 w 370"/>
                  <a:gd name="T99" fmla="*/ 43 h 135"/>
                  <a:gd name="T100" fmla="*/ 129 w 370"/>
                  <a:gd name="T101" fmla="*/ 73 h 135"/>
                  <a:gd name="T102" fmla="*/ 156 w 370"/>
                  <a:gd name="T103" fmla="*/ 80 h 135"/>
                  <a:gd name="T104" fmla="*/ 192 w 370"/>
                  <a:gd name="T105" fmla="*/ 127 h 135"/>
                  <a:gd name="T106" fmla="*/ 192 w 370"/>
                  <a:gd name="T107" fmla="*/ 127 h 135"/>
                  <a:gd name="T108" fmla="*/ 168 w 370"/>
                  <a:gd name="T109" fmla="*/ 120 h 135"/>
                  <a:gd name="T110" fmla="*/ 180 w 370"/>
                  <a:gd name="T111"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5">
                    <a:moveTo>
                      <a:pt x="27" y="57"/>
                    </a:moveTo>
                    <a:cubicBezTo>
                      <a:pt x="27" y="58"/>
                      <a:pt x="30" y="63"/>
                      <a:pt x="31" y="62"/>
                    </a:cubicBezTo>
                    <a:cubicBezTo>
                      <a:pt x="33" y="60"/>
                      <a:pt x="29" y="53"/>
                      <a:pt x="27" y="57"/>
                    </a:cubicBezTo>
                    <a:close/>
                    <a:moveTo>
                      <a:pt x="105" y="72"/>
                    </a:moveTo>
                    <a:cubicBezTo>
                      <a:pt x="105" y="70"/>
                      <a:pt x="99" y="71"/>
                      <a:pt x="101" y="74"/>
                    </a:cubicBezTo>
                    <a:cubicBezTo>
                      <a:pt x="103" y="77"/>
                      <a:pt x="105" y="74"/>
                      <a:pt x="105" y="72"/>
                    </a:cubicBezTo>
                    <a:close/>
                    <a:moveTo>
                      <a:pt x="16" y="37"/>
                    </a:moveTo>
                    <a:cubicBezTo>
                      <a:pt x="15" y="39"/>
                      <a:pt x="18" y="46"/>
                      <a:pt x="21" y="43"/>
                    </a:cubicBezTo>
                    <a:cubicBezTo>
                      <a:pt x="24" y="40"/>
                      <a:pt x="16" y="34"/>
                      <a:pt x="16" y="37"/>
                    </a:cubicBezTo>
                    <a:close/>
                    <a:moveTo>
                      <a:pt x="195" y="77"/>
                    </a:moveTo>
                    <a:cubicBezTo>
                      <a:pt x="199" y="78"/>
                      <a:pt x="198" y="83"/>
                      <a:pt x="198" y="86"/>
                    </a:cubicBezTo>
                    <a:cubicBezTo>
                      <a:pt x="197" y="89"/>
                      <a:pt x="196" y="96"/>
                      <a:pt x="199" y="95"/>
                    </a:cubicBezTo>
                    <a:cubicBezTo>
                      <a:pt x="202" y="94"/>
                      <a:pt x="205" y="89"/>
                      <a:pt x="203" y="87"/>
                    </a:cubicBezTo>
                    <a:cubicBezTo>
                      <a:pt x="201" y="86"/>
                      <a:pt x="201" y="75"/>
                      <a:pt x="202" y="73"/>
                    </a:cubicBezTo>
                    <a:cubicBezTo>
                      <a:pt x="203" y="70"/>
                      <a:pt x="209" y="72"/>
                      <a:pt x="207" y="76"/>
                    </a:cubicBezTo>
                    <a:cubicBezTo>
                      <a:pt x="205" y="80"/>
                      <a:pt x="211" y="80"/>
                      <a:pt x="211" y="84"/>
                    </a:cubicBezTo>
                    <a:cubicBezTo>
                      <a:pt x="211" y="89"/>
                      <a:pt x="215" y="86"/>
                      <a:pt x="218" y="85"/>
                    </a:cubicBezTo>
                    <a:cubicBezTo>
                      <a:pt x="222" y="84"/>
                      <a:pt x="222" y="82"/>
                      <a:pt x="219" y="79"/>
                    </a:cubicBezTo>
                    <a:cubicBezTo>
                      <a:pt x="216" y="76"/>
                      <a:pt x="221" y="72"/>
                      <a:pt x="217" y="70"/>
                    </a:cubicBezTo>
                    <a:cubicBezTo>
                      <a:pt x="214" y="67"/>
                      <a:pt x="211" y="64"/>
                      <a:pt x="215" y="63"/>
                    </a:cubicBezTo>
                    <a:cubicBezTo>
                      <a:pt x="218" y="62"/>
                      <a:pt x="228" y="56"/>
                      <a:pt x="227" y="54"/>
                    </a:cubicBezTo>
                    <a:cubicBezTo>
                      <a:pt x="226" y="52"/>
                      <a:pt x="212" y="55"/>
                      <a:pt x="210" y="59"/>
                    </a:cubicBezTo>
                    <a:cubicBezTo>
                      <a:pt x="209" y="63"/>
                      <a:pt x="199" y="58"/>
                      <a:pt x="200" y="51"/>
                    </a:cubicBezTo>
                    <a:cubicBezTo>
                      <a:pt x="202" y="44"/>
                      <a:pt x="221" y="42"/>
                      <a:pt x="227" y="45"/>
                    </a:cubicBezTo>
                    <a:cubicBezTo>
                      <a:pt x="233" y="48"/>
                      <a:pt x="239" y="41"/>
                      <a:pt x="241" y="37"/>
                    </a:cubicBezTo>
                    <a:cubicBezTo>
                      <a:pt x="243" y="33"/>
                      <a:pt x="236" y="37"/>
                      <a:pt x="232" y="40"/>
                    </a:cubicBezTo>
                    <a:cubicBezTo>
                      <a:pt x="228" y="43"/>
                      <a:pt x="218" y="40"/>
                      <a:pt x="212" y="38"/>
                    </a:cubicBezTo>
                    <a:cubicBezTo>
                      <a:pt x="207" y="36"/>
                      <a:pt x="207" y="41"/>
                      <a:pt x="202" y="42"/>
                    </a:cubicBezTo>
                    <a:cubicBezTo>
                      <a:pt x="198" y="43"/>
                      <a:pt x="199" y="53"/>
                      <a:pt x="197" y="54"/>
                    </a:cubicBezTo>
                    <a:cubicBezTo>
                      <a:pt x="195" y="55"/>
                      <a:pt x="195" y="62"/>
                      <a:pt x="190" y="69"/>
                    </a:cubicBezTo>
                    <a:cubicBezTo>
                      <a:pt x="186" y="76"/>
                      <a:pt x="192" y="77"/>
                      <a:pt x="195" y="77"/>
                    </a:cubicBezTo>
                    <a:close/>
                    <a:moveTo>
                      <a:pt x="87" y="84"/>
                    </a:moveTo>
                    <a:cubicBezTo>
                      <a:pt x="86" y="80"/>
                      <a:pt x="88" y="77"/>
                      <a:pt x="88" y="75"/>
                    </a:cubicBezTo>
                    <a:cubicBezTo>
                      <a:pt x="88" y="74"/>
                      <a:pt x="89" y="73"/>
                      <a:pt x="91" y="73"/>
                    </a:cubicBezTo>
                    <a:cubicBezTo>
                      <a:pt x="93" y="74"/>
                      <a:pt x="93" y="69"/>
                      <a:pt x="91" y="68"/>
                    </a:cubicBezTo>
                    <a:cubicBezTo>
                      <a:pt x="90" y="68"/>
                      <a:pt x="89" y="62"/>
                      <a:pt x="85" y="62"/>
                    </a:cubicBezTo>
                    <a:cubicBezTo>
                      <a:pt x="81" y="62"/>
                      <a:pt x="81" y="65"/>
                      <a:pt x="84" y="65"/>
                    </a:cubicBezTo>
                    <a:cubicBezTo>
                      <a:pt x="86" y="66"/>
                      <a:pt x="88" y="68"/>
                      <a:pt x="87" y="69"/>
                    </a:cubicBezTo>
                    <a:cubicBezTo>
                      <a:pt x="86" y="71"/>
                      <a:pt x="85" y="68"/>
                      <a:pt x="82" y="68"/>
                    </a:cubicBezTo>
                    <a:cubicBezTo>
                      <a:pt x="79" y="68"/>
                      <a:pt x="81" y="64"/>
                      <a:pt x="77" y="64"/>
                    </a:cubicBezTo>
                    <a:cubicBezTo>
                      <a:pt x="73" y="63"/>
                      <a:pt x="74" y="56"/>
                      <a:pt x="70" y="56"/>
                    </a:cubicBezTo>
                    <a:cubicBezTo>
                      <a:pt x="66" y="56"/>
                      <a:pt x="66" y="53"/>
                      <a:pt x="68" y="51"/>
                    </a:cubicBezTo>
                    <a:cubicBezTo>
                      <a:pt x="71" y="48"/>
                      <a:pt x="64" y="46"/>
                      <a:pt x="64" y="43"/>
                    </a:cubicBezTo>
                    <a:cubicBezTo>
                      <a:pt x="64" y="41"/>
                      <a:pt x="60" y="42"/>
                      <a:pt x="60" y="40"/>
                    </a:cubicBezTo>
                    <a:cubicBezTo>
                      <a:pt x="60" y="37"/>
                      <a:pt x="58" y="39"/>
                      <a:pt x="56" y="36"/>
                    </a:cubicBezTo>
                    <a:cubicBezTo>
                      <a:pt x="54" y="33"/>
                      <a:pt x="53" y="36"/>
                      <a:pt x="51" y="33"/>
                    </a:cubicBezTo>
                    <a:cubicBezTo>
                      <a:pt x="49" y="31"/>
                      <a:pt x="46" y="30"/>
                      <a:pt x="45" y="31"/>
                    </a:cubicBezTo>
                    <a:cubicBezTo>
                      <a:pt x="43" y="31"/>
                      <a:pt x="39" y="28"/>
                      <a:pt x="38" y="24"/>
                    </a:cubicBezTo>
                    <a:cubicBezTo>
                      <a:pt x="37" y="21"/>
                      <a:pt x="26" y="16"/>
                      <a:pt x="24" y="12"/>
                    </a:cubicBezTo>
                    <a:cubicBezTo>
                      <a:pt x="23" y="8"/>
                      <a:pt x="19" y="6"/>
                      <a:pt x="12" y="6"/>
                    </a:cubicBezTo>
                    <a:cubicBezTo>
                      <a:pt x="6" y="7"/>
                      <a:pt x="4" y="0"/>
                      <a:pt x="2" y="3"/>
                    </a:cubicBezTo>
                    <a:cubicBezTo>
                      <a:pt x="0" y="7"/>
                      <a:pt x="9" y="16"/>
                      <a:pt x="13" y="19"/>
                    </a:cubicBezTo>
                    <a:cubicBezTo>
                      <a:pt x="17" y="21"/>
                      <a:pt x="19" y="30"/>
                      <a:pt x="24" y="30"/>
                    </a:cubicBezTo>
                    <a:cubicBezTo>
                      <a:pt x="29" y="31"/>
                      <a:pt x="29" y="46"/>
                      <a:pt x="33" y="46"/>
                    </a:cubicBezTo>
                    <a:cubicBezTo>
                      <a:pt x="36" y="47"/>
                      <a:pt x="44" y="59"/>
                      <a:pt x="45" y="65"/>
                    </a:cubicBezTo>
                    <a:cubicBezTo>
                      <a:pt x="46" y="71"/>
                      <a:pt x="54" y="74"/>
                      <a:pt x="57" y="79"/>
                    </a:cubicBezTo>
                    <a:cubicBezTo>
                      <a:pt x="59" y="83"/>
                      <a:pt x="70" y="89"/>
                      <a:pt x="71" y="91"/>
                    </a:cubicBezTo>
                    <a:cubicBezTo>
                      <a:pt x="73" y="93"/>
                      <a:pt x="74" y="97"/>
                      <a:pt x="75" y="95"/>
                    </a:cubicBezTo>
                    <a:cubicBezTo>
                      <a:pt x="76" y="93"/>
                      <a:pt x="81" y="95"/>
                      <a:pt x="84" y="95"/>
                    </a:cubicBezTo>
                    <a:cubicBezTo>
                      <a:pt x="86" y="96"/>
                      <a:pt x="87" y="87"/>
                      <a:pt x="87" y="84"/>
                    </a:cubicBezTo>
                    <a:close/>
                    <a:moveTo>
                      <a:pt x="268" y="46"/>
                    </a:moveTo>
                    <a:cubicBezTo>
                      <a:pt x="274" y="46"/>
                      <a:pt x="271" y="43"/>
                      <a:pt x="271" y="40"/>
                    </a:cubicBezTo>
                    <a:cubicBezTo>
                      <a:pt x="271" y="36"/>
                      <a:pt x="266" y="39"/>
                      <a:pt x="266" y="37"/>
                    </a:cubicBezTo>
                    <a:cubicBezTo>
                      <a:pt x="266" y="36"/>
                      <a:pt x="265" y="29"/>
                      <a:pt x="261" y="34"/>
                    </a:cubicBezTo>
                    <a:cubicBezTo>
                      <a:pt x="257" y="40"/>
                      <a:pt x="262" y="53"/>
                      <a:pt x="265" y="52"/>
                    </a:cubicBezTo>
                    <a:cubicBezTo>
                      <a:pt x="268" y="51"/>
                      <a:pt x="263" y="45"/>
                      <a:pt x="268" y="46"/>
                    </a:cubicBezTo>
                    <a:close/>
                    <a:moveTo>
                      <a:pt x="249" y="75"/>
                    </a:moveTo>
                    <a:cubicBezTo>
                      <a:pt x="250" y="79"/>
                      <a:pt x="257" y="81"/>
                      <a:pt x="259" y="78"/>
                    </a:cubicBezTo>
                    <a:cubicBezTo>
                      <a:pt x="261" y="75"/>
                      <a:pt x="248" y="71"/>
                      <a:pt x="249" y="75"/>
                    </a:cubicBezTo>
                    <a:close/>
                    <a:moveTo>
                      <a:pt x="230" y="115"/>
                    </a:moveTo>
                    <a:cubicBezTo>
                      <a:pt x="224" y="114"/>
                      <a:pt x="219" y="119"/>
                      <a:pt x="213" y="117"/>
                    </a:cubicBezTo>
                    <a:cubicBezTo>
                      <a:pt x="207" y="114"/>
                      <a:pt x="197" y="117"/>
                      <a:pt x="198" y="119"/>
                    </a:cubicBezTo>
                    <a:cubicBezTo>
                      <a:pt x="199" y="121"/>
                      <a:pt x="205" y="121"/>
                      <a:pt x="211" y="121"/>
                    </a:cubicBezTo>
                    <a:cubicBezTo>
                      <a:pt x="217" y="122"/>
                      <a:pt x="223" y="118"/>
                      <a:pt x="227" y="118"/>
                    </a:cubicBezTo>
                    <a:cubicBezTo>
                      <a:pt x="232" y="118"/>
                      <a:pt x="236" y="116"/>
                      <a:pt x="230" y="115"/>
                    </a:cubicBezTo>
                    <a:close/>
                    <a:moveTo>
                      <a:pt x="281" y="72"/>
                    </a:moveTo>
                    <a:cubicBezTo>
                      <a:pt x="275" y="70"/>
                      <a:pt x="264" y="72"/>
                      <a:pt x="265" y="75"/>
                    </a:cubicBezTo>
                    <a:cubicBezTo>
                      <a:pt x="266" y="78"/>
                      <a:pt x="271" y="76"/>
                      <a:pt x="276" y="76"/>
                    </a:cubicBezTo>
                    <a:cubicBezTo>
                      <a:pt x="281" y="76"/>
                      <a:pt x="284" y="80"/>
                      <a:pt x="286" y="80"/>
                    </a:cubicBezTo>
                    <a:cubicBezTo>
                      <a:pt x="289" y="80"/>
                      <a:pt x="287" y="74"/>
                      <a:pt x="281" y="72"/>
                    </a:cubicBezTo>
                    <a:close/>
                    <a:moveTo>
                      <a:pt x="156" y="113"/>
                    </a:moveTo>
                    <a:cubicBezTo>
                      <a:pt x="155" y="110"/>
                      <a:pt x="146" y="113"/>
                      <a:pt x="142" y="111"/>
                    </a:cubicBezTo>
                    <a:cubicBezTo>
                      <a:pt x="137" y="109"/>
                      <a:pt x="147" y="107"/>
                      <a:pt x="150" y="105"/>
                    </a:cubicBezTo>
                    <a:cubicBezTo>
                      <a:pt x="153" y="103"/>
                      <a:pt x="148" y="103"/>
                      <a:pt x="140" y="105"/>
                    </a:cubicBezTo>
                    <a:cubicBezTo>
                      <a:pt x="133" y="107"/>
                      <a:pt x="124" y="100"/>
                      <a:pt x="124" y="103"/>
                    </a:cubicBezTo>
                    <a:cubicBezTo>
                      <a:pt x="123" y="106"/>
                      <a:pt x="110" y="102"/>
                      <a:pt x="106" y="99"/>
                    </a:cubicBezTo>
                    <a:cubicBezTo>
                      <a:pt x="103" y="97"/>
                      <a:pt x="90" y="94"/>
                      <a:pt x="88" y="98"/>
                    </a:cubicBezTo>
                    <a:cubicBezTo>
                      <a:pt x="85" y="103"/>
                      <a:pt x="83" y="99"/>
                      <a:pt x="84" y="103"/>
                    </a:cubicBezTo>
                    <a:cubicBezTo>
                      <a:pt x="85" y="106"/>
                      <a:pt x="88" y="104"/>
                      <a:pt x="90" y="104"/>
                    </a:cubicBezTo>
                    <a:cubicBezTo>
                      <a:pt x="92" y="104"/>
                      <a:pt x="91" y="108"/>
                      <a:pt x="94" y="109"/>
                    </a:cubicBezTo>
                    <a:cubicBezTo>
                      <a:pt x="97" y="109"/>
                      <a:pt x="107" y="112"/>
                      <a:pt x="108" y="110"/>
                    </a:cubicBezTo>
                    <a:cubicBezTo>
                      <a:pt x="109" y="108"/>
                      <a:pt x="119" y="110"/>
                      <a:pt x="124" y="114"/>
                    </a:cubicBezTo>
                    <a:cubicBezTo>
                      <a:pt x="128" y="118"/>
                      <a:pt x="139" y="118"/>
                      <a:pt x="144" y="117"/>
                    </a:cubicBezTo>
                    <a:cubicBezTo>
                      <a:pt x="148" y="116"/>
                      <a:pt x="153" y="120"/>
                      <a:pt x="154" y="118"/>
                    </a:cubicBezTo>
                    <a:cubicBezTo>
                      <a:pt x="156" y="115"/>
                      <a:pt x="159" y="121"/>
                      <a:pt x="164" y="118"/>
                    </a:cubicBezTo>
                    <a:cubicBezTo>
                      <a:pt x="168" y="114"/>
                      <a:pt x="156" y="116"/>
                      <a:pt x="156" y="113"/>
                    </a:cubicBezTo>
                    <a:close/>
                    <a:moveTo>
                      <a:pt x="343" y="61"/>
                    </a:moveTo>
                    <a:cubicBezTo>
                      <a:pt x="339" y="61"/>
                      <a:pt x="339" y="67"/>
                      <a:pt x="336" y="67"/>
                    </a:cubicBezTo>
                    <a:cubicBezTo>
                      <a:pt x="333" y="67"/>
                      <a:pt x="328" y="74"/>
                      <a:pt x="323" y="76"/>
                    </a:cubicBezTo>
                    <a:cubicBezTo>
                      <a:pt x="317" y="78"/>
                      <a:pt x="317" y="59"/>
                      <a:pt x="314" y="56"/>
                    </a:cubicBezTo>
                    <a:cubicBezTo>
                      <a:pt x="311" y="52"/>
                      <a:pt x="297" y="49"/>
                      <a:pt x="296" y="53"/>
                    </a:cubicBezTo>
                    <a:cubicBezTo>
                      <a:pt x="294" y="57"/>
                      <a:pt x="289" y="55"/>
                      <a:pt x="289" y="59"/>
                    </a:cubicBezTo>
                    <a:cubicBezTo>
                      <a:pt x="288" y="62"/>
                      <a:pt x="290" y="61"/>
                      <a:pt x="293" y="61"/>
                    </a:cubicBezTo>
                    <a:cubicBezTo>
                      <a:pt x="296" y="61"/>
                      <a:pt x="296" y="63"/>
                      <a:pt x="298" y="66"/>
                    </a:cubicBezTo>
                    <a:cubicBezTo>
                      <a:pt x="299" y="69"/>
                      <a:pt x="308" y="67"/>
                      <a:pt x="310" y="67"/>
                    </a:cubicBezTo>
                    <a:cubicBezTo>
                      <a:pt x="313" y="67"/>
                      <a:pt x="314" y="71"/>
                      <a:pt x="310" y="69"/>
                    </a:cubicBezTo>
                    <a:cubicBezTo>
                      <a:pt x="306" y="68"/>
                      <a:pt x="306" y="71"/>
                      <a:pt x="303" y="70"/>
                    </a:cubicBezTo>
                    <a:cubicBezTo>
                      <a:pt x="300" y="70"/>
                      <a:pt x="296" y="70"/>
                      <a:pt x="298" y="72"/>
                    </a:cubicBezTo>
                    <a:cubicBezTo>
                      <a:pt x="300" y="73"/>
                      <a:pt x="303" y="75"/>
                      <a:pt x="303" y="79"/>
                    </a:cubicBezTo>
                    <a:cubicBezTo>
                      <a:pt x="303" y="83"/>
                      <a:pt x="309" y="82"/>
                      <a:pt x="309" y="79"/>
                    </a:cubicBezTo>
                    <a:cubicBezTo>
                      <a:pt x="309" y="76"/>
                      <a:pt x="311" y="80"/>
                      <a:pt x="317" y="81"/>
                    </a:cubicBezTo>
                    <a:cubicBezTo>
                      <a:pt x="322" y="83"/>
                      <a:pt x="319" y="85"/>
                      <a:pt x="324" y="85"/>
                    </a:cubicBezTo>
                    <a:cubicBezTo>
                      <a:pt x="329" y="85"/>
                      <a:pt x="342" y="89"/>
                      <a:pt x="347" y="93"/>
                    </a:cubicBezTo>
                    <a:cubicBezTo>
                      <a:pt x="351" y="96"/>
                      <a:pt x="348" y="99"/>
                      <a:pt x="351" y="102"/>
                    </a:cubicBezTo>
                    <a:cubicBezTo>
                      <a:pt x="354" y="105"/>
                      <a:pt x="355" y="109"/>
                      <a:pt x="351" y="109"/>
                    </a:cubicBezTo>
                    <a:cubicBezTo>
                      <a:pt x="347" y="109"/>
                      <a:pt x="342" y="114"/>
                      <a:pt x="343" y="116"/>
                    </a:cubicBezTo>
                    <a:cubicBezTo>
                      <a:pt x="344" y="118"/>
                      <a:pt x="358" y="115"/>
                      <a:pt x="362" y="115"/>
                    </a:cubicBezTo>
                    <a:cubicBezTo>
                      <a:pt x="364" y="115"/>
                      <a:pt x="366" y="119"/>
                      <a:pt x="370" y="121"/>
                    </a:cubicBezTo>
                    <a:cubicBezTo>
                      <a:pt x="370" y="71"/>
                      <a:pt x="370" y="71"/>
                      <a:pt x="370" y="71"/>
                    </a:cubicBezTo>
                    <a:cubicBezTo>
                      <a:pt x="360" y="67"/>
                      <a:pt x="346" y="61"/>
                      <a:pt x="343" y="61"/>
                    </a:cubicBezTo>
                    <a:close/>
                    <a:moveTo>
                      <a:pt x="240" y="121"/>
                    </a:moveTo>
                    <a:cubicBezTo>
                      <a:pt x="239" y="122"/>
                      <a:pt x="238" y="122"/>
                      <a:pt x="237" y="122"/>
                    </a:cubicBezTo>
                    <a:cubicBezTo>
                      <a:pt x="237" y="123"/>
                      <a:pt x="237" y="124"/>
                      <a:pt x="236" y="125"/>
                    </a:cubicBezTo>
                    <a:cubicBezTo>
                      <a:pt x="235" y="125"/>
                      <a:pt x="234" y="124"/>
                      <a:pt x="233" y="123"/>
                    </a:cubicBezTo>
                    <a:cubicBezTo>
                      <a:pt x="229" y="125"/>
                      <a:pt x="226" y="131"/>
                      <a:pt x="230" y="132"/>
                    </a:cubicBezTo>
                    <a:cubicBezTo>
                      <a:pt x="233" y="134"/>
                      <a:pt x="237" y="130"/>
                      <a:pt x="240" y="127"/>
                    </a:cubicBezTo>
                    <a:cubicBezTo>
                      <a:pt x="240" y="126"/>
                      <a:pt x="240" y="126"/>
                      <a:pt x="241" y="125"/>
                    </a:cubicBezTo>
                    <a:cubicBezTo>
                      <a:pt x="241" y="125"/>
                      <a:pt x="241" y="125"/>
                      <a:pt x="242" y="124"/>
                    </a:cubicBezTo>
                    <a:cubicBezTo>
                      <a:pt x="242" y="124"/>
                      <a:pt x="242" y="124"/>
                      <a:pt x="242" y="124"/>
                    </a:cubicBezTo>
                    <a:cubicBezTo>
                      <a:pt x="242" y="123"/>
                      <a:pt x="241" y="122"/>
                      <a:pt x="240" y="121"/>
                    </a:cubicBezTo>
                    <a:close/>
                    <a:moveTo>
                      <a:pt x="174" y="60"/>
                    </a:moveTo>
                    <a:cubicBezTo>
                      <a:pt x="178" y="57"/>
                      <a:pt x="179" y="52"/>
                      <a:pt x="178" y="48"/>
                    </a:cubicBezTo>
                    <a:cubicBezTo>
                      <a:pt x="178" y="43"/>
                      <a:pt x="189" y="43"/>
                      <a:pt x="191" y="41"/>
                    </a:cubicBezTo>
                    <a:cubicBezTo>
                      <a:pt x="192" y="39"/>
                      <a:pt x="188" y="36"/>
                      <a:pt x="185" y="34"/>
                    </a:cubicBezTo>
                    <a:cubicBezTo>
                      <a:pt x="182" y="33"/>
                      <a:pt x="185" y="30"/>
                      <a:pt x="183" y="28"/>
                    </a:cubicBezTo>
                    <a:cubicBezTo>
                      <a:pt x="180" y="26"/>
                      <a:pt x="177" y="21"/>
                      <a:pt x="180" y="21"/>
                    </a:cubicBezTo>
                    <a:cubicBezTo>
                      <a:pt x="183" y="21"/>
                      <a:pt x="178" y="16"/>
                      <a:pt x="180" y="15"/>
                    </a:cubicBezTo>
                    <a:cubicBezTo>
                      <a:pt x="181" y="15"/>
                      <a:pt x="181" y="14"/>
                      <a:pt x="182" y="14"/>
                    </a:cubicBezTo>
                    <a:cubicBezTo>
                      <a:pt x="180" y="13"/>
                      <a:pt x="179" y="13"/>
                      <a:pt x="178" y="13"/>
                    </a:cubicBezTo>
                    <a:cubicBezTo>
                      <a:pt x="174" y="13"/>
                      <a:pt x="165" y="12"/>
                      <a:pt x="165" y="18"/>
                    </a:cubicBezTo>
                    <a:cubicBezTo>
                      <a:pt x="166" y="24"/>
                      <a:pt x="160" y="22"/>
                      <a:pt x="161" y="25"/>
                    </a:cubicBezTo>
                    <a:cubicBezTo>
                      <a:pt x="161" y="29"/>
                      <a:pt x="158" y="29"/>
                      <a:pt x="158" y="33"/>
                    </a:cubicBezTo>
                    <a:cubicBezTo>
                      <a:pt x="159" y="37"/>
                      <a:pt x="156" y="35"/>
                      <a:pt x="151" y="38"/>
                    </a:cubicBezTo>
                    <a:cubicBezTo>
                      <a:pt x="146" y="40"/>
                      <a:pt x="148" y="36"/>
                      <a:pt x="144" y="36"/>
                    </a:cubicBezTo>
                    <a:cubicBezTo>
                      <a:pt x="139" y="36"/>
                      <a:pt x="138" y="39"/>
                      <a:pt x="135" y="40"/>
                    </a:cubicBezTo>
                    <a:cubicBezTo>
                      <a:pt x="133" y="41"/>
                      <a:pt x="127" y="39"/>
                      <a:pt x="125" y="41"/>
                    </a:cubicBezTo>
                    <a:cubicBezTo>
                      <a:pt x="123" y="42"/>
                      <a:pt x="120" y="37"/>
                      <a:pt x="118" y="37"/>
                    </a:cubicBezTo>
                    <a:cubicBezTo>
                      <a:pt x="117" y="37"/>
                      <a:pt x="116" y="35"/>
                      <a:pt x="116" y="32"/>
                    </a:cubicBezTo>
                    <a:cubicBezTo>
                      <a:pt x="116" y="32"/>
                      <a:pt x="115" y="32"/>
                      <a:pt x="115" y="32"/>
                    </a:cubicBezTo>
                    <a:cubicBezTo>
                      <a:pt x="112" y="32"/>
                      <a:pt x="107" y="40"/>
                      <a:pt x="110" y="43"/>
                    </a:cubicBezTo>
                    <a:cubicBezTo>
                      <a:pt x="113" y="46"/>
                      <a:pt x="112" y="52"/>
                      <a:pt x="114" y="54"/>
                    </a:cubicBezTo>
                    <a:cubicBezTo>
                      <a:pt x="116" y="57"/>
                      <a:pt x="121" y="57"/>
                      <a:pt x="121" y="62"/>
                    </a:cubicBezTo>
                    <a:cubicBezTo>
                      <a:pt x="121" y="67"/>
                      <a:pt x="125" y="75"/>
                      <a:pt x="129" y="73"/>
                    </a:cubicBezTo>
                    <a:cubicBezTo>
                      <a:pt x="132" y="71"/>
                      <a:pt x="134" y="74"/>
                      <a:pt x="135" y="76"/>
                    </a:cubicBezTo>
                    <a:cubicBezTo>
                      <a:pt x="136" y="78"/>
                      <a:pt x="143" y="75"/>
                      <a:pt x="146" y="75"/>
                    </a:cubicBezTo>
                    <a:cubicBezTo>
                      <a:pt x="148" y="75"/>
                      <a:pt x="155" y="77"/>
                      <a:pt x="156" y="80"/>
                    </a:cubicBezTo>
                    <a:cubicBezTo>
                      <a:pt x="156" y="83"/>
                      <a:pt x="163" y="80"/>
                      <a:pt x="168" y="78"/>
                    </a:cubicBezTo>
                    <a:cubicBezTo>
                      <a:pt x="172" y="76"/>
                      <a:pt x="169" y="63"/>
                      <a:pt x="174" y="60"/>
                    </a:cubicBezTo>
                    <a:close/>
                    <a:moveTo>
                      <a:pt x="192" y="127"/>
                    </a:moveTo>
                    <a:cubicBezTo>
                      <a:pt x="193" y="129"/>
                      <a:pt x="197" y="129"/>
                      <a:pt x="199" y="130"/>
                    </a:cubicBezTo>
                    <a:cubicBezTo>
                      <a:pt x="200" y="132"/>
                      <a:pt x="206" y="135"/>
                      <a:pt x="206" y="131"/>
                    </a:cubicBezTo>
                    <a:cubicBezTo>
                      <a:pt x="206" y="127"/>
                      <a:pt x="190" y="124"/>
                      <a:pt x="192" y="127"/>
                    </a:cubicBezTo>
                    <a:close/>
                    <a:moveTo>
                      <a:pt x="180" y="115"/>
                    </a:moveTo>
                    <a:cubicBezTo>
                      <a:pt x="179" y="117"/>
                      <a:pt x="175" y="118"/>
                      <a:pt x="172" y="116"/>
                    </a:cubicBezTo>
                    <a:cubicBezTo>
                      <a:pt x="170" y="114"/>
                      <a:pt x="167" y="118"/>
                      <a:pt x="168" y="120"/>
                    </a:cubicBezTo>
                    <a:cubicBezTo>
                      <a:pt x="169" y="121"/>
                      <a:pt x="174" y="125"/>
                      <a:pt x="180" y="122"/>
                    </a:cubicBezTo>
                    <a:cubicBezTo>
                      <a:pt x="186" y="119"/>
                      <a:pt x="190" y="122"/>
                      <a:pt x="192" y="119"/>
                    </a:cubicBezTo>
                    <a:cubicBezTo>
                      <a:pt x="193" y="116"/>
                      <a:pt x="181" y="113"/>
                      <a:pt x="180" y="1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556" name="Freeform 178">
                <a:extLst>
                  <a:ext uri="{FF2B5EF4-FFF2-40B4-BE49-F238E27FC236}">
                    <a16:creationId xmlns:a16="http://schemas.microsoft.com/office/drawing/2014/main" id="{DB1CCE59-D01C-4498-8428-6F422AC2365D}"/>
                  </a:ext>
                </a:extLst>
              </p:cNvPr>
              <p:cNvSpPr>
                <a:spLocks noEditPoints="1"/>
              </p:cNvSpPr>
              <p:nvPr/>
            </p:nvSpPr>
            <p:spPr bwMode="auto">
              <a:xfrm>
                <a:off x="7200806" y="4242875"/>
                <a:ext cx="61482" cy="26349"/>
              </a:xfrm>
              <a:custGeom>
                <a:avLst/>
                <a:gdLst>
                  <a:gd name="T0" fmla="*/ 3 w 27"/>
                  <a:gd name="T1" fmla="*/ 9 h 11"/>
                  <a:gd name="T2" fmla="*/ 0 w 27"/>
                  <a:gd name="T3" fmla="*/ 9 h 11"/>
                  <a:gd name="T4" fmla="*/ 3 w 27"/>
                  <a:gd name="T5" fmla="*/ 11 h 11"/>
                  <a:gd name="T6" fmla="*/ 4 w 27"/>
                  <a:gd name="T7" fmla="*/ 8 h 11"/>
                  <a:gd name="T8" fmla="*/ 3 w 27"/>
                  <a:gd name="T9" fmla="*/ 9 h 11"/>
                  <a:gd name="T10" fmla="*/ 3 w 27"/>
                  <a:gd name="T11" fmla="*/ 9 h 11"/>
                  <a:gd name="T12" fmla="*/ 14 w 27"/>
                  <a:gd name="T13" fmla="*/ 2 h 11"/>
                  <a:gd name="T14" fmla="*/ 8 w 27"/>
                  <a:gd name="T15" fmla="*/ 7 h 11"/>
                  <a:gd name="T16" fmla="*/ 7 w 27"/>
                  <a:gd name="T17" fmla="*/ 7 h 11"/>
                  <a:gd name="T18" fmla="*/ 9 w 27"/>
                  <a:gd name="T19" fmla="*/ 10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9"/>
                    </a:moveTo>
                    <a:cubicBezTo>
                      <a:pt x="2" y="9"/>
                      <a:pt x="1" y="9"/>
                      <a:pt x="0" y="9"/>
                    </a:cubicBezTo>
                    <a:cubicBezTo>
                      <a:pt x="1" y="10"/>
                      <a:pt x="2" y="11"/>
                      <a:pt x="3" y="11"/>
                    </a:cubicBezTo>
                    <a:cubicBezTo>
                      <a:pt x="4" y="10"/>
                      <a:pt x="4" y="9"/>
                      <a:pt x="4" y="8"/>
                    </a:cubicBezTo>
                    <a:cubicBezTo>
                      <a:pt x="4" y="8"/>
                      <a:pt x="4" y="9"/>
                      <a:pt x="3" y="9"/>
                    </a:cubicBezTo>
                    <a:cubicBezTo>
                      <a:pt x="3" y="9"/>
                      <a:pt x="3" y="9"/>
                      <a:pt x="3" y="9"/>
                    </a:cubicBezTo>
                    <a:close/>
                    <a:moveTo>
                      <a:pt x="14" y="2"/>
                    </a:moveTo>
                    <a:cubicBezTo>
                      <a:pt x="11" y="2"/>
                      <a:pt x="10" y="5"/>
                      <a:pt x="8" y="7"/>
                    </a:cubicBezTo>
                    <a:cubicBezTo>
                      <a:pt x="7" y="7"/>
                      <a:pt x="7" y="7"/>
                      <a:pt x="7" y="7"/>
                    </a:cubicBezTo>
                    <a:cubicBezTo>
                      <a:pt x="8" y="8"/>
                      <a:pt x="9" y="9"/>
                      <a:pt x="9" y="10"/>
                    </a:cubicBezTo>
                    <a:cubicBezTo>
                      <a:pt x="14" y="7"/>
                      <a:pt x="26" y="4"/>
                      <a:pt x="26" y="2"/>
                    </a:cubicBezTo>
                    <a:cubicBezTo>
                      <a:pt x="27" y="0"/>
                      <a:pt x="19"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557" name="Freeform 179">
                <a:extLst>
                  <a:ext uri="{FF2B5EF4-FFF2-40B4-BE49-F238E27FC236}">
                    <a16:creationId xmlns:a16="http://schemas.microsoft.com/office/drawing/2014/main" id="{F7988573-2527-4619-9B40-44B145BE3674}"/>
                  </a:ext>
                </a:extLst>
              </p:cNvPr>
              <p:cNvSpPr>
                <a:spLocks noEditPoints="1"/>
              </p:cNvSpPr>
              <p:nvPr/>
            </p:nvSpPr>
            <p:spPr bwMode="auto">
              <a:xfrm>
                <a:off x="5045187" y="3136207"/>
                <a:ext cx="214558" cy="233379"/>
              </a:xfrm>
              <a:custGeom>
                <a:avLst/>
                <a:gdLst>
                  <a:gd name="T0" fmla="*/ 65 w 93"/>
                  <a:gd name="T1" fmla="*/ 87 h 101"/>
                  <a:gd name="T2" fmla="*/ 55 w 93"/>
                  <a:gd name="T3" fmla="*/ 87 h 101"/>
                  <a:gd name="T4" fmla="*/ 48 w 93"/>
                  <a:gd name="T5" fmla="*/ 90 h 101"/>
                  <a:gd name="T6" fmla="*/ 57 w 93"/>
                  <a:gd name="T7" fmla="*/ 95 h 101"/>
                  <a:gd name="T8" fmla="*/ 66 w 93"/>
                  <a:gd name="T9" fmla="*/ 101 h 101"/>
                  <a:gd name="T10" fmla="*/ 68 w 93"/>
                  <a:gd name="T11" fmla="*/ 95 h 101"/>
                  <a:gd name="T12" fmla="*/ 71 w 93"/>
                  <a:gd name="T13" fmla="*/ 88 h 101"/>
                  <a:gd name="T14" fmla="*/ 65 w 93"/>
                  <a:gd name="T15" fmla="*/ 87 h 101"/>
                  <a:gd name="T16" fmla="*/ 19 w 93"/>
                  <a:gd name="T17" fmla="*/ 60 h 101"/>
                  <a:gd name="T18" fmla="*/ 13 w 93"/>
                  <a:gd name="T19" fmla="*/ 62 h 101"/>
                  <a:gd name="T20" fmla="*/ 16 w 93"/>
                  <a:gd name="T21" fmla="*/ 72 h 101"/>
                  <a:gd name="T22" fmla="*/ 19 w 93"/>
                  <a:gd name="T23" fmla="*/ 80 h 101"/>
                  <a:gd name="T24" fmla="*/ 25 w 93"/>
                  <a:gd name="T25" fmla="*/ 76 h 101"/>
                  <a:gd name="T26" fmla="*/ 26 w 93"/>
                  <a:gd name="T27" fmla="*/ 63 h 101"/>
                  <a:gd name="T28" fmla="*/ 19 w 93"/>
                  <a:gd name="T29" fmla="*/ 60 h 101"/>
                  <a:gd name="T30" fmla="*/ 77 w 93"/>
                  <a:gd name="T31" fmla="*/ 56 h 101"/>
                  <a:gd name="T32" fmla="*/ 71 w 93"/>
                  <a:gd name="T33" fmla="*/ 52 h 101"/>
                  <a:gd name="T34" fmla="*/ 59 w 93"/>
                  <a:gd name="T35" fmla="*/ 39 h 101"/>
                  <a:gd name="T36" fmla="*/ 47 w 93"/>
                  <a:gd name="T37" fmla="*/ 27 h 101"/>
                  <a:gd name="T38" fmla="*/ 47 w 93"/>
                  <a:gd name="T39" fmla="*/ 19 h 101"/>
                  <a:gd name="T40" fmla="*/ 51 w 93"/>
                  <a:gd name="T41" fmla="*/ 15 h 101"/>
                  <a:gd name="T42" fmla="*/ 51 w 93"/>
                  <a:gd name="T43" fmla="*/ 4 h 101"/>
                  <a:gd name="T44" fmla="*/ 47 w 93"/>
                  <a:gd name="T45" fmla="*/ 3 h 101"/>
                  <a:gd name="T46" fmla="*/ 46 w 93"/>
                  <a:gd name="T47" fmla="*/ 0 h 101"/>
                  <a:gd name="T48" fmla="*/ 39 w 93"/>
                  <a:gd name="T49" fmla="*/ 1 h 101"/>
                  <a:gd name="T50" fmla="*/ 34 w 93"/>
                  <a:gd name="T51" fmla="*/ 2 h 101"/>
                  <a:gd name="T52" fmla="*/ 33 w 93"/>
                  <a:gd name="T53" fmla="*/ 2 h 101"/>
                  <a:gd name="T54" fmla="*/ 32 w 93"/>
                  <a:gd name="T55" fmla="*/ 3 h 101"/>
                  <a:gd name="T56" fmla="*/ 31 w 93"/>
                  <a:gd name="T57" fmla="*/ 5 h 101"/>
                  <a:gd name="T58" fmla="*/ 28 w 93"/>
                  <a:gd name="T59" fmla="*/ 6 h 101"/>
                  <a:gd name="T60" fmla="*/ 24 w 93"/>
                  <a:gd name="T61" fmla="*/ 7 h 101"/>
                  <a:gd name="T62" fmla="*/ 22 w 93"/>
                  <a:gd name="T63" fmla="*/ 9 h 101"/>
                  <a:gd name="T64" fmla="*/ 19 w 93"/>
                  <a:gd name="T65" fmla="*/ 12 h 101"/>
                  <a:gd name="T66" fmla="*/ 15 w 93"/>
                  <a:gd name="T67" fmla="*/ 6 h 101"/>
                  <a:gd name="T68" fmla="*/ 11 w 93"/>
                  <a:gd name="T69" fmla="*/ 12 h 101"/>
                  <a:gd name="T70" fmla="*/ 4 w 93"/>
                  <a:gd name="T71" fmla="*/ 12 h 101"/>
                  <a:gd name="T72" fmla="*/ 5 w 93"/>
                  <a:gd name="T73" fmla="*/ 16 h 101"/>
                  <a:gd name="T74" fmla="*/ 3 w 93"/>
                  <a:gd name="T75" fmla="*/ 19 h 101"/>
                  <a:gd name="T76" fmla="*/ 2 w 93"/>
                  <a:gd name="T77" fmla="*/ 21 h 101"/>
                  <a:gd name="T78" fmla="*/ 4 w 93"/>
                  <a:gd name="T79" fmla="*/ 25 h 101"/>
                  <a:gd name="T80" fmla="*/ 6 w 93"/>
                  <a:gd name="T81" fmla="*/ 29 h 101"/>
                  <a:gd name="T82" fmla="*/ 10 w 93"/>
                  <a:gd name="T83" fmla="*/ 31 h 101"/>
                  <a:gd name="T84" fmla="*/ 9 w 93"/>
                  <a:gd name="T85" fmla="*/ 33 h 101"/>
                  <a:gd name="T86" fmla="*/ 13 w 93"/>
                  <a:gd name="T87" fmla="*/ 32 h 101"/>
                  <a:gd name="T88" fmla="*/ 18 w 93"/>
                  <a:gd name="T89" fmla="*/ 27 h 101"/>
                  <a:gd name="T90" fmla="*/ 29 w 93"/>
                  <a:gd name="T91" fmla="*/ 32 h 101"/>
                  <a:gd name="T92" fmla="*/ 32 w 93"/>
                  <a:gd name="T93" fmla="*/ 37 h 101"/>
                  <a:gd name="T94" fmla="*/ 40 w 93"/>
                  <a:gd name="T95" fmla="*/ 47 h 101"/>
                  <a:gd name="T96" fmla="*/ 50 w 93"/>
                  <a:gd name="T97" fmla="*/ 56 h 101"/>
                  <a:gd name="T98" fmla="*/ 58 w 93"/>
                  <a:gd name="T99" fmla="*/ 59 h 101"/>
                  <a:gd name="T100" fmla="*/ 65 w 93"/>
                  <a:gd name="T101" fmla="*/ 64 h 101"/>
                  <a:gd name="T102" fmla="*/ 71 w 93"/>
                  <a:gd name="T103" fmla="*/ 69 h 101"/>
                  <a:gd name="T104" fmla="*/ 74 w 93"/>
                  <a:gd name="T105" fmla="*/ 73 h 101"/>
                  <a:gd name="T106" fmla="*/ 74 w 93"/>
                  <a:gd name="T107" fmla="*/ 82 h 101"/>
                  <a:gd name="T108" fmla="*/ 74 w 93"/>
                  <a:gd name="T109" fmla="*/ 89 h 101"/>
                  <a:gd name="T110" fmla="*/ 78 w 93"/>
                  <a:gd name="T111" fmla="*/ 82 h 101"/>
                  <a:gd name="T112" fmla="*/ 83 w 93"/>
                  <a:gd name="T113" fmla="*/ 77 h 101"/>
                  <a:gd name="T114" fmla="*/ 79 w 93"/>
                  <a:gd name="T115" fmla="*/ 71 h 101"/>
                  <a:gd name="T116" fmla="*/ 87 w 93"/>
                  <a:gd name="T117" fmla="*/ 67 h 101"/>
                  <a:gd name="T118" fmla="*/ 93 w 93"/>
                  <a:gd name="T119" fmla="*/ 68 h 101"/>
                  <a:gd name="T120" fmla="*/ 77 w 93"/>
                  <a:gd name="T121" fmla="*/ 5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7"/>
                    </a:moveTo>
                    <a:cubicBezTo>
                      <a:pt x="60" y="88"/>
                      <a:pt x="58" y="89"/>
                      <a:pt x="55" y="87"/>
                    </a:cubicBezTo>
                    <a:cubicBezTo>
                      <a:pt x="52" y="86"/>
                      <a:pt x="48" y="89"/>
                      <a:pt x="48" y="90"/>
                    </a:cubicBezTo>
                    <a:cubicBezTo>
                      <a:pt x="49" y="92"/>
                      <a:pt x="51" y="93"/>
                      <a:pt x="57" y="95"/>
                    </a:cubicBezTo>
                    <a:cubicBezTo>
                      <a:pt x="63" y="97"/>
                      <a:pt x="63" y="101"/>
                      <a:pt x="66" y="101"/>
                    </a:cubicBezTo>
                    <a:cubicBezTo>
                      <a:pt x="68" y="101"/>
                      <a:pt x="69" y="98"/>
                      <a:pt x="68" y="95"/>
                    </a:cubicBezTo>
                    <a:cubicBezTo>
                      <a:pt x="67" y="92"/>
                      <a:pt x="71" y="88"/>
                      <a:pt x="71" y="88"/>
                    </a:cubicBezTo>
                    <a:cubicBezTo>
                      <a:pt x="72" y="87"/>
                      <a:pt x="70" y="86"/>
                      <a:pt x="65" y="87"/>
                    </a:cubicBezTo>
                    <a:close/>
                    <a:moveTo>
                      <a:pt x="19" y="60"/>
                    </a:moveTo>
                    <a:cubicBezTo>
                      <a:pt x="16" y="63"/>
                      <a:pt x="14" y="60"/>
                      <a:pt x="13" y="62"/>
                    </a:cubicBezTo>
                    <a:cubicBezTo>
                      <a:pt x="12" y="64"/>
                      <a:pt x="17" y="67"/>
                      <a:pt x="16" y="72"/>
                    </a:cubicBezTo>
                    <a:cubicBezTo>
                      <a:pt x="15" y="77"/>
                      <a:pt x="17" y="83"/>
                      <a:pt x="19" y="80"/>
                    </a:cubicBezTo>
                    <a:cubicBezTo>
                      <a:pt x="22" y="77"/>
                      <a:pt x="23" y="78"/>
                      <a:pt x="25" y="76"/>
                    </a:cubicBezTo>
                    <a:cubicBezTo>
                      <a:pt x="26" y="74"/>
                      <a:pt x="25" y="67"/>
                      <a:pt x="26" y="63"/>
                    </a:cubicBezTo>
                    <a:cubicBezTo>
                      <a:pt x="27" y="60"/>
                      <a:pt x="21" y="58"/>
                      <a:pt x="19" y="60"/>
                    </a:cubicBezTo>
                    <a:close/>
                    <a:moveTo>
                      <a:pt x="77" y="56"/>
                    </a:moveTo>
                    <a:cubicBezTo>
                      <a:pt x="74" y="55"/>
                      <a:pt x="76" y="52"/>
                      <a:pt x="71" y="52"/>
                    </a:cubicBezTo>
                    <a:cubicBezTo>
                      <a:pt x="66" y="52"/>
                      <a:pt x="60" y="46"/>
                      <a:pt x="59" y="39"/>
                    </a:cubicBezTo>
                    <a:cubicBezTo>
                      <a:pt x="57" y="32"/>
                      <a:pt x="49" y="32"/>
                      <a:pt x="47" y="27"/>
                    </a:cubicBezTo>
                    <a:cubicBezTo>
                      <a:pt x="45" y="23"/>
                      <a:pt x="49" y="23"/>
                      <a:pt x="47" y="19"/>
                    </a:cubicBezTo>
                    <a:cubicBezTo>
                      <a:pt x="47" y="17"/>
                      <a:pt x="49" y="16"/>
                      <a:pt x="51" y="15"/>
                    </a:cubicBezTo>
                    <a:cubicBezTo>
                      <a:pt x="51" y="11"/>
                      <a:pt x="51" y="7"/>
                      <a:pt x="51" y="4"/>
                    </a:cubicBezTo>
                    <a:cubicBezTo>
                      <a:pt x="50" y="4"/>
                      <a:pt x="48" y="4"/>
                      <a:pt x="47" y="3"/>
                    </a:cubicBezTo>
                    <a:cubicBezTo>
                      <a:pt x="46" y="3"/>
                      <a:pt x="46" y="0"/>
                      <a:pt x="46" y="0"/>
                    </a:cubicBezTo>
                    <a:cubicBezTo>
                      <a:pt x="45" y="0"/>
                      <a:pt x="40" y="0"/>
                      <a:pt x="39" y="1"/>
                    </a:cubicBezTo>
                    <a:cubicBezTo>
                      <a:pt x="38" y="2"/>
                      <a:pt x="36" y="3"/>
                      <a:pt x="34" y="2"/>
                    </a:cubicBezTo>
                    <a:cubicBezTo>
                      <a:pt x="34" y="2"/>
                      <a:pt x="34" y="2"/>
                      <a:pt x="33" y="2"/>
                    </a:cubicBezTo>
                    <a:cubicBezTo>
                      <a:pt x="32" y="3"/>
                      <a:pt x="32" y="3"/>
                      <a:pt x="32" y="3"/>
                    </a:cubicBezTo>
                    <a:cubicBezTo>
                      <a:pt x="32" y="3"/>
                      <a:pt x="32" y="5"/>
                      <a:pt x="31" y="5"/>
                    </a:cubicBezTo>
                    <a:cubicBezTo>
                      <a:pt x="30" y="5"/>
                      <a:pt x="28" y="4"/>
                      <a:pt x="28" y="6"/>
                    </a:cubicBezTo>
                    <a:cubicBezTo>
                      <a:pt x="28" y="8"/>
                      <a:pt x="26" y="7"/>
                      <a:pt x="24" y="7"/>
                    </a:cubicBezTo>
                    <a:cubicBezTo>
                      <a:pt x="23" y="7"/>
                      <a:pt x="22" y="7"/>
                      <a:pt x="22" y="9"/>
                    </a:cubicBezTo>
                    <a:cubicBezTo>
                      <a:pt x="22" y="10"/>
                      <a:pt x="21" y="13"/>
                      <a:pt x="19" y="12"/>
                    </a:cubicBezTo>
                    <a:cubicBezTo>
                      <a:pt x="18" y="10"/>
                      <a:pt x="16" y="6"/>
                      <a:pt x="15" y="6"/>
                    </a:cubicBezTo>
                    <a:cubicBezTo>
                      <a:pt x="14" y="7"/>
                      <a:pt x="13" y="12"/>
                      <a:pt x="11" y="12"/>
                    </a:cubicBezTo>
                    <a:cubicBezTo>
                      <a:pt x="10" y="12"/>
                      <a:pt x="6" y="12"/>
                      <a:pt x="4" y="12"/>
                    </a:cubicBezTo>
                    <a:cubicBezTo>
                      <a:pt x="3" y="14"/>
                      <a:pt x="4" y="16"/>
                      <a:pt x="5" y="16"/>
                    </a:cubicBezTo>
                    <a:cubicBezTo>
                      <a:pt x="6" y="17"/>
                      <a:pt x="4" y="19"/>
                      <a:pt x="3" y="19"/>
                    </a:cubicBezTo>
                    <a:cubicBezTo>
                      <a:pt x="2" y="20"/>
                      <a:pt x="0" y="19"/>
                      <a:pt x="2" y="21"/>
                    </a:cubicBezTo>
                    <a:cubicBezTo>
                      <a:pt x="3" y="23"/>
                      <a:pt x="5" y="23"/>
                      <a:pt x="4" y="25"/>
                    </a:cubicBezTo>
                    <a:cubicBezTo>
                      <a:pt x="3" y="27"/>
                      <a:pt x="4" y="29"/>
                      <a:pt x="6" y="29"/>
                    </a:cubicBezTo>
                    <a:cubicBezTo>
                      <a:pt x="8" y="29"/>
                      <a:pt x="10" y="29"/>
                      <a:pt x="10" y="31"/>
                    </a:cubicBezTo>
                    <a:cubicBezTo>
                      <a:pt x="9" y="31"/>
                      <a:pt x="9" y="32"/>
                      <a:pt x="9" y="33"/>
                    </a:cubicBezTo>
                    <a:cubicBezTo>
                      <a:pt x="10" y="33"/>
                      <a:pt x="11" y="33"/>
                      <a:pt x="13" y="32"/>
                    </a:cubicBezTo>
                    <a:cubicBezTo>
                      <a:pt x="15" y="31"/>
                      <a:pt x="14" y="29"/>
                      <a:pt x="18" y="27"/>
                    </a:cubicBezTo>
                    <a:cubicBezTo>
                      <a:pt x="22" y="26"/>
                      <a:pt x="28" y="30"/>
                      <a:pt x="29" y="32"/>
                    </a:cubicBezTo>
                    <a:cubicBezTo>
                      <a:pt x="31" y="35"/>
                      <a:pt x="32" y="35"/>
                      <a:pt x="32" y="37"/>
                    </a:cubicBezTo>
                    <a:cubicBezTo>
                      <a:pt x="32" y="39"/>
                      <a:pt x="34" y="43"/>
                      <a:pt x="40" y="47"/>
                    </a:cubicBezTo>
                    <a:cubicBezTo>
                      <a:pt x="45" y="50"/>
                      <a:pt x="47" y="54"/>
                      <a:pt x="50" y="56"/>
                    </a:cubicBezTo>
                    <a:cubicBezTo>
                      <a:pt x="53" y="58"/>
                      <a:pt x="56" y="57"/>
                      <a:pt x="58" y="59"/>
                    </a:cubicBezTo>
                    <a:cubicBezTo>
                      <a:pt x="60" y="61"/>
                      <a:pt x="62" y="63"/>
                      <a:pt x="65" y="64"/>
                    </a:cubicBezTo>
                    <a:cubicBezTo>
                      <a:pt x="68" y="65"/>
                      <a:pt x="68" y="68"/>
                      <a:pt x="71" y="69"/>
                    </a:cubicBezTo>
                    <a:cubicBezTo>
                      <a:pt x="74" y="69"/>
                      <a:pt x="72" y="71"/>
                      <a:pt x="74" y="73"/>
                    </a:cubicBezTo>
                    <a:cubicBezTo>
                      <a:pt x="75" y="76"/>
                      <a:pt x="76" y="80"/>
                      <a:pt x="74" y="82"/>
                    </a:cubicBezTo>
                    <a:cubicBezTo>
                      <a:pt x="72" y="85"/>
                      <a:pt x="73" y="89"/>
                      <a:pt x="74" y="89"/>
                    </a:cubicBezTo>
                    <a:cubicBezTo>
                      <a:pt x="75" y="89"/>
                      <a:pt x="78" y="84"/>
                      <a:pt x="78" y="82"/>
                    </a:cubicBezTo>
                    <a:cubicBezTo>
                      <a:pt x="79" y="80"/>
                      <a:pt x="81" y="80"/>
                      <a:pt x="83" y="77"/>
                    </a:cubicBezTo>
                    <a:cubicBezTo>
                      <a:pt x="85" y="75"/>
                      <a:pt x="80" y="74"/>
                      <a:pt x="79" y="71"/>
                    </a:cubicBezTo>
                    <a:cubicBezTo>
                      <a:pt x="78" y="68"/>
                      <a:pt x="83" y="65"/>
                      <a:pt x="87" y="67"/>
                    </a:cubicBezTo>
                    <a:cubicBezTo>
                      <a:pt x="91" y="70"/>
                      <a:pt x="93" y="72"/>
                      <a:pt x="93" y="68"/>
                    </a:cubicBezTo>
                    <a:cubicBezTo>
                      <a:pt x="93" y="64"/>
                      <a:pt x="80" y="58"/>
                      <a:pt x="77" y="5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558" name="Freeform 180">
                <a:extLst>
                  <a:ext uri="{FF2B5EF4-FFF2-40B4-BE49-F238E27FC236}">
                    <a16:creationId xmlns:a16="http://schemas.microsoft.com/office/drawing/2014/main" id="{37D15F75-35B9-44BC-AE67-6BF589890F89}"/>
                  </a:ext>
                </a:extLst>
              </p:cNvPr>
              <p:cNvSpPr>
                <a:spLocks/>
              </p:cNvSpPr>
              <p:nvPr/>
            </p:nvSpPr>
            <p:spPr bwMode="auto">
              <a:xfrm>
                <a:off x="5259745" y="3221528"/>
                <a:ext cx="22585" cy="30113"/>
              </a:xfrm>
              <a:custGeom>
                <a:avLst/>
                <a:gdLst>
                  <a:gd name="T0" fmla="*/ 4 w 10"/>
                  <a:gd name="T1" fmla="*/ 0 h 13"/>
                  <a:gd name="T2" fmla="*/ 0 w 10"/>
                  <a:gd name="T3" fmla="*/ 6 h 13"/>
                  <a:gd name="T4" fmla="*/ 0 w 10"/>
                  <a:gd name="T5" fmla="*/ 8 h 13"/>
                  <a:gd name="T6" fmla="*/ 6 w 10"/>
                  <a:gd name="T7" fmla="*/ 13 h 13"/>
                  <a:gd name="T8" fmla="*/ 6 w 10"/>
                  <a:gd name="T9" fmla="*/ 13 h 13"/>
                  <a:gd name="T10" fmla="*/ 10 w 10"/>
                  <a:gd name="T11" fmla="*/ 7 h 13"/>
                  <a:gd name="T12" fmla="*/ 4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4" y="0"/>
                    </a:moveTo>
                    <a:cubicBezTo>
                      <a:pt x="2" y="2"/>
                      <a:pt x="0" y="5"/>
                      <a:pt x="0" y="6"/>
                    </a:cubicBezTo>
                    <a:cubicBezTo>
                      <a:pt x="1" y="6"/>
                      <a:pt x="0" y="7"/>
                      <a:pt x="0" y="8"/>
                    </a:cubicBezTo>
                    <a:cubicBezTo>
                      <a:pt x="2" y="10"/>
                      <a:pt x="4" y="12"/>
                      <a:pt x="6" y="13"/>
                    </a:cubicBezTo>
                    <a:cubicBezTo>
                      <a:pt x="6" y="13"/>
                      <a:pt x="6" y="13"/>
                      <a:pt x="6" y="13"/>
                    </a:cubicBezTo>
                    <a:cubicBezTo>
                      <a:pt x="7" y="10"/>
                      <a:pt x="9" y="7"/>
                      <a:pt x="10" y="7"/>
                    </a:cubicBezTo>
                    <a:cubicBezTo>
                      <a:pt x="8" y="5"/>
                      <a:pt x="5" y="2"/>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559" name="Freeform 181">
                <a:extLst>
                  <a:ext uri="{FF2B5EF4-FFF2-40B4-BE49-F238E27FC236}">
                    <a16:creationId xmlns:a16="http://schemas.microsoft.com/office/drawing/2014/main" id="{56893D7D-6A56-4356-8DBF-8B596646383B}"/>
                  </a:ext>
                </a:extLst>
              </p:cNvPr>
              <p:cNvSpPr>
                <a:spLocks/>
              </p:cNvSpPr>
              <p:nvPr/>
            </p:nvSpPr>
            <p:spPr bwMode="auto">
              <a:xfrm>
                <a:off x="5266019" y="3155028"/>
                <a:ext cx="76538" cy="92850"/>
              </a:xfrm>
              <a:custGeom>
                <a:avLst/>
                <a:gdLst>
                  <a:gd name="T0" fmla="*/ 29 w 33"/>
                  <a:gd name="T1" fmla="*/ 27 h 40"/>
                  <a:gd name="T2" fmla="*/ 29 w 33"/>
                  <a:gd name="T3" fmla="*/ 21 h 40"/>
                  <a:gd name="T4" fmla="*/ 29 w 33"/>
                  <a:gd name="T5" fmla="*/ 17 h 40"/>
                  <a:gd name="T6" fmla="*/ 20 w 33"/>
                  <a:gd name="T7" fmla="*/ 14 h 40"/>
                  <a:gd name="T8" fmla="*/ 19 w 33"/>
                  <a:gd name="T9" fmla="*/ 9 h 40"/>
                  <a:gd name="T10" fmla="*/ 16 w 33"/>
                  <a:gd name="T11" fmla="*/ 7 h 40"/>
                  <a:gd name="T12" fmla="*/ 13 w 33"/>
                  <a:gd name="T13" fmla="*/ 2 h 40"/>
                  <a:gd name="T14" fmla="*/ 14 w 33"/>
                  <a:gd name="T15" fmla="*/ 2 h 40"/>
                  <a:gd name="T16" fmla="*/ 11 w 33"/>
                  <a:gd name="T17" fmla="*/ 1 h 40"/>
                  <a:gd name="T18" fmla="*/ 8 w 33"/>
                  <a:gd name="T19" fmla="*/ 0 h 40"/>
                  <a:gd name="T20" fmla="*/ 0 w 33"/>
                  <a:gd name="T21" fmla="*/ 3 h 40"/>
                  <a:gd name="T22" fmla="*/ 2 w 33"/>
                  <a:gd name="T23" fmla="*/ 8 h 40"/>
                  <a:gd name="T24" fmla="*/ 4 w 33"/>
                  <a:gd name="T25" fmla="*/ 13 h 40"/>
                  <a:gd name="T26" fmla="*/ 4 w 33"/>
                  <a:gd name="T27" fmla="*/ 26 h 40"/>
                  <a:gd name="T28" fmla="*/ 1 w 33"/>
                  <a:gd name="T29" fmla="*/ 29 h 40"/>
                  <a:gd name="T30" fmla="*/ 7 w 33"/>
                  <a:gd name="T31" fmla="*/ 36 h 40"/>
                  <a:gd name="T32" fmla="*/ 7 w 33"/>
                  <a:gd name="T33" fmla="*/ 36 h 40"/>
                  <a:gd name="T34" fmla="*/ 15 w 33"/>
                  <a:gd name="T35" fmla="*/ 40 h 40"/>
                  <a:gd name="T36" fmla="*/ 28 w 33"/>
                  <a:gd name="T37" fmla="*/ 38 h 40"/>
                  <a:gd name="T38" fmla="*/ 29 w 33"/>
                  <a:gd name="T39" fmla="*/ 35 h 40"/>
                  <a:gd name="T40" fmla="*/ 31 w 33"/>
                  <a:gd name="T41" fmla="*/ 32 h 40"/>
                  <a:gd name="T42" fmla="*/ 29 w 33"/>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0">
                    <a:moveTo>
                      <a:pt x="29" y="27"/>
                    </a:moveTo>
                    <a:cubicBezTo>
                      <a:pt x="27" y="25"/>
                      <a:pt x="27" y="23"/>
                      <a:pt x="29" y="21"/>
                    </a:cubicBezTo>
                    <a:cubicBezTo>
                      <a:pt x="30" y="20"/>
                      <a:pt x="29" y="19"/>
                      <a:pt x="29" y="17"/>
                    </a:cubicBezTo>
                    <a:cubicBezTo>
                      <a:pt x="29" y="15"/>
                      <a:pt x="21" y="15"/>
                      <a:pt x="20" y="14"/>
                    </a:cubicBezTo>
                    <a:cubicBezTo>
                      <a:pt x="19" y="14"/>
                      <a:pt x="21" y="9"/>
                      <a:pt x="19" y="9"/>
                    </a:cubicBezTo>
                    <a:cubicBezTo>
                      <a:pt x="17" y="9"/>
                      <a:pt x="16" y="8"/>
                      <a:pt x="16" y="7"/>
                    </a:cubicBezTo>
                    <a:cubicBezTo>
                      <a:pt x="16" y="5"/>
                      <a:pt x="13" y="3"/>
                      <a:pt x="13" y="2"/>
                    </a:cubicBezTo>
                    <a:cubicBezTo>
                      <a:pt x="13" y="2"/>
                      <a:pt x="14" y="2"/>
                      <a:pt x="14" y="2"/>
                    </a:cubicBezTo>
                    <a:cubicBezTo>
                      <a:pt x="13" y="1"/>
                      <a:pt x="12" y="1"/>
                      <a:pt x="11" y="1"/>
                    </a:cubicBezTo>
                    <a:cubicBezTo>
                      <a:pt x="10" y="1"/>
                      <a:pt x="8" y="0"/>
                      <a:pt x="8" y="0"/>
                    </a:cubicBezTo>
                    <a:cubicBezTo>
                      <a:pt x="8" y="0"/>
                      <a:pt x="3" y="2"/>
                      <a:pt x="0" y="3"/>
                    </a:cubicBezTo>
                    <a:cubicBezTo>
                      <a:pt x="0" y="5"/>
                      <a:pt x="0" y="7"/>
                      <a:pt x="2" y="8"/>
                    </a:cubicBezTo>
                    <a:cubicBezTo>
                      <a:pt x="4" y="9"/>
                      <a:pt x="3" y="11"/>
                      <a:pt x="4" y="13"/>
                    </a:cubicBezTo>
                    <a:cubicBezTo>
                      <a:pt x="5" y="16"/>
                      <a:pt x="5" y="26"/>
                      <a:pt x="4" y="26"/>
                    </a:cubicBezTo>
                    <a:cubicBezTo>
                      <a:pt x="3" y="26"/>
                      <a:pt x="2" y="27"/>
                      <a:pt x="1" y="29"/>
                    </a:cubicBezTo>
                    <a:cubicBezTo>
                      <a:pt x="2" y="31"/>
                      <a:pt x="5" y="34"/>
                      <a:pt x="7" y="36"/>
                    </a:cubicBezTo>
                    <a:cubicBezTo>
                      <a:pt x="7" y="36"/>
                      <a:pt x="7" y="36"/>
                      <a:pt x="7" y="36"/>
                    </a:cubicBezTo>
                    <a:cubicBezTo>
                      <a:pt x="9" y="36"/>
                      <a:pt x="15" y="40"/>
                      <a:pt x="15" y="40"/>
                    </a:cubicBezTo>
                    <a:cubicBezTo>
                      <a:pt x="15" y="40"/>
                      <a:pt x="23" y="39"/>
                      <a:pt x="28" y="38"/>
                    </a:cubicBezTo>
                    <a:cubicBezTo>
                      <a:pt x="28" y="37"/>
                      <a:pt x="29" y="36"/>
                      <a:pt x="29" y="35"/>
                    </a:cubicBezTo>
                    <a:cubicBezTo>
                      <a:pt x="28" y="34"/>
                      <a:pt x="30" y="32"/>
                      <a:pt x="31" y="32"/>
                    </a:cubicBezTo>
                    <a:cubicBezTo>
                      <a:pt x="33" y="32"/>
                      <a:pt x="31" y="29"/>
                      <a:pt x="29"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grpSp>
      </p:grpSp>
      <p:sp>
        <p:nvSpPr>
          <p:cNvPr id="560" name="Text Placeholder 553">
            <a:extLst>
              <a:ext uri="{FF2B5EF4-FFF2-40B4-BE49-F238E27FC236}">
                <a16:creationId xmlns:a16="http://schemas.microsoft.com/office/drawing/2014/main" id="{D912895C-B21A-4D2F-8D0B-7647A17FE88C}"/>
              </a:ext>
            </a:extLst>
          </p:cNvPr>
          <p:cNvSpPr>
            <a:spLocks noGrp="1"/>
          </p:cNvSpPr>
          <p:nvPr>
            <p:ph type="body" sz="quarter" idx="14" hasCustomPrompt="1"/>
          </p:nvPr>
        </p:nvSpPr>
        <p:spPr>
          <a:xfrm>
            <a:off x="6108111" y="2605399"/>
            <a:ext cx="470585" cy="568049"/>
          </a:xfrm>
          <a:custGeom>
            <a:avLst/>
            <a:gdLst>
              <a:gd name="connsiteX0" fmla="*/ 197521 w 395043"/>
              <a:gd name="connsiteY0" fmla="*/ 127878 h 476860"/>
              <a:gd name="connsiteX1" fmla="*/ 134426 w 395043"/>
              <a:gd name="connsiteY1" fmla="*/ 190974 h 476860"/>
              <a:gd name="connsiteX2" fmla="*/ 197521 w 395043"/>
              <a:gd name="connsiteY2" fmla="*/ 254069 h 476860"/>
              <a:gd name="connsiteX3" fmla="*/ 260616 w 395043"/>
              <a:gd name="connsiteY3" fmla="*/ 190974 h 476860"/>
              <a:gd name="connsiteX4" fmla="*/ 197521 w 395043"/>
              <a:gd name="connsiteY4" fmla="*/ 127878 h 476860"/>
              <a:gd name="connsiteX5" fmla="*/ 197522 w 395043"/>
              <a:gd name="connsiteY5" fmla="*/ 0 h 476860"/>
              <a:gd name="connsiteX6" fmla="*/ 337191 w 395043"/>
              <a:gd name="connsiteY6" fmla="*/ 57853 h 476860"/>
              <a:gd name="connsiteX7" fmla="*/ 337191 w 395043"/>
              <a:gd name="connsiteY7" fmla="*/ 57854 h 476860"/>
              <a:gd name="connsiteX8" fmla="*/ 337191 w 395043"/>
              <a:gd name="connsiteY8" fmla="*/ 337192 h 476860"/>
              <a:gd name="connsiteX9" fmla="*/ 197522 w 395043"/>
              <a:gd name="connsiteY9" fmla="*/ 476860 h 476860"/>
              <a:gd name="connsiteX10" fmla="*/ 57853 w 395043"/>
              <a:gd name="connsiteY10" fmla="*/ 337191 h 476860"/>
              <a:gd name="connsiteX11" fmla="*/ 57853 w 395043"/>
              <a:gd name="connsiteY11" fmla="*/ 57853 h 476860"/>
              <a:gd name="connsiteX12" fmla="*/ 197522 w 395043"/>
              <a:gd name="connsiteY12" fmla="*/ 0 h 47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5043" h="476860">
                <a:moveTo>
                  <a:pt x="197521" y="127878"/>
                </a:moveTo>
                <a:cubicBezTo>
                  <a:pt x="162675" y="127878"/>
                  <a:pt x="134426" y="156127"/>
                  <a:pt x="134426" y="190974"/>
                </a:cubicBezTo>
                <a:cubicBezTo>
                  <a:pt x="134427" y="225819"/>
                  <a:pt x="162676" y="254068"/>
                  <a:pt x="197521" y="254069"/>
                </a:cubicBezTo>
                <a:cubicBezTo>
                  <a:pt x="232368" y="254069"/>
                  <a:pt x="260616" y="225820"/>
                  <a:pt x="260616" y="190974"/>
                </a:cubicBezTo>
                <a:cubicBezTo>
                  <a:pt x="260616" y="156127"/>
                  <a:pt x="232368" y="127878"/>
                  <a:pt x="197521" y="127878"/>
                </a:cubicBezTo>
                <a:close/>
                <a:moveTo>
                  <a:pt x="197522" y="0"/>
                </a:moveTo>
                <a:cubicBezTo>
                  <a:pt x="248073" y="0"/>
                  <a:pt x="298623" y="19285"/>
                  <a:pt x="337191" y="57853"/>
                </a:cubicBezTo>
                <a:lnTo>
                  <a:pt x="337191" y="57854"/>
                </a:lnTo>
                <a:cubicBezTo>
                  <a:pt x="414327" y="134991"/>
                  <a:pt x="414327" y="260055"/>
                  <a:pt x="337191" y="337192"/>
                </a:cubicBezTo>
                <a:lnTo>
                  <a:pt x="197522" y="476860"/>
                </a:lnTo>
                <a:lnTo>
                  <a:pt x="57853" y="337191"/>
                </a:lnTo>
                <a:cubicBezTo>
                  <a:pt x="-19284" y="260054"/>
                  <a:pt x="-19284" y="134990"/>
                  <a:pt x="57853" y="57853"/>
                </a:cubicBezTo>
                <a:cubicBezTo>
                  <a:pt x="96421" y="19285"/>
                  <a:pt x="146971" y="0"/>
                  <a:pt x="197522" y="0"/>
                </a:cubicBezTo>
                <a:close/>
              </a:path>
            </a:pathLst>
          </a:custGeom>
          <a:solidFill>
            <a:schemeClr val="accent1"/>
          </a:solidFill>
        </p:spPr>
        <p:txBody>
          <a:bodyPr wrap="none" lIns="640080" anchor="ctr" anchorCtr="0">
            <a:noAutofit/>
          </a:bodyPr>
          <a:lstStyle>
            <a:lvl1pPr>
              <a:defRPr sz="2400" b="1"/>
            </a:lvl1pPr>
          </a:lstStyle>
          <a:p>
            <a:pPr lvl="0"/>
            <a:r>
              <a:rPr lang="en-US" dirty="0"/>
              <a:t>Bucharest, Romania</a:t>
            </a:r>
          </a:p>
        </p:txBody>
      </p:sp>
      <p:sp>
        <p:nvSpPr>
          <p:cNvPr id="2" name="Title 1">
            <a:extLst>
              <a:ext uri="{FF2B5EF4-FFF2-40B4-BE49-F238E27FC236}">
                <a16:creationId xmlns:a16="http://schemas.microsoft.com/office/drawing/2014/main" id="{72AE62B8-76B4-48AF-BECC-7E8965977A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86330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sktop Screensho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2C32A2-735E-4F61-B7C3-7EDF7AB8BD88}"/>
              </a:ext>
            </a:extLst>
          </p:cNvPr>
          <p:cNvPicPr>
            <a:picLocks noChangeAspect="1"/>
          </p:cNvPicPr>
          <p:nvPr userDrawn="1"/>
        </p:nvPicPr>
        <p:blipFill>
          <a:blip r:embed="rId2"/>
          <a:srcRect/>
          <a:stretch/>
        </p:blipFill>
        <p:spPr>
          <a:xfrm>
            <a:off x="2526764" y="1040665"/>
            <a:ext cx="6579136" cy="5534114"/>
          </a:xfrm>
          <a:prstGeom prst="rect">
            <a:avLst/>
          </a:prstGeom>
        </p:spPr>
      </p:pic>
      <p:sp>
        <p:nvSpPr>
          <p:cNvPr id="18" name="Picture Placeholder 5">
            <a:extLst>
              <a:ext uri="{FF2B5EF4-FFF2-40B4-BE49-F238E27FC236}">
                <a16:creationId xmlns:a16="http://schemas.microsoft.com/office/drawing/2014/main" id="{E1B3FAEE-4E78-46C7-9DB6-5C22BB3E16FE}"/>
              </a:ext>
            </a:extLst>
          </p:cNvPr>
          <p:cNvSpPr>
            <a:spLocks noGrp="1"/>
          </p:cNvSpPr>
          <p:nvPr>
            <p:ph type="pic" sz="quarter" idx="28"/>
          </p:nvPr>
        </p:nvSpPr>
        <p:spPr>
          <a:xfrm>
            <a:off x="2795588" y="1400175"/>
            <a:ext cx="6029325" cy="3386137"/>
          </a:xfrm>
        </p:spPr>
        <p:txBody>
          <a:bodyPr anchor="ctr"/>
          <a:lstStyle>
            <a:lvl1pPr algn="ctr">
              <a:defRPr/>
            </a:lvl1pPr>
          </a:lstStyle>
          <a:p>
            <a:endParaRPr lang="en-US"/>
          </a:p>
        </p:txBody>
      </p:sp>
    </p:spTree>
    <p:extLst>
      <p:ext uri="{BB962C8B-B14F-4D97-AF65-F5344CB8AC3E}">
        <p14:creationId xmlns:p14="http://schemas.microsoft.com/office/powerpoint/2010/main" val="208169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ptop Screensho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8AA178-7695-486F-AE3D-C1BB3F583729}"/>
              </a:ext>
            </a:extLst>
          </p:cNvPr>
          <p:cNvSpPr/>
          <p:nvPr userDrawn="1"/>
        </p:nvSpPr>
        <p:spPr>
          <a:xfrm>
            <a:off x="2778011" y="1296369"/>
            <a:ext cx="6805516" cy="44114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rial"/>
              <a:ea typeface="メイリオ"/>
              <a:cs typeface="Arial"/>
            </a:endParaRPr>
          </a:p>
        </p:txBody>
      </p:sp>
      <p:pic>
        <p:nvPicPr>
          <p:cNvPr id="4" name="Picture 3">
            <a:extLst>
              <a:ext uri="{FF2B5EF4-FFF2-40B4-BE49-F238E27FC236}">
                <a16:creationId xmlns:a16="http://schemas.microsoft.com/office/drawing/2014/main" id="{C3ED9E8F-DE34-408C-8ECF-DE7BEEA6A1A0}"/>
              </a:ext>
            </a:extLst>
          </p:cNvPr>
          <p:cNvPicPr>
            <a:picLocks noChangeAspect="1"/>
          </p:cNvPicPr>
          <p:nvPr userDrawn="1"/>
        </p:nvPicPr>
        <p:blipFill>
          <a:blip r:embed="rId2"/>
          <a:srcRect/>
          <a:stretch/>
        </p:blipFill>
        <p:spPr>
          <a:xfrm>
            <a:off x="1445418" y="862802"/>
            <a:ext cx="9297988" cy="5609576"/>
          </a:xfrm>
          <a:prstGeom prst="rect">
            <a:avLst/>
          </a:prstGeom>
        </p:spPr>
      </p:pic>
      <p:sp>
        <p:nvSpPr>
          <p:cNvPr id="18" name="Picture Placeholder 5">
            <a:extLst>
              <a:ext uri="{FF2B5EF4-FFF2-40B4-BE49-F238E27FC236}">
                <a16:creationId xmlns:a16="http://schemas.microsoft.com/office/drawing/2014/main" id="{E1B3FAEE-4E78-46C7-9DB6-5C22BB3E16FE}"/>
              </a:ext>
            </a:extLst>
          </p:cNvPr>
          <p:cNvSpPr>
            <a:spLocks noGrp="1"/>
          </p:cNvSpPr>
          <p:nvPr>
            <p:ph type="pic" sz="quarter" idx="28"/>
          </p:nvPr>
        </p:nvSpPr>
        <p:spPr>
          <a:xfrm>
            <a:off x="2814043" y="1523758"/>
            <a:ext cx="6568082" cy="4092359"/>
          </a:xfrm>
        </p:spPr>
        <p:txBody>
          <a:bodyPr anchor="ctr"/>
          <a:lstStyle>
            <a:lvl1pPr algn="ctr">
              <a:defRPr/>
            </a:lvl1pPr>
          </a:lstStyle>
          <a:p>
            <a:endParaRPr lang="en-US"/>
          </a:p>
        </p:txBody>
      </p:sp>
      <p:pic>
        <p:nvPicPr>
          <p:cNvPr id="10" name="Graphic 9" hidden="1">
            <a:extLst>
              <a:ext uri="{FF2B5EF4-FFF2-40B4-BE49-F238E27FC236}">
                <a16:creationId xmlns:a16="http://schemas.microsoft.com/office/drawing/2014/main" id="{17CDA781-D5FC-4C3F-93B0-299A1CC43DE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2312103" y="715198"/>
            <a:ext cx="9301845" cy="5352540"/>
          </a:xfrm>
          <a:prstGeom prst="rect">
            <a:avLst/>
          </a:prstGeom>
        </p:spPr>
      </p:pic>
    </p:spTree>
    <p:extLst>
      <p:ext uri="{BB962C8B-B14F-4D97-AF65-F5344CB8AC3E}">
        <p14:creationId xmlns:p14="http://schemas.microsoft.com/office/powerpoint/2010/main" val="775494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bg2"/>
        </a:solidFill>
        <a:effectLst/>
      </p:bgPr>
    </p:bg>
    <p:spTree>
      <p:nvGrpSpPr>
        <p:cNvPr id="1" name=""/>
        <p:cNvGrpSpPr/>
        <p:nvPr/>
      </p:nvGrpSpPr>
      <p:grpSpPr>
        <a:xfrm>
          <a:off x="0" y="0"/>
          <a:ext cx="0" cy="0"/>
          <a:chOff x="0" y="0"/>
          <a:chExt cx="0" cy="0"/>
        </a:xfrm>
      </p:grpSpPr>
      <p:sp>
        <p:nvSpPr>
          <p:cNvPr id="18" name="Picture Placeholder 5">
            <a:extLst>
              <a:ext uri="{FF2B5EF4-FFF2-40B4-BE49-F238E27FC236}">
                <a16:creationId xmlns:a16="http://schemas.microsoft.com/office/drawing/2014/main" id="{E1B3FAEE-4E78-46C7-9DB6-5C22BB3E16FE}"/>
              </a:ext>
            </a:extLst>
          </p:cNvPr>
          <p:cNvSpPr>
            <a:spLocks noGrp="1"/>
          </p:cNvSpPr>
          <p:nvPr>
            <p:ph type="pic" sz="quarter" idx="28"/>
          </p:nvPr>
        </p:nvSpPr>
        <p:spPr>
          <a:xfrm>
            <a:off x="-1" y="0"/>
            <a:ext cx="12188825" cy="6858000"/>
          </a:xfrm>
          <a:solidFill>
            <a:schemeClr val="bg2"/>
          </a:solidFill>
        </p:spPr>
        <p:txBody>
          <a:bodyPr anchor="ctr"/>
          <a:lstStyle>
            <a:lvl1pPr algn="ctr">
              <a:defRPr/>
            </a:lvl1pPr>
          </a:lstStyle>
          <a:p>
            <a:endParaRPr lang="en-US"/>
          </a:p>
        </p:txBody>
      </p:sp>
    </p:spTree>
    <p:extLst>
      <p:ext uri="{BB962C8B-B14F-4D97-AF65-F5344CB8AC3E}">
        <p14:creationId xmlns:p14="http://schemas.microsoft.com/office/powerpoint/2010/main" val="81344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E04C22-D44C-41A9-AAFB-C8BC9F54E6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55591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D6920A-CA0A-440A-B89B-D0A900738D66}"/>
              </a:ext>
            </a:extLst>
          </p:cNvPr>
          <p:cNvSpPr>
            <a:spLocks noGrp="1"/>
          </p:cNvSpPr>
          <p:nvPr>
            <p:ph type="body" sz="quarter" idx="14" hasCustomPrompt="1"/>
          </p:nvPr>
        </p:nvSpPr>
        <p:spPr>
          <a:xfrm>
            <a:off x="379414" y="1314437"/>
            <a:ext cx="11430668" cy="4895532"/>
          </a:xfrm>
        </p:spPr>
        <p:txBody>
          <a:bodyPr numCol="1"/>
          <a:lstStyle>
            <a:lvl1pPr marL="0" indent="0">
              <a:buClr>
                <a:schemeClr val="tx1"/>
              </a:buClr>
              <a:buFont typeface="+mj-lt"/>
              <a:buNone/>
              <a:defRPr b="0"/>
            </a:lvl1pPr>
            <a:lvl2pPr marL="342900" indent="-342900">
              <a:buFont typeface="+mj-lt"/>
              <a:buAutoNum type="arabicPeriod"/>
              <a:defRPr/>
            </a:lvl2pPr>
            <a:lvl3pPr marL="517525" indent="-342900">
              <a:buFont typeface="+mj-lt"/>
              <a:buAutoNum type="arabicPeriod"/>
              <a:defRPr/>
            </a:lvl3pPr>
            <a:lvl4pPr marL="682625" indent="-342900">
              <a:buFont typeface="+mj-lt"/>
              <a:buAutoNum type="arabicPeriod"/>
              <a:defRPr/>
            </a:lvl4pPr>
            <a:lvl5pPr marL="855663" indent="-342900">
              <a:buFont typeface="+mj-lt"/>
              <a:buAutoNum type="arabicPeriod"/>
              <a:defRPr/>
            </a:lvl5pPr>
          </a:lstStyle>
          <a:p>
            <a:pPr lvl="0"/>
            <a:r>
              <a:rPr lang="en-US" dirty="0"/>
              <a:t>Click to edit Master text styles</a:t>
            </a:r>
          </a:p>
        </p:txBody>
      </p:sp>
      <p:sp>
        <p:nvSpPr>
          <p:cNvPr id="2" name="Title 1">
            <a:extLst>
              <a:ext uri="{FF2B5EF4-FFF2-40B4-BE49-F238E27FC236}">
                <a16:creationId xmlns:a16="http://schemas.microsoft.com/office/drawing/2014/main" id="{B4F88AD5-E949-4AE1-8644-686DA8A5055C}"/>
              </a:ext>
            </a:extLst>
          </p:cNvPr>
          <p:cNvSpPr>
            <a:spLocks noGrp="1"/>
          </p:cNvSpPr>
          <p:nvPr>
            <p:ph type="title"/>
          </p:nvPr>
        </p:nvSpPr>
        <p:spPr>
          <a:xfrm>
            <a:off x="381001" y="357721"/>
            <a:ext cx="9664873" cy="690029"/>
          </a:xfrm>
        </p:spPr>
        <p:txBody>
          <a:bodyPr/>
          <a:lstStyle/>
          <a:p>
            <a:r>
              <a:rPr lang="en-US"/>
              <a:t>Click to edit Master title style</a:t>
            </a:r>
          </a:p>
        </p:txBody>
      </p:sp>
    </p:spTree>
    <p:extLst>
      <p:ext uri="{BB962C8B-B14F-4D97-AF65-F5344CB8AC3E}">
        <p14:creationId xmlns:p14="http://schemas.microsoft.com/office/powerpoint/2010/main" val="28114696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tatement">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7DB4F7A-04F5-492B-9F9C-9DCDBC31468B}"/>
              </a:ext>
            </a:extLst>
          </p:cNvPr>
          <p:cNvSpPr>
            <a:spLocks noGrp="1"/>
          </p:cNvSpPr>
          <p:nvPr>
            <p:ph type="body" sz="quarter" idx="12"/>
          </p:nvPr>
        </p:nvSpPr>
        <p:spPr>
          <a:xfrm>
            <a:off x="381001" y="2565127"/>
            <a:ext cx="3631905" cy="2201057"/>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800" b="1">
                <a:solidFill>
                  <a:schemeClr val="bg1"/>
                </a:solidFill>
                <a:latin typeface="+mj-lt"/>
              </a:defRPr>
            </a:lvl1pPr>
          </a:lstStyle>
          <a:p>
            <a:pPr lvl="0"/>
            <a:endParaRPr lang="en-US" dirty="0"/>
          </a:p>
        </p:txBody>
      </p:sp>
      <p:sp>
        <p:nvSpPr>
          <p:cNvPr id="4" name="Text Placeholder 7">
            <a:extLst>
              <a:ext uri="{FF2B5EF4-FFF2-40B4-BE49-F238E27FC236}">
                <a16:creationId xmlns:a16="http://schemas.microsoft.com/office/drawing/2014/main" id="{0904ADFB-3D8E-464B-AEAF-259637858CA6}"/>
              </a:ext>
            </a:extLst>
          </p:cNvPr>
          <p:cNvSpPr>
            <a:spLocks noGrp="1"/>
          </p:cNvSpPr>
          <p:nvPr>
            <p:ph type="body" sz="quarter" idx="14"/>
          </p:nvPr>
        </p:nvSpPr>
        <p:spPr>
          <a:xfrm>
            <a:off x="4280246" y="2565127"/>
            <a:ext cx="3629920" cy="2201057"/>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800" b="1">
                <a:solidFill>
                  <a:schemeClr val="bg1"/>
                </a:solidFill>
                <a:latin typeface="+mj-lt"/>
              </a:defRPr>
            </a:lvl1pPr>
          </a:lstStyle>
          <a:p>
            <a:pPr lvl="0"/>
            <a:endParaRPr lang="en-US" dirty="0"/>
          </a:p>
        </p:txBody>
      </p:sp>
      <p:sp>
        <p:nvSpPr>
          <p:cNvPr id="5" name="Text Placeholder 7">
            <a:extLst>
              <a:ext uri="{FF2B5EF4-FFF2-40B4-BE49-F238E27FC236}">
                <a16:creationId xmlns:a16="http://schemas.microsoft.com/office/drawing/2014/main" id="{3E25379D-0A79-4138-A194-901F857CFE35}"/>
              </a:ext>
            </a:extLst>
          </p:cNvPr>
          <p:cNvSpPr>
            <a:spLocks noGrp="1"/>
          </p:cNvSpPr>
          <p:nvPr>
            <p:ph type="body" sz="quarter" idx="16"/>
          </p:nvPr>
        </p:nvSpPr>
        <p:spPr>
          <a:xfrm>
            <a:off x="8177507" y="2565127"/>
            <a:ext cx="3631907" cy="2201057"/>
          </a:xfrm>
          <a:prstGeom prst="rect">
            <a:avLst/>
          </a:prstGeom>
          <a:solidFill>
            <a:schemeClr val="accent3"/>
          </a:solidFill>
          <a:ln>
            <a:noFill/>
          </a:ln>
          <a:effectLst/>
        </p:spPr>
        <p:txBody>
          <a:bodyPr lIns="182880" tIns="182880" rIns="182880" bIns="182880" anchor="ctr"/>
          <a:lstStyle>
            <a:lvl1pPr marL="0" indent="0" algn="ctr">
              <a:lnSpc>
                <a:spcPct val="100000"/>
              </a:lnSpc>
              <a:spcBef>
                <a:spcPts val="0"/>
              </a:spcBef>
              <a:spcAft>
                <a:spcPts val="0"/>
              </a:spcAft>
              <a:buNone/>
              <a:defRPr sz="2800" b="1">
                <a:solidFill>
                  <a:schemeClr val="bg1"/>
                </a:solidFill>
                <a:latin typeface="+mj-lt"/>
              </a:defRPr>
            </a:lvl1pPr>
          </a:lstStyle>
          <a:p>
            <a:pPr lvl="0"/>
            <a:endParaRPr lang="en-US" dirty="0"/>
          </a:p>
        </p:txBody>
      </p:sp>
      <p:sp>
        <p:nvSpPr>
          <p:cNvPr id="6" name="Title 5">
            <a:extLst>
              <a:ext uri="{FF2B5EF4-FFF2-40B4-BE49-F238E27FC236}">
                <a16:creationId xmlns:a16="http://schemas.microsoft.com/office/drawing/2014/main" id="{4F1F6B98-0C45-4BAB-86B0-EDAB9CA7B9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0260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94C30CE9-D26C-43F4-8C71-DDC8B8D2AEC5}"/>
              </a:ext>
            </a:extLst>
          </p:cNvPr>
          <p:cNvSpPr>
            <a:spLocks noGrp="1"/>
          </p:cNvSpPr>
          <p:nvPr>
            <p:ph idx="1"/>
          </p:nvPr>
        </p:nvSpPr>
        <p:spPr>
          <a:xfrm>
            <a:off x="379414" y="1322388"/>
            <a:ext cx="11430000" cy="4895532"/>
          </a:xfrm>
        </p:spPr>
        <p:txBody>
          <a:bodyPr tIns="0"/>
          <a:lstStyle>
            <a:lvl1pPr>
              <a:defRPr sz="2000"/>
            </a:lvl1pPr>
            <a:lvl2pPr>
              <a:buClr>
                <a:schemeClr val="accent1"/>
              </a:buClr>
              <a:defRPr sz="2000" baseline="0"/>
            </a:lvl2pPr>
            <a:lvl3pPr>
              <a:buClr>
                <a:schemeClr val="accent1"/>
              </a:buClr>
              <a:defRPr sz="2000"/>
            </a:lvl3pPr>
            <a:lvl4pPr>
              <a:buClr>
                <a:schemeClr val="accent1"/>
              </a:buClr>
              <a:defRPr sz="2000"/>
            </a:lvl4pPr>
            <a:lvl5pPr>
              <a:buClr>
                <a:schemeClr val="accent1"/>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0FDA7E3-68DA-4728-93BB-9346E0541E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48915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Sub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783536"/>
            <a:ext cx="11428412" cy="4426764"/>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4" hasCustomPrompt="1"/>
          </p:nvPr>
        </p:nvSpPr>
        <p:spPr>
          <a:xfrm>
            <a:off x="381002" y="1169974"/>
            <a:ext cx="11427050"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4" name="Title 3">
            <a:extLst>
              <a:ext uri="{FF2B5EF4-FFF2-40B4-BE49-F238E27FC236}">
                <a16:creationId xmlns:a16="http://schemas.microsoft.com/office/drawing/2014/main" id="{C3FE43D3-4731-4F4C-A5C3-356B2EE8941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8282550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26C9-C562-4C9E-9D7E-52E44652AF23}"/>
              </a:ext>
            </a:extLst>
          </p:cNvPr>
          <p:cNvSpPr>
            <a:spLocks noGrp="1"/>
          </p:cNvSpPr>
          <p:nvPr>
            <p:ph type="title"/>
          </p:nvPr>
        </p:nvSpPr>
        <p:spPr/>
        <p:txBody>
          <a:bodyPr/>
          <a:lstStyle/>
          <a:p>
            <a:r>
              <a:rPr lang="en-US" dirty="0"/>
              <a:t>Click to edit Master title style</a:t>
            </a:r>
          </a:p>
        </p:txBody>
      </p:sp>
      <p:sp>
        <p:nvSpPr>
          <p:cNvPr id="10" name="Text Placeholder 14">
            <a:extLst>
              <a:ext uri="{FF2B5EF4-FFF2-40B4-BE49-F238E27FC236}">
                <a16:creationId xmlns:a16="http://schemas.microsoft.com/office/drawing/2014/main" id="{89DB295E-C37C-4211-B0AE-52425FDE08A0}"/>
              </a:ext>
            </a:extLst>
          </p:cNvPr>
          <p:cNvSpPr>
            <a:spLocks noGrp="1"/>
          </p:cNvSpPr>
          <p:nvPr>
            <p:ph type="body" sz="quarter" idx="19" hasCustomPrompt="1"/>
          </p:nvPr>
        </p:nvSpPr>
        <p:spPr>
          <a:xfrm>
            <a:off x="381653" y="1171575"/>
            <a:ext cx="5497831"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11" name="Text Placeholder 14">
            <a:extLst>
              <a:ext uri="{FF2B5EF4-FFF2-40B4-BE49-F238E27FC236}">
                <a16:creationId xmlns:a16="http://schemas.microsoft.com/office/drawing/2014/main" id="{94777BAB-A976-435B-9BA1-5B6E981D3174}"/>
              </a:ext>
            </a:extLst>
          </p:cNvPr>
          <p:cNvSpPr>
            <a:spLocks noGrp="1"/>
          </p:cNvSpPr>
          <p:nvPr>
            <p:ph type="body" sz="quarter" idx="20" hasCustomPrompt="1"/>
          </p:nvPr>
        </p:nvSpPr>
        <p:spPr>
          <a:xfrm>
            <a:off x="6312553" y="1171575"/>
            <a:ext cx="5497831"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12" name="Content Placeholder 2">
            <a:extLst>
              <a:ext uri="{FF2B5EF4-FFF2-40B4-BE49-F238E27FC236}">
                <a16:creationId xmlns:a16="http://schemas.microsoft.com/office/drawing/2014/main" id="{AFC59AEB-0C20-4BAC-A591-A240AD7D7548}"/>
              </a:ext>
            </a:extLst>
          </p:cNvPr>
          <p:cNvSpPr>
            <a:spLocks noGrp="1"/>
          </p:cNvSpPr>
          <p:nvPr>
            <p:ph idx="21"/>
          </p:nvPr>
        </p:nvSpPr>
        <p:spPr>
          <a:xfrm>
            <a:off x="381001" y="1781174"/>
            <a:ext cx="5498484" cy="4429126"/>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114114AF-055C-4E9E-BD24-0EA4638FFBA5}"/>
              </a:ext>
            </a:extLst>
          </p:cNvPr>
          <p:cNvSpPr>
            <a:spLocks noGrp="1"/>
          </p:cNvSpPr>
          <p:nvPr>
            <p:ph idx="22"/>
          </p:nvPr>
        </p:nvSpPr>
        <p:spPr>
          <a:xfrm>
            <a:off x="6311901" y="1781174"/>
            <a:ext cx="5498484" cy="4429126"/>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9434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8BABC588-5798-4369-86EA-9B137E4E1DBD}"/>
              </a:ext>
            </a:extLst>
          </p:cNvPr>
          <p:cNvSpPr>
            <a:spLocks noGrp="1"/>
          </p:cNvSpPr>
          <p:nvPr>
            <p:ph type="body" sz="quarter" idx="19" hasCustomPrompt="1"/>
          </p:nvPr>
        </p:nvSpPr>
        <p:spPr>
          <a:xfrm>
            <a:off x="381001" y="1171575"/>
            <a:ext cx="3627082"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2" name="Content Placeholder 2">
            <a:extLst>
              <a:ext uri="{FF2B5EF4-FFF2-40B4-BE49-F238E27FC236}">
                <a16:creationId xmlns:a16="http://schemas.microsoft.com/office/drawing/2014/main" id="{2136F9D9-C115-4CFC-8288-DA3519CE2A0C}"/>
              </a:ext>
            </a:extLst>
          </p:cNvPr>
          <p:cNvSpPr>
            <a:spLocks noGrp="1"/>
          </p:cNvSpPr>
          <p:nvPr>
            <p:ph idx="20"/>
          </p:nvPr>
        </p:nvSpPr>
        <p:spPr>
          <a:xfrm>
            <a:off x="381001" y="1781174"/>
            <a:ext cx="3632832" cy="4412464"/>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4">
            <a:extLst>
              <a:ext uri="{FF2B5EF4-FFF2-40B4-BE49-F238E27FC236}">
                <a16:creationId xmlns:a16="http://schemas.microsoft.com/office/drawing/2014/main" id="{EFCBBFC1-DBA9-47B0-8B7C-C8EF0A6DD6E6}"/>
              </a:ext>
            </a:extLst>
          </p:cNvPr>
          <p:cNvSpPr>
            <a:spLocks noGrp="1"/>
          </p:cNvSpPr>
          <p:nvPr>
            <p:ph type="body" sz="quarter" idx="21" hasCustomPrompt="1"/>
          </p:nvPr>
        </p:nvSpPr>
        <p:spPr>
          <a:xfrm>
            <a:off x="4279550" y="1171575"/>
            <a:ext cx="3627082"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4" name="Content Placeholder 2">
            <a:extLst>
              <a:ext uri="{FF2B5EF4-FFF2-40B4-BE49-F238E27FC236}">
                <a16:creationId xmlns:a16="http://schemas.microsoft.com/office/drawing/2014/main" id="{45F79959-0949-4FB6-BF24-B3C0EBA34E8A}"/>
              </a:ext>
            </a:extLst>
          </p:cNvPr>
          <p:cNvSpPr>
            <a:spLocks noGrp="1"/>
          </p:cNvSpPr>
          <p:nvPr>
            <p:ph idx="22"/>
          </p:nvPr>
        </p:nvSpPr>
        <p:spPr>
          <a:xfrm>
            <a:off x="4276272" y="1781174"/>
            <a:ext cx="3632832" cy="4412464"/>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4">
            <a:extLst>
              <a:ext uri="{FF2B5EF4-FFF2-40B4-BE49-F238E27FC236}">
                <a16:creationId xmlns:a16="http://schemas.microsoft.com/office/drawing/2014/main" id="{00983EFC-9FEF-46E8-9574-59C9D66F27CD}"/>
              </a:ext>
            </a:extLst>
          </p:cNvPr>
          <p:cNvSpPr>
            <a:spLocks noGrp="1"/>
          </p:cNvSpPr>
          <p:nvPr>
            <p:ph type="body" sz="quarter" idx="23" hasCustomPrompt="1"/>
          </p:nvPr>
        </p:nvSpPr>
        <p:spPr>
          <a:xfrm>
            <a:off x="8178099" y="1171575"/>
            <a:ext cx="3627082"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6" name="Content Placeholder 2">
            <a:extLst>
              <a:ext uri="{FF2B5EF4-FFF2-40B4-BE49-F238E27FC236}">
                <a16:creationId xmlns:a16="http://schemas.microsoft.com/office/drawing/2014/main" id="{D08D5800-8154-4234-B28D-C636F2E768A3}"/>
              </a:ext>
            </a:extLst>
          </p:cNvPr>
          <p:cNvSpPr>
            <a:spLocks noGrp="1"/>
          </p:cNvSpPr>
          <p:nvPr>
            <p:ph idx="24"/>
          </p:nvPr>
        </p:nvSpPr>
        <p:spPr>
          <a:xfrm>
            <a:off x="8171544" y="1781174"/>
            <a:ext cx="3632832" cy="4412464"/>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27AFD46-0A5D-43AC-A0F5-91BC9C4AE6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4535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3" name="Text Placeholder 14">
            <a:extLst>
              <a:ext uri="{FF2B5EF4-FFF2-40B4-BE49-F238E27FC236}">
                <a16:creationId xmlns:a16="http://schemas.microsoft.com/office/drawing/2014/main" id="{FBF14531-4635-4BAC-8BFB-80B5D5B93B76}"/>
              </a:ext>
            </a:extLst>
          </p:cNvPr>
          <p:cNvSpPr>
            <a:spLocks noGrp="1"/>
          </p:cNvSpPr>
          <p:nvPr>
            <p:ph type="body" sz="quarter" idx="19" hasCustomPrompt="1"/>
          </p:nvPr>
        </p:nvSpPr>
        <p:spPr>
          <a:xfrm>
            <a:off x="381001" y="1171575"/>
            <a:ext cx="2736982"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4" name="Content Placeholder 2">
            <a:extLst>
              <a:ext uri="{FF2B5EF4-FFF2-40B4-BE49-F238E27FC236}">
                <a16:creationId xmlns:a16="http://schemas.microsoft.com/office/drawing/2014/main" id="{BB4E2362-E356-4A39-BFCD-3E1AEA06E41E}"/>
              </a:ext>
            </a:extLst>
          </p:cNvPr>
          <p:cNvSpPr>
            <a:spLocks noGrp="1"/>
          </p:cNvSpPr>
          <p:nvPr>
            <p:ph idx="20"/>
          </p:nvPr>
        </p:nvSpPr>
        <p:spPr>
          <a:xfrm>
            <a:off x="381001" y="1781174"/>
            <a:ext cx="2741320" cy="4429126"/>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 Placeholder 14">
            <a:extLst>
              <a:ext uri="{FF2B5EF4-FFF2-40B4-BE49-F238E27FC236}">
                <a16:creationId xmlns:a16="http://schemas.microsoft.com/office/drawing/2014/main" id="{5DED9890-AE6A-4175-A2D3-94CD8046DE11}"/>
              </a:ext>
            </a:extLst>
          </p:cNvPr>
          <p:cNvSpPr>
            <a:spLocks noGrp="1"/>
          </p:cNvSpPr>
          <p:nvPr>
            <p:ph type="body" sz="quarter" idx="21" hasCustomPrompt="1"/>
          </p:nvPr>
        </p:nvSpPr>
        <p:spPr>
          <a:xfrm>
            <a:off x="3278242" y="1171575"/>
            <a:ext cx="2736982"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6" name="Content Placeholder 2">
            <a:extLst>
              <a:ext uri="{FF2B5EF4-FFF2-40B4-BE49-F238E27FC236}">
                <a16:creationId xmlns:a16="http://schemas.microsoft.com/office/drawing/2014/main" id="{BB3C3060-27A6-4548-B724-025333818485}"/>
              </a:ext>
            </a:extLst>
          </p:cNvPr>
          <p:cNvSpPr>
            <a:spLocks noGrp="1"/>
          </p:cNvSpPr>
          <p:nvPr>
            <p:ph idx="22"/>
          </p:nvPr>
        </p:nvSpPr>
        <p:spPr>
          <a:xfrm>
            <a:off x="3276601" y="1781174"/>
            <a:ext cx="2741320" cy="4429126"/>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4">
            <a:extLst>
              <a:ext uri="{FF2B5EF4-FFF2-40B4-BE49-F238E27FC236}">
                <a16:creationId xmlns:a16="http://schemas.microsoft.com/office/drawing/2014/main" id="{85B79AD3-9CCE-4AA6-A9B4-5F9A43BC7813}"/>
              </a:ext>
            </a:extLst>
          </p:cNvPr>
          <p:cNvSpPr>
            <a:spLocks noGrp="1"/>
          </p:cNvSpPr>
          <p:nvPr>
            <p:ph type="body" sz="quarter" idx="23" hasCustomPrompt="1"/>
          </p:nvPr>
        </p:nvSpPr>
        <p:spPr>
          <a:xfrm>
            <a:off x="6175483" y="1171575"/>
            <a:ext cx="2736982"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8" name="Content Placeholder 2">
            <a:extLst>
              <a:ext uri="{FF2B5EF4-FFF2-40B4-BE49-F238E27FC236}">
                <a16:creationId xmlns:a16="http://schemas.microsoft.com/office/drawing/2014/main" id="{4C5F5AA9-D133-46A4-A522-544F77D1A78B}"/>
              </a:ext>
            </a:extLst>
          </p:cNvPr>
          <p:cNvSpPr>
            <a:spLocks noGrp="1"/>
          </p:cNvSpPr>
          <p:nvPr>
            <p:ph idx="24"/>
          </p:nvPr>
        </p:nvSpPr>
        <p:spPr>
          <a:xfrm>
            <a:off x="6172201" y="1781174"/>
            <a:ext cx="2741320" cy="4429126"/>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4">
            <a:extLst>
              <a:ext uri="{FF2B5EF4-FFF2-40B4-BE49-F238E27FC236}">
                <a16:creationId xmlns:a16="http://schemas.microsoft.com/office/drawing/2014/main" id="{2AD1F5CB-9325-407F-A82E-AD63D7DB55BC}"/>
              </a:ext>
            </a:extLst>
          </p:cNvPr>
          <p:cNvSpPr>
            <a:spLocks noGrp="1"/>
          </p:cNvSpPr>
          <p:nvPr>
            <p:ph type="body" sz="quarter" idx="25" hasCustomPrompt="1"/>
          </p:nvPr>
        </p:nvSpPr>
        <p:spPr>
          <a:xfrm>
            <a:off x="9072725" y="1171575"/>
            <a:ext cx="2736982"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30" name="Content Placeholder 2">
            <a:extLst>
              <a:ext uri="{FF2B5EF4-FFF2-40B4-BE49-F238E27FC236}">
                <a16:creationId xmlns:a16="http://schemas.microsoft.com/office/drawing/2014/main" id="{D422D8ED-8DB0-4D9F-8593-51376DCEC52C}"/>
              </a:ext>
            </a:extLst>
          </p:cNvPr>
          <p:cNvSpPr>
            <a:spLocks noGrp="1"/>
          </p:cNvSpPr>
          <p:nvPr>
            <p:ph idx="26"/>
          </p:nvPr>
        </p:nvSpPr>
        <p:spPr>
          <a:xfrm>
            <a:off x="9067801" y="1781174"/>
            <a:ext cx="2741320" cy="4429126"/>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E9A4D9F3-C7D9-43F2-953A-454ACDC677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1692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lumn Content">
    <p:spTree>
      <p:nvGrpSpPr>
        <p:cNvPr id="1" name=""/>
        <p:cNvGrpSpPr/>
        <p:nvPr/>
      </p:nvGrpSpPr>
      <p:grpSpPr>
        <a:xfrm>
          <a:off x="0" y="0"/>
          <a:ext cx="0" cy="0"/>
          <a:chOff x="0" y="0"/>
          <a:chExt cx="0" cy="0"/>
        </a:xfrm>
      </p:grpSpPr>
      <p:sp>
        <p:nvSpPr>
          <p:cNvPr id="23" name="Text Placeholder 14">
            <a:extLst>
              <a:ext uri="{FF2B5EF4-FFF2-40B4-BE49-F238E27FC236}">
                <a16:creationId xmlns:a16="http://schemas.microsoft.com/office/drawing/2014/main" id="{FBF14531-4635-4BAC-8BFB-80B5D5B93B76}"/>
              </a:ext>
            </a:extLst>
          </p:cNvPr>
          <p:cNvSpPr>
            <a:spLocks noGrp="1"/>
          </p:cNvSpPr>
          <p:nvPr>
            <p:ph type="body" sz="quarter" idx="19" hasCustomPrompt="1"/>
          </p:nvPr>
        </p:nvSpPr>
        <p:spPr>
          <a:xfrm>
            <a:off x="381001" y="1171575"/>
            <a:ext cx="2143176" cy="489737"/>
          </a:xfrm>
        </p:spPr>
        <p:txBody>
          <a:bodyPr tIns="0" anchor="b" anchorCtr="0"/>
          <a:lstStyle>
            <a:lvl1pPr>
              <a:lnSpc>
                <a:spcPct val="90000"/>
              </a:lnSpc>
              <a:spcBef>
                <a:spcPts val="500"/>
              </a:spcBef>
              <a:defRPr sz="18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4" name="Content Placeholder 2">
            <a:extLst>
              <a:ext uri="{FF2B5EF4-FFF2-40B4-BE49-F238E27FC236}">
                <a16:creationId xmlns:a16="http://schemas.microsoft.com/office/drawing/2014/main" id="{BB4E2362-E356-4A39-BFCD-3E1AEA06E41E}"/>
              </a:ext>
            </a:extLst>
          </p:cNvPr>
          <p:cNvSpPr>
            <a:spLocks noGrp="1"/>
          </p:cNvSpPr>
          <p:nvPr>
            <p:ph idx="20"/>
          </p:nvPr>
        </p:nvSpPr>
        <p:spPr>
          <a:xfrm>
            <a:off x="381001" y="1781174"/>
            <a:ext cx="2146572" cy="4429126"/>
          </a:xfrm>
        </p:spPr>
        <p:txBody>
          <a:bodyPr tIns="0"/>
          <a:lstStyle>
            <a:lvl1pPr>
              <a:defRPr sz="1800"/>
            </a:lvl1pPr>
            <a:lvl2pPr>
              <a:buClr>
                <a:schemeClr val="accent1"/>
              </a:buClr>
              <a:defRPr sz="1800" baseline="0"/>
            </a:lvl2pPr>
            <a:lvl3pPr>
              <a:buClr>
                <a:schemeClr val="accent1"/>
              </a:buClr>
              <a:defRPr sz="1800"/>
            </a:lvl3pPr>
            <a:lvl4pPr>
              <a:buClr>
                <a:schemeClr val="accent1"/>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4">
            <a:extLst>
              <a:ext uri="{FF2B5EF4-FFF2-40B4-BE49-F238E27FC236}">
                <a16:creationId xmlns:a16="http://schemas.microsoft.com/office/drawing/2014/main" id="{2472D317-8C7C-4435-97B7-AD733CBE008E}"/>
              </a:ext>
            </a:extLst>
          </p:cNvPr>
          <p:cNvSpPr>
            <a:spLocks noGrp="1"/>
          </p:cNvSpPr>
          <p:nvPr>
            <p:ph type="body" sz="quarter" idx="21" hasCustomPrompt="1"/>
          </p:nvPr>
        </p:nvSpPr>
        <p:spPr>
          <a:xfrm>
            <a:off x="2701609" y="1171575"/>
            <a:ext cx="2143176" cy="489737"/>
          </a:xfrm>
        </p:spPr>
        <p:txBody>
          <a:bodyPr tIns="0" anchor="b" anchorCtr="0"/>
          <a:lstStyle>
            <a:lvl1pPr>
              <a:lnSpc>
                <a:spcPct val="90000"/>
              </a:lnSpc>
              <a:spcBef>
                <a:spcPts val="500"/>
              </a:spcBef>
              <a:defRPr sz="18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0" name="Content Placeholder 2">
            <a:extLst>
              <a:ext uri="{FF2B5EF4-FFF2-40B4-BE49-F238E27FC236}">
                <a16:creationId xmlns:a16="http://schemas.microsoft.com/office/drawing/2014/main" id="{E4D2D360-EEE9-4391-80AA-F3022B2E44BA}"/>
              </a:ext>
            </a:extLst>
          </p:cNvPr>
          <p:cNvSpPr>
            <a:spLocks noGrp="1"/>
          </p:cNvSpPr>
          <p:nvPr>
            <p:ph idx="22"/>
          </p:nvPr>
        </p:nvSpPr>
        <p:spPr>
          <a:xfrm>
            <a:off x="2701461" y="1781174"/>
            <a:ext cx="2146572" cy="4429126"/>
          </a:xfrm>
        </p:spPr>
        <p:txBody>
          <a:bodyPr tIns="0"/>
          <a:lstStyle>
            <a:lvl1pPr>
              <a:defRPr sz="1800"/>
            </a:lvl1pPr>
            <a:lvl2pPr>
              <a:buClr>
                <a:schemeClr val="accent1"/>
              </a:buClr>
              <a:defRPr sz="1800" baseline="0"/>
            </a:lvl2pPr>
            <a:lvl3pPr>
              <a:buClr>
                <a:schemeClr val="accent1"/>
              </a:buClr>
              <a:defRPr sz="1800"/>
            </a:lvl3pPr>
            <a:lvl4pPr>
              <a:buClr>
                <a:schemeClr val="accent1"/>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4">
            <a:extLst>
              <a:ext uri="{FF2B5EF4-FFF2-40B4-BE49-F238E27FC236}">
                <a16:creationId xmlns:a16="http://schemas.microsoft.com/office/drawing/2014/main" id="{7C950CA8-931F-42EC-8D1C-684B10BA33DF}"/>
              </a:ext>
            </a:extLst>
          </p:cNvPr>
          <p:cNvSpPr>
            <a:spLocks noGrp="1"/>
          </p:cNvSpPr>
          <p:nvPr>
            <p:ph type="body" sz="quarter" idx="23" hasCustomPrompt="1"/>
          </p:nvPr>
        </p:nvSpPr>
        <p:spPr>
          <a:xfrm>
            <a:off x="5022217" y="1171575"/>
            <a:ext cx="2143176" cy="489737"/>
          </a:xfrm>
        </p:spPr>
        <p:txBody>
          <a:bodyPr tIns="0" anchor="b" anchorCtr="0"/>
          <a:lstStyle>
            <a:lvl1pPr>
              <a:lnSpc>
                <a:spcPct val="90000"/>
              </a:lnSpc>
              <a:spcBef>
                <a:spcPts val="500"/>
              </a:spcBef>
              <a:defRPr sz="18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2" name="Content Placeholder 2">
            <a:extLst>
              <a:ext uri="{FF2B5EF4-FFF2-40B4-BE49-F238E27FC236}">
                <a16:creationId xmlns:a16="http://schemas.microsoft.com/office/drawing/2014/main" id="{424531BF-7D09-4306-9D8E-78BAF0CD5048}"/>
              </a:ext>
            </a:extLst>
          </p:cNvPr>
          <p:cNvSpPr>
            <a:spLocks noGrp="1"/>
          </p:cNvSpPr>
          <p:nvPr>
            <p:ph idx="24"/>
          </p:nvPr>
        </p:nvSpPr>
        <p:spPr>
          <a:xfrm>
            <a:off x="5021921" y="1781174"/>
            <a:ext cx="2146572" cy="4429126"/>
          </a:xfrm>
        </p:spPr>
        <p:txBody>
          <a:bodyPr tIns="0"/>
          <a:lstStyle>
            <a:lvl1pPr>
              <a:defRPr sz="1800"/>
            </a:lvl1pPr>
            <a:lvl2pPr>
              <a:buClr>
                <a:schemeClr val="accent1"/>
              </a:buClr>
              <a:defRPr sz="1800" baseline="0"/>
            </a:lvl2pPr>
            <a:lvl3pPr>
              <a:buClr>
                <a:schemeClr val="accent1"/>
              </a:buClr>
              <a:defRPr sz="1800"/>
            </a:lvl3pPr>
            <a:lvl4pPr>
              <a:buClr>
                <a:schemeClr val="accent1"/>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14">
            <a:extLst>
              <a:ext uri="{FF2B5EF4-FFF2-40B4-BE49-F238E27FC236}">
                <a16:creationId xmlns:a16="http://schemas.microsoft.com/office/drawing/2014/main" id="{CFB36ED7-BBFD-4DB9-9421-F9BE8CD07C55}"/>
              </a:ext>
            </a:extLst>
          </p:cNvPr>
          <p:cNvSpPr>
            <a:spLocks noGrp="1"/>
          </p:cNvSpPr>
          <p:nvPr>
            <p:ph type="body" sz="quarter" idx="25" hasCustomPrompt="1"/>
          </p:nvPr>
        </p:nvSpPr>
        <p:spPr>
          <a:xfrm>
            <a:off x="7342825" y="1171575"/>
            <a:ext cx="2143176" cy="489737"/>
          </a:xfrm>
        </p:spPr>
        <p:txBody>
          <a:bodyPr tIns="0" anchor="b" anchorCtr="0"/>
          <a:lstStyle>
            <a:lvl1pPr>
              <a:lnSpc>
                <a:spcPct val="90000"/>
              </a:lnSpc>
              <a:spcBef>
                <a:spcPts val="500"/>
              </a:spcBef>
              <a:defRPr sz="18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32" name="Content Placeholder 2">
            <a:extLst>
              <a:ext uri="{FF2B5EF4-FFF2-40B4-BE49-F238E27FC236}">
                <a16:creationId xmlns:a16="http://schemas.microsoft.com/office/drawing/2014/main" id="{BBEA8CD3-8F3D-4C64-8375-1733B126A69B}"/>
              </a:ext>
            </a:extLst>
          </p:cNvPr>
          <p:cNvSpPr>
            <a:spLocks noGrp="1"/>
          </p:cNvSpPr>
          <p:nvPr>
            <p:ph idx="26"/>
          </p:nvPr>
        </p:nvSpPr>
        <p:spPr>
          <a:xfrm>
            <a:off x="7342381" y="1781174"/>
            <a:ext cx="2146572" cy="4429126"/>
          </a:xfrm>
        </p:spPr>
        <p:txBody>
          <a:bodyPr tIns="0"/>
          <a:lstStyle>
            <a:lvl1pPr>
              <a:defRPr sz="1800"/>
            </a:lvl1pPr>
            <a:lvl2pPr>
              <a:buClr>
                <a:schemeClr val="accent1"/>
              </a:buClr>
              <a:defRPr sz="1800" baseline="0"/>
            </a:lvl2pPr>
            <a:lvl3pPr>
              <a:buClr>
                <a:schemeClr val="accent1"/>
              </a:buClr>
              <a:defRPr sz="1800"/>
            </a:lvl3pPr>
            <a:lvl4pPr>
              <a:buClr>
                <a:schemeClr val="accent1"/>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14">
            <a:extLst>
              <a:ext uri="{FF2B5EF4-FFF2-40B4-BE49-F238E27FC236}">
                <a16:creationId xmlns:a16="http://schemas.microsoft.com/office/drawing/2014/main" id="{D6519DA7-2099-4BBE-BC01-9482B3B54131}"/>
              </a:ext>
            </a:extLst>
          </p:cNvPr>
          <p:cNvSpPr>
            <a:spLocks noGrp="1"/>
          </p:cNvSpPr>
          <p:nvPr>
            <p:ph type="body" sz="quarter" idx="27" hasCustomPrompt="1"/>
          </p:nvPr>
        </p:nvSpPr>
        <p:spPr>
          <a:xfrm>
            <a:off x="9663434" y="1171575"/>
            <a:ext cx="2143176" cy="489737"/>
          </a:xfrm>
        </p:spPr>
        <p:txBody>
          <a:bodyPr tIns="0" anchor="b" anchorCtr="0"/>
          <a:lstStyle>
            <a:lvl1pPr>
              <a:lnSpc>
                <a:spcPct val="90000"/>
              </a:lnSpc>
              <a:spcBef>
                <a:spcPts val="500"/>
              </a:spcBef>
              <a:defRPr sz="18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34" name="Content Placeholder 2">
            <a:extLst>
              <a:ext uri="{FF2B5EF4-FFF2-40B4-BE49-F238E27FC236}">
                <a16:creationId xmlns:a16="http://schemas.microsoft.com/office/drawing/2014/main" id="{18DDB658-7F30-450F-B746-304E5B393DA7}"/>
              </a:ext>
            </a:extLst>
          </p:cNvPr>
          <p:cNvSpPr>
            <a:spLocks noGrp="1"/>
          </p:cNvSpPr>
          <p:nvPr>
            <p:ph idx="28"/>
          </p:nvPr>
        </p:nvSpPr>
        <p:spPr>
          <a:xfrm>
            <a:off x="9662841" y="1781174"/>
            <a:ext cx="2146572" cy="4429126"/>
          </a:xfrm>
        </p:spPr>
        <p:txBody>
          <a:bodyPr tIns="0"/>
          <a:lstStyle>
            <a:lvl1pPr>
              <a:defRPr sz="1800"/>
            </a:lvl1pPr>
            <a:lvl2pPr>
              <a:buClr>
                <a:schemeClr val="accent1"/>
              </a:buClr>
              <a:defRPr sz="1800" baseline="0"/>
            </a:lvl2pPr>
            <a:lvl3pPr>
              <a:buClr>
                <a:schemeClr val="accent1"/>
              </a:buClr>
              <a:defRPr sz="1800"/>
            </a:lvl3pPr>
            <a:lvl4pPr>
              <a:buClr>
                <a:schemeClr val="accent1"/>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8BDFC327-60D5-4420-B53E-212D6DE488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6277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Column Content">
    <p:spTree>
      <p:nvGrpSpPr>
        <p:cNvPr id="1" name=""/>
        <p:cNvGrpSpPr/>
        <p:nvPr/>
      </p:nvGrpSpPr>
      <p:grpSpPr>
        <a:xfrm>
          <a:off x="0" y="0"/>
          <a:ext cx="0" cy="0"/>
          <a:chOff x="0" y="0"/>
          <a:chExt cx="0" cy="0"/>
        </a:xfrm>
      </p:grpSpPr>
      <p:sp>
        <p:nvSpPr>
          <p:cNvPr id="21" name="Text Placeholder 14">
            <a:extLst>
              <a:ext uri="{FF2B5EF4-FFF2-40B4-BE49-F238E27FC236}">
                <a16:creationId xmlns:a16="http://schemas.microsoft.com/office/drawing/2014/main" id="{8BABC588-5798-4369-86EA-9B137E4E1DBD}"/>
              </a:ext>
            </a:extLst>
          </p:cNvPr>
          <p:cNvSpPr>
            <a:spLocks noGrp="1"/>
          </p:cNvSpPr>
          <p:nvPr>
            <p:ph type="body" sz="quarter" idx="19" hasCustomPrompt="1"/>
          </p:nvPr>
        </p:nvSpPr>
        <p:spPr>
          <a:xfrm>
            <a:off x="381001" y="1171575"/>
            <a:ext cx="3614674"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2" name="Content Placeholder 2">
            <a:extLst>
              <a:ext uri="{FF2B5EF4-FFF2-40B4-BE49-F238E27FC236}">
                <a16:creationId xmlns:a16="http://schemas.microsoft.com/office/drawing/2014/main" id="{2136F9D9-C115-4CFC-8288-DA3519CE2A0C}"/>
              </a:ext>
            </a:extLst>
          </p:cNvPr>
          <p:cNvSpPr>
            <a:spLocks noGrp="1"/>
          </p:cNvSpPr>
          <p:nvPr>
            <p:ph idx="20" hasCustomPrompt="1"/>
          </p:nvPr>
        </p:nvSpPr>
        <p:spPr>
          <a:xfrm>
            <a:off x="381001" y="1781173"/>
            <a:ext cx="3620405" cy="1749300"/>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14">
            <a:extLst>
              <a:ext uri="{FF2B5EF4-FFF2-40B4-BE49-F238E27FC236}">
                <a16:creationId xmlns:a16="http://schemas.microsoft.com/office/drawing/2014/main" id="{EFCBBFC1-DBA9-47B0-8B7C-C8EF0A6DD6E6}"/>
              </a:ext>
            </a:extLst>
          </p:cNvPr>
          <p:cNvSpPr>
            <a:spLocks noGrp="1"/>
          </p:cNvSpPr>
          <p:nvPr>
            <p:ph type="body" sz="quarter" idx="21" hasCustomPrompt="1"/>
          </p:nvPr>
        </p:nvSpPr>
        <p:spPr>
          <a:xfrm>
            <a:off x="4288273" y="1171575"/>
            <a:ext cx="3614674"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4" name="Content Placeholder 2">
            <a:extLst>
              <a:ext uri="{FF2B5EF4-FFF2-40B4-BE49-F238E27FC236}">
                <a16:creationId xmlns:a16="http://schemas.microsoft.com/office/drawing/2014/main" id="{45F79959-0949-4FB6-BF24-B3C0EBA34E8A}"/>
              </a:ext>
            </a:extLst>
          </p:cNvPr>
          <p:cNvSpPr>
            <a:spLocks noGrp="1"/>
          </p:cNvSpPr>
          <p:nvPr>
            <p:ph idx="22" hasCustomPrompt="1"/>
          </p:nvPr>
        </p:nvSpPr>
        <p:spPr>
          <a:xfrm>
            <a:off x="4285005" y="1781173"/>
            <a:ext cx="3620405" cy="1749300"/>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5" name="Text Placeholder 14">
            <a:extLst>
              <a:ext uri="{FF2B5EF4-FFF2-40B4-BE49-F238E27FC236}">
                <a16:creationId xmlns:a16="http://schemas.microsoft.com/office/drawing/2014/main" id="{00983EFC-9FEF-46E8-9574-59C9D66F27CD}"/>
              </a:ext>
            </a:extLst>
          </p:cNvPr>
          <p:cNvSpPr>
            <a:spLocks noGrp="1"/>
          </p:cNvSpPr>
          <p:nvPr>
            <p:ph type="body" sz="quarter" idx="23" hasCustomPrompt="1"/>
          </p:nvPr>
        </p:nvSpPr>
        <p:spPr>
          <a:xfrm>
            <a:off x="8195545" y="1171575"/>
            <a:ext cx="3614674"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6" name="Content Placeholder 2">
            <a:extLst>
              <a:ext uri="{FF2B5EF4-FFF2-40B4-BE49-F238E27FC236}">
                <a16:creationId xmlns:a16="http://schemas.microsoft.com/office/drawing/2014/main" id="{D08D5800-8154-4234-B28D-C636F2E768A3}"/>
              </a:ext>
            </a:extLst>
          </p:cNvPr>
          <p:cNvSpPr>
            <a:spLocks noGrp="1"/>
          </p:cNvSpPr>
          <p:nvPr>
            <p:ph idx="24" hasCustomPrompt="1"/>
          </p:nvPr>
        </p:nvSpPr>
        <p:spPr>
          <a:xfrm>
            <a:off x="8189009" y="1781173"/>
            <a:ext cx="3620405" cy="1749300"/>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4">
            <a:extLst>
              <a:ext uri="{FF2B5EF4-FFF2-40B4-BE49-F238E27FC236}">
                <a16:creationId xmlns:a16="http://schemas.microsoft.com/office/drawing/2014/main" id="{3433CE7C-F359-47A8-841D-14982B8C8FE6}"/>
              </a:ext>
            </a:extLst>
          </p:cNvPr>
          <p:cNvSpPr>
            <a:spLocks noGrp="1"/>
          </p:cNvSpPr>
          <p:nvPr>
            <p:ph type="body" sz="quarter" idx="25" hasCustomPrompt="1"/>
          </p:nvPr>
        </p:nvSpPr>
        <p:spPr>
          <a:xfrm>
            <a:off x="381001" y="3831313"/>
            <a:ext cx="3614674"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11" name="Content Placeholder 2">
            <a:extLst>
              <a:ext uri="{FF2B5EF4-FFF2-40B4-BE49-F238E27FC236}">
                <a16:creationId xmlns:a16="http://schemas.microsoft.com/office/drawing/2014/main" id="{641F7901-0058-4543-B156-041351228BF3}"/>
              </a:ext>
            </a:extLst>
          </p:cNvPr>
          <p:cNvSpPr>
            <a:spLocks noGrp="1"/>
          </p:cNvSpPr>
          <p:nvPr>
            <p:ph idx="26" hasCustomPrompt="1"/>
          </p:nvPr>
        </p:nvSpPr>
        <p:spPr>
          <a:xfrm>
            <a:off x="381001" y="4440912"/>
            <a:ext cx="3620405" cy="1749300"/>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ext Placeholder 14">
            <a:extLst>
              <a:ext uri="{FF2B5EF4-FFF2-40B4-BE49-F238E27FC236}">
                <a16:creationId xmlns:a16="http://schemas.microsoft.com/office/drawing/2014/main" id="{3B24EDE4-1DE9-4DA3-A5DE-8AA56EA30F8A}"/>
              </a:ext>
            </a:extLst>
          </p:cNvPr>
          <p:cNvSpPr>
            <a:spLocks noGrp="1"/>
          </p:cNvSpPr>
          <p:nvPr>
            <p:ph type="body" sz="quarter" idx="27" hasCustomPrompt="1"/>
          </p:nvPr>
        </p:nvSpPr>
        <p:spPr>
          <a:xfrm>
            <a:off x="4288273" y="3831313"/>
            <a:ext cx="3614674"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14" name="Content Placeholder 2">
            <a:extLst>
              <a:ext uri="{FF2B5EF4-FFF2-40B4-BE49-F238E27FC236}">
                <a16:creationId xmlns:a16="http://schemas.microsoft.com/office/drawing/2014/main" id="{C9E62CC6-7DD7-4F2C-92A7-592426B1F84C}"/>
              </a:ext>
            </a:extLst>
          </p:cNvPr>
          <p:cNvSpPr>
            <a:spLocks noGrp="1"/>
          </p:cNvSpPr>
          <p:nvPr>
            <p:ph idx="28" hasCustomPrompt="1"/>
          </p:nvPr>
        </p:nvSpPr>
        <p:spPr>
          <a:xfrm>
            <a:off x="4285005" y="4440912"/>
            <a:ext cx="3620405" cy="1749300"/>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a:extLst>
              <a:ext uri="{FF2B5EF4-FFF2-40B4-BE49-F238E27FC236}">
                <a16:creationId xmlns:a16="http://schemas.microsoft.com/office/drawing/2014/main" id="{753DB1F1-4AE8-4CB2-9862-800506C55B58}"/>
              </a:ext>
            </a:extLst>
          </p:cNvPr>
          <p:cNvSpPr>
            <a:spLocks noGrp="1"/>
          </p:cNvSpPr>
          <p:nvPr>
            <p:ph type="body" sz="quarter" idx="29" hasCustomPrompt="1"/>
          </p:nvPr>
        </p:nvSpPr>
        <p:spPr>
          <a:xfrm>
            <a:off x="8195545" y="3831313"/>
            <a:ext cx="3614674"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16" name="Content Placeholder 2">
            <a:extLst>
              <a:ext uri="{FF2B5EF4-FFF2-40B4-BE49-F238E27FC236}">
                <a16:creationId xmlns:a16="http://schemas.microsoft.com/office/drawing/2014/main" id="{62DFB085-0C55-4FCF-A2C8-2D229DB955D0}"/>
              </a:ext>
            </a:extLst>
          </p:cNvPr>
          <p:cNvSpPr>
            <a:spLocks noGrp="1"/>
          </p:cNvSpPr>
          <p:nvPr>
            <p:ph idx="30" hasCustomPrompt="1"/>
          </p:nvPr>
        </p:nvSpPr>
        <p:spPr>
          <a:xfrm>
            <a:off x="8189009" y="4440912"/>
            <a:ext cx="3620405" cy="1749300"/>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Title 2">
            <a:extLst>
              <a:ext uri="{FF2B5EF4-FFF2-40B4-BE49-F238E27FC236}">
                <a16:creationId xmlns:a16="http://schemas.microsoft.com/office/drawing/2014/main" id="{6CE697B4-F430-4CA7-935A-2F894B6230E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2328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F6851EF3-E456-437C-A6B0-4799E41CBB80}"/>
              </a:ext>
            </a:extLst>
          </p:cNvPr>
          <p:cNvSpPr>
            <a:spLocks noGrp="1"/>
          </p:cNvSpPr>
          <p:nvPr>
            <p:ph type="pic" sz="quarter" idx="15" hasCustomPrompt="1"/>
          </p:nvPr>
        </p:nvSpPr>
        <p:spPr>
          <a:xfrm>
            <a:off x="6094413" y="0"/>
            <a:ext cx="6094412" cy="6858000"/>
          </a:xfrm>
          <a:noFill/>
        </p:spPr>
        <p:txBody>
          <a:bodyPr anchor="ctr"/>
          <a:lstStyle>
            <a:lvl1pPr algn="ctr">
              <a:defRPr baseline="0"/>
            </a:lvl1pPr>
          </a:lstStyle>
          <a:p>
            <a:r>
              <a:rPr lang="en-US" dirty="0"/>
              <a:t>Click icon or drag to insert image</a:t>
            </a:r>
          </a:p>
        </p:txBody>
      </p:sp>
      <p:sp>
        <p:nvSpPr>
          <p:cNvPr id="3" name="Content Placeholder 2"/>
          <p:cNvSpPr>
            <a:spLocks noGrp="1"/>
          </p:cNvSpPr>
          <p:nvPr>
            <p:ph idx="1"/>
          </p:nvPr>
        </p:nvSpPr>
        <p:spPr>
          <a:xfrm>
            <a:off x="381002" y="1781173"/>
            <a:ext cx="5341141" cy="4429127"/>
          </a:xfrm>
        </p:spPr>
        <p:txBody>
          <a:bodyPr tIns="0"/>
          <a:lstStyle>
            <a:lvl2pPr>
              <a:buClr>
                <a:schemeClr val="accent1"/>
              </a:buClr>
              <a:defRPr baseline="0"/>
            </a:lvl2pPr>
            <a:lvl3pPr>
              <a:buClr>
                <a:schemeClr val="accent1"/>
              </a:buClr>
              <a:defRPr/>
            </a:lvl3pPr>
            <a:lvl4pPr>
              <a:buClr>
                <a:schemeClr val="accent1"/>
              </a:buClr>
              <a:defRPr/>
            </a:lvl4pPr>
            <a:lvl5pPr>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14" hasCustomPrompt="1"/>
          </p:nvPr>
        </p:nvSpPr>
        <p:spPr>
          <a:xfrm>
            <a:off x="381083" y="1171575"/>
            <a:ext cx="5340398" cy="489737"/>
          </a:xfrm>
        </p:spPr>
        <p:txBody>
          <a:bodyPr tIns="0" anchor="b" anchorCtr="0"/>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 name="Title 1">
            <a:extLst>
              <a:ext uri="{FF2B5EF4-FFF2-40B4-BE49-F238E27FC236}">
                <a16:creationId xmlns:a16="http://schemas.microsoft.com/office/drawing/2014/main" id="{4CFEC3F1-CFF8-4AA4-BEA2-C7220A4A327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554442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381001" y="3811993"/>
            <a:ext cx="2710314" cy="489737"/>
          </a:xfrm>
        </p:spPr>
        <p:txBody>
          <a:bodyPr tIns="0" anchor="b" anchorCtr="1"/>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8" name="Text Placeholder 4">
            <a:extLst>
              <a:ext uri="{FF2B5EF4-FFF2-40B4-BE49-F238E27FC236}">
                <a16:creationId xmlns:a16="http://schemas.microsoft.com/office/drawing/2014/main" id="{B5A77170-A9FD-45D4-8584-19D45A2A8F9B}"/>
              </a:ext>
            </a:extLst>
          </p:cNvPr>
          <p:cNvSpPr>
            <a:spLocks noGrp="1"/>
          </p:cNvSpPr>
          <p:nvPr>
            <p:ph type="body" sz="quarter" idx="15"/>
          </p:nvPr>
        </p:nvSpPr>
        <p:spPr>
          <a:xfrm>
            <a:off x="381001" y="4421592"/>
            <a:ext cx="2710691" cy="1141008"/>
          </a:xfrm>
        </p:spPr>
        <p:txBody>
          <a:bodyPr anchor="t" anchorCtr="1"/>
          <a:lstStyle>
            <a:lvl1pPr>
              <a:defRPr sz="1600"/>
            </a:lvl1pPr>
            <a:lvl2pPr>
              <a:defRPr sz="1600"/>
            </a:lvl2pPr>
          </a:lstStyle>
          <a:p>
            <a:pPr lvl="0"/>
            <a:r>
              <a:rPr lang="en-US" dirty="0"/>
              <a:t>Click to edit Master text styles</a:t>
            </a:r>
          </a:p>
          <a:p>
            <a:pPr lvl="1"/>
            <a:r>
              <a:rPr lang="en-US" dirty="0"/>
              <a:t>Second level</a:t>
            </a:r>
          </a:p>
        </p:txBody>
      </p:sp>
      <p:sp>
        <p:nvSpPr>
          <p:cNvPr id="7" name="Picture Placeholder 6">
            <a:extLst>
              <a:ext uri="{FF2B5EF4-FFF2-40B4-BE49-F238E27FC236}">
                <a16:creationId xmlns:a16="http://schemas.microsoft.com/office/drawing/2014/main" id="{D45E12E6-5FC6-4DAD-AFC7-D1C06F78D641}"/>
              </a:ext>
            </a:extLst>
          </p:cNvPr>
          <p:cNvSpPr>
            <a:spLocks noGrp="1" noChangeAspect="1"/>
          </p:cNvSpPr>
          <p:nvPr>
            <p:ph type="pic" sz="quarter" idx="16"/>
          </p:nvPr>
        </p:nvSpPr>
        <p:spPr>
          <a:xfrm>
            <a:off x="833665" y="1737114"/>
            <a:ext cx="1804987" cy="1804988"/>
          </a:xfrm>
          <a:prstGeom prst="ellipse">
            <a:avLst/>
          </a:prstGeom>
        </p:spPr>
        <p:txBody>
          <a:bodyPr anchor="ctr"/>
          <a:lstStyle>
            <a:lvl1pPr algn="ctr">
              <a:defRPr/>
            </a:lvl1pPr>
          </a:lstStyle>
          <a:p>
            <a:endParaRPr lang="en-US" dirty="0"/>
          </a:p>
        </p:txBody>
      </p:sp>
      <p:sp>
        <p:nvSpPr>
          <p:cNvPr id="11" name="Text Placeholder 14">
            <a:extLst>
              <a:ext uri="{FF2B5EF4-FFF2-40B4-BE49-F238E27FC236}">
                <a16:creationId xmlns:a16="http://schemas.microsoft.com/office/drawing/2014/main" id="{5B70EEE1-61F9-44E3-AE83-70A2FCDE4726}"/>
              </a:ext>
            </a:extLst>
          </p:cNvPr>
          <p:cNvSpPr>
            <a:spLocks noGrp="1"/>
          </p:cNvSpPr>
          <p:nvPr>
            <p:ph type="body" sz="quarter" idx="17" hasCustomPrompt="1"/>
          </p:nvPr>
        </p:nvSpPr>
        <p:spPr>
          <a:xfrm>
            <a:off x="3286454" y="3811993"/>
            <a:ext cx="2710314" cy="489737"/>
          </a:xfrm>
        </p:spPr>
        <p:txBody>
          <a:bodyPr tIns="0" anchor="b" anchorCtr="1"/>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12" name="Text Placeholder 4">
            <a:extLst>
              <a:ext uri="{FF2B5EF4-FFF2-40B4-BE49-F238E27FC236}">
                <a16:creationId xmlns:a16="http://schemas.microsoft.com/office/drawing/2014/main" id="{CBF3F0D4-7BA6-430E-8092-94251D51115F}"/>
              </a:ext>
            </a:extLst>
          </p:cNvPr>
          <p:cNvSpPr>
            <a:spLocks noGrp="1"/>
          </p:cNvSpPr>
          <p:nvPr>
            <p:ph type="body" sz="quarter" idx="18"/>
          </p:nvPr>
        </p:nvSpPr>
        <p:spPr>
          <a:xfrm>
            <a:off x="3286379" y="4421592"/>
            <a:ext cx="2710691" cy="1141008"/>
          </a:xfrm>
        </p:spPr>
        <p:txBody>
          <a:bodyPr anchor="t" anchorCtr="1"/>
          <a:lstStyle>
            <a:lvl1pPr>
              <a:defRPr sz="1600"/>
            </a:lvl1pPr>
            <a:lvl2pPr>
              <a:defRPr sz="1600"/>
            </a:lvl2pPr>
          </a:lstStyle>
          <a:p>
            <a:pPr lvl="0"/>
            <a:r>
              <a:rPr lang="en-US" dirty="0"/>
              <a:t>Click to edit Master text styles</a:t>
            </a:r>
          </a:p>
          <a:p>
            <a:pPr lvl="1"/>
            <a:r>
              <a:rPr lang="en-US" dirty="0"/>
              <a:t>Second level</a:t>
            </a:r>
          </a:p>
        </p:txBody>
      </p:sp>
      <p:sp>
        <p:nvSpPr>
          <p:cNvPr id="13" name="Picture Placeholder 6">
            <a:extLst>
              <a:ext uri="{FF2B5EF4-FFF2-40B4-BE49-F238E27FC236}">
                <a16:creationId xmlns:a16="http://schemas.microsoft.com/office/drawing/2014/main" id="{1D2FC425-D823-47D8-9213-2BED7731FFA9}"/>
              </a:ext>
            </a:extLst>
          </p:cNvPr>
          <p:cNvSpPr>
            <a:spLocks noGrp="1" noChangeAspect="1"/>
          </p:cNvSpPr>
          <p:nvPr>
            <p:ph type="pic" sz="quarter" idx="19"/>
          </p:nvPr>
        </p:nvSpPr>
        <p:spPr>
          <a:xfrm>
            <a:off x="3739118" y="1737114"/>
            <a:ext cx="1804987" cy="1804988"/>
          </a:xfrm>
          <a:prstGeom prst="ellipse">
            <a:avLst/>
          </a:prstGeom>
        </p:spPr>
        <p:txBody>
          <a:bodyPr anchor="ctr"/>
          <a:lstStyle>
            <a:lvl1pPr algn="ctr">
              <a:defRPr/>
            </a:lvl1pPr>
          </a:lstStyle>
          <a:p>
            <a:endParaRPr lang="en-US"/>
          </a:p>
        </p:txBody>
      </p:sp>
      <p:sp>
        <p:nvSpPr>
          <p:cNvPr id="14" name="Text Placeholder 14">
            <a:extLst>
              <a:ext uri="{FF2B5EF4-FFF2-40B4-BE49-F238E27FC236}">
                <a16:creationId xmlns:a16="http://schemas.microsoft.com/office/drawing/2014/main" id="{178182FC-A485-4780-8095-1090C2B8ED14}"/>
              </a:ext>
            </a:extLst>
          </p:cNvPr>
          <p:cNvSpPr>
            <a:spLocks noGrp="1"/>
          </p:cNvSpPr>
          <p:nvPr>
            <p:ph type="body" sz="quarter" idx="20" hasCustomPrompt="1"/>
          </p:nvPr>
        </p:nvSpPr>
        <p:spPr>
          <a:xfrm>
            <a:off x="6191907" y="3811993"/>
            <a:ext cx="2710314" cy="489737"/>
          </a:xfrm>
        </p:spPr>
        <p:txBody>
          <a:bodyPr tIns="0" anchor="b" anchorCtr="1"/>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16" name="Text Placeholder 4">
            <a:extLst>
              <a:ext uri="{FF2B5EF4-FFF2-40B4-BE49-F238E27FC236}">
                <a16:creationId xmlns:a16="http://schemas.microsoft.com/office/drawing/2014/main" id="{B467F341-791E-49E5-84A8-2C48795FE71D}"/>
              </a:ext>
            </a:extLst>
          </p:cNvPr>
          <p:cNvSpPr>
            <a:spLocks noGrp="1"/>
          </p:cNvSpPr>
          <p:nvPr>
            <p:ph type="body" sz="quarter" idx="21"/>
          </p:nvPr>
        </p:nvSpPr>
        <p:spPr>
          <a:xfrm>
            <a:off x="6191757" y="4421592"/>
            <a:ext cx="2710691" cy="1141008"/>
          </a:xfrm>
        </p:spPr>
        <p:txBody>
          <a:bodyPr anchor="t" anchorCtr="1"/>
          <a:lstStyle>
            <a:lvl1pPr>
              <a:defRPr sz="1600"/>
            </a:lvl1pPr>
            <a:lvl2pPr>
              <a:defRPr sz="1600"/>
            </a:lvl2pPr>
          </a:lstStyle>
          <a:p>
            <a:pPr lvl="0"/>
            <a:r>
              <a:rPr lang="en-US" dirty="0"/>
              <a:t>Click to edit Master text styles</a:t>
            </a:r>
          </a:p>
          <a:p>
            <a:pPr lvl="1"/>
            <a:r>
              <a:rPr lang="en-US" dirty="0"/>
              <a:t>Second level</a:t>
            </a:r>
          </a:p>
        </p:txBody>
      </p:sp>
      <p:sp>
        <p:nvSpPr>
          <p:cNvPr id="17" name="Picture Placeholder 6">
            <a:extLst>
              <a:ext uri="{FF2B5EF4-FFF2-40B4-BE49-F238E27FC236}">
                <a16:creationId xmlns:a16="http://schemas.microsoft.com/office/drawing/2014/main" id="{665B243A-457D-4431-A51D-DE024E17A13D}"/>
              </a:ext>
            </a:extLst>
          </p:cNvPr>
          <p:cNvSpPr>
            <a:spLocks noGrp="1" noChangeAspect="1"/>
          </p:cNvSpPr>
          <p:nvPr>
            <p:ph type="pic" sz="quarter" idx="22"/>
          </p:nvPr>
        </p:nvSpPr>
        <p:spPr>
          <a:xfrm>
            <a:off x="6644571" y="1737114"/>
            <a:ext cx="1804987" cy="1804988"/>
          </a:xfrm>
          <a:prstGeom prst="ellipse">
            <a:avLst/>
          </a:prstGeom>
        </p:spPr>
        <p:txBody>
          <a:bodyPr anchor="ctr"/>
          <a:lstStyle>
            <a:lvl1pPr algn="ctr">
              <a:defRPr/>
            </a:lvl1pPr>
          </a:lstStyle>
          <a:p>
            <a:endParaRPr lang="en-US"/>
          </a:p>
        </p:txBody>
      </p:sp>
      <p:sp>
        <p:nvSpPr>
          <p:cNvPr id="19" name="Text Placeholder 14">
            <a:extLst>
              <a:ext uri="{FF2B5EF4-FFF2-40B4-BE49-F238E27FC236}">
                <a16:creationId xmlns:a16="http://schemas.microsoft.com/office/drawing/2014/main" id="{6666DD00-9E5D-4272-9205-D57612EE559E}"/>
              </a:ext>
            </a:extLst>
          </p:cNvPr>
          <p:cNvSpPr>
            <a:spLocks noGrp="1"/>
          </p:cNvSpPr>
          <p:nvPr>
            <p:ph type="body" sz="quarter" idx="23" hasCustomPrompt="1"/>
          </p:nvPr>
        </p:nvSpPr>
        <p:spPr>
          <a:xfrm>
            <a:off x="9097361" y="3811993"/>
            <a:ext cx="2710314" cy="489737"/>
          </a:xfrm>
        </p:spPr>
        <p:txBody>
          <a:bodyPr tIns="0" anchor="b" anchorCtr="1"/>
          <a:lstStyle>
            <a:lvl1pPr>
              <a:lnSpc>
                <a:spcPct val="90000"/>
              </a:lnSpc>
              <a:spcBef>
                <a:spcPts val="500"/>
              </a:spcBef>
              <a:defRPr sz="20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Subhead</a:t>
            </a:r>
          </a:p>
        </p:txBody>
      </p:sp>
      <p:sp>
        <p:nvSpPr>
          <p:cNvPr id="20" name="Text Placeholder 4">
            <a:extLst>
              <a:ext uri="{FF2B5EF4-FFF2-40B4-BE49-F238E27FC236}">
                <a16:creationId xmlns:a16="http://schemas.microsoft.com/office/drawing/2014/main" id="{3A0CC58B-4150-475B-A65A-9286B8F46A89}"/>
              </a:ext>
            </a:extLst>
          </p:cNvPr>
          <p:cNvSpPr>
            <a:spLocks noGrp="1"/>
          </p:cNvSpPr>
          <p:nvPr>
            <p:ph type="body" sz="quarter" idx="24"/>
          </p:nvPr>
        </p:nvSpPr>
        <p:spPr>
          <a:xfrm>
            <a:off x="9097134" y="4421592"/>
            <a:ext cx="2710691" cy="1141008"/>
          </a:xfrm>
        </p:spPr>
        <p:txBody>
          <a:bodyPr anchor="t" anchorCtr="1"/>
          <a:lstStyle>
            <a:lvl1pPr>
              <a:defRPr sz="1600"/>
            </a:lvl1pPr>
            <a:lvl2pPr>
              <a:defRPr sz="1600"/>
            </a:lvl2pPr>
          </a:lstStyle>
          <a:p>
            <a:pPr lvl="0"/>
            <a:r>
              <a:rPr lang="en-US" dirty="0"/>
              <a:t>Click to edit Master text styles</a:t>
            </a:r>
          </a:p>
          <a:p>
            <a:pPr lvl="1"/>
            <a:r>
              <a:rPr lang="en-US" dirty="0"/>
              <a:t>Second level</a:t>
            </a:r>
          </a:p>
        </p:txBody>
      </p:sp>
      <p:sp>
        <p:nvSpPr>
          <p:cNvPr id="21" name="Picture Placeholder 6">
            <a:extLst>
              <a:ext uri="{FF2B5EF4-FFF2-40B4-BE49-F238E27FC236}">
                <a16:creationId xmlns:a16="http://schemas.microsoft.com/office/drawing/2014/main" id="{535117A4-648E-4187-ABAF-F046B1725C1E}"/>
              </a:ext>
            </a:extLst>
          </p:cNvPr>
          <p:cNvSpPr>
            <a:spLocks noGrp="1" noChangeAspect="1"/>
          </p:cNvSpPr>
          <p:nvPr>
            <p:ph type="pic" sz="quarter" idx="25"/>
          </p:nvPr>
        </p:nvSpPr>
        <p:spPr>
          <a:xfrm>
            <a:off x="9550025" y="1737114"/>
            <a:ext cx="1804987" cy="1804988"/>
          </a:xfrm>
          <a:prstGeom prst="ellipse">
            <a:avLst/>
          </a:prstGeom>
        </p:spPr>
        <p:txBody>
          <a:bodyPr anchor="ctr"/>
          <a:lstStyle>
            <a:lvl1pPr algn="ctr">
              <a:defRPr/>
            </a:lvl1pPr>
          </a:lstStyle>
          <a:p>
            <a:endParaRPr lang="en-US"/>
          </a:p>
        </p:txBody>
      </p:sp>
      <p:sp>
        <p:nvSpPr>
          <p:cNvPr id="2" name="Title 1">
            <a:extLst>
              <a:ext uri="{FF2B5EF4-FFF2-40B4-BE49-F238E27FC236}">
                <a16:creationId xmlns:a16="http://schemas.microsoft.com/office/drawing/2014/main" id="{ED7CC241-9D6F-48F3-989A-87A4641E972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15226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05CE8878-73D0-49A2-BE7D-7B98477652C3}"/>
              </a:ext>
            </a:extLst>
          </p:cNvPr>
          <p:cNvSpPr>
            <a:spLocks noGrp="1"/>
          </p:cNvSpPr>
          <p:nvPr>
            <p:ph type="tbl" sz="quarter" idx="14"/>
          </p:nvPr>
        </p:nvSpPr>
        <p:spPr>
          <a:xfrm>
            <a:off x="381001" y="1322388"/>
            <a:ext cx="11426823" cy="4887912"/>
          </a:xfrm>
        </p:spPr>
        <p:txBody>
          <a:bodyPr anchor="ctr"/>
          <a:lstStyle>
            <a:lvl1pPr algn="ctr">
              <a:defRPr/>
            </a:lvl1pPr>
          </a:lstStyle>
          <a:p>
            <a:endParaRPr lang="en-US"/>
          </a:p>
        </p:txBody>
      </p:sp>
      <p:sp>
        <p:nvSpPr>
          <p:cNvPr id="7" name="Title 6">
            <a:extLst>
              <a:ext uri="{FF2B5EF4-FFF2-40B4-BE49-F238E27FC236}">
                <a16:creationId xmlns:a16="http://schemas.microsoft.com/office/drawing/2014/main" id="{D06F8458-66E1-4B4A-BC40-DD2CDA42EB1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Statement">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7DB4F7A-04F5-492B-9F9C-9DCDBC31468B}"/>
              </a:ext>
            </a:extLst>
          </p:cNvPr>
          <p:cNvSpPr>
            <a:spLocks noGrp="1"/>
          </p:cNvSpPr>
          <p:nvPr>
            <p:ph type="body" sz="quarter" idx="12"/>
          </p:nvPr>
        </p:nvSpPr>
        <p:spPr>
          <a:xfrm>
            <a:off x="381001" y="2523099"/>
            <a:ext cx="2721380" cy="2322912"/>
          </a:xfrm>
          <a:prstGeom prst="rect">
            <a:avLst/>
          </a:prstGeom>
          <a:solidFill>
            <a:schemeClr val="bg2"/>
          </a:solidFill>
          <a:ln>
            <a:noFill/>
          </a:ln>
          <a:effectLst/>
        </p:spPr>
        <p:txBody>
          <a:bodyPr lIns="182880" tIns="182880" rIns="182880" bIns="182880" anchor="ctr"/>
          <a:lstStyle>
            <a:lvl1pPr marL="0" indent="0" algn="ctr">
              <a:lnSpc>
                <a:spcPct val="100000"/>
              </a:lnSpc>
              <a:spcBef>
                <a:spcPts val="0"/>
              </a:spcBef>
              <a:spcAft>
                <a:spcPts val="0"/>
              </a:spcAft>
              <a:buNone/>
              <a:defRPr sz="2400" b="1">
                <a:solidFill>
                  <a:schemeClr val="tx2"/>
                </a:solidFill>
                <a:latin typeface="+mj-lt"/>
              </a:defRPr>
            </a:lvl1pPr>
          </a:lstStyle>
          <a:p>
            <a:pPr lvl="0"/>
            <a:endParaRPr lang="en-US" dirty="0"/>
          </a:p>
        </p:txBody>
      </p:sp>
      <p:sp>
        <p:nvSpPr>
          <p:cNvPr id="4" name="Text Placeholder 7">
            <a:extLst>
              <a:ext uri="{FF2B5EF4-FFF2-40B4-BE49-F238E27FC236}">
                <a16:creationId xmlns:a16="http://schemas.microsoft.com/office/drawing/2014/main" id="{0904ADFB-3D8E-464B-AEAF-259637858CA6}"/>
              </a:ext>
            </a:extLst>
          </p:cNvPr>
          <p:cNvSpPr>
            <a:spLocks noGrp="1"/>
          </p:cNvSpPr>
          <p:nvPr>
            <p:ph type="body" sz="quarter" idx="14"/>
          </p:nvPr>
        </p:nvSpPr>
        <p:spPr>
          <a:xfrm>
            <a:off x="3283841" y="2523099"/>
            <a:ext cx="2719892" cy="2322913"/>
          </a:xfrm>
          <a:prstGeom prst="rect">
            <a:avLst/>
          </a:prstGeom>
          <a:solidFill>
            <a:schemeClr val="bg2"/>
          </a:solidFill>
          <a:ln>
            <a:noFill/>
          </a:ln>
          <a:effectLst/>
        </p:spPr>
        <p:txBody>
          <a:bodyPr lIns="182880" tIns="182880" rIns="182880" bIns="182880" anchor="ctr"/>
          <a:lstStyle>
            <a:lvl1pPr marL="0" indent="0" algn="ctr">
              <a:lnSpc>
                <a:spcPct val="100000"/>
              </a:lnSpc>
              <a:spcBef>
                <a:spcPts val="0"/>
              </a:spcBef>
              <a:spcAft>
                <a:spcPts val="0"/>
              </a:spcAft>
              <a:buNone/>
              <a:defRPr sz="2400" b="1">
                <a:solidFill>
                  <a:schemeClr val="tx2"/>
                </a:solidFill>
                <a:latin typeface="+mj-lt"/>
              </a:defRPr>
            </a:lvl1pPr>
          </a:lstStyle>
          <a:p>
            <a:pPr lvl="0"/>
            <a:endParaRPr lang="en-US" dirty="0"/>
          </a:p>
        </p:txBody>
      </p:sp>
      <p:sp>
        <p:nvSpPr>
          <p:cNvPr id="5" name="Text Placeholder 7">
            <a:extLst>
              <a:ext uri="{FF2B5EF4-FFF2-40B4-BE49-F238E27FC236}">
                <a16:creationId xmlns:a16="http://schemas.microsoft.com/office/drawing/2014/main" id="{3E25379D-0A79-4138-A194-901F857CFE35}"/>
              </a:ext>
            </a:extLst>
          </p:cNvPr>
          <p:cNvSpPr>
            <a:spLocks noGrp="1"/>
          </p:cNvSpPr>
          <p:nvPr>
            <p:ph type="body" sz="quarter" idx="16"/>
          </p:nvPr>
        </p:nvSpPr>
        <p:spPr>
          <a:xfrm>
            <a:off x="6185193" y="2523099"/>
            <a:ext cx="2721381" cy="2322912"/>
          </a:xfrm>
          <a:prstGeom prst="rect">
            <a:avLst/>
          </a:prstGeom>
          <a:solidFill>
            <a:schemeClr val="bg2"/>
          </a:solidFill>
          <a:ln>
            <a:noFill/>
          </a:ln>
          <a:effectLst/>
        </p:spPr>
        <p:txBody>
          <a:bodyPr lIns="182880" tIns="182880" rIns="182880" bIns="182880" anchor="ctr"/>
          <a:lstStyle>
            <a:lvl1pPr marL="0" indent="0" algn="ctr">
              <a:lnSpc>
                <a:spcPct val="100000"/>
              </a:lnSpc>
              <a:spcBef>
                <a:spcPts val="0"/>
              </a:spcBef>
              <a:spcAft>
                <a:spcPts val="0"/>
              </a:spcAft>
              <a:buNone/>
              <a:defRPr sz="2400" b="1">
                <a:solidFill>
                  <a:schemeClr val="tx2"/>
                </a:solidFill>
                <a:latin typeface="+mj-lt"/>
              </a:defRPr>
            </a:lvl1pPr>
          </a:lstStyle>
          <a:p>
            <a:pPr lvl="0"/>
            <a:endParaRPr lang="en-US" dirty="0"/>
          </a:p>
        </p:txBody>
      </p:sp>
      <p:sp>
        <p:nvSpPr>
          <p:cNvPr id="7" name="Text Placeholder 7">
            <a:extLst>
              <a:ext uri="{FF2B5EF4-FFF2-40B4-BE49-F238E27FC236}">
                <a16:creationId xmlns:a16="http://schemas.microsoft.com/office/drawing/2014/main" id="{289AA023-A46F-450A-80A8-C6F3EBE56BA3}"/>
              </a:ext>
            </a:extLst>
          </p:cNvPr>
          <p:cNvSpPr>
            <a:spLocks noGrp="1"/>
          </p:cNvSpPr>
          <p:nvPr>
            <p:ph type="body" sz="quarter" idx="17"/>
          </p:nvPr>
        </p:nvSpPr>
        <p:spPr>
          <a:xfrm>
            <a:off x="9088033" y="2523099"/>
            <a:ext cx="2721381" cy="2322912"/>
          </a:xfrm>
          <a:prstGeom prst="rect">
            <a:avLst/>
          </a:prstGeom>
          <a:solidFill>
            <a:schemeClr val="bg2"/>
          </a:solidFill>
          <a:ln>
            <a:noFill/>
          </a:ln>
          <a:effectLst/>
        </p:spPr>
        <p:txBody>
          <a:bodyPr lIns="182880" tIns="182880" rIns="182880" bIns="182880" anchor="ctr"/>
          <a:lstStyle>
            <a:lvl1pPr marL="0" indent="0" algn="ctr">
              <a:lnSpc>
                <a:spcPct val="100000"/>
              </a:lnSpc>
              <a:spcBef>
                <a:spcPts val="0"/>
              </a:spcBef>
              <a:spcAft>
                <a:spcPts val="0"/>
              </a:spcAft>
              <a:buNone/>
              <a:defRPr sz="2400" b="1">
                <a:solidFill>
                  <a:schemeClr val="tx2"/>
                </a:solidFill>
                <a:latin typeface="+mj-lt"/>
              </a:defRPr>
            </a:lvl1pPr>
          </a:lstStyle>
          <a:p>
            <a:pPr lvl="0"/>
            <a:endParaRPr lang="en-US" dirty="0"/>
          </a:p>
        </p:txBody>
      </p:sp>
      <p:sp>
        <p:nvSpPr>
          <p:cNvPr id="6" name="Title 5">
            <a:extLst>
              <a:ext uri="{FF2B5EF4-FFF2-40B4-BE49-F238E27FC236}">
                <a16:creationId xmlns:a16="http://schemas.microsoft.com/office/drawing/2014/main" id="{BF5953F7-BCD8-4688-B34C-D81CB08F82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7384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 Contacts">
    <p:spTree>
      <p:nvGrpSpPr>
        <p:cNvPr id="1" name=""/>
        <p:cNvGrpSpPr/>
        <p:nvPr/>
      </p:nvGrpSpPr>
      <p:grpSpPr>
        <a:xfrm>
          <a:off x="0" y="0"/>
          <a:ext cx="0" cy="0"/>
          <a:chOff x="0" y="0"/>
          <a:chExt cx="0" cy="0"/>
        </a:xfrm>
      </p:grpSpPr>
      <p:sp>
        <p:nvSpPr>
          <p:cNvPr id="15" name="Text Placeholder 14"/>
          <p:cNvSpPr>
            <a:spLocks noGrp="1"/>
          </p:cNvSpPr>
          <p:nvPr>
            <p:ph type="body" sz="quarter" idx="14" hasCustomPrompt="1"/>
          </p:nvPr>
        </p:nvSpPr>
        <p:spPr>
          <a:xfrm>
            <a:off x="381001" y="2392071"/>
            <a:ext cx="2068454" cy="554107"/>
          </a:xfrm>
        </p:spPr>
        <p:txBody>
          <a:bodyPr tIns="0" anchor="b" anchorCtr="0"/>
          <a:lstStyle>
            <a:lvl1pPr>
              <a:lnSpc>
                <a:spcPct val="90000"/>
              </a:lnSpc>
              <a:spcBef>
                <a:spcPts val="500"/>
              </a:spcBef>
              <a:defRPr sz="13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Name</a:t>
            </a:r>
          </a:p>
        </p:txBody>
      </p:sp>
      <p:sp>
        <p:nvSpPr>
          <p:cNvPr id="21" name="Text Placeholder 20"/>
          <p:cNvSpPr>
            <a:spLocks noGrp="1"/>
          </p:cNvSpPr>
          <p:nvPr>
            <p:ph type="body" sz="quarter" idx="21" hasCustomPrompt="1"/>
          </p:nvPr>
        </p:nvSpPr>
        <p:spPr>
          <a:xfrm>
            <a:off x="381001" y="3024574"/>
            <a:ext cx="2068211" cy="974383"/>
          </a:xfrm>
        </p:spPr>
        <p:txBody>
          <a:bodyPr/>
          <a:lstStyle>
            <a:lvl1pPr>
              <a:lnSpc>
                <a:spcPct val="110000"/>
              </a:lnSpc>
              <a:spcBef>
                <a:spcPts val="0"/>
              </a:spcBef>
              <a:defRPr sz="1200" baseline="0"/>
            </a:lvl1pPr>
            <a:lvl2pPr marL="112713" indent="-112713">
              <a:lnSpc>
                <a:spcPct val="110000"/>
              </a:lnSpc>
              <a:spcBef>
                <a:spcPts val="0"/>
              </a:spcBef>
              <a:buClr>
                <a:schemeClr val="accent1"/>
              </a:buClr>
              <a:defRPr sz="1200"/>
            </a:lvl2pPr>
            <a:lvl3pPr marL="225425" indent="-112713">
              <a:lnSpc>
                <a:spcPct val="110000"/>
              </a:lnSpc>
              <a:spcBef>
                <a:spcPts val="0"/>
              </a:spcBef>
              <a:buClr>
                <a:schemeClr val="accent1"/>
              </a:buClr>
              <a:defRPr sz="1200"/>
            </a:lvl3pPr>
            <a:lvl4pPr marL="339725" indent="-114300">
              <a:lnSpc>
                <a:spcPct val="110000"/>
              </a:lnSpc>
              <a:spcBef>
                <a:spcPts val="0"/>
              </a:spcBef>
              <a:defRPr sz="1200"/>
            </a:lvl4pPr>
            <a:lvl5pPr marL="460375" indent="-120650">
              <a:lnSpc>
                <a:spcPct val="110000"/>
              </a:lnSpc>
              <a:spcBef>
                <a:spcPts val="0"/>
              </a:spcBef>
              <a:defRPr sz="1200"/>
            </a:lvl5pPr>
          </a:lstStyle>
          <a:p>
            <a:pPr lvl="0"/>
            <a:r>
              <a:rPr lang="en-US" dirty="0"/>
              <a:t>Insert title &amp; email address</a:t>
            </a:r>
          </a:p>
          <a:p>
            <a:pPr lvl="1"/>
            <a:r>
              <a:rPr lang="en-US" dirty="0"/>
              <a:t>Second level</a:t>
            </a:r>
          </a:p>
          <a:p>
            <a:pPr lvl="2"/>
            <a:r>
              <a:rPr lang="en-US" dirty="0"/>
              <a:t>Third level</a:t>
            </a:r>
          </a:p>
        </p:txBody>
      </p:sp>
      <p:sp>
        <p:nvSpPr>
          <p:cNvPr id="30" name="Text Placeholder 29"/>
          <p:cNvSpPr>
            <a:spLocks noGrp="1"/>
          </p:cNvSpPr>
          <p:nvPr>
            <p:ph type="body" sz="quarter" idx="28" hasCustomPrompt="1"/>
          </p:nvPr>
        </p:nvSpPr>
        <p:spPr>
          <a:xfrm>
            <a:off x="381002" y="4077353"/>
            <a:ext cx="8788398" cy="1061529"/>
          </a:xfrm>
        </p:spPr>
        <p:txBody>
          <a:bodyPr/>
          <a:lstStyle>
            <a:lvl1pPr>
              <a:defRPr sz="900"/>
            </a:lvl1pPr>
            <a:lvl2pPr marL="114300" indent="-114300">
              <a:spcBef>
                <a:spcPts val="100"/>
              </a:spcBef>
              <a:buClr>
                <a:schemeClr val="accent1"/>
              </a:buClr>
              <a:tabLst/>
              <a:defRPr sz="900"/>
            </a:lvl2pPr>
            <a:lvl3pPr marL="230188" indent="-115888">
              <a:spcBef>
                <a:spcPts val="100"/>
              </a:spcBef>
              <a:buClr>
                <a:schemeClr val="accent1"/>
              </a:buClr>
              <a:tabLst/>
              <a:defRPr sz="900"/>
            </a:lvl3pPr>
            <a:lvl4pPr marL="346075" indent="-115888">
              <a:spcBef>
                <a:spcPts val="100"/>
              </a:spcBef>
              <a:buClr>
                <a:schemeClr val="accent1"/>
              </a:buClr>
              <a:tabLst/>
              <a:defRPr sz="900"/>
            </a:lvl4pPr>
            <a:lvl5pPr marL="460375" indent="-114300">
              <a:spcBef>
                <a:spcPts val="100"/>
              </a:spcBef>
              <a:buClr>
                <a:schemeClr val="accent1"/>
              </a:buClr>
              <a:tabLst/>
              <a:defRPr sz="900"/>
            </a:lvl5pPr>
          </a:lstStyle>
          <a:p>
            <a:pPr lvl="0"/>
            <a:r>
              <a:rPr lang="en-US" dirty="0"/>
              <a:t>Insert Legal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0E338DBE-2C15-4F70-8277-DDD730F975BE}"/>
              </a:ext>
            </a:extLst>
          </p:cNvPr>
          <p:cNvSpPr>
            <a:spLocks noGrp="1"/>
          </p:cNvSpPr>
          <p:nvPr>
            <p:ph type="title"/>
          </p:nvPr>
        </p:nvSpPr>
        <p:spPr/>
        <p:txBody>
          <a:bodyPr/>
          <a:lstStyle/>
          <a:p>
            <a:r>
              <a:rPr lang="en-US"/>
              <a:t>Click to edit Master title style</a:t>
            </a:r>
          </a:p>
        </p:txBody>
      </p:sp>
      <p:sp>
        <p:nvSpPr>
          <p:cNvPr id="29" name="Text Placeholder 14">
            <a:extLst>
              <a:ext uri="{FF2B5EF4-FFF2-40B4-BE49-F238E27FC236}">
                <a16:creationId xmlns:a16="http://schemas.microsoft.com/office/drawing/2014/main" id="{AC53361B-5856-4302-8CF7-6BF7C17066C3}"/>
              </a:ext>
            </a:extLst>
          </p:cNvPr>
          <p:cNvSpPr>
            <a:spLocks noGrp="1"/>
          </p:cNvSpPr>
          <p:nvPr>
            <p:ph type="body" sz="quarter" idx="29" hasCustomPrompt="1"/>
          </p:nvPr>
        </p:nvSpPr>
        <p:spPr>
          <a:xfrm>
            <a:off x="2620983" y="2392071"/>
            <a:ext cx="2068454" cy="554107"/>
          </a:xfrm>
        </p:spPr>
        <p:txBody>
          <a:bodyPr tIns="0" anchor="b" anchorCtr="0"/>
          <a:lstStyle>
            <a:lvl1pPr>
              <a:lnSpc>
                <a:spcPct val="90000"/>
              </a:lnSpc>
              <a:spcBef>
                <a:spcPts val="500"/>
              </a:spcBef>
              <a:defRPr sz="13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Name</a:t>
            </a:r>
          </a:p>
        </p:txBody>
      </p:sp>
      <p:sp>
        <p:nvSpPr>
          <p:cNvPr id="31" name="Text Placeholder 20">
            <a:extLst>
              <a:ext uri="{FF2B5EF4-FFF2-40B4-BE49-F238E27FC236}">
                <a16:creationId xmlns:a16="http://schemas.microsoft.com/office/drawing/2014/main" id="{95A3F7CB-6CED-43C7-A382-F2A8F2EBD76B}"/>
              </a:ext>
            </a:extLst>
          </p:cNvPr>
          <p:cNvSpPr>
            <a:spLocks noGrp="1"/>
          </p:cNvSpPr>
          <p:nvPr>
            <p:ph type="body" sz="quarter" idx="30" hasCustomPrompt="1"/>
          </p:nvPr>
        </p:nvSpPr>
        <p:spPr>
          <a:xfrm>
            <a:off x="2621064" y="3024574"/>
            <a:ext cx="2068211" cy="974383"/>
          </a:xfrm>
        </p:spPr>
        <p:txBody>
          <a:bodyPr/>
          <a:lstStyle>
            <a:lvl1pPr>
              <a:lnSpc>
                <a:spcPct val="110000"/>
              </a:lnSpc>
              <a:spcBef>
                <a:spcPts val="0"/>
              </a:spcBef>
              <a:defRPr sz="1200" baseline="0"/>
            </a:lvl1pPr>
            <a:lvl2pPr marL="112713" indent="-112713">
              <a:lnSpc>
                <a:spcPct val="110000"/>
              </a:lnSpc>
              <a:spcBef>
                <a:spcPts val="0"/>
              </a:spcBef>
              <a:buClr>
                <a:schemeClr val="accent1"/>
              </a:buClr>
              <a:defRPr sz="1200"/>
            </a:lvl2pPr>
            <a:lvl3pPr marL="225425" indent="-112713">
              <a:lnSpc>
                <a:spcPct val="110000"/>
              </a:lnSpc>
              <a:spcBef>
                <a:spcPts val="0"/>
              </a:spcBef>
              <a:buClr>
                <a:schemeClr val="accent1"/>
              </a:buClr>
              <a:defRPr sz="1200"/>
            </a:lvl3pPr>
            <a:lvl4pPr marL="339725" indent="-114300">
              <a:lnSpc>
                <a:spcPct val="110000"/>
              </a:lnSpc>
              <a:spcBef>
                <a:spcPts val="0"/>
              </a:spcBef>
              <a:defRPr sz="1200"/>
            </a:lvl4pPr>
            <a:lvl5pPr marL="460375" indent="-120650">
              <a:lnSpc>
                <a:spcPct val="110000"/>
              </a:lnSpc>
              <a:spcBef>
                <a:spcPts val="0"/>
              </a:spcBef>
              <a:defRPr sz="1200"/>
            </a:lvl5pPr>
          </a:lstStyle>
          <a:p>
            <a:pPr lvl="0"/>
            <a:r>
              <a:rPr lang="en-US" dirty="0"/>
              <a:t>Insert title &amp; email address</a:t>
            </a:r>
          </a:p>
          <a:p>
            <a:pPr lvl="1"/>
            <a:r>
              <a:rPr lang="en-US" dirty="0"/>
              <a:t>Second level</a:t>
            </a:r>
          </a:p>
          <a:p>
            <a:pPr lvl="2"/>
            <a:r>
              <a:rPr lang="en-US" dirty="0"/>
              <a:t>Third level</a:t>
            </a:r>
          </a:p>
        </p:txBody>
      </p:sp>
      <p:sp>
        <p:nvSpPr>
          <p:cNvPr id="32" name="Text Placeholder 14">
            <a:extLst>
              <a:ext uri="{FF2B5EF4-FFF2-40B4-BE49-F238E27FC236}">
                <a16:creationId xmlns:a16="http://schemas.microsoft.com/office/drawing/2014/main" id="{A59C17CE-8E20-47E7-9745-BD8DF5D69E9F}"/>
              </a:ext>
            </a:extLst>
          </p:cNvPr>
          <p:cNvSpPr>
            <a:spLocks noGrp="1"/>
          </p:cNvSpPr>
          <p:nvPr>
            <p:ph type="body" sz="quarter" idx="31" hasCustomPrompt="1"/>
          </p:nvPr>
        </p:nvSpPr>
        <p:spPr>
          <a:xfrm>
            <a:off x="4860965" y="2392071"/>
            <a:ext cx="2068454" cy="554107"/>
          </a:xfrm>
        </p:spPr>
        <p:txBody>
          <a:bodyPr tIns="0" anchor="b" anchorCtr="0"/>
          <a:lstStyle>
            <a:lvl1pPr>
              <a:lnSpc>
                <a:spcPct val="90000"/>
              </a:lnSpc>
              <a:spcBef>
                <a:spcPts val="500"/>
              </a:spcBef>
              <a:defRPr sz="13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Name</a:t>
            </a:r>
          </a:p>
        </p:txBody>
      </p:sp>
      <p:sp>
        <p:nvSpPr>
          <p:cNvPr id="33" name="Text Placeholder 20">
            <a:extLst>
              <a:ext uri="{FF2B5EF4-FFF2-40B4-BE49-F238E27FC236}">
                <a16:creationId xmlns:a16="http://schemas.microsoft.com/office/drawing/2014/main" id="{0231F24C-AA35-4993-B9E0-BBEE487530C5}"/>
              </a:ext>
            </a:extLst>
          </p:cNvPr>
          <p:cNvSpPr>
            <a:spLocks noGrp="1"/>
          </p:cNvSpPr>
          <p:nvPr>
            <p:ph type="body" sz="quarter" idx="32" hasCustomPrompt="1"/>
          </p:nvPr>
        </p:nvSpPr>
        <p:spPr>
          <a:xfrm>
            <a:off x="4861127" y="3024574"/>
            <a:ext cx="2068211" cy="974383"/>
          </a:xfrm>
        </p:spPr>
        <p:txBody>
          <a:bodyPr/>
          <a:lstStyle>
            <a:lvl1pPr>
              <a:lnSpc>
                <a:spcPct val="110000"/>
              </a:lnSpc>
              <a:spcBef>
                <a:spcPts val="0"/>
              </a:spcBef>
              <a:defRPr sz="1200" baseline="0"/>
            </a:lvl1pPr>
            <a:lvl2pPr marL="112713" indent="-112713">
              <a:lnSpc>
                <a:spcPct val="110000"/>
              </a:lnSpc>
              <a:spcBef>
                <a:spcPts val="0"/>
              </a:spcBef>
              <a:buClr>
                <a:schemeClr val="accent1"/>
              </a:buClr>
              <a:defRPr sz="1200"/>
            </a:lvl2pPr>
            <a:lvl3pPr marL="225425" indent="-112713">
              <a:lnSpc>
                <a:spcPct val="110000"/>
              </a:lnSpc>
              <a:spcBef>
                <a:spcPts val="0"/>
              </a:spcBef>
              <a:buClr>
                <a:schemeClr val="accent1"/>
              </a:buClr>
              <a:defRPr sz="1200"/>
            </a:lvl3pPr>
            <a:lvl4pPr marL="339725" indent="-114300">
              <a:lnSpc>
                <a:spcPct val="110000"/>
              </a:lnSpc>
              <a:spcBef>
                <a:spcPts val="0"/>
              </a:spcBef>
              <a:defRPr sz="1200"/>
            </a:lvl4pPr>
            <a:lvl5pPr marL="460375" indent="-120650">
              <a:lnSpc>
                <a:spcPct val="110000"/>
              </a:lnSpc>
              <a:spcBef>
                <a:spcPts val="0"/>
              </a:spcBef>
              <a:defRPr sz="1200"/>
            </a:lvl5pPr>
          </a:lstStyle>
          <a:p>
            <a:pPr lvl="0"/>
            <a:r>
              <a:rPr lang="en-US" dirty="0"/>
              <a:t>Insert title &amp; email address</a:t>
            </a:r>
          </a:p>
          <a:p>
            <a:pPr lvl="1"/>
            <a:r>
              <a:rPr lang="en-US" dirty="0"/>
              <a:t>Second level</a:t>
            </a:r>
          </a:p>
          <a:p>
            <a:pPr lvl="2"/>
            <a:r>
              <a:rPr lang="en-US" dirty="0"/>
              <a:t>Third level</a:t>
            </a:r>
          </a:p>
        </p:txBody>
      </p:sp>
      <p:sp>
        <p:nvSpPr>
          <p:cNvPr id="34" name="Text Placeholder 14">
            <a:extLst>
              <a:ext uri="{FF2B5EF4-FFF2-40B4-BE49-F238E27FC236}">
                <a16:creationId xmlns:a16="http://schemas.microsoft.com/office/drawing/2014/main" id="{4A5AC34E-3B4C-469E-B9C4-C085D8EC0272}"/>
              </a:ext>
            </a:extLst>
          </p:cNvPr>
          <p:cNvSpPr>
            <a:spLocks noGrp="1"/>
          </p:cNvSpPr>
          <p:nvPr>
            <p:ph type="body" sz="quarter" idx="33" hasCustomPrompt="1"/>
          </p:nvPr>
        </p:nvSpPr>
        <p:spPr>
          <a:xfrm>
            <a:off x="7100946" y="2392071"/>
            <a:ext cx="2068454" cy="554107"/>
          </a:xfrm>
        </p:spPr>
        <p:txBody>
          <a:bodyPr tIns="0" anchor="b" anchorCtr="0"/>
          <a:lstStyle>
            <a:lvl1pPr>
              <a:lnSpc>
                <a:spcPct val="90000"/>
              </a:lnSpc>
              <a:spcBef>
                <a:spcPts val="500"/>
              </a:spcBef>
              <a:defRPr sz="1300" b="1" spc="-30" baseline="0"/>
            </a:lvl1pPr>
            <a:lvl2pPr>
              <a:spcBef>
                <a:spcPts val="0"/>
              </a:spcBef>
              <a:defRPr sz="1500" b="0" spc="-30"/>
            </a:lvl2pPr>
            <a:lvl3pPr>
              <a:spcBef>
                <a:spcPts val="0"/>
              </a:spcBef>
              <a:defRPr sz="1500" b="0" spc="-30"/>
            </a:lvl3pPr>
            <a:lvl4pPr>
              <a:spcBef>
                <a:spcPts val="0"/>
              </a:spcBef>
              <a:defRPr sz="1500" b="0" spc="-30"/>
            </a:lvl4pPr>
            <a:lvl5pPr>
              <a:spcBef>
                <a:spcPts val="0"/>
              </a:spcBef>
              <a:defRPr sz="1500" b="0" spc="-30"/>
            </a:lvl5pPr>
          </a:lstStyle>
          <a:p>
            <a:pPr lvl="0"/>
            <a:r>
              <a:rPr lang="en-US" dirty="0"/>
              <a:t>Insert Name</a:t>
            </a:r>
          </a:p>
        </p:txBody>
      </p:sp>
      <p:sp>
        <p:nvSpPr>
          <p:cNvPr id="35" name="Text Placeholder 20">
            <a:extLst>
              <a:ext uri="{FF2B5EF4-FFF2-40B4-BE49-F238E27FC236}">
                <a16:creationId xmlns:a16="http://schemas.microsoft.com/office/drawing/2014/main" id="{A0A6254F-A341-4409-90BD-661FAACB8D44}"/>
              </a:ext>
            </a:extLst>
          </p:cNvPr>
          <p:cNvSpPr>
            <a:spLocks noGrp="1"/>
          </p:cNvSpPr>
          <p:nvPr>
            <p:ph type="body" sz="quarter" idx="34" hasCustomPrompt="1"/>
          </p:nvPr>
        </p:nvSpPr>
        <p:spPr>
          <a:xfrm>
            <a:off x="7101189" y="3024574"/>
            <a:ext cx="2068211" cy="974383"/>
          </a:xfrm>
        </p:spPr>
        <p:txBody>
          <a:bodyPr/>
          <a:lstStyle>
            <a:lvl1pPr>
              <a:lnSpc>
                <a:spcPct val="110000"/>
              </a:lnSpc>
              <a:spcBef>
                <a:spcPts val="0"/>
              </a:spcBef>
              <a:defRPr sz="1200" baseline="0"/>
            </a:lvl1pPr>
            <a:lvl2pPr marL="112713" indent="-112713">
              <a:lnSpc>
                <a:spcPct val="110000"/>
              </a:lnSpc>
              <a:spcBef>
                <a:spcPts val="0"/>
              </a:spcBef>
              <a:buClr>
                <a:schemeClr val="accent1"/>
              </a:buClr>
              <a:defRPr sz="1200"/>
            </a:lvl2pPr>
            <a:lvl3pPr marL="225425" indent="-112713">
              <a:lnSpc>
                <a:spcPct val="110000"/>
              </a:lnSpc>
              <a:spcBef>
                <a:spcPts val="0"/>
              </a:spcBef>
              <a:buClr>
                <a:schemeClr val="accent1"/>
              </a:buClr>
              <a:defRPr sz="1200"/>
            </a:lvl3pPr>
            <a:lvl4pPr marL="339725" indent="-114300">
              <a:lnSpc>
                <a:spcPct val="110000"/>
              </a:lnSpc>
              <a:spcBef>
                <a:spcPts val="0"/>
              </a:spcBef>
              <a:defRPr sz="1200"/>
            </a:lvl4pPr>
            <a:lvl5pPr marL="460375" indent="-120650">
              <a:lnSpc>
                <a:spcPct val="110000"/>
              </a:lnSpc>
              <a:spcBef>
                <a:spcPts val="0"/>
              </a:spcBef>
              <a:defRPr sz="1200"/>
            </a:lvl5pPr>
          </a:lstStyle>
          <a:p>
            <a:pPr lvl="0"/>
            <a:r>
              <a:rPr lang="en-US" dirty="0"/>
              <a:t>Insert title &amp; email address</a:t>
            </a:r>
          </a:p>
          <a:p>
            <a:pPr lvl="1"/>
            <a:r>
              <a:rPr lang="en-US" dirty="0"/>
              <a:t>Second level</a:t>
            </a:r>
          </a:p>
          <a:p>
            <a:pPr lvl="2"/>
            <a:r>
              <a:rPr lang="en-US" dirty="0"/>
              <a:t>Third level</a:t>
            </a:r>
          </a:p>
        </p:txBody>
      </p:sp>
    </p:spTree>
    <p:extLst>
      <p:ext uri="{BB962C8B-B14F-4D97-AF65-F5344CB8AC3E}">
        <p14:creationId xmlns:p14="http://schemas.microsoft.com/office/powerpoint/2010/main" val="50647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27D3642F-C8EF-48BF-929A-740A77E433EC}"/>
              </a:ext>
            </a:extLst>
          </p:cNvPr>
          <p:cNvSpPr>
            <a:spLocks noGrp="1" noChangeAspect="1"/>
          </p:cNvSpPr>
          <p:nvPr>
            <p:ph type="body" sz="quarter" idx="15" hasCustomPrompt="1"/>
          </p:nvPr>
        </p:nvSpPr>
        <p:spPr>
          <a:xfrm>
            <a:off x="7193142" y="1627356"/>
            <a:ext cx="4283708" cy="4283708"/>
          </a:xfrm>
          <a:prstGeom prst="ellipse">
            <a:avLst/>
          </a:prstGeom>
          <a:solidFill>
            <a:schemeClr val="accent3">
              <a:alpha val="75000"/>
            </a:schemeClr>
          </a:solidFill>
        </p:spPr>
        <p:txBody>
          <a:bodyPr wrap="square" lIns="0" tIns="0" rIns="0" bIns="0" anchor="ctr">
            <a:noAutofit/>
          </a:bodyPr>
          <a:lstStyle>
            <a:lvl1pPr marL="0" indent="0" algn="ctr">
              <a:lnSpc>
                <a:spcPct val="100000"/>
              </a:lnSpc>
              <a:spcBef>
                <a:spcPts val="0"/>
              </a:spcBef>
              <a:buNone/>
              <a:defRPr sz="2400" b="1">
                <a:solidFill>
                  <a:schemeClr val="bg1"/>
                </a:solidFill>
              </a:defRPr>
            </a:lvl1pPr>
          </a:lstStyle>
          <a:p>
            <a:pPr lvl="0"/>
            <a:r>
              <a:rPr lang="en-US" dirty="0"/>
              <a:t>Click to </a:t>
            </a:r>
            <a:br>
              <a:rPr lang="en-US" dirty="0"/>
            </a:br>
            <a:r>
              <a:rPr lang="en-US" dirty="0"/>
              <a:t>add text</a:t>
            </a:r>
          </a:p>
        </p:txBody>
      </p:sp>
      <p:sp>
        <p:nvSpPr>
          <p:cNvPr id="21" name="Text Placeholder 20">
            <a:extLst>
              <a:ext uri="{FF2B5EF4-FFF2-40B4-BE49-F238E27FC236}">
                <a16:creationId xmlns:a16="http://schemas.microsoft.com/office/drawing/2014/main" id="{F8E06C46-246C-4AC7-8CAA-09BB96286D58}"/>
              </a:ext>
            </a:extLst>
          </p:cNvPr>
          <p:cNvSpPr>
            <a:spLocks noGrp="1" noChangeAspect="1"/>
          </p:cNvSpPr>
          <p:nvPr>
            <p:ph type="body" sz="quarter" idx="12" hasCustomPrompt="1"/>
          </p:nvPr>
        </p:nvSpPr>
        <p:spPr>
          <a:xfrm>
            <a:off x="3912696" y="1627356"/>
            <a:ext cx="4283708" cy="4283708"/>
          </a:xfrm>
          <a:prstGeom prst="ellipse">
            <a:avLst/>
          </a:prstGeom>
          <a:solidFill>
            <a:schemeClr val="accent1">
              <a:alpha val="75000"/>
            </a:schemeClr>
          </a:solidFill>
        </p:spPr>
        <p:txBody>
          <a:bodyPr wrap="square" lIns="0" tIns="0" rIns="0" bIns="0" anchor="ctr">
            <a:noAutofit/>
          </a:bodyPr>
          <a:lstStyle>
            <a:lvl1pPr marL="0" indent="0" algn="ctr">
              <a:lnSpc>
                <a:spcPct val="100000"/>
              </a:lnSpc>
              <a:spcBef>
                <a:spcPts val="0"/>
              </a:spcBef>
              <a:buNone/>
              <a:defRPr sz="2400" b="1">
                <a:solidFill>
                  <a:schemeClr val="bg1"/>
                </a:solidFill>
              </a:defRPr>
            </a:lvl1pPr>
          </a:lstStyle>
          <a:p>
            <a:pPr lvl="0"/>
            <a:r>
              <a:rPr lang="en-US" dirty="0"/>
              <a:t>Click to </a:t>
            </a:r>
            <a:br>
              <a:rPr lang="en-US" dirty="0"/>
            </a:br>
            <a:r>
              <a:rPr lang="en-US" dirty="0"/>
              <a:t>add text</a:t>
            </a:r>
          </a:p>
        </p:txBody>
      </p:sp>
      <p:sp>
        <p:nvSpPr>
          <p:cNvPr id="22" name="Text Placeholder 21">
            <a:extLst>
              <a:ext uri="{FF2B5EF4-FFF2-40B4-BE49-F238E27FC236}">
                <a16:creationId xmlns:a16="http://schemas.microsoft.com/office/drawing/2014/main" id="{19B353F2-F330-43C5-9393-227A937D64FA}"/>
              </a:ext>
            </a:extLst>
          </p:cNvPr>
          <p:cNvSpPr>
            <a:spLocks noGrp="1" noChangeAspect="1"/>
          </p:cNvSpPr>
          <p:nvPr>
            <p:ph type="body" sz="quarter" idx="14" hasCustomPrompt="1"/>
          </p:nvPr>
        </p:nvSpPr>
        <p:spPr>
          <a:xfrm>
            <a:off x="632250" y="1627356"/>
            <a:ext cx="4283708" cy="4283708"/>
          </a:xfrm>
          <a:prstGeom prst="ellipse">
            <a:avLst/>
          </a:prstGeom>
          <a:solidFill>
            <a:schemeClr val="accent2">
              <a:alpha val="75000"/>
            </a:schemeClr>
          </a:solidFill>
        </p:spPr>
        <p:txBody>
          <a:bodyPr wrap="square" lIns="0" tIns="0" rIns="0" bIns="0" anchor="ctr">
            <a:noAutofit/>
          </a:bodyPr>
          <a:lstStyle>
            <a:lvl1pPr marL="0" indent="0" algn="ctr">
              <a:lnSpc>
                <a:spcPct val="100000"/>
              </a:lnSpc>
              <a:spcBef>
                <a:spcPts val="0"/>
              </a:spcBef>
              <a:buNone/>
              <a:defRPr sz="2400" b="1">
                <a:solidFill>
                  <a:schemeClr val="bg1"/>
                </a:solidFill>
              </a:defRPr>
            </a:lvl1pPr>
          </a:lstStyle>
          <a:p>
            <a:pPr lvl="0"/>
            <a:r>
              <a:rPr lang="en-US" dirty="0"/>
              <a:t>Click to </a:t>
            </a:r>
            <a:br>
              <a:rPr lang="en-US" dirty="0"/>
            </a:br>
            <a:r>
              <a:rPr lang="en-US" dirty="0"/>
              <a:t>add text</a:t>
            </a:r>
          </a:p>
        </p:txBody>
      </p:sp>
      <p:sp>
        <p:nvSpPr>
          <p:cNvPr id="2" name="Title 1">
            <a:extLst>
              <a:ext uri="{FF2B5EF4-FFF2-40B4-BE49-F238E27FC236}">
                <a16:creationId xmlns:a16="http://schemas.microsoft.com/office/drawing/2014/main" id="{064CB85A-A53D-46E7-AA71-5EF760D39CC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51274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Photos">
    <p:spTree>
      <p:nvGrpSpPr>
        <p:cNvPr id="1" name=""/>
        <p:cNvGrpSpPr/>
        <p:nvPr/>
      </p:nvGrpSpPr>
      <p:grpSpPr>
        <a:xfrm>
          <a:off x="0" y="0"/>
          <a:ext cx="0" cy="0"/>
          <a:chOff x="0" y="0"/>
          <a:chExt cx="0" cy="0"/>
        </a:xfrm>
      </p:grpSpPr>
      <p:sp>
        <p:nvSpPr>
          <p:cNvPr id="18" name="Picture Placeholder 5">
            <a:extLst>
              <a:ext uri="{FF2B5EF4-FFF2-40B4-BE49-F238E27FC236}">
                <a16:creationId xmlns:a16="http://schemas.microsoft.com/office/drawing/2014/main" id="{E1B3FAEE-4E78-46C7-9DB6-5C22BB3E16FE}"/>
              </a:ext>
            </a:extLst>
          </p:cNvPr>
          <p:cNvSpPr>
            <a:spLocks noGrp="1"/>
          </p:cNvSpPr>
          <p:nvPr>
            <p:ph type="pic" sz="quarter" idx="28"/>
          </p:nvPr>
        </p:nvSpPr>
        <p:spPr>
          <a:xfrm>
            <a:off x="381001" y="1171575"/>
            <a:ext cx="3642338" cy="2407920"/>
          </a:xfrm>
        </p:spPr>
        <p:txBody>
          <a:bodyPr anchor="ctr"/>
          <a:lstStyle>
            <a:lvl1pPr algn="ctr">
              <a:defRPr/>
            </a:lvl1pPr>
          </a:lstStyle>
          <a:p>
            <a:endParaRPr lang="en-US"/>
          </a:p>
        </p:txBody>
      </p:sp>
      <p:sp>
        <p:nvSpPr>
          <p:cNvPr id="19" name="Picture Placeholder 5">
            <a:extLst>
              <a:ext uri="{FF2B5EF4-FFF2-40B4-BE49-F238E27FC236}">
                <a16:creationId xmlns:a16="http://schemas.microsoft.com/office/drawing/2014/main" id="{539C5952-9101-40EA-8EFD-F1D60A1A9A08}"/>
              </a:ext>
            </a:extLst>
          </p:cNvPr>
          <p:cNvSpPr>
            <a:spLocks noGrp="1"/>
          </p:cNvSpPr>
          <p:nvPr>
            <p:ph type="pic" sz="quarter" idx="29"/>
          </p:nvPr>
        </p:nvSpPr>
        <p:spPr>
          <a:xfrm>
            <a:off x="4272451" y="1171575"/>
            <a:ext cx="3642338" cy="2407920"/>
          </a:xfrm>
        </p:spPr>
        <p:txBody>
          <a:bodyPr anchor="ctr"/>
          <a:lstStyle>
            <a:lvl1pPr algn="ctr">
              <a:defRPr/>
            </a:lvl1pPr>
          </a:lstStyle>
          <a:p>
            <a:endParaRPr lang="en-US"/>
          </a:p>
        </p:txBody>
      </p:sp>
      <p:sp>
        <p:nvSpPr>
          <p:cNvPr id="20" name="Picture Placeholder 5">
            <a:extLst>
              <a:ext uri="{FF2B5EF4-FFF2-40B4-BE49-F238E27FC236}">
                <a16:creationId xmlns:a16="http://schemas.microsoft.com/office/drawing/2014/main" id="{6493EF8F-CCE9-4B2B-A7E6-77DBCC02838A}"/>
              </a:ext>
            </a:extLst>
          </p:cNvPr>
          <p:cNvSpPr>
            <a:spLocks noGrp="1"/>
          </p:cNvSpPr>
          <p:nvPr>
            <p:ph type="pic" sz="quarter" idx="30"/>
          </p:nvPr>
        </p:nvSpPr>
        <p:spPr>
          <a:xfrm>
            <a:off x="8163901" y="1171575"/>
            <a:ext cx="3642338" cy="2407920"/>
          </a:xfrm>
        </p:spPr>
        <p:txBody>
          <a:bodyPr anchor="ctr"/>
          <a:lstStyle>
            <a:lvl1pPr algn="ctr">
              <a:defRPr/>
            </a:lvl1pPr>
          </a:lstStyle>
          <a:p>
            <a:endParaRPr lang="en-US"/>
          </a:p>
        </p:txBody>
      </p:sp>
      <p:sp>
        <p:nvSpPr>
          <p:cNvPr id="27" name="Picture Placeholder 5">
            <a:extLst>
              <a:ext uri="{FF2B5EF4-FFF2-40B4-BE49-F238E27FC236}">
                <a16:creationId xmlns:a16="http://schemas.microsoft.com/office/drawing/2014/main" id="{4D42B27E-18C9-491F-981A-22AFA3A63254}"/>
              </a:ext>
            </a:extLst>
          </p:cNvPr>
          <p:cNvSpPr>
            <a:spLocks noGrp="1"/>
          </p:cNvSpPr>
          <p:nvPr>
            <p:ph type="pic" sz="quarter" idx="31"/>
          </p:nvPr>
        </p:nvSpPr>
        <p:spPr>
          <a:xfrm>
            <a:off x="381001" y="3803650"/>
            <a:ext cx="3642338" cy="2407920"/>
          </a:xfrm>
        </p:spPr>
        <p:txBody>
          <a:bodyPr anchor="ctr"/>
          <a:lstStyle>
            <a:lvl1pPr algn="ctr">
              <a:defRPr/>
            </a:lvl1pPr>
          </a:lstStyle>
          <a:p>
            <a:endParaRPr lang="en-US"/>
          </a:p>
        </p:txBody>
      </p:sp>
      <p:sp>
        <p:nvSpPr>
          <p:cNvPr id="28" name="Picture Placeholder 5">
            <a:extLst>
              <a:ext uri="{FF2B5EF4-FFF2-40B4-BE49-F238E27FC236}">
                <a16:creationId xmlns:a16="http://schemas.microsoft.com/office/drawing/2014/main" id="{1BCAF74B-6018-4C57-A90E-AB54A58B1470}"/>
              </a:ext>
            </a:extLst>
          </p:cNvPr>
          <p:cNvSpPr>
            <a:spLocks noGrp="1"/>
          </p:cNvSpPr>
          <p:nvPr>
            <p:ph type="pic" sz="quarter" idx="32"/>
          </p:nvPr>
        </p:nvSpPr>
        <p:spPr>
          <a:xfrm>
            <a:off x="4272451" y="3803650"/>
            <a:ext cx="3642338" cy="2407920"/>
          </a:xfrm>
        </p:spPr>
        <p:txBody>
          <a:bodyPr anchor="ctr"/>
          <a:lstStyle>
            <a:lvl1pPr algn="ctr">
              <a:defRPr/>
            </a:lvl1pPr>
          </a:lstStyle>
          <a:p>
            <a:endParaRPr lang="en-US"/>
          </a:p>
        </p:txBody>
      </p:sp>
      <p:sp>
        <p:nvSpPr>
          <p:cNvPr id="29" name="Picture Placeholder 5">
            <a:extLst>
              <a:ext uri="{FF2B5EF4-FFF2-40B4-BE49-F238E27FC236}">
                <a16:creationId xmlns:a16="http://schemas.microsoft.com/office/drawing/2014/main" id="{61217ED4-3DF8-4495-9467-ABDA716D4CF1}"/>
              </a:ext>
            </a:extLst>
          </p:cNvPr>
          <p:cNvSpPr>
            <a:spLocks noGrp="1"/>
          </p:cNvSpPr>
          <p:nvPr>
            <p:ph type="pic" sz="quarter" idx="33"/>
          </p:nvPr>
        </p:nvSpPr>
        <p:spPr>
          <a:xfrm>
            <a:off x="8163901" y="3803650"/>
            <a:ext cx="3642338" cy="2407920"/>
          </a:xfrm>
        </p:spPr>
        <p:txBody>
          <a:bodyPr anchor="ctr"/>
          <a:lstStyle>
            <a:lvl1pPr algn="ctr">
              <a:defRPr/>
            </a:lvl1pPr>
          </a:lstStyle>
          <a:p>
            <a:endParaRPr lang="en-US"/>
          </a:p>
        </p:txBody>
      </p:sp>
      <p:sp>
        <p:nvSpPr>
          <p:cNvPr id="2" name="Title 1">
            <a:extLst>
              <a:ext uri="{FF2B5EF4-FFF2-40B4-BE49-F238E27FC236}">
                <a16:creationId xmlns:a16="http://schemas.microsoft.com/office/drawing/2014/main" id="{6144A2ED-0415-4F97-8542-3AEA9009038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949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05CE8878-73D0-49A2-BE7D-7B98477652C3}"/>
              </a:ext>
            </a:extLst>
          </p:cNvPr>
          <p:cNvSpPr>
            <a:spLocks noGrp="1"/>
          </p:cNvSpPr>
          <p:nvPr>
            <p:ph type="tbl" sz="quarter" idx="14"/>
          </p:nvPr>
        </p:nvSpPr>
        <p:spPr>
          <a:xfrm>
            <a:off x="381001" y="1322388"/>
            <a:ext cx="11426823" cy="4887912"/>
          </a:xfrm>
        </p:spPr>
        <p:txBody>
          <a:bodyPr anchor="ctr"/>
          <a:lstStyle>
            <a:lvl1pPr algn="ctr">
              <a:defRPr/>
            </a:lvl1pPr>
          </a:lstStyle>
          <a:p>
            <a:endParaRPr lang="en-US"/>
          </a:p>
        </p:txBody>
      </p:sp>
      <p:sp>
        <p:nvSpPr>
          <p:cNvPr id="7" name="Title 6">
            <a:extLst>
              <a:ext uri="{FF2B5EF4-FFF2-40B4-BE49-F238E27FC236}">
                <a16:creationId xmlns:a16="http://schemas.microsoft.com/office/drawing/2014/main" id="{D06F8458-66E1-4B4A-BC40-DD2CDA42EB1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303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6F8458-66E1-4B4A-BC40-DD2CDA42EB1C}"/>
              </a:ext>
            </a:extLst>
          </p:cNvPr>
          <p:cNvSpPr>
            <a:spLocks noGrp="1"/>
          </p:cNvSpPr>
          <p:nvPr>
            <p:ph type="title"/>
          </p:nvPr>
        </p:nvSpPr>
        <p:spPr/>
        <p:txBody>
          <a:bodyPr/>
          <a:lstStyle/>
          <a:p>
            <a:r>
              <a:rPr lang="en-US"/>
              <a:t>Click to edit Master title style</a:t>
            </a:r>
          </a:p>
        </p:txBody>
      </p:sp>
      <p:sp>
        <p:nvSpPr>
          <p:cNvPr id="9" name="Left Bracket 8">
            <a:extLst>
              <a:ext uri="{FF2B5EF4-FFF2-40B4-BE49-F238E27FC236}">
                <a16:creationId xmlns:a16="http://schemas.microsoft.com/office/drawing/2014/main" id="{9DB06F89-EAA2-4FFE-B137-881E21A8ABBB}"/>
              </a:ext>
            </a:extLst>
          </p:cNvPr>
          <p:cNvSpPr/>
          <p:nvPr userDrawn="1"/>
        </p:nvSpPr>
        <p:spPr>
          <a:xfrm flipH="1">
            <a:off x="-6" y="1276793"/>
            <a:ext cx="3712033" cy="1619825"/>
          </a:xfrm>
          <a:prstGeom prst="leftBracket">
            <a:avLst>
              <a:gd name="adj" fmla="val 0"/>
            </a:avLst>
          </a:prstGeom>
          <a:solidFill>
            <a:schemeClr val="bg2"/>
          </a:solidFill>
          <a:ln w="12700" cap="rnd"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4" name="TextBox 3">
            <a:extLst>
              <a:ext uri="{FF2B5EF4-FFF2-40B4-BE49-F238E27FC236}">
                <a16:creationId xmlns:a16="http://schemas.microsoft.com/office/drawing/2014/main" id="{F5F4BF08-37C9-4A82-8CD9-F9E8C1101BAA}"/>
              </a:ext>
            </a:extLst>
          </p:cNvPr>
          <p:cNvSpPr txBox="1"/>
          <p:nvPr userDrawn="1"/>
        </p:nvSpPr>
        <p:spPr>
          <a:xfrm>
            <a:off x="2068394" y="2580873"/>
            <a:ext cx="1142892"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Robot Attended</a:t>
            </a:r>
          </a:p>
        </p:txBody>
      </p:sp>
      <p:sp>
        <p:nvSpPr>
          <p:cNvPr id="6" name="TextBox 5">
            <a:extLst>
              <a:ext uri="{FF2B5EF4-FFF2-40B4-BE49-F238E27FC236}">
                <a16:creationId xmlns:a16="http://schemas.microsoft.com/office/drawing/2014/main" id="{6397B60F-1078-4BE3-9CAB-8304FE309F6E}"/>
              </a:ext>
            </a:extLst>
          </p:cNvPr>
          <p:cNvSpPr txBox="1"/>
          <p:nvPr userDrawn="1"/>
        </p:nvSpPr>
        <p:spPr>
          <a:xfrm>
            <a:off x="696686" y="2580873"/>
            <a:ext cx="961152"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Robot Unattended</a:t>
            </a:r>
          </a:p>
        </p:txBody>
      </p:sp>
      <p:sp>
        <p:nvSpPr>
          <p:cNvPr id="8" name="TextBox 7">
            <a:extLst>
              <a:ext uri="{FF2B5EF4-FFF2-40B4-BE49-F238E27FC236}">
                <a16:creationId xmlns:a16="http://schemas.microsoft.com/office/drawing/2014/main" id="{1985CDC6-930D-434F-ABE4-523C106B2E88}"/>
              </a:ext>
            </a:extLst>
          </p:cNvPr>
          <p:cNvSpPr txBox="1"/>
          <p:nvPr userDrawn="1"/>
        </p:nvSpPr>
        <p:spPr>
          <a:xfrm>
            <a:off x="822444" y="1756657"/>
            <a:ext cx="709636"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Orchestrator</a:t>
            </a:r>
          </a:p>
        </p:txBody>
      </p:sp>
      <p:sp>
        <p:nvSpPr>
          <p:cNvPr id="10" name="TextBox 9">
            <a:extLst>
              <a:ext uri="{FF2B5EF4-FFF2-40B4-BE49-F238E27FC236}">
                <a16:creationId xmlns:a16="http://schemas.microsoft.com/office/drawing/2014/main" id="{E00D0A21-97F1-4BD7-B182-DCD48BBE1F84}"/>
              </a:ext>
            </a:extLst>
          </p:cNvPr>
          <p:cNvSpPr txBox="1"/>
          <p:nvPr userDrawn="1"/>
        </p:nvSpPr>
        <p:spPr>
          <a:xfrm>
            <a:off x="2478178" y="1756657"/>
            <a:ext cx="304800"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Studio</a:t>
            </a:r>
          </a:p>
        </p:txBody>
      </p:sp>
      <p:sp>
        <p:nvSpPr>
          <p:cNvPr id="12" name="TextBox 11">
            <a:extLst>
              <a:ext uri="{FF2B5EF4-FFF2-40B4-BE49-F238E27FC236}">
                <a16:creationId xmlns:a16="http://schemas.microsoft.com/office/drawing/2014/main" id="{2BC5ACA1-85CB-4766-9421-AA20E838C068}"/>
              </a:ext>
            </a:extLst>
          </p:cNvPr>
          <p:cNvSpPr txBox="1"/>
          <p:nvPr userDrawn="1"/>
        </p:nvSpPr>
        <p:spPr>
          <a:xfrm>
            <a:off x="381001" y="340508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Calendar</a:t>
            </a:r>
          </a:p>
        </p:txBody>
      </p:sp>
      <p:sp>
        <p:nvSpPr>
          <p:cNvPr id="14" name="TextBox 13">
            <a:extLst>
              <a:ext uri="{FF2B5EF4-FFF2-40B4-BE49-F238E27FC236}">
                <a16:creationId xmlns:a16="http://schemas.microsoft.com/office/drawing/2014/main" id="{0E357ABD-BDFE-43B6-9B70-42F54AF2329C}"/>
              </a:ext>
            </a:extLst>
          </p:cNvPr>
          <p:cNvSpPr txBox="1"/>
          <p:nvPr userDrawn="1"/>
        </p:nvSpPr>
        <p:spPr>
          <a:xfrm>
            <a:off x="381001"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 foundation</a:t>
            </a:r>
          </a:p>
        </p:txBody>
      </p:sp>
      <p:sp>
        <p:nvSpPr>
          <p:cNvPr id="16" name="TextBox 15">
            <a:extLst>
              <a:ext uri="{FF2B5EF4-FFF2-40B4-BE49-F238E27FC236}">
                <a16:creationId xmlns:a16="http://schemas.microsoft.com/office/drawing/2014/main" id="{744D8E62-1929-4FFF-BB15-019EB5FC2C28}"/>
              </a:ext>
            </a:extLst>
          </p:cNvPr>
          <p:cNvSpPr txBox="1"/>
          <p:nvPr userDrawn="1"/>
        </p:nvSpPr>
        <p:spPr>
          <a:xfrm>
            <a:off x="381001"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Enterprise-competency alt</a:t>
            </a:r>
          </a:p>
        </p:txBody>
      </p:sp>
      <p:sp>
        <p:nvSpPr>
          <p:cNvPr id="18" name="TextBox 17">
            <a:extLst>
              <a:ext uri="{FF2B5EF4-FFF2-40B4-BE49-F238E27FC236}">
                <a16:creationId xmlns:a16="http://schemas.microsoft.com/office/drawing/2014/main" id="{D3984A45-E83A-41BA-BCAB-578902BA60E6}"/>
              </a:ext>
            </a:extLst>
          </p:cNvPr>
          <p:cNvSpPr txBox="1"/>
          <p:nvPr userDrawn="1"/>
        </p:nvSpPr>
        <p:spPr>
          <a:xfrm>
            <a:off x="381001"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Growth</a:t>
            </a:r>
          </a:p>
        </p:txBody>
      </p:sp>
      <p:sp>
        <p:nvSpPr>
          <p:cNvPr id="20" name="TextBox 19">
            <a:extLst>
              <a:ext uri="{FF2B5EF4-FFF2-40B4-BE49-F238E27FC236}">
                <a16:creationId xmlns:a16="http://schemas.microsoft.com/office/drawing/2014/main" id="{820A11A9-CC57-4BB8-89E1-E6E01DBEFBE7}"/>
              </a:ext>
            </a:extLst>
          </p:cNvPr>
          <p:cNvSpPr txBox="1"/>
          <p:nvPr userDrawn="1"/>
        </p:nvSpPr>
        <p:spPr>
          <a:xfrm>
            <a:off x="1095586" y="340508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Certification</a:t>
            </a:r>
          </a:p>
        </p:txBody>
      </p:sp>
      <p:sp>
        <p:nvSpPr>
          <p:cNvPr id="22" name="TextBox 21">
            <a:extLst>
              <a:ext uri="{FF2B5EF4-FFF2-40B4-BE49-F238E27FC236}">
                <a16:creationId xmlns:a16="http://schemas.microsoft.com/office/drawing/2014/main" id="{067AE3A5-23C6-4E16-93B7-EABD67CD7A27}"/>
              </a:ext>
            </a:extLst>
          </p:cNvPr>
          <p:cNvSpPr txBox="1"/>
          <p:nvPr userDrawn="1"/>
        </p:nvSpPr>
        <p:spPr>
          <a:xfrm>
            <a:off x="1095586"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 foundation 2</a:t>
            </a:r>
          </a:p>
        </p:txBody>
      </p:sp>
      <p:sp>
        <p:nvSpPr>
          <p:cNvPr id="24" name="TextBox 23">
            <a:extLst>
              <a:ext uri="{FF2B5EF4-FFF2-40B4-BE49-F238E27FC236}">
                <a16:creationId xmlns:a16="http://schemas.microsoft.com/office/drawing/2014/main" id="{DBEC31DA-BB4F-4719-8E81-C706EC4BF705}"/>
              </a:ext>
            </a:extLst>
          </p:cNvPr>
          <p:cNvSpPr txBox="1"/>
          <p:nvPr userDrawn="1"/>
        </p:nvSpPr>
        <p:spPr>
          <a:xfrm>
            <a:off x="1095586"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Equal</a:t>
            </a:r>
          </a:p>
        </p:txBody>
      </p:sp>
      <p:sp>
        <p:nvSpPr>
          <p:cNvPr id="26" name="TextBox 25">
            <a:extLst>
              <a:ext uri="{FF2B5EF4-FFF2-40B4-BE49-F238E27FC236}">
                <a16:creationId xmlns:a16="http://schemas.microsoft.com/office/drawing/2014/main" id="{4D7FAF32-C656-490B-861F-744C1885F0FF}"/>
              </a:ext>
            </a:extLst>
          </p:cNvPr>
          <p:cNvSpPr txBox="1"/>
          <p:nvPr userDrawn="1"/>
        </p:nvSpPr>
        <p:spPr>
          <a:xfrm>
            <a:off x="109558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Health</a:t>
            </a:r>
          </a:p>
        </p:txBody>
      </p:sp>
      <p:sp>
        <p:nvSpPr>
          <p:cNvPr id="28" name="TextBox 27">
            <a:extLst>
              <a:ext uri="{FF2B5EF4-FFF2-40B4-BE49-F238E27FC236}">
                <a16:creationId xmlns:a16="http://schemas.microsoft.com/office/drawing/2014/main" id="{4F95A3F8-68C9-4D7E-B264-C8D119DED17E}"/>
              </a:ext>
            </a:extLst>
          </p:cNvPr>
          <p:cNvSpPr txBox="1"/>
          <p:nvPr userDrawn="1"/>
        </p:nvSpPr>
        <p:spPr>
          <a:xfrm>
            <a:off x="1810171" y="340508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Chart</a:t>
            </a:r>
          </a:p>
        </p:txBody>
      </p:sp>
      <p:sp>
        <p:nvSpPr>
          <p:cNvPr id="30" name="TextBox 29">
            <a:extLst>
              <a:ext uri="{FF2B5EF4-FFF2-40B4-BE49-F238E27FC236}">
                <a16:creationId xmlns:a16="http://schemas.microsoft.com/office/drawing/2014/main" id="{C4A0B45D-E7D2-4205-948B-40F2D2C84361}"/>
              </a:ext>
            </a:extLst>
          </p:cNvPr>
          <p:cNvSpPr txBox="1"/>
          <p:nvPr userDrawn="1"/>
        </p:nvSpPr>
        <p:spPr>
          <a:xfrm>
            <a:off x="1810171"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 foundation 3</a:t>
            </a:r>
          </a:p>
        </p:txBody>
      </p:sp>
      <p:sp>
        <p:nvSpPr>
          <p:cNvPr id="32" name="TextBox 31">
            <a:extLst>
              <a:ext uri="{FF2B5EF4-FFF2-40B4-BE49-F238E27FC236}">
                <a16:creationId xmlns:a16="http://schemas.microsoft.com/office/drawing/2014/main" id="{584E4E6B-8C58-4A87-811D-632BC3AF8E69}"/>
              </a:ext>
            </a:extLst>
          </p:cNvPr>
          <p:cNvSpPr txBox="1"/>
          <p:nvPr userDrawn="1"/>
        </p:nvSpPr>
        <p:spPr>
          <a:xfrm>
            <a:off x="1810171"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Error</a:t>
            </a:r>
          </a:p>
        </p:txBody>
      </p:sp>
      <p:sp>
        <p:nvSpPr>
          <p:cNvPr id="34" name="TextBox 33">
            <a:extLst>
              <a:ext uri="{FF2B5EF4-FFF2-40B4-BE49-F238E27FC236}">
                <a16:creationId xmlns:a16="http://schemas.microsoft.com/office/drawing/2014/main" id="{C590042C-17A5-4933-8C2F-049C18E5A584}"/>
              </a:ext>
            </a:extLst>
          </p:cNvPr>
          <p:cNvSpPr txBox="1"/>
          <p:nvPr userDrawn="1"/>
        </p:nvSpPr>
        <p:spPr>
          <a:xfrm>
            <a:off x="1810171"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Heart</a:t>
            </a:r>
          </a:p>
        </p:txBody>
      </p:sp>
      <p:sp>
        <p:nvSpPr>
          <p:cNvPr id="36" name="TextBox 35">
            <a:extLst>
              <a:ext uri="{FF2B5EF4-FFF2-40B4-BE49-F238E27FC236}">
                <a16:creationId xmlns:a16="http://schemas.microsoft.com/office/drawing/2014/main" id="{EEFC24A7-722C-4876-81E9-5552BE92F0F9}"/>
              </a:ext>
            </a:extLst>
          </p:cNvPr>
          <p:cNvSpPr txBox="1"/>
          <p:nvPr userDrawn="1"/>
        </p:nvSpPr>
        <p:spPr>
          <a:xfrm>
            <a:off x="2524756" y="340508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Clock</a:t>
            </a:r>
          </a:p>
        </p:txBody>
      </p:sp>
      <p:sp>
        <p:nvSpPr>
          <p:cNvPr id="38" name="TextBox 37">
            <a:extLst>
              <a:ext uri="{FF2B5EF4-FFF2-40B4-BE49-F238E27FC236}">
                <a16:creationId xmlns:a16="http://schemas.microsoft.com/office/drawing/2014/main" id="{5DB9E5FB-8496-4F67-9246-4D3CF2F152F7}"/>
              </a:ext>
            </a:extLst>
          </p:cNvPr>
          <p:cNvSpPr txBox="1"/>
          <p:nvPr userDrawn="1"/>
        </p:nvSpPr>
        <p:spPr>
          <a:xfrm>
            <a:off x="2524756"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Course-orchestrator</a:t>
            </a:r>
          </a:p>
        </p:txBody>
      </p:sp>
      <p:sp>
        <p:nvSpPr>
          <p:cNvPr id="40" name="TextBox 39">
            <a:extLst>
              <a:ext uri="{FF2B5EF4-FFF2-40B4-BE49-F238E27FC236}">
                <a16:creationId xmlns:a16="http://schemas.microsoft.com/office/drawing/2014/main" id="{D982E093-A924-4BC2-9033-B0724C502141}"/>
              </a:ext>
            </a:extLst>
          </p:cNvPr>
          <p:cNvSpPr txBox="1"/>
          <p:nvPr userDrawn="1"/>
        </p:nvSpPr>
        <p:spPr>
          <a:xfrm>
            <a:off x="2524756"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Exception handling</a:t>
            </a:r>
          </a:p>
        </p:txBody>
      </p:sp>
      <p:sp>
        <p:nvSpPr>
          <p:cNvPr id="42" name="TextBox 41">
            <a:extLst>
              <a:ext uri="{FF2B5EF4-FFF2-40B4-BE49-F238E27FC236}">
                <a16:creationId xmlns:a16="http://schemas.microsoft.com/office/drawing/2014/main" id="{192F9DD0-3AAD-4DF6-8FD9-49F5B75A74C9}"/>
              </a:ext>
            </a:extLst>
          </p:cNvPr>
          <p:cNvSpPr txBox="1"/>
          <p:nvPr userDrawn="1"/>
        </p:nvSpPr>
        <p:spPr>
          <a:xfrm>
            <a:off x="252475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Home</a:t>
            </a:r>
          </a:p>
        </p:txBody>
      </p:sp>
      <p:sp>
        <p:nvSpPr>
          <p:cNvPr id="44" name="TextBox 43">
            <a:extLst>
              <a:ext uri="{FF2B5EF4-FFF2-40B4-BE49-F238E27FC236}">
                <a16:creationId xmlns:a16="http://schemas.microsoft.com/office/drawing/2014/main" id="{5F9BD512-2053-4FBA-B3CF-04340B99A94F}"/>
              </a:ext>
            </a:extLst>
          </p:cNvPr>
          <p:cNvSpPr txBox="1"/>
          <p:nvPr userDrawn="1"/>
        </p:nvSpPr>
        <p:spPr>
          <a:xfrm>
            <a:off x="3239341" y="340508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app</a:t>
            </a:r>
          </a:p>
        </p:txBody>
      </p:sp>
      <p:sp>
        <p:nvSpPr>
          <p:cNvPr id="54" name="TextBox 53">
            <a:extLst>
              <a:ext uri="{FF2B5EF4-FFF2-40B4-BE49-F238E27FC236}">
                <a16:creationId xmlns:a16="http://schemas.microsoft.com/office/drawing/2014/main" id="{6B7C9C30-B068-4C5F-8A0C-B42845C388F0}"/>
              </a:ext>
            </a:extLst>
          </p:cNvPr>
          <p:cNvSpPr txBox="1"/>
          <p:nvPr userDrawn="1"/>
        </p:nvSpPr>
        <p:spPr>
          <a:xfrm>
            <a:off x="3239341" y="4229305"/>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CRM</a:t>
            </a:r>
          </a:p>
        </p:txBody>
      </p:sp>
      <p:sp>
        <p:nvSpPr>
          <p:cNvPr id="56" name="TextBox 55">
            <a:extLst>
              <a:ext uri="{FF2B5EF4-FFF2-40B4-BE49-F238E27FC236}">
                <a16:creationId xmlns:a16="http://schemas.microsoft.com/office/drawing/2014/main" id="{1062010E-3466-4D90-852C-06F41099ADD6}"/>
              </a:ext>
            </a:extLst>
          </p:cNvPr>
          <p:cNvSpPr txBox="1"/>
          <p:nvPr userDrawn="1"/>
        </p:nvSpPr>
        <p:spPr>
          <a:xfrm>
            <a:off x="3239341"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Fast ROI</a:t>
            </a:r>
          </a:p>
        </p:txBody>
      </p:sp>
      <p:sp>
        <p:nvSpPr>
          <p:cNvPr id="58" name="TextBox 57">
            <a:extLst>
              <a:ext uri="{FF2B5EF4-FFF2-40B4-BE49-F238E27FC236}">
                <a16:creationId xmlns:a16="http://schemas.microsoft.com/office/drawing/2014/main" id="{537844AA-A71F-4B8C-87CF-C5F3E6A4077B}"/>
              </a:ext>
            </a:extLst>
          </p:cNvPr>
          <p:cNvSpPr txBox="1"/>
          <p:nvPr userDrawn="1"/>
        </p:nvSpPr>
        <p:spPr>
          <a:xfrm>
            <a:off x="3239341"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Hourglass</a:t>
            </a:r>
          </a:p>
        </p:txBody>
      </p:sp>
      <p:sp>
        <p:nvSpPr>
          <p:cNvPr id="60" name="TextBox 59">
            <a:extLst>
              <a:ext uri="{FF2B5EF4-FFF2-40B4-BE49-F238E27FC236}">
                <a16:creationId xmlns:a16="http://schemas.microsoft.com/office/drawing/2014/main" id="{716AC10E-9432-4465-85A9-18EA52B6AF93}"/>
              </a:ext>
            </a:extLst>
          </p:cNvPr>
          <p:cNvSpPr txBox="1"/>
          <p:nvPr userDrawn="1"/>
        </p:nvSpPr>
        <p:spPr>
          <a:xfrm>
            <a:off x="6097681" y="340508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Code</a:t>
            </a:r>
          </a:p>
        </p:txBody>
      </p:sp>
      <p:sp>
        <p:nvSpPr>
          <p:cNvPr id="62" name="TextBox 61">
            <a:extLst>
              <a:ext uri="{FF2B5EF4-FFF2-40B4-BE49-F238E27FC236}">
                <a16:creationId xmlns:a16="http://schemas.microsoft.com/office/drawing/2014/main" id="{5DDF5416-163E-4A6E-A248-8E337597EA4D}"/>
              </a:ext>
            </a:extLst>
          </p:cNvPr>
          <p:cNvSpPr txBox="1"/>
          <p:nvPr userDrawn="1"/>
        </p:nvSpPr>
        <p:spPr>
          <a:xfrm>
            <a:off x="6097681"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Desktop program</a:t>
            </a:r>
          </a:p>
        </p:txBody>
      </p:sp>
      <p:sp>
        <p:nvSpPr>
          <p:cNvPr id="64" name="TextBox 63">
            <a:extLst>
              <a:ext uri="{FF2B5EF4-FFF2-40B4-BE49-F238E27FC236}">
                <a16:creationId xmlns:a16="http://schemas.microsoft.com/office/drawing/2014/main" id="{55B92149-B45A-4FC5-968C-B986E0C4700F}"/>
              </a:ext>
            </a:extLst>
          </p:cNvPr>
          <p:cNvSpPr txBox="1"/>
          <p:nvPr userDrawn="1"/>
        </p:nvSpPr>
        <p:spPr>
          <a:xfrm>
            <a:off x="6097681"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First-link</a:t>
            </a:r>
          </a:p>
        </p:txBody>
      </p:sp>
      <p:sp>
        <p:nvSpPr>
          <p:cNvPr id="66" name="TextBox 65">
            <a:extLst>
              <a:ext uri="{FF2B5EF4-FFF2-40B4-BE49-F238E27FC236}">
                <a16:creationId xmlns:a16="http://schemas.microsoft.com/office/drawing/2014/main" id="{39F5A768-E7DC-4D96-AAF3-21FBBF300C0C}"/>
              </a:ext>
            </a:extLst>
          </p:cNvPr>
          <p:cNvSpPr txBox="1"/>
          <p:nvPr userDrawn="1"/>
        </p:nvSpPr>
        <p:spPr>
          <a:xfrm>
            <a:off x="6097681"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Automated data entry</a:t>
            </a:r>
          </a:p>
        </p:txBody>
      </p:sp>
      <p:sp>
        <p:nvSpPr>
          <p:cNvPr id="68" name="TextBox 67">
            <a:extLst>
              <a:ext uri="{FF2B5EF4-FFF2-40B4-BE49-F238E27FC236}">
                <a16:creationId xmlns:a16="http://schemas.microsoft.com/office/drawing/2014/main" id="{F4F1FFB2-B0BC-446B-9B34-4288C9E9AFC9}"/>
              </a:ext>
            </a:extLst>
          </p:cNvPr>
          <p:cNvSpPr txBox="1"/>
          <p:nvPr userDrawn="1"/>
        </p:nvSpPr>
        <p:spPr>
          <a:xfrm>
            <a:off x="6097681" y="1756657"/>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AI </a:t>
            </a:r>
          </a:p>
        </p:txBody>
      </p:sp>
      <p:sp>
        <p:nvSpPr>
          <p:cNvPr id="70" name="TextBox 69">
            <a:extLst>
              <a:ext uri="{FF2B5EF4-FFF2-40B4-BE49-F238E27FC236}">
                <a16:creationId xmlns:a16="http://schemas.microsoft.com/office/drawing/2014/main" id="{5F7AAD6C-5663-4415-95C8-95A418271499}"/>
              </a:ext>
            </a:extLst>
          </p:cNvPr>
          <p:cNvSpPr txBox="1"/>
          <p:nvPr userDrawn="1"/>
        </p:nvSpPr>
        <p:spPr>
          <a:xfrm>
            <a:off x="6097681"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Keyboard</a:t>
            </a:r>
          </a:p>
        </p:txBody>
      </p:sp>
      <p:sp>
        <p:nvSpPr>
          <p:cNvPr id="72" name="TextBox 71">
            <a:extLst>
              <a:ext uri="{FF2B5EF4-FFF2-40B4-BE49-F238E27FC236}">
                <a16:creationId xmlns:a16="http://schemas.microsoft.com/office/drawing/2014/main" id="{A7202B93-89D8-4FDD-8D9A-0C21EF535DD5}"/>
              </a:ext>
            </a:extLst>
          </p:cNvPr>
          <p:cNvSpPr txBox="1"/>
          <p:nvPr userDrawn="1"/>
        </p:nvSpPr>
        <p:spPr>
          <a:xfrm>
            <a:off x="6812266" y="340508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Complete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audit</a:t>
            </a:r>
          </a:p>
        </p:txBody>
      </p:sp>
      <p:sp>
        <p:nvSpPr>
          <p:cNvPr id="74" name="TextBox 73">
            <a:extLst>
              <a:ext uri="{FF2B5EF4-FFF2-40B4-BE49-F238E27FC236}">
                <a16:creationId xmlns:a16="http://schemas.microsoft.com/office/drawing/2014/main" id="{90F4B8E3-F91B-4E96-93C4-2D4AE885E78B}"/>
              </a:ext>
            </a:extLst>
          </p:cNvPr>
          <p:cNvSpPr txBox="1"/>
          <p:nvPr userDrawn="1"/>
        </p:nvSpPr>
        <p:spPr>
          <a:xfrm>
            <a:off x="6812266"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Document </a:t>
            </a:r>
            <a:br>
              <a:rPr kumimoji="0" lang="en-US" sz="800" b="0" i="0" u="none" strike="noStrike" kern="1200" cap="none" spc="0" normalizeH="0" baseline="0" noProof="0" dirty="0">
                <a:ln>
                  <a:noFill/>
                </a:ln>
                <a:solidFill>
                  <a:srgbClr val="000000"/>
                </a:solidFill>
                <a:effectLst/>
                <a:uLnTx/>
                <a:uFillTx/>
                <a:latin typeface="Arial"/>
                <a:ea typeface="メイリオ"/>
                <a:cs typeface="+mn-cs"/>
              </a:rPr>
            </a:br>
            <a:endParaRPr kumimoji="0" lang="en-US" sz="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76" name="TextBox 75">
            <a:extLst>
              <a:ext uri="{FF2B5EF4-FFF2-40B4-BE49-F238E27FC236}">
                <a16:creationId xmlns:a16="http://schemas.microsoft.com/office/drawing/2014/main" id="{2B5058D7-7643-429A-89EC-F353837EA808}"/>
              </a:ext>
            </a:extLst>
          </p:cNvPr>
          <p:cNvSpPr txBox="1"/>
          <p:nvPr userDrawn="1"/>
        </p:nvSpPr>
        <p:spPr>
          <a:xfrm>
            <a:off x="6812266"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First-mention</a:t>
            </a:r>
          </a:p>
        </p:txBody>
      </p:sp>
      <p:sp>
        <p:nvSpPr>
          <p:cNvPr id="78" name="TextBox 77">
            <a:extLst>
              <a:ext uri="{FF2B5EF4-FFF2-40B4-BE49-F238E27FC236}">
                <a16:creationId xmlns:a16="http://schemas.microsoft.com/office/drawing/2014/main" id="{78070FC8-666B-4E4E-9D25-C3E250A33377}"/>
              </a:ext>
            </a:extLst>
          </p:cNvPr>
          <p:cNvSpPr txBox="1"/>
          <p:nvPr userDrawn="1"/>
        </p:nvSpPr>
        <p:spPr>
          <a:xfrm>
            <a:off x="6812266"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Automation</a:t>
            </a:r>
          </a:p>
        </p:txBody>
      </p:sp>
      <p:sp>
        <p:nvSpPr>
          <p:cNvPr id="80" name="TextBox 79">
            <a:extLst>
              <a:ext uri="{FF2B5EF4-FFF2-40B4-BE49-F238E27FC236}">
                <a16:creationId xmlns:a16="http://schemas.microsoft.com/office/drawing/2014/main" id="{2E145C96-DBDE-46E2-9171-37C44FC392A8}"/>
              </a:ext>
            </a:extLst>
          </p:cNvPr>
          <p:cNvSpPr txBox="1"/>
          <p:nvPr userDrawn="1"/>
        </p:nvSpPr>
        <p:spPr>
          <a:xfrm>
            <a:off x="6812266" y="1756657"/>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AI Alt</a:t>
            </a:r>
          </a:p>
        </p:txBody>
      </p:sp>
      <p:sp>
        <p:nvSpPr>
          <p:cNvPr id="82" name="TextBox 81">
            <a:extLst>
              <a:ext uri="{FF2B5EF4-FFF2-40B4-BE49-F238E27FC236}">
                <a16:creationId xmlns:a16="http://schemas.microsoft.com/office/drawing/2014/main" id="{5EF2FF4D-B1BD-4666-8C9D-753E6C0E2A6E}"/>
              </a:ext>
            </a:extLst>
          </p:cNvPr>
          <p:cNvSpPr txBox="1"/>
          <p:nvPr userDrawn="1"/>
        </p:nvSpPr>
        <p:spPr>
          <a:xfrm>
            <a:off x="681226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Label</a:t>
            </a:r>
          </a:p>
        </p:txBody>
      </p:sp>
      <p:sp>
        <p:nvSpPr>
          <p:cNvPr id="83" name="TextBox 82">
            <a:extLst>
              <a:ext uri="{FF2B5EF4-FFF2-40B4-BE49-F238E27FC236}">
                <a16:creationId xmlns:a16="http://schemas.microsoft.com/office/drawing/2014/main" id="{A4C49745-860B-4CA3-9551-970E17443DF5}"/>
              </a:ext>
            </a:extLst>
          </p:cNvPr>
          <p:cNvSpPr txBox="1"/>
          <p:nvPr userDrawn="1"/>
        </p:nvSpPr>
        <p:spPr>
          <a:xfrm>
            <a:off x="7526851" y="340508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Contact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email</a:t>
            </a:r>
          </a:p>
        </p:txBody>
      </p:sp>
      <p:sp>
        <p:nvSpPr>
          <p:cNvPr id="84" name="TextBox 83">
            <a:extLst>
              <a:ext uri="{FF2B5EF4-FFF2-40B4-BE49-F238E27FC236}">
                <a16:creationId xmlns:a16="http://schemas.microsoft.com/office/drawing/2014/main" id="{4252A578-B230-4B6B-AAAA-19F05A989A4C}"/>
              </a:ext>
            </a:extLst>
          </p:cNvPr>
          <p:cNvSpPr txBox="1"/>
          <p:nvPr userDrawn="1"/>
        </p:nvSpPr>
        <p:spPr>
          <a:xfrm>
            <a:off x="7526851" y="4229305"/>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Done</a:t>
            </a:r>
          </a:p>
        </p:txBody>
      </p:sp>
      <p:sp>
        <p:nvSpPr>
          <p:cNvPr id="86" name="TextBox 85">
            <a:extLst>
              <a:ext uri="{FF2B5EF4-FFF2-40B4-BE49-F238E27FC236}">
                <a16:creationId xmlns:a16="http://schemas.microsoft.com/office/drawing/2014/main" id="{FE902129-2039-4AC5-9EBC-415B09B01A10}"/>
              </a:ext>
            </a:extLst>
          </p:cNvPr>
          <p:cNvSpPr txBox="1"/>
          <p:nvPr userDrawn="1"/>
        </p:nvSpPr>
        <p:spPr>
          <a:xfrm>
            <a:off x="7526851"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a:t>
            </a:r>
            <a:r>
              <a:rPr kumimoji="0" lang="en-US" sz="800" b="0" i="0" u="none" strike="noStrike" kern="1200" cap="none" spc="0" normalizeH="0" baseline="0" noProof="0" dirty="0" err="1">
                <a:ln>
                  <a:noFill/>
                </a:ln>
                <a:solidFill>
                  <a:srgbClr val="000000"/>
                </a:solidFill>
                <a:effectLst/>
                <a:uLnTx/>
                <a:uFillTx/>
                <a:latin typeface="Arial"/>
                <a:ea typeface="メイリオ"/>
                <a:cs typeface="+mn-cs"/>
              </a:rPr>
              <a:t>onebox</a:t>
            </a:r>
            <a:endParaRPr kumimoji="0" lang="en-US" sz="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88" name="TextBox 87">
            <a:extLst>
              <a:ext uri="{FF2B5EF4-FFF2-40B4-BE49-F238E27FC236}">
                <a16:creationId xmlns:a16="http://schemas.microsoft.com/office/drawing/2014/main" id="{C1D5AB5D-E898-4CE8-88C3-3E21999E6C50}"/>
              </a:ext>
            </a:extLst>
          </p:cNvPr>
          <p:cNvSpPr txBox="1"/>
          <p:nvPr userDrawn="1"/>
        </p:nvSpPr>
        <p:spPr>
          <a:xfrm>
            <a:off x="7526851"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Background automation</a:t>
            </a:r>
          </a:p>
        </p:txBody>
      </p:sp>
      <p:sp>
        <p:nvSpPr>
          <p:cNvPr id="89" name="TextBox 88">
            <a:extLst>
              <a:ext uri="{FF2B5EF4-FFF2-40B4-BE49-F238E27FC236}">
                <a16:creationId xmlns:a16="http://schemas.microsoft.com/office/drawing/2014/main" id="{78021956-D404-44CD-8BDA-4678E175BE1E}"/>
              </a:ext>
            </a:extLst>
          </p:cNvPr>
          <p:cNvSpPr txBox="1"/>
          <p:nvPr userDrawn="1"/>
        </p:nvSpPr>
        <p:spPr>
          <a:xfrm>
            <a:off x="7526851" y="1756657"/>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AI Enabled</a:t>
            </a:r>
          </a:p>
        </p:txBody>
      </p:sp>
      <p:sp>
        <p:nvSpPr>
          <p:cNvPr id="90" name="TextBox 89">
            <a:extLst>
              <a:ext uri="{FF2B5EF4-FFF2-40B4-BE49-F238E27FC236}">
                <a16:creationId xmlns:a16="http://schemas.microsoft.com/office/drawing/2014/main" id="{59BA3CC2-4687-4D55-A9A9-C1937314AF35}"/>
              </a:ext>
            </a:extLst>
          </p:cNvPr>
          <p:cNvSpPr txBox="1"/>
          <p:nvPr userDrawn="1"/>
        </p:nvSpPr>
        <p:spPr>
          <a:xfrm>
            <a:off x="7526851"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Label alt</a:t>
            </a:r>
          </a:p>
        </p:txBody>
      </p:sp>
      <p:sp>
        <p:nvSpPr>
          <p:cNvPr id="92" name="TextBox 91">
            <a:extLst>
              <a:ext uri="{FF2B5EF4-FFF2-40B4-BE49-F238E27FC236}">
                <a16:creationId xmlns:a16="http://schemas.microsoft.com/office/drawing/2014/main" id="{65C6136B-4DC2-4E31-AF26-A93DBD24CA8F}"/>
              </a:ext>
            </a:extLst>
          </p:cNvPr>
          <p:cNvSpPr txBox="1"/>
          <p:nvPr userDrawn="1"/>
        </p:nvSpPr>
        <p:spPr>
          <a:xfrm>
            <a:off x="10385191" y="340508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Cost low</a:t>
            </a:r>
          </a:p>
        </p:txBody>
      </p:sp>
      <p:sp>
        <p:nvSpPr>
          <p:cNvPr id="181" name="TextBox 180">
            <a:extLst>
              <a:ext uri="{FF2B5EF4-FFF2-40B4-BE49-F238E27FC236}">
                <a16:creationId xmlns:a16="http://schemas.microsoft.com/office/drawing/2014/main" id="{C44B68C6-DDF9-4772-BACB-2418FAC2EB35}"/>
              </a:ext>
            </a:extLst>
          </p:cNvPr>
          <p:cNvSpPr txBox="1"/>
          <p:nvPr userDrawn="1"/>
        </p:nvSpPr>
        <p:spPr>
          <a:xfrm>
            <a:off x="10385191" y="4229305"/>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Editor</a:t>
            </a:r>
          </a:p>
        </p:txBody>
      </p:sp>
      <p:sp>
        <p:nvSpPr>
          <p:cNvPr id="183" name="TextBox 182">
            <a:extLst>
              <a:ext uri="{FF2B5EF4-FFF2-40B4-BE49-F238E27FC236}">
                <a16:creationId xmlns:a16="http://schemas.microsoft.com/office/drawing/2014/main" id="{AE3E25C0-0159-47D0-8404-B2FD99482D3C}"/>
              </a:ext>
            </a:extLst>
          </p:cNvPr>
          <p:cNvSpPr txBox="1"/>
          <p:nvPr userDrawn="1"/>
        </p:nvSpPr>
        <p:spPr>
          <a:xfrm>
            <a:off x="10385191"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Goals</a:t>
            </a:r>
          </a:p>
        </p:txBody>
      </p:sp>
      <p:sp>
        <p:nvSpPr>
          <p:cNvPr id="185" name="TextBox 184">
            <a:extLst>
              <a:ext uri="{FF2B5EF4-FFF2-40B4-BE49-F238E27FC236}">
                <a16:creationId xmlns:a16="http://schemas.microsoft.com/office/drawing/2014/main" id="{12B148EE-860B-42DE-AA87-19FA87556A69}"/>
              </a:ext>
            </a:extLst>
          </p:cNvPr>
          <p:cNvSpPr txBox="1"/>
          <p:nvPr userDrawn="1"/>
        </p:nvSpPr>
        <p:spPr>
          <a:xfrm>
            <a:off x="10385191"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Business partner-up alt</a:t>
            </a:r>
          </a:p>
        </p:txBody>
      </p:sp>
      <p:sp>
        <p:nvSpPr>
          <p:cNvPr id="187" name="TextBox 186">
            <a:extLst>
              <a:ext uri="{FF2B5EF4-FFF2-40B4-BE49-F238E27FC236}">
                <a16:creationId xmlns:a16="http://schemas.microsoft.com/office/drawing/2014/main" id="{42684DB5-07E2-4F18-B4CE-CB234FC03788}"/>
              </a:ext>
            </a:extLst>
          </p:cNvPr>
          <p:cNvSpPr txBox="1"/>
          <p:nvPr userDrawn="1"/>
        </p:nvSpPr>
        <p:spPr>
          <a:xfrm>
            <a:off x="10385191" y="1756657"/>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App-3rd-party  2</a:t>
            </a:r>
          </a:p>
        </p:txBody>
      </p:sp>
      <p:sp>
        <p:nvSpPr>
          <p:cNvPr id="189" name="TextBox 188">
            <a:extLst>
              <a:ext uri="{FF2B5EF4-FFF2-40B4-BE49-F238E27FC236}">
                <a16:creationId xmlns:a16="http://schemas.microsoft.com/office/drawing/2014/main" id="{29761184-BF59-4B13-A148-A1A500BA9BEB}"/>
              </a:ext>
            </a:extLst>
          </p:cNvPr>
          <p:cNvSpPr txBox="1"/>
          <p:nvPr userDrawn="1"/>
        </p:nvSpPr>
        <p:spPr>
          <a:xfrm>
            <a:off x="11099777" y="587773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Link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special</a:t>
            </a:r>
          </a:p>
        </p:txBody>
      </p:sp>
      <p:sp>
        <p:nvSpPr>
          <p:cNvPr id="191" name="TextBox 190">
            <a:extLst>
              <a:ext uri="{FF2B5EF4-FFF2-40B4-BE49-F238E27FC236}">
                <a16:creationId xmlns:a16="http://schemas.microsoft.com/office/drawing/2014/main" id="{9C181999-EBCB-4B10-8CC1-A8EDD2AA8AB7}"/>
              </a:ext>
            </a:extLst>
          </p:cNvPr>
          <p:cNvSpPr txBox="1"/>
          <p:nvPr userDrawn="1"/>
        </p:nvSpPr>
        <p:spPr>
          <a:xfrm>
            <a:off x="3953926" y="340508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Cloud download</a:t>
            </a:r>
          </a:p>
        </p:txBody>
      </p:sp>
      <p:sp>
        <p:nvSpPr>
          <p:cNvPr id="193" name="TextBox 192">
            <a:extLst>
              <a:ext uri="{FF2B5EF4-FFF2-40B4-BE49-F238E27FC236}">
                <a16:creationId xmlns:a16="http://schemas.microsoft.com/office/drawing/2014/main" id="{D42A1ADC-4E65-45D8-9FF2-DAF8DF6DBFDB}"/>
              </a:ext>
            </a:extLst>
          </p:cNvPr>
          <p:cNvSpPr txBox="1"/>
          <p:nvPr userDrawn="1"/>
        </p:nvSpPr>
        <p:spPr>
          <a:xfrm>
            <a:off x="3953926" y="4229305"/>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Crown</a:t>
            </a:r>
          </a:p>
        </p:txBody>
      </p:sp>
      <p:sp>
        <p:nvSpPr>
          <p:cNvPr id="195" name="TextBox 194">
            <a:extLst>
              <a:ext uri="{FF2B5EF4-FFF2-40B4-BE49-F238E27FC236}">
                <a16:creationId xmlns:a16="http://schemas.microsoft.com/office/drawing/2014/main" id="{CBD0D93A-0A4E-4141-B475-A7A7949E5E19}"/>
              </a:ext>
            </a:extLst>
          </p:cNvPr>
          <p:cNvSpPr txBox="1"/>
          <p:nvPr userDrawn="1"/>
        </p:nvSpPr>
        <p:spPr>
          <a:xfrm>
            <a:off x="3953926"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 Emoji</a:t>
            </a:r>
          </a:p>
        </p:txBody>
      </p:sp>
      <p:sp>
        <p:nvSpPr>
          <p:cNvPr id="197" name="TextBox 196">
            <a:extLst>
              <a:ext uri="{FF2B5EF4-FFF2-40B4-BE49-F238E27FC236}">
                <a16:creationId xmlns:a16="http://schemas.microsoft.com/office/drawing/2014/main" id="{DBF395BA-B452-4237-A96E-6132CA84743F}"/>
              </a:ext>
            </a:extLst>
          </p:cNvPr>
          <p:cNvSpPr txBox="1"/>
          <p:nvPr userDrawn="1"/>
        </p:nvSpPr>
        <p:spPr>
          <a:xfrm>
            <a:off x="3953926"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Assessment</a:t>
            </a:r>
          </a:p>
        </p:txBody>
      </p:sp>
      <p:sp>
        <p:nvSpPr>
          <p:cNvPr id="199" name="TextBox 198">
            <a:extLst>
              <a:ext uri="{FF2B5EF4-FFF2-40B4-BE49-F238E27FC236}">
                <a16:creationId xmlns:a16="http://schemas.microsoft.com/office/drawing/2014/main" id="{71FC3985-50EB-4C6E-8D13-22CC4D33A8D4}"/>
              </a:ext>
            </a:extLst>
          </p:cNvPr>
          <p:cNvSpPr txBox="1"/>
          <p:nvPr userDrawn="1"/>
        </p:nvSpPr>
        <p:spPr>
          <a:xfrm>
            <a:off x="3953926" y="1756657"/>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Abstract</a:t>
            </a:r>
          </a:p>
        </p:txBody>
      </p:sp>
      <p:sp>
        <p:nvSpPr>
          <p:cNvPr id="201" name="TextBox 200">
            <a:extLst>
              <a:ext uri="{FF2B5EF4-FFF2-40B4-BE49-F238E27FC236}">
                <a16:creationId xmlns:a16="http://schemas.microsoft.com/office/drawing/2014/main" id="{7BFD4676-4AB4-4045-B6A7-BD0E3B58EDCD}"/>
              </a:ext>
            </a:extLst>
          </p:cNvPr>
          <p:cNvSpPr txBox="1"/>
          <p:nvPr userDrawn="1"/>
        </p:nvSpPr>
        <p:spPr>
          <a:xfrm>
            <a:off x="395392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Information</a:t>
            </a:r>
          </a:p>
        </p:txBody>
      </p:sp>
      <p:sp>
        <p:nvSpPr>
          <p:cNvPr id="203" name="TextBox 202">
            <a:extLst>
              <a:ext uri="{FF2B5EF4-FFF2-40B4-BE49-F238E27FC236}">
                <a16:creationId xmlns:a16="http://schemas.microsoft.com/office/drawing/2014/main" id="{6B512916-1354-402C-AB26-7E879440F016}"/>
              </a:ext>
            </a:extLst>
          </p:cNvPr>
          <p:cNvSpPr txBox="1"/>
          <p:nvPr userDrawn="1"/>
        </p:nvSpPr>
        <p:spPr>
          <a:xfrm>
            <a:off x="5383096" y="340508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upload</a:t>
            </a:r>
          </a:p>
        </p:txBody>
      </p:sp>
      <p:sp>
        <p:nvSpPr>
          <p:cNvPr id="205" name="TextBox 204">
            <a:extLst>
              <a:ext uri="{FF2B5EF4-FFF2-40B4-BE49-F238E27FC236}">
                <a16:creationId xmlns:a16="http://schemas.microsoft.com/office/drawing/2014/main" id="{DE45D832-8D81-4441-8923-732A16BCBF20}"/>
              </a:ext>
            </a:extLst>
          </p:cNvPr>
          <p:cNvSpPr txBox="1"/>
          <p:nvPr userDrawn="1"/>
        </p:nvSpPr>
        <p:spPr>
          <a:xfrm>
            <a:off x="5383096" y="4229305"/>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Decrease</a:t>
            </a:r>
          </a:p>
        </p:txBody>
      </p:sp>
      <p:sp>
        <p:nvSpPr>
          <p:cNvPr id="207" name="TextBox 206">
            <a:extLst>
              <a:ext uri="{FF2B5EF4-FFF2-40B4-BE49-F238E27FC236}">
                <a16:creationId xmlns:a16="http://schemas.microsoft.com/office/drawing/2014/main" id="{ACCD6C7D-8D4F-471F-BF6A-3DA2E570A11A}"/>
              </a:ext>
            </a:extLst>
          </p:cNvPr>
          <p:cNvSpPr txBox="1"/>
          <p:nvPr userDrawn="1"/>
        </p:nvSpPr>
        <p:spPr>
          <a:xfrm>
            <a:off x="5383096"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First-like</a:t>
            </a:r>
          </a:p>
        </p:txBody>
      </p:sp>
      <p:sp>
        <p:nvSpPr>
          <p:cNvPr id="209" name="TextBox 208">
            <a:extLst>
              <a:ext uri="{FF2B5EF4-FFF2-40B4-BE49-F238E27FC236}">
                <a16:creationId xmlns:a16="http://schemas.microsoft.com/office/drawing/2014/main" id="{32DF3D9B-AEFD-4913-9091-1766F686CC24}"/>
              </a:ext>
            </a:extLst>
          </p:cNvPr>
          <p:cNvSpPr txBox="1"/>
          <p:nvPr userDrawn="1"/>
        </p:nvSpPr>
        <p:spPr>
          <a:xfrm>
            <a:off x="5383096"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Autobiographer</a:t>
            </a:r>
          </a:p>
        </p:txBody>
      </p:sp>
      <p:sp>
        <p:nvSpPr>
          <p:cNvPr id="211" name="TextBox 210">
            <a:extLst>
              <a:ext uri="{FF2B5EF4-FFF2-40B4-BE49-F238E27FC236}">
                <a16:creationId xmlns:a16="http://schemas.microsoft.com/office/drawing/2014/main" id="{3CA99349-7E4F-42A8-B135-0254590B3A20}"/>
              </a:ext>
            </a:extLst>
          </p:cNvPr>
          <p:cNvSpPr txBox="1"/>
          <p:nvPr userDrawn="1"/>
        </p:nvSpPr>
        <p:spPr>
          <a:xfrm>
            <a:off x="5383096" y="1756657"/>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Advanced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OCR</a:t>
            </a:r>
          </a:p>
        </p:txBody>
      </p:sp>
      <p:sp>
        <p:nvSpPr>
          <p:cNvPr id="213" name="TextBox 212">
            <a:extLst>
              <a:ext uri="{FF2B5EF4-FFF2-40B4-BE49-F238E27FC236}">
                <a16:creationId xmlns:a16="http://schemas.microsoft.com/office/drawing/2014/main" id="{7E2829F3-9FE5-421B-A781-8133376E77C9}"/>
              </a:ext>
            </a:extLst>
          </p:cNvPr>
          <p:cNvSpPr txBox="1"/>
          <p:nvPr userDrawn="1"/>
        </p:nvSpPr>
        <p:spPr>
          <a:xfrm>
            <a:off x="538309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Institutionalize</a:t>
            </a:r>
          </a:p>
        </p:txBody>
      </p:sp>
      <p:sp>
        <p:nvSpPr>
          <p:cNvPr id="215" name="TextBox 214">
            <a:extLst>
              <a:ext uri="{FF2B5EF4-FFF2-40B4-BE49-F238E27FC236}">
                <a16:creationId xmlns:a16="http://schemas.microsoft.com/office/drawing/2014/main" id="{4277E678-95C6-4042-906A-9B98BDABD780}"/>
              </a:ext>
            </a:extLst>
          </p:cNvPr>
          <p:cNvSpPr txBox="1"/>
          <p:nvPr userDrawn="1"/>
        </p:nvSpPr>
        <p:spPr>
          <a:xfrm>
            <a:off x="4668511" y="340508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secure</a:t>
            </a:r>
          </a:p>
        </p:txBody>
      </p:sp>
      <p:sp>
        <p:nvSpPr>
          <p:cNvPr id="217" name="TextBox 216">
            <a:extLst>
              <a:ext uri="{FF2B5EF4-FFF2-40B4-BE49-F238E27FC236}">
                <a16:creationId xmlns:a16="http://schemas.microsoft.com/office/drawing/2014/main" id="{9D653F88-C5C2-4DA1-9FD2-F1148CC933FA}"/>
              </a:ext>
            </a:extLst>
          </p:cNvPr>
          <p:cNvSpPr txBox="1"/>
          <p:nvPr userDrawn="1"/>
        </p:nvSpPr>
        <p:spPr>
          <a:xfrm>
            <a:off x="4668511"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Cultural acceptance</a:t>
            </a:r>
          </a:p>
        </p:txBody>
      </p:sp>
      <p:sp>
        <p:nvSpPr>
          <p:cNvPr id="219" name="TextBox 218">
            <a:extLst>
              <a:ext uri="{FF2B5EF4-FFF2-40B4-BE49-F238E27FC236}">
                <a16:creationId xmlns:a16="http://schemas.microsoft.com/office/drawing/2014/main" id="{FD2CDFC3-B977-465E-A8FC-581C80106056}"/>
              </a:ext>
            </a:extLst>
          </p:cNvPr>
          <p:cNvSpPr txBox="1"/>
          <p:nvPr userDrawn="1"/>
        </p:nvSpPr>
        <p:spPr>
          <a:xfrm>
            <a:off x="4668511"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 Flag</a:t>
            </a:r>
          </a:p>
        </p:txBody>
      </p:sp>
      <p:sp>
        <p:nvSpPr>
          <p:cNvPr id="221" name="TextBox 220">
            <a:extLst>
              <a:ext uri="{FF2B5EF4-FFF2-40B4-BE49-F238E27FC236}">
                <a16:creationId xmlns:a16="http://schemas.microsoft.com/office/drawing/2014/main" id="{017BB878-8640-4043-B10E-730925B9B418}"/>
              </a:ext>
            </a:extLst>
          </p:cNvPr>
          <p:cNvSpPr txBox="1"/>
          <p:nvPr userDrawn="1"/>
        </p:nvSpPr>
        <p:spPr>
          <a:xfrm>
            <a:off x="4668511"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Atom</a:t>
            </a:r>
          </a:p>
        </p:txBody>
      </p:sp>
      <p:sp>
        <p:nvSpPr>
          <p:cNvPr id="223" name="TextBox 222">
            <a:extLst>
              <a:ext uri="{FF2B5EF4-FFF2-40B4-BE49-F238E27FC236}">
                <a16:creationId xmlns:a16="http://schemas.microsoft.com/office/drawing/2014/main" id="{3BD1719A-8A2E-4BE8-AE36-F41AC5723B2E}"/>
              </a:ext>
            </a:extLst>
          </p:cNvPr>
          <p:cNvSpPr txBox="1"/>
          <p:nvPr userDrawn="1"/>
        </p:nvSpPr>
        <p:spPr>
          <a:xfrm>
            <a:off x="4668511" y="1756657"/>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Add</a:t>
            </a:r>
          </a:p>
        </p:txBody>
      </p:sp>
      <p:sp>
        <p:nvSpPr>
          <p:cNvPr id="225" name="TextBox 224">
            <a:extLst>
              <a:ext uri="{FF2B5EF4-FFF2-40B4-BE49-F238E27FC236}">
                <a16:creationId xmlns:a16="http://schemas.microsoft.com/office/drawing/2014/main" id="{70ADFD1E-2D8B-44B9-B547-A54094EF1EB4}"/>
              </a:ext>
            </a:extLst>
          </p:cNvPr>
          <p:cNvSpPr txBox="1"/>
          <p:nvPr userDrawn="1"/>
        </p:nvSpPr>
        <p:spPr>
          <a:xfrm>
            <a:off x="4668511"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Input</a:t>
            </a:r>
          </a:p>
        </p:txBody>
      </p:sp>
      <p:sp>
        <p:nvSpPr>
          <p:cNvPr id="227" name="TextBox 226">
            <a:extLst>
              <a:ext uri="{FF2B5EF4-FFF2-40B4-BE49-F238E27FC236}">
                <a16:creationId xmlns:a16="http://schemas.microsoft.com/office/drawing/2014/main" id="{3E604084-A22E-4804-9DD7-818B5B77E8B0}"/>
              </a:ext>
            </a:extLst>
          </p:cNvPr>
          <p:cNvSpPr txBox="1"/>
          <p:nvPr userDrawn="1"/>
        </p:nvSpPr>
        <p:spPr>
          <a:xfrm>
            <a:off x="8241436" y="340508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Contact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email alt</a:t>
            </a:r>
          </a:p>
        </p:txBody>
      </p:sp>
      <p:sp>
        <p:nvSpPr>
          <p:cNvPr id="229" name="TextBox 228">
            <a:extLst>
              <a:ext uri="{FF2B5EF4-FFF2-40B4-BE49-F238E27FC236}">
                <a16:creationId xmlns:a16="http://schemas.microsoft.com/office/drawing/2014/main" id="{06EFCF0E-5483-4412-948C-D62CB2FCDF4C}"/>
              </a:ext>
            </a:extLst>
          </p:cNvPr>
          <p:cNvSpPr txBox="1"/>
          <p:nvPr userDrawn="1"/>
        </p:nvSpPr>
        <p:spPr>
          <a:xfrm>
            <a:off x="8241436"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Ease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of use</a:t>
            </a:r>
          </a:p>
        </p:txBody>
      </p:sp>
      <p:sp>
        <p:nvSpPr>
          <p:cNvPr id="231" name="TextBox 230">
            <a:extLst>
              <a:ext uri="{FF2B5EF4-FFF2-40B4-BE49-F238E27FC236}">
                <a16:creationId xmlns:a16="http://schemas.microsoft.com/office/drawing/2014/main" id="{D89995A6-FEE0-4A1F-A817-D11AF7B5C394}"/>
              </a:ext>
            </a:extLst>
          </p:cNvPr>
          <p:cNvSpPr txBox="1"/>
          <p:nvPr userDrawn="1"/>
        </p:nvSpPr>
        <p:spPr>
          <a:xfrm>
            <a:off x="8241436"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First-quote</a:t>
            </a:r>
          </a:p>
        </p:txBody>
      </p:sp>
      <p:sp>
        <p:nvSpPr>
          <p:cNvPr id="233" name="TextBox 232">
            <a:extLst>
              <a:ext uri="{FF2B5EF4-FFF2-40B4-BE49-F238E27FC236}">
                <a16:creationId xmlns:a16="http://schemas.microsoft.com/office/drawing/2014/main" id="{7F3FE832-7D1D-4660-BA4A-0AA427F63DAF}"/>
              </a:ext>
            </a:extLst>
          </p:cNvPr>
          <p:cNvSpPr txBox="1"/>
          <p:nvPr userDrawn="1"/>
        </p:nvSpPr>
        <p:spPr>
          <a:xfrm>
            <a:off x="8241436"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Big scale</a:t>
            </a:r>
          </a:p>
        </p:txBody>
      </p:sp>
      <p:sp>
        <p:nvSpPr>
          <p:cNvPr id="235" name="TextBox 234">
            <a:extLst>
              <a:ext uri="{FF2B5EF4-FFF2-40B4-BE49-F238E27FC236}">
                <a16:creationId xmlns:a16="http://schemas.microsoft.com/office/drawing/2014/main" id="{FD7E7F3D-3B87-48E6-B768-EC0F773CA9D0}"/>
              </a:ext>
            </a:extLst>
          </p:cNvPr>
          <p:cNvSpPr txBox="1"/>
          <p:nvPr userDrawn="1"/>
        </p:nvSpPr>
        <p:spPr>
          <a:xfrm>
            <a:off x="8241436" y="1756657"/>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Alert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Alarm</a:t>
            </a:r>
          </a:p>
        </p:txBody>
      </p:sp>
      <p:sp>
        <p:nvSpPr>
          <p:cNvPr id="237" name="TextBox 236">
            <a:extLst>
              <a:ext uri="{FF2B5EF4-FFF2-40B4-BE49-F238E27FC236}">
                <a16:creationId xmlns:a16="http://schemas.microsoft.com/office/drawing/2014/main" id="{CC1477E2-5C20-48CE-81AC-B5C1BC359C10}"/>
              </a:ext>
            </a:extLst>
          </p:cNvPr>
          <p:cNvSpPr txBox="1"/>
          <p:nvPr userDrawn="1"/>
        </p:nvSpPr>
        <p:spPr>
          <a:xfrm>
            <a:off x="824143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Leader</a:t>
            </a:r>
          </a:p>
        </p:txBody>
      </p:sp>
      <p:sp>
        <p:nvSpPr>
          <p:cNvPr id="239" name="TextBox 238">
            <a:extLst>
              <a:ext uri="{FF2B5EF4-FFF2-40B4-BE49-F238E27FC236}">
                <a16:creationId xmlns:a16="http://schemas.microsoft.com/office/drawing/2014/main" id="{A8C920E2-9B75-45B2-9E36-9A3CBC54541B}"/>
              </a:ext>
            </a:extLst>
          </p:cNvPr>
          <p:cNvSpPr txBox="1"/>
          <p:nvPr userDrawn="1"/>
        </p:nvSpPr>
        <p:spPr>
          <a:xfrm>
            <a:off x="9670606" y="340508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Cost high</a:t>
            </a:r>
          </a:p>
        </p:txBody>
      </p:sp>
      <p:sp>
        <p:nvSpPr>
          <p:cNvPr id="241" name="TextBox 240">
            <a:extLst>
              <a:ext uri="{FF2B5EF4-FFF2-40B4-BE49-F238E27FC236}">
                <a16:creationId xmlns:a16="http://schemas.microsoft.com/office/drawing/2014/main" id="{AD4BD7B8-E404-439C-83BD-A1F5831F639F}"/>
              </a:ext>
            </a:extLst>
          </p:cNvPr>
          <p:cNvSpPr txBox="1"/>
          <p:nvPr userDrawn="1"/>
        </p:nvSpPr>
        <p:spPr>
          <a:xfrm>
            <a:off x="9670606" y="4229305"/>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Edit</a:t>
            </a:r>
          </a:p>
        </p:txBody>
      </p:sp>
      <p:sp>
        <p:nvSpPr>
          <p:cNvPr id="243" name="TextBox 242">
            <a:extLst>
              <a:ext uri="{FF2B5EF4-FFF2-40B4-BE49-F238E27FC236}">
                <a16:creationId xmlns:a16="http://schemas.microsoft.com/office/drawing/2014/main" id="{FF201862-38EB-4F50-82FB-601D7C08C594}"/>
              </a:ext>
            </a:extLst>
          </p:cNvPr>
          <p:cNvSpPr txBox="1"/>
          <p:nvPr userDrawn="1"/>
        </p:nvSpPr>
        <p:spPr>
          <a:xfrm>
            <a:off x="9670606"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Flexibility</a:t>
            </a:r>
          </a:p>
        </p:txBody>
      </p:sp>
      <p:sp>
        <p:nvSpPr>
          <p:cNvPr id="245" name="TextBox 244">
            <a:extLst>
              <a:ext uri="{FF2B5EF4-FFF2-40B4-BE49-F238E27FC236}">
                <a16:creationId xmlns:a16="http://schemas.microsoft.com/office/drawing/2014/main" id="{B51FBA84-2827-43BD-9732-BD2E19A56FFC}"/>
              </a:ext>
            </a:extLst>
          </p:cNvPr>
          <p:cNvSpPr txBox="1"/>
          <p:nvPr userDrawn="1"/>
        </p:nvSpPr>
        <p:spPr>
          <a:xfrm>
            <a:off x="9670606"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Business partner-up</a:t>
            </a:r>
          </a:p>
        </p:txBody>
      </p:sp>
      <p:sp>
        <p:nvSpPr>
          <p:cNvPr id="247" name="TextBox 246">
            <a:extLst>
              <a:ext uri="{FF2B5EF4-FFF2-40B4-BE49-F238E27FC236}">
                <a16:creationId xmlns:a16="http://schemas.microsoft.com/office/drawing/2014/main" id="{6FE07581-9009-489F-8848-EBCBFA1D5B39}"/>
              </a:ext>
            </a:extLst>
          </p:cNvPr>
          <p:cNvSpPr txBox="1"/>
          <p:nvPr userDrawn="1"/>
        </p:nvSpPr>
        <p:spPr>
          <a:xfrm>
            <a:off x="9670606" y="1756657"/>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App-3rd-party</a:t>
            </a:r>
          </a:p>
        </p:txBody>
      </p:sp>
      <p:sp>
        <p:nvSpPr>
          <p:cNvPr id="249" name="TextBox 248">
            <a:extLst>
              <a:ext uri="{FF2B5EF4-FFF2-40B4-BE49-F238E27FC236}">
                <a16:creationId xmlns:a16="http://schemas.microsoft.com/office/drawing/2014/main" id="{D0478EB8-2C8F-48EE-AC90-39D5D4B92B0C}"/>
              </a:ext>
            </a:extLst>
          </p:cNvPr>
          <p:cNvSpPr txBox="1"/>
          <p:nvPr userDrawn="1"/>
        </p:nvSpPr>
        <p:spPr>
          <a:xfrm>
            <a:off x="10385191"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Link alt</a:t>
            </a:r>
          </a:p>
        </p:txBody>
      </p:sp>
      <p:sp>
        <p:nvSpPr>
          <p:cNvPr id="251" name="TextBox 250">
            <a:extLst>
              <a:ext uri="{FF2B5EF4-FFF2-40B4-BE49-F238E27FC236}">
                <a16:creationId xmlns:a16="http://schemas.microsoft.com/office/drawing/2014/main" id="{60A713AF-0941-4574-96FE-A1FC816DEDFB}"/>
              </a:ext>
            </a:extLst>
          </p:cNvPr>
          <p:cNvSpPr txBox="1"/>
          <p:nvPr userDrawn="1"/>
        </p:nvSpPr>
        <p:spPr>
          <a:xfrm>
            <a:off x="8956021" y="340508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Corporation</a:t>
            </a:r>
          </a:p>
        </p:txBody>
      </p:sp>
      <p:sp>
        <p:nvSpPr>
          <p:cNvPr id="253" name="TextBox 252">
            <a:extLst>
              <a:ext uri="{FF2B5EF4-FFF2-40B4-BE49-F238E27FC236}">
                <a16:creationId xmlns:a16="http://schemas.microsoft.com/office/drawing/2014/main" id="{9A4B19B8-E672-4D38-9CB3-0D8AC7998B08}"/>
              </a:ext>
            </a:extLst>
          </p:cNvPr>
          <p:cNvSpPr txBox="1"/>
          <p:nvPr userDrawn="1"/>
        </p:nvSpPr>
        <p:spPr>
          <a:xfrm>
            <a:off x="8956021" y="4229305"/>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Ecosystem</a:t>
            </a:r>
          </a:p>
        </p:txBody>
      </p:sp>
      <p:sp>
        <p:nvSpPr>
          <p:cNvPr id="255" name="TextBox 254">
            <a:extLst>
              <a:ext uri="{FF2B5EF4-FFF2-40B4-BE49-F238E27FC236}">
                <a16:creationId xmlns:a16="http://schemas.microsoft.com/office/drawing/2014/main" id="{162502A6-009E-4640-BF0B-03B421A81EF9}"/>
              </a:ext>
            </a:extLst>
          </p:cNvPr>
          <p:cNvSpPr txBox="1"/>
          <p:nvPr userDrawn="1"/>
        </p:nvSpPr>
        <p:spPr>
          <a:xfrm>
            <a:off x="8956021"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First-reply-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by-email</a:t>
            </a:r>
          </a:p>
        </p:txBody>
      </p:sp>
      <p:sp>
        <p:nvSpPr>
          <p:cNvPr id="257" name="TextBox 256">
            <a:extLst>
              <a:ext uri="{FF2B5EF4-FFF2-40B4-BE49-F238E27FC236}">
                <a16:creationId xmlns:a16="http://schemas.microsoft.com/office/drawing/2014/main" id="{4519ACAC-486E-4160-8399-2F9B6D9251A0}"/>
              </a:ext>
            </a:extLst>
          </p:cNvPr>
          <p:cNvSpPr txBox="1"/>
          <p:nvPr userDrawn="1"/>
        </p:nvSpPr>
        <p:spPr>
          <a:xfrm>
            <a:off x="8956021"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Bookmark</a:t>
            </a:r>
          </a:p>
        </p:txBody>
      </p:sp>
      <p:sp>
        <p:nvSpPr>
          <p:cNvPr id="259" name="TextBox 258">
            <a:extLst>
              <a:ext uri="{FF2B5EF4-FFF2-40B4-BE49-F238E27FC236}">
                <a16:creationId xmlns:a16="http://schemas.microsoft.com/office/drawing/2014/main" id="{151B56ED-1ECF-41B5-8585-30BF106079DA}"/>
              </a:ext>
            </a:extLst>
          </p:cNvPr>
          <p:cNvSpPr txBox="1"/>
          <p:nvPr userDrawn="1"/>
        </p:nvSpPr>
        <p:spPr>
          <a:xfrm>
            <a:off x="8956021" y="1756657"/>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Anniversary</a:t>
            </a:r>
          </a:p>
        </p:txBody>
      </p:sp>
      <p:sp>
        <p:nvSpPr>
          <p:cNvPr id="261" name="TextBox 260">
            <a:extLst>
              <a:ext uri="{FF2B5EF4-FFF2-40B4-BE49-F238E27FC236}">
                <a16:creationId xmlns:a16="http://schemas.microsoft.com/office/drawing/2014/main" id="{E912F070-E60E-494A-8207-605F79AF303C}"/>
              </a:ext>
            </a:extLst>
          </p:cNvPr>
          <p:cNvSpPr txBox="1"/>
          <p:nvPr userDrawn="1"/>
        </p:nvSpPr>
        <p:spPr>
          <a:xfrm>
            <a:off x="967060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Link</a:t>
            </a:r>
          </a:p>
        </p:txBody>
      </p:sp>
      <p:sp>
        <p:nvSpPr>
          <p:cNvPr id="263" name="TextBox 262">
            <a:extLst>
              <a:ext uri="{FF2B5EF4-FFF2-40B4-BE49-F238E27FC236}">
                <a16:creationId xmlns:a16="http://schemas.microsoft.com/office/drawing/2014/main" id="{8697B180-FE94-4F45-B97D-9C2F9A1781C2}"/>
              </a:ext>
            </a:extLst>
          </p:cNvPr>
          <p:cNvSpPr txBox="1"/>
          <p:nvPr userDrawn="1"/>
        </p:nvSpPr>
        <p:spPr>
          <a:xfrm>
            <a:off x="11099777" y="340508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Course-advanced</a:t>
            </a:r>
          </a:p>
        </p:txBody>
      </p:sp>
      <p:sp>
        <p:nvSpPr>
          <p:cNvPr id="265" name="TextBox 264">
            <a:extLst>
              <a:ext uri="{FF2B5EF4-FFF2-40B4-BE49-F238E27FC236}">
                <a16:creationId xmlns:a16="http://schemas.microsoft.com/office/drawing/2014/main" id="{C1CA4086-EA73-495E-BE34-DD8203A7E949}"/>
              </a:ext>
            </a:extLst>
          </p:cNvPr>
          <p:cNvSpPr txBox="1"/>
          <p:nvPr userDrawn="1"/>
        </p:nvSpPr>
        <p:spPr>
          <a:xfrm>
            <a:off x="11099777" y="4229305"/>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Enterprise competency</a:t>
            </a:r>
          </a:p>
        </p:txBody>
      </p:sp>
      <p:sp>
        <p:nvSpPr>
          <p:cNvPr id="267" name="TextBox 266">
            <a:extLst>
              <a:ext uri="{FF2B5EF4-FFF2-40B4-BE49-F238E27FC236}">
                <a16:creationId xmlns:a16="http://schemas.microsoft.com/office/drawing/2014/main" id="{4F21E85F-840B-4159-B44C-2390AF380EBC}"/>
              </a:ext>
            </a:extLst>
          </p:cNvPr>
          <p:cNvSpPr txBox="1"/>
          <p:nvPr userDrawn="1"/>
        </p:nvSpPr>
        <p:spPr>
          <a:xfrm>
            <a:off x="11099777"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Group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of users</a:t>
            </a:r>
          </a:p>
        </p:txBody>
      </p:sp>
      <p:sp>
        <p:nvSpPr>
          <p:cNvPr id="269" name="TextBox 268">
            <a:extLst>
              <a:ext uri="{FF2B5EF4-FFF2-40B4-BE49-F238E27FC236}">
                <a16:creationId xmlns:a16="http://schemas.microsoft.com/office/drawing/2014/main" id="{25EF34C6-5A41-409E-9D55-A037DA071D04}"/>
              </a:ext>
            </a:extLst>
          </p:cNvPr>
          <p:cNvSpPr txBox="1"/>
          <p:nvPr userDrawn="1"/>
        </p:nvSpPr>
        <p:spPr>
          <a:xfrm>
            <a:off x="11099777"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Business partner alt 2</a:t>
            </a:r>
          </a:p>
        </p:txBody>
      </p:sp>
      <p:sp>
        <p:nvSpPr>
          <p:cNvPr id="271" name="TextBox 270">
            <a:extLst>
              <a:ext uri="{FF2B5EF4-FFF2-40B4-BE49-F238E27FC236}">
                <a16:creationId xmlns:a16="http://schemas.microsoft.com/office/drawing/2014/main" id="{68F42763-C69F-4D2A-971C-9A2AE0C3D097}"/>
              </a:ext>
            </a:extLst>
          </p:cNvPr>
          <p:cNvSpPr txBox="1"/>
          <p:nvPr userDrawn="1"/>
        </p:nvSpPr>
        <p:spPr>
          <a:xfrm>
            <a:off x="11099777" y="1756657"/>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App-3rd-party  3</a:t>
            </a:r>
          </a:p>
        </p:txBody>
      </p:sp>
      <p:sp>
        <p:nvSpPr>
          <p:cNvPr id="273" name="TextBox 272">
            <a:extLst>
              <a:ext uri="{FF2B5EF4-FFF2-40B4-BE49-F238E27FC236}">
                <a16:creationId xmlns:a16="http://schemas.microsoft.com/office/drawing/2014/main" id="{6508B084-8FC4-4867-9543-FB1C3A14170E}"/>
              </a:ext>
            </a:extLst>
          </p:cNvPr>
          <p:cNvSpPr txBox="1"/>
          <p:nvPr userDrawn="1"/>
        </p:nvSpPr>
        <p:spPr>
          <a:xfrm>
            <a:off x="8956021" y="5871746"/>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Light bulb</a:t>
            </a:r>
          </a:p>
        </p:txBody>
      </p:sp>
    </p:spTree>
    <p:extLst>
      <p:ext uri="{BB962C8B-B14F-4D97-AF65-F5344CB8AC3E}">
        <p14:creationId xmlns:p14="http://schemas.microsoft.com/office/powerpoint/2010/main" val="392361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co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6F8458-66E1-4B4A-BC40-DD2CDA42EB1C}"/>
              </a:ext>
            </a:extLst>
          </p:cNvPr>
          <p:cNvSpPr>
            <a:spLocks noGrp="1"/>
          </p:cNvSpPr>
          <p:nvPr>
            <p:ph type="title"/>
          </p:nvPr>
        </p:nvSpPr>
        <p:spPr/>
        <p:txBody>
          <a:bodyPr/>
          <a:lstStyle/>
          <a:p>
            <a:r>
              <a:rPr lang="en-US"/>
              <a:t>Click to edit Master title style</a:t>
            </a:r>
          </a:p>
        </p:txBody>
      </p:sp>
      <p:sp>
        <p:nvSpPr>
          <p:cNvPr id="9" name="Left Bracket 8">
            <a:extLst>
              <a:ext uri="{FF2B5EF4-FFF2-40B4-BE49-F238E27FC236}">
                <a16:creationId xmlns:a16="http://schemas.microsoft.com/office/drawing/2014/main" id="{9DB06F89-EAA2-4FFE-B137-881E21A8ABBB}"/>
              </a:ext>
            </a:extLst>
          </p:cNvPr>
          <p:cNvSpPr/>
          <p:nvPr userDrawn="1"/>
        </p:nvSpPr>
        <p:spPr>
          <a:xfrm flipH="1">
            <a:off x="-7" y="1276793"/>
            <a:ext cx="3239347" cy="1619825"/>
          </a:xfrm>
          <a:prstGeom prst="leftBracket">
            <a:avLst>
              <a:gd name="adj" fmla="val 0"/>
            </a:avLst>
          </a:prstGeom>
          <a:solidFill>
            <a:schemeClr val="bg2"/>
          </a:solidFill>
          <a:ln w="12700" cap="rnd" cmpd="sng" algn="ctr">
            <a:no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4" name="TextBox 3">
            <a:extLst>
              <a:ext uri="{FF2B5EF4-FFF2-40B4-BE49-F238E27FC236}">
                <a16:creationId xmlns:a16="http://schemas.microsoft.com/office/drawing/2014/main" id="{F5F4BF08-37C9-4A82-8CD9-F9E8C1101BAA}"/>
              </a:ext>
            </a:extLst>
          </p:cNvPr>
          <p:cNvSpPr txBox="1"/>
          <p:nvPr userDrawn="1"/>
        </p:nvSpPr>
        <p:spPr>
          <a:xfrm>
            <a:off x="1911026" y="2580873"/>
            <a:ext cx="1142892"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Robot Attended</a:t>
            </a:r>
          </a:p>
        </p:txBody>
      </p:sp>
      <p:sp>
        <p:nvSpPr>
          <p:cNvPr id="6" name="TextBox 5">
            <a:extLst>
              <a:ext uri="{FF2B5EF4-FFF2-40B4-BE49-F238E27FC236}">
                <a16:creationId xmlns:a16="http://schemas.microsoft.com/office/drawing/2014/main" id="{6397B60F-1078-4BE3-9CAB-8304FE309F6E}"/>
              </a:ext>
            </a:extLst>
          </p:cNvPr>
          <p:cNvSpPr txBox="1"/>
          <p:nvPr userDrawn="1"/>
        </p:nvSpPr>
        <p:spPr>
          <a:xfrm>
            <a:off x="539318" y="2580873"/>
            <a:ext cx="961152"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Robot Unattended</a:t>
            </a:r>
          </a:p>
        </p:txBody>
      </p:sp>
      <p:sp>
        <p:nvSpPr>
          <p:cNvPr id="8" name="TextBox 7">
            <a:extLst>
              <a:ext uri="{FF2B5EF4-FFF2-40B4-BE49-F238E27FC236}">
                <a16:creationId xmlns:a16="http://schemas.microsoft.com/office/drawing/2014/main" id="{1985CDC6-930D-434F-ABE4-523C106B2E88}"/>
              </a:ext>
            </a:extLst>
          </p:cNvPr>
          <p:cNvSpPr txBox="1"/>
          <p:nvPr userDrawn="1"/>
        </p:nvSpPr>
        <p:spPr>
          <a:xfrm>
            <a:off x="665076" y="1756657"/>
            <a:ext cx="709636"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Orchestrator</a:t>
            </a:r>
          </a:p>
        </p:txBody>
      </p:sp>
      <p:sp>
        <p:nvSpPr>
          <p:cNvPr id="10" name="TextBox 9">
            <a:extLst>
              <a:ext uri="{FF2B5EF4-FFF2-40B4-BE49-F238E27FC236}">
                <a16:creationId xmlns:a16="http://schemas.microsoft.com/office/drawing/2014/main" id="{E00D0A21-97F1-4BD7-B182-DCD48BBE1F84}"/>
              </a:ext>
            </a:extLst>
          </p:cNvPr>
          <p:cNvSpPr txBox="1"/>
          <p:nvPr userDrawn="1"/>
        </p:nvSpPr>
        <p:spPr>
          <a:xfrm>
            <a:off x="2320810" y="1756657"/>
            <a:ext cx="304800" cy="215444"/>
          </a:xfrm>
          <a:prstGeom prst="rect">
            <a:avLst/>
          </a:prstGeom>
          <a:noFill/>
        </p:spPr>
        <p:txBody>
          <a:bodyPr wrap="square" lIns="0" rIns="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Studio</a:t>
            </a:r>
          </a:p>
        </p:txBody>
      </p:sp>
      <p:sp>
        <p:nvSpPr>
          <p:cNvPr id="12" name="TextBox 11">
            <a:extLst>
              <a:ext uri="{FF2B5EF4-FFF2-40B4-BE49-F238E27FC236}">
                <a16:creationId xmlns:a16="http://schemas.microsoft.com/office/drawing/2014/main" id="{2BC5ACA1-85CB-4766-9421-AA20E838C068}"/>
              </a:ext>
            </a:extLst>
          </p:cNvPr>
          <p:cNvSpPr txBox="1"/>
          <p:nvPr userDrawn="1"/>
        </p:nvSpPr>
        <p:spPr>
          <a:xfrm>
            <a:off x="10387591"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Calendar</a:t>
            </a:r>
          </a:p>
        </p:txBody>
      </p:sp>
      <p:sp>
        <p:nvSpPr>
          <p:cNvPr id="14" name="TextBox 13">
            <a:extLst>
              <a:ext uri="{FF2B5EF4-FFF2-40B4-BE49-F238E27FC236}">
                <a16:creationId xmlns:a16="http://schemas.microsoft.com/office/drawing/2014/main" id="{0E357ABD-BDFE-43B6-9B70-42F54AF2329C}"/>
              </a:ext>
            </a:extLst>
          </p:cNvPr>
          <p:cNvSpPr txBox="1"/>
          <p:nvPr userDrawn="1"/>
        </p:nvSpPr>
        <p:spPr>
          <a:xfrm>
            <a:off x="10387591"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 foundation</a:t>
            </a:r>
          </a:p>
        </p:txBody>
      </p:sp>
      <p:sp>
        <p:nvSpPr>
          <p:cNvPr id="16" name="TextBox 15">
            <a:extLst>
              <a:ext uri="{FF2B5EF4-FFF2-40B4-BE49-F238E27FC236}">
                <a16:creationId xmlns:a16="http://schemas.microsoft.com/office/drawing/2014/main" id="{744D8E62-1929-4FFF-BB15-019EB5FC2C28}"/>
              </a:ext>
            </a:extLst>
          </p:cNvPr>
          <p:cNvSpPr txBox="1"/>
          <p:nvPr userDrawn="1"/>
        </p:nvSpPr>
        <p:spPr>
          <a:xfrm>
            <a:off x="11099777"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Enterprise-competency alt</a:t>
            </a:r>
          </a:p>
        </p:txBody>
      </p:sp>
      <p:sp>
        <p:nvSpPr>
          <p:cNvPr id="18" name="TextBox 17">
            <a:extLst>
              <a:ext uri="{FF2B5EF4-FFF2-40B4-BE49-F238E27FC236}">
                <a16:creationId xmlns:a16="http://schemas.microsoft.com/office/drawing/2014/main" id="{D3984A45-E83A-41BA-BCAB-578902BA60E6}"/>
              </a:ext>
            </a:extLst>
          </p:cNvPr>
          <p:cNvSpPr txBox="1"/>
          <p:nvPr userDrawn="1"/>
        </p:nvSpPr>
        <p:spPr>
          <a:xfrm>
            <a:off x="11099777"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Growth</a:t>
            </a:r>
          </a:p>
        </p:txBody>
      </p:sp>
      <p:sp>
        <p:nvSpPr>
          <p:cNvPr id="20" name="TextBox 19">
            <a:extLst>
              <a:ext uri="{FF2B5EF4-FFF2-40B4-BE49-F238E27FC236}">
                <a16:creationId xmlns:a16="http://schemas.microsoft.com/office/drawing/2014/main" id="{820A11A9-CC57-4BB8-89E1-E6E01DBEFBE7}"/>
              </a:ext>
            </a:extLst>
          </p:cNvPr>
          <p:cNvSpPr txBox="1"/>
          <p:nvPr userDrawn="1"/>
        </p:nvSpPr>
        <p:spPr>
          <a:xfrm>
            <a:off x="11099777"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Certification</a:t>
            </a:r>
          </a:p>
        </p:txBody>
      </p:sp>
      <p:sp>
        <p:nvSpPr>
          <p:cNvPr id="22" name="TextBox 21">
            <a:extLst>
              <a:ext uri="{FF2B5EF4-FFF2-40B4-BE49-F238E27FC236}">
                <a16:creationId xmlns:a16="http://schemas.microsoft.com/office/drawing/2014/main" id="{067AE3A5-23C6-4E16-93B7-EABD67CD7A27}"/>
              </a:ext>
            </a:extLst>
          </p:cNvPr>
          <p:cNvSpPr txBox="1"/>
          <p:nvPr userDrawn="1"/>
        </p:nvSpPr>
        <p:spPr>
          <a:xfrm>
            <a:off x="11099777"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 foundation 2</a:t>
            </a:r>
          </a:p>
        </p:txBody>
      </p:sp>
      <p:sp>
        <p:nvSpPr>
          <p:cNvPr id="24" name="TextBox 23">
            <a:extLst>
              <a:ext uri="{FF2B5EF4-FFF2-40B4-BE49-F238E27FC236}">
                <a16:creationId xmlns:a16="http://schemas.microsoft.com/office/drawing/2014/main" id="{DBEC31DA-BB4F-4719-8E81-C706EC4BF705}"/>
              </a:ext>
            </a:extLst>
          </p:cNvPr>
          <p:cNvSpPr txBox="1"/>
          <p:nvPr userDrawn="1"/>
        </p:nvSpPr>
        <p:spPr>
          <a:xfrm>
            <a:off x="386232"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Equal</a:t>
            </a:r>
          </a:p>
        </p:txBody>
      </p:sp>
      <p:sp>
        <p:nvSpPr>
          <p:cNvPr id="26" name="TextBox 25">
            <a:extLst>
              <a:ext uri="{FF2B5EF4-FFF2-40B4-BE49-F238E27FC236}">
                <a16:creationId xmlns:a16="http://schemas.microsoft.com/office/drawing/2014/main" id="{4D7FAF32-C656-490B-861F-744C1885F0FF}"/>
              </a:ext>
            </a:extLst>
          </p:cNvPr>
          <p:cNvSpPr txBox="1"/>
          <p:nvPr userDrawn="1"/>
        </p:nvSpPr>
        <p:spPr>
          <a:xfrm>
            <a:off x="386232"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Health</a:t>
            </a:r>
          </a:p>
        </p:txBody>
      </p:sp>
      <p:sp>
        <p:nvSpPr>
          <p:cNvPr id="28" name="TextBox 27">
            <a:extLst>
              <a:ext uri="{FF2B5EF4-FFF2-40B4-BE49-F238E27FC236}">
                <a16:creationId xmlns:a16="http://schemas.microsoft.com/office/drawing/2014/main" id="{4F95A3F8-68C9-4D7E-B264-C8D119DED17E}"/>
              </a:ext>
            </a:extLst>
          </p:cNvPr>
          <p:cNvSpPr txBox="1"/>
          <p:nvPr userDrawn="1"/>
        </p:nvSpPr>
        <p:spPr>
          <a:xfrm>
            <a:off x="386232"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Chart</a:t>
            </a:r>
          </a:p>
        </p:txBody>
      </p:sp>
      <p:sp>
        <p:nvSpPr>
          <p:cNvPr id="30" name="TextBox 29">
            <a:extLst>
              <a:ext uri="{FF2B5EF4-FFF2-40B4-BE49-F238E27FC236}">
                <a16:creationId xmlns:a16="http://schemas.microsoft.com/office/drawing/2014/main" id="{C4A0B45D-E7D2-4205-948B-40F2D2C84361}"/>
              </a:ext>
            </a:extLst>
          </p:cNvPr>
          <p:cNvSpPr txBox="1"/>
          <p:nvPr userDrawn="1"/>
        </p:nvSpPr>
        <p:spPr>
          <a:xfrm>
            <a:off x="386232"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 foundation 3</a:t>
            </a:r>
          </a:p>
        </p:txBody>
      </p:sp>
      <p:sp>
        <p:nvSpPr>
          <p:cNvPr id="32" name="TextBox 31">
            <a:extLst>
              <a:ext uri="{FF2B5EF4-FFF2-40B4-BE49-F238E27FC236}">
                <a16:creationId xmlns:a16="http://schemas.microsoft.com/office/drawing/2014/main" id="{584E4E6B-8C58-4A87-811D-632BC3AF8E69}"/>
              </a:ext>
            </a:extLst>
          </p:cNvPr>
          <p:cNvSpPr txBox="1"/>
          <p:nvPr userDrawn="1"/>
        </p:nvSpPr>
        <p:spPr>
          <a:xfrm>
            <a:off x="1094199"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Error</a:t>
            </a:r>
          </a:p>
        </p:txBody>
      </p:sp>
      <p:sp>
        <p:nvSpPr>
          <p:cNvPr id="34" name="TextBox 33">
            <a:extLst>
              <a:ext uri="{FF2B5EF4-FFF2-40B4-BE49-F238E27FC236}">
                <a16:creationId xmlns:a16="http://schemas.microsoft.com/office/drawing/2014/main" id="{C590042C-17A5-4933-8C2F-049C18E5A584}"/>
              </a:ext>
            </a:extLst>
          </p:cNvPr>
          <p:cNvSpPr txBox="1"/>
          <p:nvPr userDrawn="1"/>
        </p:nvSpPr>
        <p:spPr>
          <a:xfrm>
            <a:off x="109419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Heart</a:t>
            </a:r>
          </a:p>
        </p:txBody>
      </p:sp>
      <p:sp>
        <p:nvSpPr>
          <p:cNvPr id="36" name="TextBox 35">
            <a:extLst>
              <a:ext uri="{FF2B5EF4-FFF2-40B4-BE49-F238E27FC236}">
                <a16:creationId xmlns:a16="http://schemas.microsoft.com/office/drawing/2014/main" id="{EEFC24A7-722C-4876-81E9-5552BE92F0F9}"/>
              </a:ext>
            </a:extLst>
          </p:cNvPr>
          <p:cNvSpPr txBox="1"/>
          <p:nvPr userDrawn="1"/>
        </p:nvSpPr>
        <p:spPr>
          <a:xfrm>
            <a:off x="1094199"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Clock</a:t>
            </a:r>
          </a:p>
        </p:txBody>
      </p:sp>
      <p:sp>
        <p:nvSpPr>
          <p:cNvPr id="38" name="TextBox 37">
            <a:extLst>
              <a:ext uri="{FF2B5EF4-FFF2-40B4-BE49-F238E27FC236}">
                <a16:creationId xmlns:a16="http://schemas.microsoft.com/office/drawing/2014/main" id="{5DB9E5FB-8496-4F67-9246-4D3CF2F152F7}"/>
              </a:ext>
            </a:extLst>
          </p:cNvPr>
          <p:cNvSpPr txBox="1"/>
          <p:nvPr userDrawn="1"/>
        </p:nvSpPr>
        <p:spPr>
          <a:xfrm>
            <a:off x="1094199"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Course-orchestrator</a:t>
            </a:r>
          </a:p>
        </p:txBody>
      </p:sp>
      <p:sp>
        <p:nvSpPr>
          <p:cNvPr id="40" name="TextBox 39">
            <a:extLst>
              <a:ext uri="{FF2B5EF4-FFF2-40B4-BE49-F238E27FC236}">
                <a16:creationId xmlns:a16="http://schemas.microsoft.com/office/drawing/2014/main" id="{D982E093-A924-4BC2-9033-B0724C502141}"/>
              </a:ext>
            </a:extLst>
          </p:cNvPr>
          <p:cNvSpPr txBox="1"/>
          <p:nvPr userDrawn="1"/>
        </p:nvSpPr>
        <p:spPr>
          <a:xfrm>
            <a:off x="1808609"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Exception handling</a:t>
            </a:r>
          </a:p>
        </p:txBody>
      </p:sp>
      <p:sp>
        <p:nvSpPr>
          <p:cNvPr id="42" name="TextBox 41">
            <a:extLst>
              <a:ext uri="{FF2B5EF4-FFF2-40B4-BE49-F238E27FC236}">
                <a16:creationId xmlns:a16="http://schemas.microsoft.com/office/drawing/2014/main" id="{192F9DD0-3AAD-4DF6-8FD9-49F5B75A74C9}"/>
              </a:ext>
            </a:extLst>
          </p:cNvPr>
          <p:cNvSpPr txBox="1"/>
          <p:nvPr userDrawn="1"/>
        </p:nvSpPr>
        <p:spPr>
          <a:xfrm>
            <a:off x="180860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Home</a:t>
            </a:r>
          </a:p>
        </p:txBody>
      </p:sp>
      <p:sp>
        <p:nvSpPr>
          <p:cNvPr id="44" name="TextBox 43">
            <a:extLst>
              <a:ext uri="{FF2B5EF4-FFF2-40B4-BE49-F238E27FC236}">
                <a16:creationId xmlns:a16="http://schemas.microsoft.com/office/drawing/2014/main" id="{5F9BD512-2053-4FBA-B3CF-04340B99A94F}"/>
              </a:ext>
            </a:extLst>
          </p:cNvPr>
          <p:cNvSpPr txBox="1"/>
          <p:nvPr userDrawn="1"/>
        </p:nvSpPr>
        <p:spPr>
          <a:xfrm>
            <a:off x="1808609"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app</a:t>
            </a:r>
          </a:p>
        </p:txBody>
      </p:sp>
      <p:sp>
        <p:nvSpPr>
          <p:cNvPr id="54" name="TextBox 53">
            <a:extLst>
              <a:ext uri="{FF2B5EF4-FFF2-40B4-BE49-F238E27FC236}">
                <a16:creationId xmlns:a16="http://schemas.microsoft.com/office/drawing/2014/main" id="{6B7C9C30-B068-4C5F-8A0C-B42845C388F0}"/>
              </a:ext>
            </a:extLst>
          </p:cNvPr>
          <p:cNvSpPr txBox="1"/>
          <p:nvPr userDrawn="1"/>
        </p:nvSpPr>
        <p:spPr>
          <a:xfrm>
            <a:off x="1808609"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CRM</a:t>
            </a:r>
          </a:p>
        </p:txBody>
      </p:sp>
      <p:sp>
        <p:nvSpPr>
          <p:cNvPr id="56" name="TextBox 55">
            <a:extLst>
              <a:ext uri="{FF2B5EF4-FFF2-40B4-BE49-F238E27FC236}">
                <a16:creationId xmlns:a16="http://schemas.microsoft.com/office/drawing/2014/main" id="{1062010E-3466-4D90-852C-06F41099ADD6}"/>
              </a:ext>
            </a:extLst>
          </p:cNvPr>
          <p:cNvSpPr txBox="1"/>
          <p:nvPr userDrawn="1"/>
        </p:nvSpPr>
        <p:spPr>
          <a:xfrm>
            <a:off x="2524257"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Fast ROI</a:t>
            </a:r>
          </a:p>
        </p:txBody>
      </p:sp>
      <p:sp>
        <p:nvSpPr>
          <p:cNvPr id="58" name="TextBox 57">
            <a:extLst>
              <a:ext uri="{FF2B5EF4-FFF2-40B4-BE49-F238E27FC236}">
                <a16:creationId xmlns:a16="http://schemas.microsoft.com/office/drawing/2014/main" id="{537844AA-A71F-4B8C-87CF-C5F3E6A4077B}"/>
              </a:ext>
            </a:extLst>
          </p:cNvPr>
          <p:cNvSpPr txBox="1"/>
          <p:nvPr userDrawn="1"/>
        </p:nvSpPr>
        <p:spPr>
          <a:xfrm>
            <a:off x="2524257"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Hourglass</a:t>
            </a:r>
          </a:p>
        </p:txBody>
      </p:sp>
      <p:sp>
        <p:nvSpPr>
          <p:cNvPr id="60" name="TextBox 59">
            <a:extLst>
              <a:ext uri="{FF2B5EF4-FFF2-40B4-BE49-F238E27FC236}">
                <a16:creationId xmlns:a16="http://schemas.microsoft.com/office/drawing/2014/main" id="{716AC10E-9432-4465-85A9-18EA52B6AF93}"/>
              </a:ext>
            </a:extLst>
          </p:cNvPr>
          <p:cNvSpPr txBox="1"/>
          <p:nvPr userDrawn="1"/>
        </p:nvSpPr>
        <p:spPr>
          <a:xfrm>
            <a:off x="4667488"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Code</a:t>
            </a:r>
          </a:p>
        </p:txBody>
      </p:sp>
      <p:sp>
        <p:nvSpPr>
          <p:cNvPr id="62" name="TextBox 61">
            <a:extLst>
              <a:ext uri="{FF2B5EF4-FFF2-40B4-BE49-F238E27FC236}">
                <a16:creationId xmlns:a16="http://schemas.microsoft.com/office/drawing/2014/main" id="{5DDF5416-163E-4A6E-A248-8E337597EA4D}"/>
              </a:ext>
            </a:extLst>
          </p:cNvPr>
          <p:cNvSpPr txBox="1"/>
          <p:nvPr userDrawn="1"/>
        </p:nvSpPr>
        <p:spPr>
          <a:xfrm>
            <a:off x="4667488"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Desktop program</a:t>
            </a:r>
          </a:p>
        </p:txBody>
      </p:sp>
      <p:sp>
        <p:nvSpPr>
          <p:cNvPr id="64" name="TextBox 63">
            <a:extLst>
              <a:ext uri="{FF2B5EF4-FFF2-40B4-BE49-F238E27FC236}">
                <a16:creationId xmlns:a16="http://schemas.microsoft.com/office/drawing/2014/main" id="{55B92149-B45A-4FC5-968C-B986E0C4700F}"/>
              </a:ext>
            </a:extLst>
          </p:cNvPr>
          <p:cNvSpPr txBox="1"/>
          <p:nvPr userDrawn="1"/>
        </p:nvSpPr>
        <p:spPr>
          <a:xfrm>
            <a:off x="5381899"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First-link</a:t>
            </a:r>
          </a:p>
        </p:txBody>
      </p:sp>
      <p:sp>
        <p:nvSpPr>
          <p:cNvPr id="66" name="TextBox 65">
            <a:extLst>
              <a:ext uri="{FF2B5EF4-FFF2-40B4-BE49-F238E27FC236}">
                <a16:creationId xmlns:a16="http://schemas.microsoft.com/office/drawing/2014/main" id="{39F5A768-E7DC-4D96-AAF3-21FBBF300C0C}"/>
              </a:ext>
            </a:extLst>
          </p:cNvPr>
          <p:cNvSpPr txBox="1"/>
          <p:nvPr userDrawn="1"/>
        </p:nvSpPr>
        <p:spPr>
          <a:xfrm>
            <a:off x="4667488"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Automated data entry</a:t>
            </a:r>
          </a:p>
        </p:txBody>
      </p:sp>
      <p:sp>
        <p:nvSpPr>
          <p:cNvPr id="68" name="TextBox 67">
            <a:extLst>
              <a:ext uri="{FF2B5EF4-FFF2-40B4-BE49-F238E27FC236}">
                <a16:creationId xmlns:a16="http://schemas.microsoft.com/office/drawing/2014/main" id="{F4F1FFB2-B0BC-446B-9B34-4288C9E9AFC9}"/>
              </a:ext>
            </a:extLst>
          </p:cNvPr>
          <p:cNvSpPr txBox="1"/>
          <p:nvPr userDrawn="1"/>
        </p:nvSpPr>
        <p:spPr>
          <a:xfrm>
            <a:off x="5381899"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AI </a:t>
            </a:r>
          </a:p>
        </p:txBody>
      </p:sp>
      <p:sp>
        <p:nvSpPr>
          <p:cNvPr id="70" name="TextBox 69">
            <a:extLst>
              <a:ext uri="{FF2B5EF4-FFF2-40B4-BE49-F238E27FC236}">
                <a16:creationId xmlns:a16="http://schemas.microsoft.com/office/drawing/2014/main" id="{5F7AAD6C-5663-4415-95C8-95A418271499}"/>
              </a:ext>
            </a:extLst>
          </p:cNvPr>
          <p:cNvSpPr txBox="1"/>
          <p:nvPr userDrawn="1"/>
        </p:nvSpPr>
        <p:spPr>
          <a:xfrm>
            <a:off x="538189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Keyboard</a:t>
            </a:r>
          </a:p>
        </p:txBody>
      </p:sp>
      <p:sp>
        <p:nvSpPr>
          <p:cNvPr id="72" name="TextBox 71">
            <a:extLst>
              <a:ext uri="{FF2B5EF4-FFF2-40B4-BE49-F238E27FC236}">
                <a16:creationId xmlns:a16="http://schemas.microsoft.com/office/drawing/2014/main" id="{A7202B93-89D8-4FDD-8D9A-0C21EF535DD5}"/>
              </a:ext>
            </a:extLst>
          </p:cNvPr>
          <p:cNvSpPr txBox="1"/>
          <p:nvPr userDrawn="1"/>
        </p:nvSpPr>
        <p:spPr>
          <a:xfrm>
            <a:off x="5381899"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Complete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audit</a:t>
            </a:r>
          </a:p>
        </p:txBody>
      </p:sp>
      <p:sp>
        <p:nvSpPr>
          <p:cNvPr id="74" name="TextBox 73">
            <a:extLst>
              <a:ext uri="{FF2B5EF4-FFF2-40B4-BE49-F238E27FC236}">
                <a16:creationId xmlns:a16="http://schemas.microsoft.com/office/drawing/2014/main" id="{90F4B8E3-F91B-4E96-93C4-2D4AE885E78B}"/>
              </a:ext>
            </a:extLst>
          </p:cNvPr>
          <p:cNvSpPr txBox="1"/>
          <p:nvPr userDrawn="1"/>
        </p:nvSpPr>
        <p:spPr>
          <a:xfrm>
            <a:off x="5381899"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Document </a:t>
            </a:r>
            <a:br>
              <a:rPr kumimoji="0" lang="en-US" sz="800" b="0" i="0" u="none" strike="noStrike" kern="1200" cap="none" spc="0" normalizeH="0" baseline="0" noProof="0" dirty="0">
                <a:ln>
                  <a:noFill/>
                </a:ln>
                <a:solidFill>
                  <a:srgbClr val="000000"/>
                </a:solidFill>
                <a:effectLst/>
                <a:uLnTx/>
                <a:uFillTx/>
                <a:latin typeface="Arial"/>
                <a:ea typeface="メイリオ"/>
                <a:cs typeface="+mn-cs"/>
              </a:rPr>
            </a:br>
            <a:endParaRPr kumimoji="0" lang="en-US" sz="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76" name="TextBox 75">
            <a:extLst>
              <a:ext uri="{FF2B5EF4-FFF2-40B4-BE49-F238E27FC236}">
                <a16:creationId xmlns:a16="http://schemas.microsoft.com/office/drawing/2014/main" id="{2B5058D7-7643-429A-89EC-F353837EA808}"/>
              </a:ext>
            </a:extLst>
          </p:cNvPr>
          <p:cNvSpPr txBox="1"/>
          <p:nvPr userDrawn="1"/>
        </p:nvSpPr>
        <p:spPr>
          <a:xfrm>
            <a:off x="6096309"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First-mention</a:t>
            </a:r>
          </a:p>
        </p:txBody>
      </p:sp>
      <p:sp>
        <p:nvSpPr>
          <p:cNvPr id="78" name="TextBox 77">
            <a:extLst>
              <a:ext uri="{FF2B5EF4-FFF2-40B4-BE49-F238E27FC236}">
                <a16:creationId xmlns:a16="http://schemas.microsoft.com/office/drawing/2014/main" id="{78070FC8-666B-4E4E-9D25-C3E250A33377}"/>
              </a:ext>
            </a:extLst>
          </p:cNvPr>
          <p:cNvSpPr txBox="1"/>
          <p:nvPr userDrawn="1"/>
        </p:nvSpPr>
        <p:spPr>
          <a:xfrm>
            <a:off x="5381899"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Automation</a:t>
            </a:r>
          </a:p>
        </p:txBody>
      </p:sp>
      <p:sp>
        <p:nvSpPr>
          <p:cNvPr id="80" name="TextBox 79">
            <a:extLst>
              <a:ext uri="{FF2B5EF4-FFF2-40B4-BE49-F238E27FC236}">
                <a16:creationId xmlns:a16="http://schemas.microsoft.com/office/drawing/2014/main" id="{2E145C96-DBDE-46E2-9171-37C44FC392A8}"/>
              </a:ext>
            </a:extLst>
          </p:cNvPr>
          <p:cNvSpPr txBox="1"/>
          <p:nvPr userDrawn="1"/>
        </p:nvSpPr>
        <p:spPr>
          <a:xfrm>
            <a:off x="6096309"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AI Alt</a:t>
            </a:r>
          </a:p>
        </p:txBody>
      </p:sp>
      <p:sp>
        <p:nvSpPr>
          <p:cNvPr id="82" name="TextBox 81">
            <a:extLst>
              <a:ext uri="{FF2B5EF4-FFF2-40B4-BE49-F238E27FC236}">
                <a16:creationId xmlns:a16="http://schemas.microsoft.com/office/drawing/2014/main" id="{5EF2FF4D-B1BD-4666-8C9D-753E6C0E2A6E}"/>
              </a:ext>
            </a:extLst>
          </p:cNvPr>
          <p:cNvSpPr txBox="1"/>
          <p:nvPr userDrawn="1"/>
        </p:nvSpPr>
        <p:spPr>
          <a:xfrm>
            <a:off x="609630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Label</a:t>
            </a:r>
          </a:p>
        </p:txBody>
      </p:sp>
      <p:sp>
        <p:nvSpPr>
          <p:cNvPr id="83" name="TextBox 82">
            <a:extLst>
              <a:ext uri="{FF2B5EF4-FFF2-40B4-BE49-F238E27FC236}">
                <a16:creationId xmlns:a16="http://schemas.microsoft.com/office/drawing/2014/main" id="{A4C49745-860B-4CA3-9551-970E17443DF5}"/>
              </a:ext>
            </a:extLst>
          </p:cNvPr>
          <p:cNvSpPr txBox="1"/>
          <p:nvPr userDrawn="1"/>
        </p:nvSpPr>
        <p:spPr>
          <a:xfrm>
            <a:off x="6096309"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Contact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email</a:t>
            </a:r>
          </a:p>
        </p:txBody>
      </p:sp>
      <p:sp>
        <p:nvSpPr>
          <p:cNvPr id="84" name="TextBox 83">
            <a:extLst>
              <a:ext uri="{FF2B5EF4-FFF2-40B4-BE49-F238E27FC236}">
                <a16:creationId xmlns:a16="http://schemas.microsoft.com/office/drawing/2014/main" id="{4252A578-B230-4B6B-AAAA-19F05A989A4C}"/>
              </a:ext>
            </a:extLst>
          </p:cNvPr>
          <p:cNvSpPr txBox="1"/>
          <p:nvPr userDrawn="1"/>
        </p:nvSpPr>
        <p:spPr>
          <a:xfrm>
            <a:off x="6096309"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Done</a:t>
            </a:r>
          </a:p>
        </p:txBody>
      </p:sp>
      <p:sp>
        <p:nvSpPr>
          <p:cNvPr id="86" name="TextBox 85">
            <a:extLst>
              <a:ext uri="{FF2B5EF4-FFF2-40B4-BE49-F238E27FC236}">
                <a16:creationId xmlns:a16="http://schemas.microsoft.com/office/drawing/2014/main" id="{FE902129-2039-4AC5-9EBC-415B09B01A10}"/>
              </a:ext>
            </a:extLst>
          </p:cNvPr>
          <p:cNvSpPr txBox="1"/>
          <p:nvPr userDrawn="1"/>
        </p:nvSpPr>
        <p:spPr>
          <a:xfrm>
            <a:off x="6810720"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a:t>
            </a:r>
            <a:r>
              <a:rPr kumimoji="0" lang="en-US" sz="800" b="0" i="0" u="none" strike="noStrike" kern="1200" cap="none" spc="0" normalizeH="0" baseline="0" noProof="0" dirty="0" err="1">
                <a:ln>
                  <a:noFill/>
                </a:ln>
                <a:solidFill>
                  <a:srgbClr val="000000"/>
                </a:solidFill>
                <a:effectLst/>
                <a:uLnTx/>
                <a:uFillTx/>
                <a:latin typeface="Arial"/>
                <a:ea typeface="メイリオ"/>
                <a:cs typeface="+mn-cs"/>
              </a:rPr>
              <a:t>onebox</a:t>
            </a:r>
            <a:endParaRPr kumimoji="0" lang="en-US" sz="800" b="0" i="0" u="none" strike="noStrike" kern="1200" cap="none" spc="0" normalizeH="0" baseline="0" noProof="0" dirty="0">
              <a:ln>
                <a:noFill/>
              </a:ln>
              <a:solidFill>
                <a:srgbClr val="000000"/>
              </a:solidFill>
              <a:effectLst/>
              <a:uLnTx/>
              <a:uFillTx/>
              <a:latin typeface="Arial"/>
              <a:ea typeface="メイリオ"/>
              <a:cs typeface="+mn-cs"/>
            </a:endParaRPr>
          </a:p>
        </p:txBody>
      </p:sp>
      <p:sp>
        <p:nvSpPr>
          <p:cNvPr id="88" name="TextBox 87">
            <a:extLst>
              <a:ext uri="{FF2B5EF4-FFF2-40B4-BE49-F238E27FC236}">
                <a16:creationId xmlns:a16="http://schemas.microsoft.com/office/drawing/2014/main" id="{C1D5AB5D-E898-4CE8-88C3-3E21999E6C50}"/>
              </a:ext>
            </a:extLst>
          </p:cNvPr>
          <p:cNvSpPr txBox="1"/>
          <p:nvPr userDrawn="1"/>
        </p:nvSpPr>
        <p:spPr>
          <a:xfrm>
            <a:off x="6096309"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Background automation</a:t>
            </a:r>
          </a:p>
        </p:txBody>
      </p:sp>
      <p:sp>
        <p:nvSpPr>
          <p:cNvPr id="89" name="TextBox 88">
            <a:extLst>
              <a:ext uri="{FF2B5EF4-FFF2-40B4-BE49-F238E27FC236}">
                <a16:creationId xmlns:a16="http://schemas.microsoft.com/office/drawing/2014/main" id="{78021956-D404-44CD-8BDA-4678E175BE1E}"/>
              </a:ext>
            </a:extLst>
          </p:cNvPr>
          <p:cNvSpPr txBox="1"/>
          <p:nvPr userDrawn="1"/>
        </p:nvSpPr>
        <p:spPr>
          <a:xfrm>
            <a:off x="6810720"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AI Enabled</a:t>
            </a:r>
          </a:p>
        </p:txBody>
      </p:sp>
      <p:sp>
        <p:nvSpPr>
          <p:cNvPr id="90" name="TextBox 89">
            <a:extLst>
              <a:ext uri="{FF2B5EF4-FFF2-40B4-BE49-F238E27FC236}">
                <a16:creationId xmlns:a16="http://schemas.microsoft.com/office/drawing/2014/main" id="{59BA3CC2-4687-4D55-A9A9-C1937314AF35}"/>
              </a:ext>
            </a:extLst>
          </p:cNvPr>
          <p:cNvSpPr txBox="1"/>
          <p:nvPr userDrawn="1"/>
        </p:nvSpPr>
        <p:spPr>
          <a:xfrm>
            <a:off x="6810720"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Label alt</a:t>
            </a:r>
          </a:p>
        </p:txBody>
      </p:sp>
      <p:sp>
        <p:nvSpPr>
          <p:cNvPr id="92" name="TextBox 91">
            <a:extLst>
              <a:ext uri="{FF2B5EF4-FFF2-40B4-BE49-F238E27FC236}">
                <a16:creationId xmlns:a16="http://schemas.microsoft.com/office/drawing/2014/main" id="{65C6136B-4DC2-4E31-AF26-A93DBD24CA8F}"/>
              </a:ext>
            </a:extLst>
          </p:cNvPr>
          <p:cNvSpPr txBox="1"/>
          <p:nvPr userDrawn="1"/>
        </p:nvSpPr>
        <p:spPr>
          <a:xfrm>
            <a:off x="8959652"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Cost low</a:t>
            </a:r>
          </a:p>
        </p:txBody>
      </p:sp>
      <p:sp>
        <p:nvSpPr>
          <p:cNvPr id="181" name="TextBox 180">
            <a:extLst>
              <a:ext uri="{FF2B5EF4-FFF2-40B4-BE49-F238E27FC236}">
                <a16:creationId xmlns:a16="http://schemas.microsoft.com/office/drawing/2014/main" id="{C44B68C6-DDF9-4772-BACB-2418FAC2EB35}"/>
              </a:ext>
            </a:extLst>
          </p:cNvPr>
          <p:cNvSpPr txBox="1"/>
          <p:nvPr userDrawn="1"/>
        </p:nvSpPr>
        <p:spPr>
          <a:xfrm>
            <a:off x="8959652"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Editor</a:t>
            </a:r>
          </a:p>
        </p:txBody>
      </p:sp>
      <p:sp>
        <p:nvSpPr>
          <p:cNvPr id="183" name="TextBox 182">
            <a:extLst>
              <a:ext uri="{FF2B5EF4-FFF2-40B4-BE49-F238E27FC236}">
                <a16:creationId xmlns:a16="http://schemas.microsoft.com/office/drawing/2014/main" id="{AE3E25C0-0159-47D0-8404-B2FD99482D3C}"/>
              </a:ext>
            </a:extLst>
          </p:cNvPr>
          <p:cNvSpPr txBox="1"/>
          <p:nvPr userDrawn="1"/>
        </p:nvSpPr>
        <p:spPr>
          <a:xfrm>
            <a:off x="9672676"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Goals</a:t>
            </a:r>
          </a:p>
        </p:txBody>
      </p:sp>
      <p:sp>
        <p:nvSpPr>
          <p:cNvPr id="185" name="TextBox 184">
            <a:extLst>
              <a:ext uri="{FF2B5EF4-FFF2-40B4-BE49-F238E27FC236}">
                <a16:creationId xmlns:a16="http://schemas.microsoft.com/office/drawing/2014/main" id="{12B148EE-860B-42DE-AA87-19FA87556A69}"/>
              </a:ext>
            </a:extLst>
          </p:cNvPr>
          <p:cNvSpPr txBox="1"/>
          <p:nvPr userDrawn="1"/>
        </p:nvSpPr>
        <p:spPr>
          <a:xfrm>
            <a:off x="8959652"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Business partner-up alt</a:t>
            </a:r>
          </a:p>
        </p:txBody>
      </p:sp>
      <p:sp>
        <p:nvSpPr>
          <p:cNvPr id="187" name="TextBox 186">
            <a:extLst>
              <a:ext uri="{FF2B5EF4-FFF2-40B4-BE49-F238E27FC236}">
                <a16:creationId xmlns:a16="http://schemas.microsoft.com/office/drawing/2014/main" id="{42684DB5-07E2-4F18-B4CE-CB234FC03788}"/>
              </a:ext>
            </a:extLst>
          </p:cNvPr>
          <p:cNvSpPr txBox="1"/>
          <p:nvPr userDrawn="1"/>
        </p:nvSpPr>
        <p:spPr>
          <a:xfrm>
            <a:off x="9672676" y="175307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App-3rd-party  2</a:t>
            </a:r>
          </a:p>
        </p:txBody>
      </p:sp>
      <p:sp>
        <p:nvSpPr>
          <p:cNvPr id="189" name="TextBox 188">
            <a:extLst>
              <a:ext uri="{FF2B5EF4-FFF2-40B4-BE49-F238E27FC236}">
                <a16:creationId xmlns:a16="http://schemas.microsoft.com/office/drawing/2014/main" id="{29761184-BF59-4B13-A148-A1A500BA9BEB}"/>
              </a:ext>
            </a:extLst>
          </p:cNvPr>
          <p:cNvSpPr txBox="1"/>
          <p:nvPr userDrawn="1"/>
        </p:nvSpPr>
        <p:spPr>
          <a:xfrm>
            <a:off x="10387591" y="587773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Link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special</a:t>
            </a:r>
          </a:p>
        </p:txBody>
      </p:sp>
      <p:sp>
        <p:nvSpPr>
          <p:cNvPr id="191" name="TextBox 190">
            <a:extLst>
              <a:ext uri="{FF2B5EF4-FFF2-40B4-BE49-F238E27FC236}">
                <a16:creationId xmlns:a16="http://schemas.microsoft.com/office/drawing/2014/main" id="{9C181999-EBCB-4B10-8CC1-A8EDD2AA8AB7}"/>
              </a:ext>
            </a:extLst>
          </p:cNvPr>
          <p:cNvSpPr txBox="1"/>
          <p:nvPr userDrawn="1"/>
        </p:nvSpPr>
        <p:spPr>
          <a:xfrm>
            <a:off x="2524257"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Cloud download</a:t>
            </a:r>
          </a:p>
        </p:txBody>
      </p:sp>
      <p:sp>
        <p:nvSpPr>
          <p:cNvPr id="193" name="TextBox 192">
            <a:extLst>
              <a:ext uri="{FF2B5EF4-FFF2-40B4-BE49-F238E27FC236}">
                <a16:creationId xmlns:a16="http://schemas.microsoft.com/office/drawing/2014/main" id="{D42A1ADC-4E65-45D8-9FF2-DAF8DF6DBFDB}"/>
              </a:ext>
            </a:extLst>
          </p:cNvPr>
          <p:cNvSpPr txBox="1"/>
          <p:nvPr userDrawn="1"/>
        </p:nvSpPr>
        <p:spPr>
          <a:xfrm>
            <a:off x="2524257"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Crown</a:t>
            </a:r>
          </a:p>
        </p:txBody>
      </p:sp>
      <p:sp>
        <p:nvSpPr>
          <p:cNvPr id="195" name="TextBox 194">
            <a:extLst>
              <a:ext uri="{FF2B5EF4-FFF2-40B4-BE49-F238E27FC236}">
                <a16:creationId xmlns:a16="http://schemas.microsoft.com/office/drawing/2014/main" id="{CBD0D93A-0A4E-4141-B475-A7A7949E5E19}"/>
              </a:ext>
            </a:extLst>
          </p:cNvPr>
          <p:cNvSpPr txBox="1"/>
          <p:nvPr userDrawn="1"/>
        </p:nvSpPr>
        <p:spPr>
          <a:xfrm>
            <a:off x="3241239"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 Emoji</a:t>
            </a:r>
          </a:p>
        </p:txBody>
      </p:sp>
      <p:sp>
        <p:nvSpPr>
          <p:cNvPr id="197" name="TextBox 196">
            <a:extLst>
              <a:ext uri="{FF2B5EF4-FFF2-40B4-BE49-F238E27FC236}">
                <a16:creationId xmlns:a16="http://schemas.microsoft.com/office/drawing/2014/main" id="{DBF395BA-B452-4237-A96E-6132CA84743F}"/>
              </a:ext>
            </a:extLst>
          </p:cNvPr>
          <p:cNvSpPr txBox="1"/>
          <p:nvPr userDrawn="1"/>
        </p:nvSpPr>
        <p:spPr>
          <a:xfrm>
            <a:off x="11099777"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Assessment</a:t>
            </a:r>
          </a:p>
        </p:txBody>
      </p:sp>
      <p:sp>
        <p:nvSpPr>
          <p:cNvPr id="199" name="TextBox 198">
            <a:extLst>
              <a:ext uri="{FF2B5EF4-FFF2-40B4-BE49-F238E27FC236}">
                <a16:creationId xmlns:a16="http://schemas.microsoft.com/office/drawing/2014/main" id="{71FC3985-50EB-4C6E-8D13-22CC4D33A8D4}"/>
              </a:ext>
            </a:extLst>
          </p:cNvPr>
          <p:cNvSpPr txBox="1"/>
          <p:nvPr userDrawn="1"/>
        </p:nvSpPr>
        <p:spPr>
          <a:xfrm>
            <a:off x="3241239"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Abstract</a:t>
            </a:r>
          </a:p>
        </p:txBody>
      </p:sp>
      <p:sp>
        <p:nvSpPr>
          <p:cNvPr id="201" name="TextBox 200">
            <a:extLst>
              <a:ext uri="{FF2B5EF4-FFF2-40B4-BE49-F238E27FC236}">
                <a16:creationId xmlns:a16="http://schemas.microsoft.com/office/drawing/2014/main" id="{7BFD4676-4AB4-4045-B6A7-BD0E3B58EDCD}"/>
              </a:ext>
            </a:extLst>
          </p:cNvPr>
          <p:cNvSpPr txBox="1"/>
          <p:nvPr userDrawn="1"/>
        </p:nvSpPr>
        <p:spPr>
          <a:xfrm>
            <a:off x="3241239"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Information</a:t>
            </a:r>
          </a:p>
        </p:txBody>
      </p:sp>
      <p:sp>
        <p:nvSpPr>
          <p:cNvPr id="203" name="TextBox 202">
            <a:extLst>
              <a:ext uri="{FF2B5EF4-FFF2-40B4-BE49-F238E27FC236}">
                <a16:creationId xmlns:a16="http://schemas.microsoft.com/office/drawing/2014/main" id="{6B512916-1354-402C-AB26-7E879440F016}"/>
              </a:ext>
            </a:extLst>
          </p:cNvPr>
          <p:cNvSpPr txBox="1"/>
          <p:nvPr userDrawn="1"/>
        </p:nvSpPr>
        <p:spPr>
          <a:xfrm>
            <a:off x="3932072"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upload</a:t>
            </a:r>
          </a:p>
        </p:txBody>
      </p:sp>
      <p:sp>
        <p:nvSpPr>
          <p:cNvPr id="205" name="TextBox 204">
            <a:extLst>
              <a:ext uri="{FF2B5EF4-FFF2-40B4-BE49-F238E27FC236}">
                <a16:creationId xmlns:a16="http://schemas.microsoft.com/office/drawing/2014/main" id="{DE45D832-8D81-4441-8923-732A16BCBF20}"/>
              </a:ext>
            </a:extLst>
          </p:cNvPr>
          <p:cNvSpPr txBox="1"/>
          <p:nvPr userDrawn="1"/>
        </p:nvSpPr>
        <p:spPr>
          <a:xfrm>
            <a:off x="3932072"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Decrease</a:t>
            </a:r>
          </a:p>
        </p:txBody>
      </p:sp>
      <p:sp>
        <p:nvSpPr>
          <p:cNvPr id="207" name="TextBox 206">
            <a:extLst>
              <a:ext uri="{FF2B5EF4-FFF2-40B4-BE49-F238E27FC236}">
                <a16:creationId xmlns:a16="http://schemas.microsoft.com/office/drawing/2014/main" id="{ACCD6C7D-8D4F-471F-BF6A-3DA2E570A11A}"/>
              </a:ext>
            </a:extLst>
          </p:cNvPr>
          <p:cNvSpPr txBox="1"/>
          <p:nvPr userDrawn="1"/>
        </p:nvSpPr>
        <p:spPr>
          <a:xfrm>
            <a:off x="4667488"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First-like</a:t>
            </a:r>
          </a:p>
        </p:txBody>
      </p:sp>
      <p:sp>
        <p:nvSpPr>
          <p:cNvPr id="209" name="TextBox 208">
            <a:extLst>
              <a:ext uri="{FF2B5EF4-FFF2-40B4-BE49-F238E27FC236}">
                <a16:creationId xmlns:a16="http://schemas.microsoft.com/office/drawing/2014/main" id="{32DF3D9B-AEFD-4913-9091-1766F686CC24}"/>
              </a:ext>
            </a:extLst>
          </p:cNvPr>
          <p:cNvSpPr txBox="1"/>
          <p:nvPr userDrawn="1"/>
        </p:nvSpPr>
        <p:spPr>
          <a:xfrm>
            <a:off x="3932072"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Autobiographer</a:t>
            </a:r>
          </a:p>
        </p:txBody>
      </p:sp>
      <p:sp>
        <p:nvSpPr>
          <p:cNvPr id="211" name="TextBox 210">
            <a:extLst>
              <a:ext uri="{FF2B5EF4-FFF2-40B4-BE49-F238E27FC236}">
                <a16:creationId xmlns:a16="http://schemas.microsoft.com/office/drawing/2014/main" id="{3CA99349-7E4F-42A8-B135-0254590B3A20}"/>
              </a:ext>
            </a:extLst>
          </p:cNvPr>
          <p:cNvSpPr txBox="1"/>
          <p:nvPr userDrawn="1"/>
        </p:nvSpPr>
        <p:spPr>
          <a:xfrm>
            <a:off x="4667488" y="175307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Advanced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OCR</a:t>
            </a:r>
          </a:p>
        </p:txBody>
      </p:sp>
      <p:sp>
        <p:nvSpPr>
          <p:cNvPr id="213" name="TextBox 212">
            <a:extLst>
              <a:ext uri="{FF2B5EF4-FFF2-40B4-BE49-F238E27FC236}">
                <a16:creationId xmlns:a16="http://schemas.microsoft.com/office/drawing/2014/main" id="{7E2829F3-9FE5-421B-A781-8133376E77C9}"/>
              </a:ext>
            </a:extLst>
          </p:cNvPr>
          <p:cNvSpPr txBox="1"/>
          <p:nvPr userDrawn="1"/>
        </p:nvSpPr>
        <p:spPr>
          <a:xfrm>
            <a:off x="4667488"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Institutionalize</a:t>
            </a:r>
          </a:p>
        </p:txBody>
      </p:sp>
      <p:sp>
        <p:nvSpPr>
          <p:cNvPr id="215" name="TextBox 214">
            <a:extLst>
              <a:ext uri="{FF2B5EF4-FFF2-40B4-BE49-F238E27FC236}">
                <a16:creationId xmlns:a16="http://schemas.microsoft.com/office/drawing/2014/main" id="{4277E678-95C6-4042-906A-9B98BDABD780}"/>
              </a:ext>
            </a:extLst>
          </p:cNvPr>
          <p:cNvSpPr txBox="1"/>
          <p:nvPr userDrawn="1"/>
        </p:nvSpPr>
        <p:spPr>
          <a:xfrm>
            <a:off x="3241239"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Cloud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secure</a:t>
            </a:r>
          </a:p>
        </p:txBody>
      </p:sp>
      <p:sp>
        <p:nvSpPr>
          <p:cNvPr id="217" name="TextBox 216">
            <a:extLst>
              <a:ext uri="{FF2B5EF4-FFF2-40B4-BE49-F238E27FC236}">
                <a16:creationId xmlns:a16="http://schemas.microsoft.com/office/drawing/2014/main" id="{9D653F88-C5C2-4DA1-9FD2-F1148CC933FA}"/>
              </a:ext>
            </a:extLst>
          </p:cNvPr>
          <p:cNvSpPr txBox="1"/>
          <p:nvPr userDrawn="1"/>
        </p:nvSpPr>
        <p:spPr>
          <a:xfrm>
            <a:off x="3241239"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Cultural acceptance</a:t>
            </a:r>
          </a:p>
        </p:txBody>
      </p:sp>
      <p:sp>
        <p:nvSpPr>
          <p:cNvPr id="219" name="TextBox 218">
            <a:extLst>
              <a:ext uri="{FF2B5EF4-FFF2-40B4-BE49-F238E27FC236}">
                <a16:creationId xmlns:a16="http://schemas.microsoft.com/office/drawing/2014/main" id="{FD2CDFC3-B977-465E-A8FC-581C80106056}"/>
              </a:ext>
            </a:extLst>
          </p:cNvPr>
          <p:cNvSpPr txBox="1"/>
          <p:nvPr userDrawn="1"/>
        </p:nvSpPr>
        <p:spPr>
          <a:xfrm>
            <a:off x="3932072"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 Flag</a:t>
            </a:r>
          </a:p>
        </p:txBody>
      </p:sp>
      <p:sp>
        <p:nvSpPr>
          <p:cNvPr id="221" name="TextBox 220">
            <a:extLst>
              <a:ext uri="{FF2B5EF4-FFF2-40B4-BE49-F238E27FC236}">
                <a16:creationId xmlns:a16="http://schemas.microsoft.com/office/drawing/2014/main" id="{017BB878-8640-4043-B10E-730925B9B418}"/>
              </a:ext>
            </a:extLst>
          </p:cNvPr>
          <p:cNvSpPr txBox="1"/>
          <p:nvPr userDrawn="1"/>
        </p:nvSpPr>
        <p:spPr>
          <a:xfrm>
            <a:off x="3241239"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Atom</a:t>
            </a:r>
          </a:p>
        </p:txBody>
      </p:sp>
      <p:sp>
        <p:nvSpPr>
          <p:cNvPr id="223" name="TextBox 222">
            <a:extLst>
              <a:ext uri="{FF2B5EF4-FFF2-40B4-BE49-F238E27FC236}">
                <a16:creationId xmlns:a16="http://schemas.microsoft.com/office/drawing/2014/main" id="{3BD1719A-8A2E-4BE8-AE36-F41AC5723B2E}"/>
              </a:ext>
            </a:extLst>
          </p:cNvPr>
          <p:cNvSpPr txBox="1"/>
          <p:nvPr userDrawn="1"/>
        </p:nvSpPr>
        <p:spPr>
          <a:xfrm>
            <a:off x="3932072"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Add</a:t>
            </a:r>
          </a:p>
        </p:txBody>
      </p:sp>
      <p:sp>
        <p:nvSpPr>
          <p:cNvPr id="225" name="TextBox 224">
            <a:extLst>
              <a:ext uri="{FF2B5EF4-FFF2-40B4-BE49-F238E27FC236}">
                <a16:creationId xmlns:a16="http://schemas.microsoft.com/office/drawing/2014/main" id="{70ADFD1E-2D8B-44B9-B547-A54094EF1EB4}"/>
              </a:ext>
            </a:extLst>
          </p:cNvPr>
          <p:cNvSpPr txBox="1"/>
          <p:nvPr userDrawn="1"/>
        </p:nvSpPr>
        <p:spPr>
          <a:xfrm>
            <a:off x="3932072"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Input</a:t>
            </a:r>
          </a:p>
        </p:txBody>
      </p:sp>
      <p:sp>
        <p:nvSpPr>
          <p:cNvPr id="227" name="TextBox 226">
            <a:extLst>
              <a:ext uri="{FF2B5EF4-FFF2-40B4-BE49-F238E27FC236}">
                <a16:creationId xmlns:a16="http://schemas.microsoft.com/office/drawing/2014/main" id="{3E604084-A22E-4804-9DD7-818B5B77E8B0}"/>
              </a:ext>
            </a:extLst>
          </p:cNvPr>
          <p:cNvSpPr txBox="1"/>
          <p:nvPr userDrawn="1"/>
        </p:nvSpPr>
        <p:spPr>
          <a:xfrm>
            <a:off x="6810720"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Contact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email alt</a:t>
            </a:r>
          </a:p>
        </p:txBody>
      </p:sp>
      <p:sp>
        <p:nvSpPr>
          <p:cNvPr id="229" name="TextBox 228">
            <a:extLst>
              <a:ext uri="{FF2B5EF4-FFF2-40B4-BE49-F238E27FC236}">
                <a16:creationId xmlns:a16="http://schemas.microsoft.com/office/drawing/2014/main" id="{06EFCF0E-5483-4412-948C-D62CB2FCDF4C}"/>
              </a:ext>
            </a:extLst>
          </p:cNvPr>
          <p:cNvSpPr txBox="1"/>
          <p:nvPr userDrawn="1"/>
        </p:nvSpPr>
        <p:spPr>
          <a:xfrm>
            <a:off x="6810720"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Ease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of use</a:t>
            </a:r>
          </a:p>
        </p:txBody>
      </p:sp>
      <p:sp>
        <p:nvSpPr>
          <p:cNvPr id="231" name="TextBox 230">
            <a:extLst>
              <a:ext uri="{FF2B5EF4-FFF2-40B4-BE49-F238E27FC236}">
                <a16:creationId xmlns:a16="http://schemas.microsoft.com/office/drawing/2014/main" id="{D89995A6-FEE0-4A1F-A817-D11AF7B5C394}"/>
              </a:ext>
            </a:extLst>
          </p:cNvPr>
          <p:cNvSpPr txBox="1"/>
          <p:nvPr userDrawn="1"/>
        </p:nvSpPr>
        <p:spPr>
          <a:xfrm>
            <a:off x="7525130"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First-quote</a:t>
            </a:r>
          </a:p>
        </p:txBody>
      </p:sp>
      <p:sp>
        <p:nvSpPr>
          <p:cNvPr id="233" name="TextBox 232">
            <a:extLst>
              <a:ext uri="{FF2B5EF4-FFF2-40B4-BE49-F238E27FC236}">
                <a16:creationId xmlns:a16="http://schemas.microsoft.com/office/drawing/2014/main" id="{7F3FE832-7D1D-4660-BA4A-0AA427F63DAF}"/>
              </a:ext>
            </a:extLst>
          </p:cNvPr>
          <p:cNvSpPr txBox="1"/>
          <p:nvPr userDrawn="1"/>
        </p:nvSpPr>
        <p:spPr>
          <a:xfrm>
            <a:off x="6810720"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Big scale</a:t>
            </a:r>
          </a:p>
        </p:txBody>
      </p:sp>
      <p:sp>
        <p:nvSpPr>
          <p:cNvPr id="235" name="TextBox 234">
            <a:extLst>
              <a:ext uri="{FF2B5EF4-FFF2-40B4-BE49-F238E27FC236}">
                <a16:creationId xmlns:a16="http://schemas.microsoft.com/office/drawing/2014/main" id="{FD7E7F3D-3B87-48E6-B768-EC0F773CA9D0}"/>
              </a:ext>
            </a:extLst>
          </p:cNvPr>
          <p:cNvSpPr txBox="1"/>
          <p:nvPr userDrawn="1"/>
        </p:nvSpPr>
        <p:spPr>
          <a:xfrm>
            <a:off x="7525130" y="175307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Alert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Alarm</a:t>
            </a:r>
          </a:p>
        </p:txBody>
      </p:sp>
      <p:sp>
        <p:nvSpPr>
          <p:cNvPr id="237" name="TextBox 236">
            <a:extLst>
              <a:ext uri="{FF2B5EF4-FFF2-40B4-BE49-F238E27FC236}">
                <a16:creationId xmlns:a16="http://schemas.microsoft.com/office/drawing/2014/main" id="{CC1477E2-5C20-48CE-81AC-B5C1BC359C10}"/>
              </a:ext>
            </a:extLst>
          </p:cNvPr>
          <p:cNvSpPr txBox="1"/>
          <p:nvPr userDrawn="1"/>
        </p:nvSpPr>
        <p:spPr>
          <a:xfrm>
            <a:off x="7525130"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Leader</a:t>
            </a:r>
          </a:p>
        </p:txBody>
      </p:sp>
      <p:sp>
        <p:nvSpPr>
          <p:cNvPr id="239" name="TextBox 238">
            <a:extLst>
              <a:ext uri="{FF2B5EF4-FFF2-40B4-BE49-F238E27FC236}">
                <a16:creationId xmlns:a16="http://schemas.microsoft.com/office/drawing/2014/main" id="{A8C920E2-9B75-45B2-9E36-9A3CBC54541B}"/>
              </a:ext>
            </a:extLst>
          </p:cNvPr>
          <p:cNvSpPr txBox="1"/>
          <p:nvPr userDrawn="1"/>
        </p:nvSpPr>
        <p:spPr>
          <a:xfrm>
            <a:off x="8239541"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Cost high</a:t>
            </a:r>
          </a:p>
        </p:txBody>
      </p:sp>
      <p:sp>
        <p:nvSpPr>
          <p:cNvPr id="241" name="TextBox 240">
            <a:extLst>
              <a:ext uri="{FF2B5EF4-FFF2-40B4-BE49-F238E27FC236}">
                <a16:creationId xmlns:a16="http://schemas.microsoft.com/office/drawing/2014/main" id="{AD4BD7B8-E404-439C-83BD-A1F5831F639F}"/>
              </a:ext>
            </a:extLst>
          </p:cNvPr>
          <p:cNvSpPr txBox="1"/>
          <p:nvPr userDrawn="1"/>
        </p:nvSpPr>
        <p:spPr>
          <a:xfrm>
            <a:off x="8239541"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Edit</a:t>
            </a:r>
          </a:p>
        </p:txBody>
      </p:sp>
      <p:sp>
        <p:nvSpPr>
          <p:cNvPr id="243" name="TextBox 242">
            <a:extLst>
              <a:ext uri="{FF2B5EF4-FFF2-40B4-BE49-F238E27FC236}">
                <a16:creationId xmlns:a16="http://schemas.microsoft.com/office/drawing/2014/main" id="{FF201862-38EB-4F50-82FB-601D7C08C594}"/>
              </a:ext>
            </a:extLst>
          </p:cNvPr>
          <p:cNvSpPr txBox="1"/>
          <p:nvPr userDrawn="1"/>
        </p:nvSpPr>
        <p:spPr>
          <a:xfrm>
            <a:off x="8959652" y="505352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Flexibility</a:t>
            </a:r>
          </a:p>
        </p:txBody>
      </p:sp>
      <p:sp>
        <p:nvSpPr>
          <p:cNvPr id="245" name="TextBox 244">
            <a:extLst>
              <a:ext uri="{FF2B5EF4-FFF2-40B4-BE49-F238E27FC236}">
                <a16:creationId xmlns:a16="http://schemas.microsoft.com/office/drawing/2014/main" id="{B51FBA84-2827-43BD-9732-BD2E19A56FFC}"/>
              </a:ext>
            </a:extLst>
          </p:cNvPr>
          <p:cNvSpPr txBox="1"/>
          <p:nvPr userDrawn="1"/>
        </p:nvSpPr>
        <p:spPr>
          <a:xfrm>
            <a:off x="8239541"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Business partner-up</a:t>
            </a:r>
          </a:p>
        </p:txBody>
      </p:sp>
      <p:sp>
        <p:nvSpPr>
          <p:cNvPr id="247" name="TextBox 246">
            <a:extLst>
              <a:ext uri="{FF2B5EF4-FFF2-40B4-BE49-F238E27FC236}">
                <a16:creationId xmlns:a16="http://schemas.microsoft.com/office/drawing/2014/main" id="{6FE07581-9009-489F-8848-EBCBFA1D5B39}"/>
              </a:ext>
            </a:extLst>
          </p:cNvPr>
          <p:cNvSpPr txBox="1"/>
          <p:nvPr userDrawn="1"/>
        </p:nvSpPr>
        <p:spPr>
          <a:xfrm>
            <a:off x="8959652"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App-3rd-party</a:t>
            </a:r>
          </a:p>
        </p:txBody>
      </p:sp>
      <p:sp>
        <p:nvSpPr>
          <p:cNvPr id="249" name="TextBox 248">
            <a:extLst>
              <a:ext uri="{FF2B5EF4-FFF2-40B4-BE49-F238E27FC236}">
                <a16:creationId xmlns:a16="http://schemas.microsoft.com/office/drawing/2014/main" id="{D0478EB8-2C8F-48EE-AC90-39D5D4B92B0C}"/>
              </a:ext>
            </a:extLst>
          </p:cNvPr>
          <p:cNvSpPr txBox="1"/>
          <p:nvPr userDrawn="1"/>
        </p:nvSpPr>
        <p:spPr>
          <a:xfrm>
            <a:off x="9672676"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Link alt</a:t>
            </a:r>
          </a:p>
        </p:txBody>
      </p:sp>
      <p:sp>
        <p:nvSpPr>
          <p:cNvPr id="251" name="TextBox 250">
            <a:extLst>
              <a:ext uri="{FF2B5EF4-FFF2-40B4-BE49-F238E27FC236}">
                <a16:creationId xmlns:a16="http://schemas.microsoft.com/office/drawing/2014/main" id="{60A713AF-0941-4574-96FE-A1FC816DEDFB}"/>
              </a:ext>
            </a:extLst>
          </p:cNvPr>
          <p:cNvSpPr txBox="1"/>
          <p:nvPr userDrawn="1"/>
        </p:nvSpPr>
        <p:spPr>
          <a:xfrm>
            <a:off x="7525130" y="3367961"/>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Corporation</a:t>
            </a:r>
          </a:p>
        </p:txBody>
      </p:sp>
      <p:sp>
        <p:nvSpPr>
          <p:cNvPr id="253" name="TextBox 252">
            <a:extLst>
              <a:ext uri="{FF2B5EF4-FFF2-40B4-BE49-F238E27FC236}">
                <a16:creationId xmlns:a16="http://schemas.microsoft.com/office/drawing/2014/main" id="{9A4B19B8-E672-4D38-9CB3-0D8AC7998B08}"/>
              </a:ext>
            </a:extLst>
          </p:cNvPr>
          <p:cNvSpPr txBox="1"/>
          <p:nvPr userDrawn="1"/>
        </p:nvSpPr>
        <p:spPr>
          <a:xfrm>
            <a:off x="7525130"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Ecosystem</a:t>
            </a:r>
          </a:p>
        </p:txBody>
      </p:sp>
      <p:sp>
        <p:nvSpPr>
          <p:cNvPr id="255" name="TextBox 254">
            <a:extLst>
              <a:ext uri="{FF2B5EF4-FFF2-40B4-BE49-F238E27FC236}">
                <a16:creationId xmlns:a16="http://schemas.microsoft.com/office/drawing/2014/main" id="{162502A6-009E-4640-BF0B-03B421A81EF9}"/>
              </a:ext>
            </a:extLst>
          </p:cNvPr>
          <p:cNvSpPr txBox="1"/>
          <p:nvPr userDrawn="1"/>
        </p:nvSpPr>
        <p:spPr>
          <a:xfrm>
            <a:off x="8239541"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First-reply-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by-email</a:t>
            </a:r>
          </a:p>
        </p:txBody>
      </p:sp>
      <p:sp>
        <p:nvSpPr>
          <p:cNvPr id="257" name="TextBox 256">
            <a:extLst>
              <a:ext uri="{FF2B5EF4-FFF2-40B4-BE49-F238E27FC236}">
                <a16:creationId xmlns:a16="http://schemas.microsoft.com/office/drawing/2014/main" id="{4519ACAC-486E-4160-8399-2F9B6D9251A0}"/>
              </a:ext>
            </a:extLst>
          </p:cNvPr>
          <p:cNvSpPr txBox="1"/>
          <p:nvPr userDrawn="1"/>
        </p:nvSpPr>
        <p:spPr>
          <a:xfrm>
            <a:off x="7525130" y="2580873"/>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Bookmark</a:t>
            </a:r>
          </a:p>
        </p:txBody>
      </p:sp>
      <p:sp>
        <p:nvSpPr>
          <p:cNvPr id="259" name="TextBox 258">
            <a:extLst>
              <a:ext uri="{FF2B5EF4-FFF2-40B4-BE49-F238E27FC236}">
                <a16:creationId xmlns:a16="http://schemas.microsoft.com/office/drawing/2014/main" id="{151B56ED-1ECF-41B5-8585-30BF106079DA}"/>
              </a:ext>
            </a:extLst>
          </p:cNvPr>
          <p:cNvSpPr txBox="1"/>
          <p:nvPr userDrawn="1"/>
        </p:nvSpPr>
        <p:spPr>
          <a:xfrm>
            <a:off x="8239541" y="1753079"/>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Anniversary</a:t>
            </a:r>
          </a:p>
        </p:txBody>
      </p:sp>
      <p:sp>
        <p:nvSpPr>
          <p:cNvPr id="261" name="TextBox 260">
            <a:extLst>
              <a:ext uri="{FF2B5EF4-FFF2-40B4-BE49-F238E27FC236}">
                <a16:creationId xmlns:a16="http://schemas.microsoft.com/office/drawing/2014/main" id="{E912F070-E60E-494A-8207-605F79AF303C}"/>
              </a:ext>
            </a:extLst>
          </p:cNvPr>
          <p:cNvSpPr txBox="1"/>
          <p:nvPr userDrawn="1"/>
        </p:nvSpPr>
        <p:spPr>
          <a:xfrm>
            <a:off x="8959652" y="587773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Link</a:t>
            </a:r>
          </a:p>
        </p:txBody>
      </p:sp>
      <p:sp>
        <p:nvSpPr>
          <p:cNvPr id="263" name="TextBox 262">
            <a:extLst>
              <a:ext uri="{FF2B5EF4-FFF2-40B4-BE49-F238E27FC236}">
                <a16:creationId xmlns:a16="http://schemas.microsoft.com/office/drawing/2014/main" id="{8697B180-FE94-4F45-B97D-9C2F9A1781C2}"/>
              </a:ext>
            </a:extLst>
          </p:cNvPr>
          <p:cNvSpPr txBox="1"/>
          <p:nvPr userDrawn="1"/>
        </p:nvSpPr>
        <p:spPr>
          <a:xfrm>
            <a:off x="9672676" y="336796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Course-advanced</a:t>
            </a:r>
          </a:p>
        </p:txBody>
      </p:sp>
      <p:sp>
        <p:nvSpPr>
          <p:cNvPr id="265" name="TextBox 264">
            <a:extLst>
              <a:ext uri="{FF2B5EF4-FFF2-40B4-BE49-F238E27FC236}">
                <a16:creationId xmlns:a16="http://schemas.microsoft.com/office/drawing/2014/main" id="{C1CA4086-EA73-495E-BE34-DD8203A7E949}"/>
              </a:ext>
            </a:extLst>
          </p:cNvPr>
          <p:cNvSpPr txBox="1"/>
          <p:nvPr userDrawn="1"/>
        </p:nvSpPr>
        <p:spPr>
          <a:xfrm>
            <a:off x="10387591" y="4216498"/>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Enterprise competency</a:t>
            </a:r>
          </a:p>
        </p:txBody>
      </p:sp>
      <p:sp>
        <p:nvSpPr>
          <p:cNvPr id="267" name="TextBox 266">
            <a:extLst>
              <a:ext uri="{FF2B5EF4-FFF2-40B4-BE49-F238E27FC236}">
                <a16:creationId xmlns:a16="http://schemas.microsoft.com/office/drawing/2014/main" id="{4F21E85F-840B-4159-B44C-2390AF380EBC}"/>
              </a:ext>
            </a:extLst>
          </p:cNvPr>
          <p:cNvSpPr txBox="1"/>
          <p:nvPr userDrawn="1"/>
        </p:nvSpPr>
        <p:spPr>
          <a:xfrm>
            <a:off x="10387591" y="5053521"/>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Group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of users</a:t>
            </a:r>
          </a:p>
        </p:txBody>
      </p:sp>
      <p:sp>
        <p:nvSpPr>
          <p:cNvPr id="269" name="TextBox 268">
            <a:extLst>
              <a:ext uri="{FF2B5EF4-FFF2-40B4-BE49-F238E27FC236}">
                <a16:creationId xmlns:a16="http://schemas.microsoft.com/office/drawing/2014/main" id="{25EF34C6-5A41-409E-9D55-A037DA071D04}"/>
              </a:ext>
            </a:extLst>
          </p:cNvPr>
          <p:cNvSpPr txBox="1"/>
          <p:nvPr userDrawn="1"/>
        </p:nvSpPr>
        <p:spPr>
          <a:xfrm>
            <a:off x="9672676" y="2580873"/>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Business partner alt 2</a:t>
            </a:r>
          </a:p>
        </p:txBody>
      </p:sp>
      <p:sp>
        <p:nvSpPr>
          <p:cNvPr id="271" name="TextBox 270">
            <a:extLst>
              <a:ext uri="{FF2B5EF4-FFF2-40B4-BE49-F238E27FC236}">
                <a16:creationId xmlns:a16="http://schemas.microsoft.com/office/drawing/2014/main" id="{68F42763-C69F-4D2A-971C-9A2AE0C3D097}"/>
              </a:ext>
            </a:extLst>
          </p:cNvPr>
          <p:cNvSpPr txBox="1"/>
          <p:nvPr userDrawn="1"/>
        </p:nvSpPr>
        <p:spPr>
          <a:xfrm>
            <a:off x="10387591" y="1753079"/>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App-3rd-party  3</a:t>
            </a:r>
          </a:p>
        </p:txBody>
      </p:sp>
      <p:sp>
        <p:nvSpPr>
          <p:cNvPr id="273" name="TextBox 272">
            <a:extLst>
              <a:ext uri="{FF2B5EF4-FFF2-40B4-BE49-F238E27FC236}">
                <a16:creationId xmlns:a16="http://schemas.microsoft.com/office/drawing/2014/main" id="{6508B084-8FC4-4867-9543-FB1C3A14170E}"/>
              </a:ext>
            </a:extLst>
          </p:cNvPr>
          <p:cNvSpPr txBox="1"/>
          <p:nvPr userDrawn="1"/>
        </p:nvSpPr>
        <p:spPr>
          <a:xfrm>
            <a:off x="8239541" y="5871746"/>
            <a:ext cx="709636" cy="33855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Light bulb</a:t>
            </a:r>
          </a:p>
        </p:txBody>
      </p:sp>
      <p:sp>
        <p:nvSpPr>
          <p:cNvPr id="94" name="TextBox 93">
            <a:extLst>
              <a:ext uri="{FF2B5EF4-FFF2-40B4-BE49-F238E27FC236}">
                <a16:creationId xmlns:a16="http://schemas.microsoft.com/office/drawing/2014/main" id="{E6A5FF4F-117C-46A1-8F8D-38F0364B849F}"/>
              </a:ext>
            </a:extLst>
          </p:cNvPr>
          <p:cNvSpPr txBox="1"/>
          <p:nvPr userDrawn="1"/>
        </p:nvSpPr>
        <p:spPr>
          <a:xfrm>
            <a:off x="9672676" y="4216498"/>
            <a:ext cx="709636" cy="215444"/>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Emoji</a:t>
            </a:r>
          </a:p>
        </p:txBody>
      </p:sp>
      <p:sp>
        <p:nvSpPr>
          <p:cNvPr id="2" name="TextBox 1">
            <a:extLst>
              <a:ext uri="{FF2B5EF4-FFF2-40B4-BE49-F238E27FC236}">
                <a16:creationId xmlns:a16="http://schemas.microsoft.com/office/drawing/2014/main" id="{899EF2EE-05B7-42BC-AF7B-39AE6F11FCD0}"/>
              </a:ext>
            </a:extLst>
          </p:cNvPr>
          <p:cNvSpPr txBox="1"/>
          <p:nvPr userDrawn="1"/>
        </p:nvSpPr>
        <p:spPr>
          <a:xfrm>
            <a:off x="11099777" y="5871457"/>
            <a:ext cx="709636"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Link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special alt</a:t>
            </a:r>
          </a:p>
        </p:txBody>
      </p:sp>
    </p:spTree>
    <p:extLst>
      <p:ext uri="{BB962C8B-B14F-4D97-AF65-F5344CB8AC3E}">
        <p14:creationId xmlns:p14="http://schemas.microsoft.com/office/powerpoint/2010/main" val="343392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Icons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6F8458-66E1-4B4A-BC40-DD2CDA42EB1C}"/>
              </a:ext>
            </a:extLst>
          </p:cNvPr>
          <p:cNvSpPr>
            <a:spLocks noGrp="1"/>
          </p:cNvSpPr>
          <p:nvPr>
            <p:ph type="title"/>
          </p:nvPr>
        </p:nvSpPr>
        <p:spPr/>
        <p:txBody>
          <a:bodyPr/>
          <a:lstStyle/>
          <a:p>
            <a:r>
              <a:rPr lang="en-US"/>
              <a:t>Click to edit Master title style</a:t>
            </a:r>
          </a:p>
        </p:txBody>
      </p:sp>
      <p:sp>
        <p:nvSpPr>
          <p:cNvPr id="481" name="TextBox 480">
            <a:extLst>
              <a:ext uri="{FF2B5EF4-FFF2-40B4-BE49-F238E27FC236}">
                <a16:creationId xmlns:a16="http://schemas.microsoft.com/office/drawing/2014/main" id="{AC615E34-413E-4787-A19A-23E64973C9DA}"/>
              </a:ext>
            </a:extLst>
          </p:cNvPr>
          <p:cNvSpPr txBox="1"/>
          <p:nvPr userDrawn="1"/>
        </p:nvSpPr>
        <p:spPr>
          <a:xfrm>
            <a:off x="11099777"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RPA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champion</a:t>
            </a:r>
          </a:p>
        </p:txBody>
      </p:sp>
      <p:sp>
        <p:nvSpPr>
          <p:cNvPr id="483" name="TextBox 482">
            <a:extLst>
              <a:ext uri="{FF2B5EF4-FFF2-40B4-BE49-F238E27FC236}">
                <a16:creationId xmlns:a16="http://schemas.microsoft.com/office/drawing/2014/main" id="{43695054-C61D-4048-97DD-B4874916B2D7}"/>
              </a:ext>
            </a:extLst>
          </p:cNvPr>
          <p:cNvSpPr txBox="1"/>
          <p:nvPr userDrawn="1"/>
        </p:nvSpPr>
        <p:spPr>
          <a:xfrm>
            <a:off x="387912"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Question and answer</a:t>
            </a:r>
          </a:p>
        </p:txBody>
      </p:sp>
      <p:sp>
        <p:nvSpPr>
          <p:cNvPr id="485" name="TextBox 484">
            <a:extLst>
              <a:ext uri="{FF2B5EF4-FFF2-40B4-BE49-F238E27FC236}">
                <a16:creationId xmlns:a16="http://schemas.microsoft.com/office/drawing/2014/main" id="{A6C906EC-3BF3-41F8-AD3E-DB9F94B5786C}"/>
              </a:ext>
            </a:extLst>
          </p:cNvPr>
          <p:cNvSpPr txBox="1"/>
          <p:nvPr userDrawn="1"/>
        </p:nvSpPr>
        <p:spPr>
          <a:xfrm>
            <a:off x="1102036"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Question and answer 2</a:t>
            </a:r>
          </a:p>
        </p:txBody>
      </p:sp>
      <p:sp>
        <p:nvSpPr>
          <p:cNvPr id="487" name="TextBox 486">
            <a:extLst>
              <a:ext uri="{FF2B5EF4-FFF2-40B4-BE49-F238E27FC236}">
                <a16:creationId xmlns:a16="http://schemas.microsoft.com/office/drawing/2014/main" id="{3739D30C-787B-4908-A5B6-482630A007D6}"/>
              </a:ext>
            </a:extLst>
          </p:cNvPr>
          <p:cNvSpPr txBox="1"/>
          <p:nvPr userDrawn="1"/>
        </p:nvSpPr>
        <p:spPr>
          <a:xfrm>
            <a:off x="1816160"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Ramp up</a:t>
            </a:r>
          </a:p>
        </p:txBody>
      </p:sp>
      <p:sp>
        <p:nvSpPr>
          <p:cNvPr id="489" name="TextBox 488">
            <a:extLst>
              <a:ext uri="{FF2B5EF4-FFF2-40B4-BE49-F238E27FC236}">
                <a16:creationId xmlns:a16="http://schemas.microsoft.com/office/drawing/2014/main" id="{05B1DE10-9695-4971-80F4-C71CC18892ED}"/>
              </a:ext>
            </a:extLst>
          </p:cNvPr>
          <p:cNvSpPr txBox="1"/>
          <p:nvPr userDrawn="1"/>
        </p:nvSpPr>
        <p:spPr>
          <a:xfrm>
            <a:off x="2530284"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Ramp up alt</a:t>
            </a:r>
          </a:p>
        </p:txBody>
      </p:sp>
      <p:sp>
        <p:nvSpPr>
          <p:cNvPr id="491" name="TextBox 490">
            <a:extLst>
              <a:ext uri="{FF2B5EF4-FFF2-40B4-BE49-F238E27FC236}">
                <a16:creationId xmlns:a16="http://schemas.microsoft.com/office/drawing/2014/main" id="{1BC2EBBC-D131-4C9B-822F-859BF0D3E11D}"/>
              </a:ext>
            </a:extLst>
          </p:cNvPr>
          <p:cNvSpPr txBox="1"/>
          <p:nvPr userDrawn="1"/>
        </p:nvSpPr>
        <p:spPr>
          <a:xfrm>
            <a:off x="3958532"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Read guidelines</a:t>
            </a:r>
          </a:p>
        </p:txBody>
      </p:sp>
      <p:sp>
        <p:nvSpPr>
          <p:cNvPr id="493" name="TextBox 492">
            <a:extLst>
              <a:ext uri="{FF2B5EF4-FFF2-40B4-BE49-F238E27FC236}">
                <a16:creationId xmlns:a16="http://schemas.microsoft.com/office/drawing/2014/main" id="{EA3E2C6B-DE78-432C-BD6D-E20DD4D4E556}"/>
              </a:ext>
            </a:extLst>
          </p:cNvPr>
          <p:cNvSpPr txBox="1"/>
          <p:nvPr userDrawn="1"/>
        </p:nvSpPr>
        <p:spPr>
          <a:xfrm>
            <a:off x="8957400"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Reply</a:t>
            </a:r>
          </a:p>
        </p:txBody>
      </p:sp>
      <p:sp>
        <p:nvSpPr>
          <p:cNvPr id="495" name="TextBox 494">
            <a:extLst>
              <a:ext uri="{FF2B5EF4-FFF2-40B4-BE49-F238E27FC236}">
                <a16:creationId xmlns:a16="http://schemas.microsoft.com/office/drawing/2014/main" id="{9C1BD8A4-FE5D-4806-BADE-1CFC67DA8B6C}"/>
              </a:ext>
            </a:extLst>
          </p:cNvPr>
          <p:cNvSpPr txBox="1"/>
          <p:nvPr userDrawn="1"/>
        </p:nvSpPr>
        <p:spPr>
          <a:xfrm>
            <a:off x="9671524"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Resource</a:t>
            </a:r>
          </a:p>
        </p:txBody>
      </p:sp>
      <p:sp>
        <p:nvSpPr>
          <p:cNvPr id="497" name="TextBox 496">
            <a:extLst>
              <a:ext uri="{FF2B5EF4-FFF2-40B4-BE49-F238E27FC236}">
                <a16:creationId xmlns:a16="http://schemas.microsoft.com/office/drawing/2014/main" id="{62A521C1-1AC2-444D-9353-DA2BF0D0E971}"/>
              </a:ext>
            </a:extLst>
          </p:cNvPr>
          <p:cNvSpPr txBox="1"/>
          <p:nvPr userDrawn="1"/>
        </p:nvSpPr>
        <p:spPr>
          <a:xfrm>
            <a:off x="4672656"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Redesign</a:t>
            </a:r>
          </a:p>
        </p:txBody>
      </p:sp>
      <p:sp>
        <p:nvSpPr>
          <p:cNvPr id="499" name="TextBox 498">
            <a:extLst>
              <a:ext uri="{FF2B5EF4-FFF2-40B4-BE49-F238E27FC236}">
                <a16:creationId xmlns:a16="http://schemas.microsoft.com/office/drawing/2014/main" id="{1B59161D-EF39-475E-8160-23C3BD4D0A6F}"/>
              </a:ext>
            </a:extLst>
          </p:cNvPr>
          <p:cNvSpPr txBox="1"/>
          <p:nvPr userDrawn="1"/>
        </p:nvSpPr>
        <p:spPr>
          <a:xfrm>
            <a:off x="5386780"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Redesign alt</a:t>
            </a:r>
          </a:p>
        </p:txBody>
      </p:sp>
      <p:sp>
        <p:nvSpPr>
          <p:cNvPr id="501" name="TextBox 500">
            <a:extLst>
              <a:ext uri="{FF2B5EF4-FFF2-40B4-BE49-F238E27FC236}">
                <a16:creationId xmlns:a16="http://schemas.microsoft.com/office/drawing/2014/main" id="{4855D20C-F5A4-4CA2-B1F0-59FDFFE82FB7}"/>
              </a:ext>
            </a:extLst>
          </p:cNvPr>
          <p:cNvSpPr txBox="1"/>
          <p:nvPr userDrawn="1"/>
        </p:nvSpPr>
        <p:spPr>
          <a:xfrm>
            <a:off x="6100904"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Refresh</a:t>
            </a:r>
          </a:p>
        </p:txBody>
      </p:sp>
      <p:sp>
        <p:nvSpPr>
          <p:cNvPr id="503" name="TextBox 502">
            <a:extLst>
              <a:ext uri="{FF2B5EF4-FFF2-40B4-BE49-F238E27FC236}">
                <a16:creationId xmlns:a16="http://schemas.microsoft.com/office/drawing/2014/main" id="{EAB78544-A46D-4B34-ABA5-9AC1B92D6928}"/>
              </a:ext>
            </a:extLst>
          </p:cNvPr>
          <p:cNvSpPr txBox="1"/>
          <p:nvPr userDrawn="1"/>
        </p:nvSpPr>
        <p:spPr>
          <a:xfrm>
            <a:off x="6815028"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Refresh 2</a:t>
            </a:r>
          </a:p>
        </p:txBody>
      </p:sp>
      <p:sp>
        <p:nvSpPr>
          <p:cNvPr id="505" name="TextBox 504">
            <a:extLst>
              <a:ext uri="{FF2B5EF4-FFF2-40B4-BE49-F238E27FC236}">
                <a16:creationId xmlns:a16="http://schemas.microsoft.com/office/drawing/2014/main" id="{23908CC5-377C-4D4E-97C1-93221C641C3F}"/>
              </a:ext>
            </a:extLst>
          </p:cNvPr>
          <p:cNvSpPr txBox="1"/>
          <p:nvPr userDrawn="1"/>
        </p:nvSpPr>
        <p:spPr>
          <a:xfrm>
            <a:off x="7529152"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Remove</a:t>
            </a:r>
          </a:p>
        </p:txBody>
      </p:sp>
      <p:sp>
        <p:nvSpPr>
          <p:cNvPr id="507" name="TextBox 506">
            <a:extLst>
              <a:ext uri="{FF2B5EF4-FFF2-40B4-BE49-F238E27FC236}">
                <a16:creationId xmlns:a16="http://schemas.microsoft.com/office/drawing/2014/main" id="{4AA6AC7A-EE57-4D30-AB02-B7D06C284876}"/>
              </a:ext>
            </a:extLst>
          </p:cNvPr>
          <p:cNvSpPr txBox="1"/>
          <p:nvPr userDrawn="1"/>
        </p:nvSpPr>
        <p:spPr>
          <a:xfrm>
            <a:off x="8243276"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Remove alt</a:t>
            </a:r>
          </a:p>
        </p:txBody>
      </p:sp>
      <p:sp>
        <p:nvSpPr>
          <p:cNvPr id="509" name="TextBox 508">
            <a:extLst>
              <a:ext uri="{FF2B5EF4-FFF2-40B4-BE49-F238E27FC236}">
                <a16:creationId xmlns:a16="http://schemas.microsoft.com/office/drawing/2014/main" id="{CBCB365D-6F32-4060-873F-CC51026F549A}"/>
              </a:ext>
            </a:extLst>
          </p:cNvPr>
          <p:cNvSpPr txBox="1"/>
          <p:nvPr userDrawn="1"/>
        </p:nvSpPr>
        <p:spPr>
          <a:xfrm>
            <a:off x="10385648"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RPA business analyst</a:t>
            </a:r>
          </a:p>
        </p:txBody>
      </p:sp>
      <p:sp>
        <p:nvSpPr>
          <p:cNvPr id="511" name="TextBox 510">
            <a:extLst>
              <a:ext uri="{FF2B5EF4-FFF2-40B4-BE49-F238E27FC236}">
                <a16:creationId xmlns:a16="http://schemas.microsoft.com/office/drawing/2014/main" id="{B27BD45D-A29D-4C35-943D-36BC46929E60}"/>
              </a:ext>
            </a:extLst>
          </p:cNvPr>
          <p:cNvSpPr txBox="1"/>
          <p:nvPr userDrawn="1"/>
        </p:nvSpPr>
        <p:spPr>
          <a:xfrm>
            <a:off x="3244408" y="3402693"/>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Reader</a:t>
            </a:r>
          </a:p>
        </p:txBody>
      </p:sp>
      <p:sp>
        <p:nvSpPr>
          <p:cNvPr id="513" name="TextBox 512">
            <a:extLst>
              <a:ext uri="{FF2B5EF4-FFF2-40B4-BE49-F238E27FC236}">
                <a16:creationId xmlns:a16="http://schemas.microsoft.com/office/drawing/2014/main" id="{55F77E08-46EE-441F-94A2-0790AB601D87}"/>
              </a:ext>
            </a:extLst>
          </p:cNvPr>
          <p:cNvSpPr txBox="1"/>
          <p:nvPr userDrawn="1"/>
        </p:nvSpPr>
        <p:spPr>
          <a:xfrm>
            <a:off x="11099777"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Solutions 2</a:t>
            </a:r>
          </a:p>
        </p:txBody>
      </p:sp>
      <p:sp>
        <p:nvSpPr>
          <p:cNvPr id="515" name="TextBox 514">
            <a:extLst>
              <a:ext uri="{FF2B5EF4-FFF2-40B4-BE49-F238E27FC236}">
                <a16:creationId xmlns:a16="http://schemas.microsoft.com/office/drawing/2014/main" id="{FCB7DA7A-591F-45C1-82C3-D8D63866060A}"/>
              </a:ext>
            </a:extLst>
          </p:cNvPr>
          <p:cNvSpPr txBox="1"/>
          <p:nvPr userDrawn="1"/>
        </p:nvSpPr>
        <p:spPr>
          <a:xfrm>
            <a:off x="387912"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RPA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developer</a:t>
            </a:r>
          </a:p>
        </p:txBody>
      </p:sp>
      <p:sp>
        <p:nvSpPr>
          <p:cNvPr id="517" name="TextBox 516">
            <a:extLst>
              <a:ext uri="{FF2B5EF4-FFF2-40B4-BE49-F238E27FC236}">
                <a16:creationId xmlns:a16="http://schemas.microsoft.com/office/drawing/2014/main" id="{455D9B53-7960-4EB1-80A2-EAF88554FEBC}"/>
              </a:ext>
            </a:extLst>
          </p:cNvPr>
          <p:cNvSpPr txBox="1"/>
          <p:nvPr userDrawn="1"/>
        </p:nvSpPr>
        <p:spPr>
          <a:xfrm>
            <a:off x="1102036"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RPA infrastructure engineer</a:t>
            </a:r>
          </a:p>
        </p:txBody>
      </p:sp>
      <p:sp>
        <p:nvSpPr>
          <p:cNvPr id="519" name="TextBox 518">
            <a:extLst>
              <a:ext uri="{FF2B5EF4-FFF2-40B4-BE49-F238E27FC236}">
                <a16:creationId xmlns:a16="http://schemas.microsoft.com/office/drawing/2014/main" id="{B9066059-AD8D-4A14-8FEB-1158D84E217C}"/>
              </a:ext>
            </a:extLst>
          </p:cNvPr>
          <p:cNvSpPr txBox="1"/>
          <p:nvPr userDrawn="1"/>
        </p:nvSpPr>
        <p:spPr>
          <a:xfrm>
            <a:off x="1816160"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RPA service support</a:t>
            </a:r>
          </a:p>
        </p:txBody>
      </p:sp>
      <p:sp>
        <p:nvSpPr>
          <p:cNvPr id="521" name="TextBox 520">
            <a:extLst>
              <a:ext uri="{FF2B5EF4-FFF2-40B4-BE49-F238E27FC236}">
                <a16:creationId xmlns:a16="http://schemas.microsoft.com/office/drawing/2014/main" id="{67B61ACC-574C-49AD-947F-DB134A0CAFD7}"/>
              </a:ext>
            </a:extLst>
          </p:cNvPr>
          <p:cNvSpPr txBox="1"/>
          <p:nvPr userDrawn="1"/>
        </p:nvSpPr>
        <p:spPr>
          <a:xfrm>
            <a:off x="2530284"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RPA solution architect</a:t>
            </a:r>
          </a:p>
        </p:txBody>
      </p:sp>
      <p:sp>
        <p:nvSpPr>
          <p:cNvPr id="523" name="TextBox 522">
            <a:extLst>
              <a:ext uri="{FF2B5EF4-FFF2-40B4-BE49-F238E27FC236}">
                <a16:creationId xmlns:a16="http://schemas.microsoft.com/office/drawing/2014/main" id="{FEA6A46D-381F-4D58-8A2C-8F116B6F3618}"/>
              </a:ext>
            </a:extLst>
          </p:cNvPr>
          <p:cNvSpPr txBox="1"/>
          <p:nvPr userDrawn="1"/>
        </p:nvSpPr>
        <p:spPr>
          <a:xfrm>
            <a:off x="3958532"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Satellite</a:t>
            </a:r>
          </a:p>
        </p:txBody>
      </p:sp>
      <p:sp>
        <p:nvSpPr>
          <p:cNvPr id="525" name="TextBox 524">
            <a:extLst>
              <a:ext uri="{FF2B5EF4-FFF2-40B4-BE49-F238E27FC236}">
                <a16:creationId xmlns:a16="http://schemas.microsoft.com/office/drawing/2014/main" id="{6B3D1753-5E98-4036-89D2-A3A6ED41A061}"/>
              </a:ext>
            </a:extLst>
          </p:cNvPr>
          <p:cNvSpPr txBox="1"/>
          <p:nvPr userDrawn="1"/>
        </p:nvSpPr>
        <p:spPr>
          <a:xfrm>
            <a:off x="8957400"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Share alt</a:t>
            </a:r>
          </a:p>
        </p:txBody>
      </p:sp>
      <p:sp>
        <p:nvSpPr>
          <p:cNvPr id="527" name="TextBox 526">
            <a:extLst>
              <a:ext uri="{FF2B5EF4-FFF2-40B4-BE49-F238E27FC236}">
                <a16:creationId xmlns:a16="http://schemas.microsoft.com/office/drawing/2014/main" id="{1DA7C23D-BE51-49E8-BB62-C8DACEE344EA}"/>
              </a:ext>
            </a:extLst>
          </p:cNvPr>
          <p:cNvSpPr txBox="1"/>
          <p:nvPr userDrawn="1"/>
        </p:nvSpPr>
        <p:spPr>
          <a:xfrm>
            <a:off x="9671524"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Slideshow</a:t>
            </a:r>
          </a:p>
        </p:txBody>
      </p:sp>
      <p:sp>
        <p:nvSpPr>
          <p:cNvPr id="529" name="TextBox 528">
            <a:extLst>
              <a:ext uri="{FF2B5EF4-FFF2-40B4-BE49-F238E27FC236}">
                <a16:creationId xmlns:a16="http://schemas.microsoft.com/office/drawing/2014/main" id="{4C971421-FEBD-480A-8841-267C78DDB260}"/>
              </a:ext>
            </a:extLst>
          </p:cNvPr>
          <p:cNvSpPr txBox="1"/>
          <p:nvPr userDrawn="1"/>
        </p:nvSpPr>
        <p:spPr>
          <a:xfrm>
            <a:off x="4672656"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Seamless integration</a:t>
            </a:r>
          </a:p>
        </p:txBody>
      </p:sp>
      <p:sp>
        <p:nvSpPr>
          <p:cNvPr id="531" name="TextBox 530">
            <a:extLst>
              <a:ext uri="{FF2B5EF4-FFF2-40B4-BE49-F238E27FC236}">
                <a16:creationId xmlns:a16="http://schemas.microsoft.com/office/drawing/2014/main" id="{CF556A5D-A514-4456-B6EF-8A51C2301454}"/>
              </a:ext>
            </a:extLst>
          </p:cNvPr>
          <p:cNvSpPr txBox="1"/>
          <p:nvPr userDrawn="1"/>
        </p:nvSpPr>
        <p:spPr>
          <a:xfrm>
            <a:off x="5386780"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Seamless integration alt</a:t>
            </a:r>
          </a:p>
        </p:txBody>
      </p:sp>
      <p:sp>
        <p:nvSpPr>
          <p:cNvPr id="533" name="TextBox 532">
            <a:extLst>
              <a:ext uri="{FF2B5EF4-FFF2-40B4-BE49-F238E27FC236}">
                <a16:creationId xmlns:a16="http://schemas.microsoft.com/office/drawing/2014/main" id="{212C814A-D0C6-45DA-96B0-187D50BD6654}"/>
              </a:ext>
            </a:extLst>
          </p:cNvPr>
          <p:cNvSpPr txBox="1"/>
          <p:nvPr userDrawn="1"/>
        </p:nvSpPr>
        <p:spPr>
          <a:xfrm>
            <a:off x="6100904"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Search</a:t>
            </a:r>
          </a:p>
        </p:txBody>
      </p:sp>
      <p:sp>
        <p:nvSpPr>
          <p:cNvPr id="535" name="TextBox 534">
            <a:extLst>
              <a:ext uri="{FF2B5EF4-FFF2-40B4-BE49-F238E27FC236}">
                <a16:creationId xmlns:a16="http://schemas.microsoft.com/office/drawing/2014/main" id="{68B03B50-8107-4D3C-B55B-3DDB371058DF}"/>
              </a:ext>
            </a:extLst>
          </p:cNvPr>
          <p:cNvSpPr txBox="1"/>
          <p:nvPr userDrawn="1"/>
        </p:nvSpPr>
        <p:spPr>
          <a:xfrm>
            <a:off x="6815028"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Secure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team collab</a:t>
            </a:r>
          </a:p>
        </p:txBody>
      </p:sp>
      <p:sp>
        <p:nvSpPr>
          <p:cNvPr id="537" name="TextBox 536">
            <a:extLst>
              <a:ext uri="{FF2B5EF4-FFF2-40B4-BE49-F238E27FC236}">
                <a16:creationId xmlns:a16="http://schemas.microsoft.com/office/drawing/2014/main" id="{B94231C2-03F3-4F9A-9127-7B4AC054C56C}"/>
              </a:ext>
            </a:extLst>
          </p:cNvPr>
          <p:cNvSpPr txBox="1"/>
          <p:nvPr userDrawn="1"/>
        </p:nvSpPr>
        <p:spPr>
          <a:xfrm>
            <a:off x="7529152"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Security</a:t>
            </a:r>
          </a:p>
        </p:txBody>
      </p:sp>
      <p:sp>
        <p:nvSpPr>
          <p:cNvPr id="539" name="TextBox 538">
            <a:extLst>
              <a:ext uri="{FF2B5EF4-FFF2-40B4-BE49-F238E27FC236}">
                <a16:creationId xmlns:a16="http://schemas.microsoft.com/office/drawing/2014/main" id="{542C94F8-8620-4694-ACB1-C4A05F5D8DA2}"/>
              </a:ext>
            </a:extLst>
          </p:cNvPr>
          <p:cNvSpPr txBox="1"/>
          <p:nvPr userDrawn="1"/>
        </p:nvSpPr>
        <p:spPr>
          <a:xfrm>
            <a:off x="8243276"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Share</a:t>
            </a:r>
          </a:p>
        </p:txBody>
      </p:sp>
      <p:sp>
        <p:nvSpPr>
          <p:cNvPr id="541" name="TextBox 540">
            <a:extLst>
              <a:ext uri="{FF2B5EF4-FFF2-40B4-BE49-F238E27FC236}">
                <a16:creationId xmlns:a16="http://schemas.microsoft.com/office/drawing/2014/main" id="{C983CABE-CFD4-46C1-9DDD-03C53F4D4CDE}"/>
              </a:ext>
            </a:extLst>
          </p:cNvPr>
          <p:cNvSpPr txBox="1"/>
          <p:nvPr userDrawn="1"/>
        </p:nvSpPr>
        <p:spPr>
          <a:xfrm>
            <a:off x="10385648"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Solutions</a:t>
            </a:r>
          </a:p>
        </p:txBody>
      </p:sp>
      <p:sp>
        <p:nvSpPr>
          <p:cNvPr id="543" name="TextBox 542">
            <a:extLst>
              <a:ext uri="{FF2B5EF4-FFF2-40B4-BE49-F238E27FC236}">
                <a16:creationId xmlns:a16="http://schemas.microsoft.com/office/drawing/2014/main" id="{68F30A2F-A3AB-416B-9719-8DCEA9732147}"/>
              </a:ext>
            </a:extLst>
          </p:cNvPr>
          <p:cNvSpPr txBox="1"/>
          <p:nvPr userDrawn="1"/>
        </p:nvSpPr>
        <p:spPr>
          <a:xfrm>
            <a:off x="3244408" y="4225711"/>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RPA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sponsor</a:t>
            </a:r>
          </a:p>
        </p:txBody>
      </p:sp>
      <p:sp>
        <p:nvSpPr>
          <p:cNvPr id="545" name="TextBox 544">
            <a:extLst>
              <a:ext uri="{FF2B5EF4-FFF2-40B4-BE49-F238E27FC236}">
                <a16:creationId xmlns:a16="http://schemas.microsoft.com/office/drawing/2014/main" id="{711B58EE-9392-4A36-9B49-241CBF24E88A}"/>
              </a:ext>
            </a:extLst>
          </p:cNvPr>
          <p:cNvSpPr txBox="1"/>
          <p:nvPr userDrawn="1"/>
        </p:nvSpPr>
        <p:spPr>
          <a:xfrm>
            <a:off x="11099777"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Thank you</a:t>
            </a:r>
          </a:p>
        </p:txBody>
      </p:sp>
      <p:sp>
        <p:nvSpPr>
          <p:cNvPr id="547" name="TextBox 546">
            <a:extLst>
              <a:ext uri="{FF2B5EF4-FFF2-40B4-BE49-F238E27FC236}">
                <a16:creationId xmlns:a16="http://schemas.microsoft.com/office/drawing/2014/main" id="{8AE36D27-719B-43B8-88BB-1A9D5991A99E}"/>
              </a:ext>
            </a:extLst>
          </p:cNvPr>
          <p:cNvSpPr txBox="1"/>
          <p:nvPr userDrawn="1"/>
        </p:nvSpPr>
        <p:spPr>
          <a:xfrm>
            <a:off x="387912"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Solutions alt</a:t>
            </a:r>
          </a:p>
        </p:txBody>
      </p:sp>
      <p:sp>
        <p:nvSpPr>
          <p:cNvPr id="549" name="TextBox 548">
            <a:extLst>
              <a:ext uri="{FF2B5EF4-FFF2-40B4-BE49-F238E27FC236}">
                <a16:creationId xmlns:a16="http://schemas.microsoft.com/office/drawing/2014/main" id="{35030CE1-7789-43E6-AB25-4677D1373D9D}"/>
              </a:ext>
            </a:extLst>
          </p:cNvPr>
          <p:cNvSpPr txBox="1"/>
          <p:nvPr userDrawn="1"/>
        </p:nvSpPr>
        <p:spPr>
          <a:xfrm>
            <a:off x="1102036"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Speed</a:t>
            </a:r>
          </a:p>
        </p:txBody>
      </p:sp>
      <p:sp>
        <p:nvSpPr>
          <p:cNvPr id="551" name="TextBox 550">
            <a:extLst>
              <a:ext uri="{FF2B5EF4-FFF2-40B4-BE49-F238E27FC236}">
                <a16:creationId xmlns:a16="http://schemas.microsoft.com/office/drawing/2014/main" id="{2F58C50F-EA97-4DFD-A1F5-3E12F51975BF}"/>
              </a:ext>
            </a:extLst>
          </p:cNvPr>
          <p:cNvSpPr txBox="1"/>
          <p:nvPr userDrawn="1"/>
        </p:nvSpPr>
        <p:spPr>
          <a:xfrm>
            <a:off x="1816160"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Stopwatch</a:t>
            </a:r>
          </a:p>
        </p:txBody>
      </p:sp>
      <p:sp>
        <p:nvSpPr>
          <p:cNvPr id="553" name="TextBox 552">
            <a:extLst>
              <a:ext uri="{FF2B5EF4-FFF2-40B4-BE49-F238E27FC236}">
                <a16:creationId xmlns:a16="http://schemas.microsoft.com/office/drawing/2014/main" id="{8C507FDC-3BCD-40CB-92A4-799D16699137}"/>
              </a:ext>
            </a:extLst>
          </p:cNvPr>
          <p:cNvSpPr txBox="1"/>
          <p:nvPr userDrawn="1"/>
        </p:nvSpPr>
        <p:spPr>
          <a:xfrm>
            <a:off x="2530284"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Stories</a:t>
            </a:r>
          </a:p>
        </p:txBody>
      </p:sp>
      <p:sp>
        <p:nvSpPr>
          <p:cNvPr id="555" name="TextBox 554">
            <a:extLst>
              <a:ext uri="{FF2B5EF4-FFF2-40B4-BE49-F238E27FC236}">
                <a16:creationId xmlns:a16="http://schemas.microsoft.com/office/drawing/2014/main" id="{97F740A5-EE54-4D7C-A565-73508AA6A46F}"/>
              </a:ext>
            </a:extLst>
          </p:cNvPr>
          <p:cNvSpPr txBox="1"/>
          <p:nvPr userDrawn="1"/>
        </p:nvSpPr>
        <p:spPr>
          <a:xfrm>
            <a:off x="3958532"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Success</a:t>
            </a:r>
          </a:p>
        </p:txBody>
      </p:sp>
      <p:sp>
        <p:nvSpPr>
          <p:cNvPr id="557" name="TextBox 556">
            <a:extLst>
              <a:ext uri="{FF2B5EF4-FFF2-40B4-BE49-F238E27FC236}">
                <a16:creationId xmlns:a16="http://schemas.microsoft.com/office/drawing/2014/main" id="{FDA58889-B3D6-4E08-9486-31BD6674011B}"/>
              </a:ext>
            </a:extLst>
          </p:cNvPr>
          <p:cNvSpPr txBox="1"/>
          <p:nvPr userDrawn="1"/>
        </p:nvSpPr>
        <p:spPr>
          <a:xfrm>
            <a:off x="8957400"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Technology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alt 2</a:t>
            </a:r>
          </a:p>
        </p:txBody>
      </p:sp>
      <p:sp>
        <p:nvSpPr>
          <p:cNvPr id="559" name="TextBox 558">
            <a:extLst>
              <a:ext uri="{FF2B5EF4-FFF2-40B4-BE49-F238E27FC236}">
                <a16:creationId xmlns:a16="http://schemas.microsoft.com/office/drawing/2014/main" id="{00579812-07D5-4E4C-91EC-497DB0BD3623}"/>
              </a:ext>
            </a:extLst>
          </p:cNvPr>
          <p:cNvSpPr txBox="1"/>
          <p:nvPr userDrawn="1"/>
        </p:nvSpPr>
        <p:spPr>
          <a:xfrm>
            <a:off x="9671524"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Technology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alt 3</a:t>
            </a:r>
          </a:p>
        </p:txBody>
      </p:sp>
      <p:sp>
        <p:nvSpPr>
          <p:cNvPr id="561" name="TextBox 560">
            <a:extLst>
              <a:ext uri="{FF2B5EF4-FFF2-40B4-BE49-F238E27FC236}">
                <a16:creationId xmlns:a16="http://schemas.microsoft.com/office/drawing/2014/main" id="{F7BDEFAE-2C84-4C60-BCB8-7BAFBC009BED}"/>
              </a:ext>
            </a:extLst>
          </p:cNvPr>
          <p:cNvSpPr txBox="1"/>
          <p:nvPr userDrawn="1"/>
        </p:nvSpPr>
        <p:spPr>
          <a:xfrm>
            <a:off x="4672656"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Support</a:t>
            </a:r>
          </a:p>
        </p:txBody>
      </p:sp>
      <p:sp>
        <p:nvSpPr>
          <p:cNvPr id="563" name="TextBox 562">
            <a:extLst>
              <a:ext uri="{FF2B5EF4-FFF2-40B4-BE49-F238E27FC236}">
                <a16:creationId xmlns:a16="http://schemas.microsoft.com/office/drawing/2014/main" id="{AEFDD290-47AB-4C60-9334-A111E6D4BC7D}"/>
              </a:ext>
            </a:extLst>
          </p:cNvPr>
          <p:cNvSpPr txBox="1"/>
          <p:nvPr userDrawn="1"/>
        </p:nvSpPr>
        <p:spPr>
          <a:xfrm>
            <a:off x="5386780"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Survey</a:t>
            </a:r>
          </a:p>
        </p:txBody>
      </p:sp>
      <p:sp>
        <p:nvSpPr>
          <p:cNvPr id="565" name="TextBox 564">
            <a:extLst>
              <a:ext uri="{FF2B5EF4-FFF2-40B4-BE49-F238E27FC236}">
                <a16:creationId xmlns:a16="http://schemas.microsoft.com/office/drawing/2014/main" id="{95C65428-5486-4717-8C43-360B19CEC2F8}"/>
              </a:ext>
            </a:extLst>
          </p:cNvPr>
          <p:cNvSpPr txBox="1"/>
          <p:nvPr userDrawn="1"/>
        </p:nvSpPr>
        <p:spPr>
          <a:xfrm>
            <a:off x="6100904"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Tap Touch</a:t>
            </a:r>
          </a:p>
        </p:txBody>
      </p:sp>
      <p:sp>
        <p:nvSpPr>
          <p:cNvPr id="567" name="TextBox 566">
            <a:extLst>
              <a:ext uri="{FF2B5EF4-FFF2-40B4-BE49-F238E27FC236}">
                <a16:creationId xmlns:a16="http://schemas.microsoft.com/office/drawing/2014/main" id="{210A870D-6DBE-45DD-AA0D-0C16AB1E9C7B}"/>
              </a:ext>
            </a:extLst>
          </p:cNvPr>
          <p:cNvSpPr txBox="1"/>
          <p:nvPr userDrawn="1"/>
        </p:nvSpPr>
        <p:spPr>
          <a:xfrm>
            <a:off x="6815028"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Target</a:t>
            </a:r>
          </a:p>
        </p:txBody>
      </p:sp>
      <p:sp>
        <p:nvSpPr>
          <p:cNvPr id="569" name="TextBox 568">
            <a:extLst>
              <a:ext uri="{FF2B5EF4-FFF2-40B4-BE49-F238E27FC236}">
                <a16:creationId xmlns:a16="http://schemas.microsoft.com/office/drawing/2014/main" id="{30B05603-F8F4-450E-A4E4-3F9840AA0441}"/>
              </a:ext>
            </a:extLst>
          </p:cNvPr>
          <p:cNvSpPr txBox="1"/>
          <p:nvPr userDrawn="1"/>
        </p:nvSpPr>
        <p:spPr>
          <a:xfrm>
            <a:off x="7529152"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Technology</a:t>
            </a:r>
          </a:p>
        </p:txBody>
      </p:sp>
      <p:sp>
        <p:nvSpPr>
          <p:cNvPr id="571" name="TextBox 570">
            <a:extLst>
              <a:ext uri="{FF2B5EF4-FFF2-40B4-BE49-F238E27FC236}">
                <a16:creationId xmlns:a16="http://schemas.microsoft.com/office/drawing/2014/main" id="{C8AB9F1B-5680-428C-9B0F-171B9C9B5939}"/>
              </a:ext>
            </a:extLst>
          </p:cNvPr>
          <p:cNvSpPr txBox="1"/>
          <p:nvPr userDrawn="1"/>
        </p:nvSpPr>
        <p:spPr>
          <a:xfrm>
            <a:off x="8243276"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Technology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alt</a:t>
            </a:r>
          </a:p>
        </p:txBody>
      </p:sp>
      <p:sp>
        <p:nvSpPr>
          <p:cNvPr id="573" name="TextBox 572">
            <a:extLst>
              <a:ext uri="{FF2B5EF4-FFF2-40B4-BE49-F238E27FC236}">
                <a16:creationId xmlns:a16="http://schemas.microsoft.com/office/drawing/2014/main" id="{3C2152B5-513D-452E-A5C4-CD26DE667CC5}"/>
              </a:ext>
            </a:extLst>
          </p:cNvPr>
          <p:cNvSpPr txBox="1"/>
          <p:nvPr userDrawn="1"/>
        </p:nvSpPr>
        <p:spPr>
          <a:xfrm>
            <a:off x="10385648"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Tent</a:t>
            </a:r>
          </a:p>
        </p:txBody>
      </p:sp>
      <p:sp>
        <p:nvSpPr>
          <p:cNvPr id="575" name="TextBox 574">
            <a:extLst>
              <a:ext uri="{FF2B5EF4-FFF2-40B4-BE49-F238E27FC236}">
                <a16:creationId xmlns:a16="http://schemas.microsoft.com/office/drawing/2014/main" id="{DD75CF29-6FCB-406F-B73D-5D112306C0CD}"/>
              </a:ext>
            </a:extLst>
          </p:cNvPr>
          <p:cNvSpPr txBox="1"/>
          <p:nvPr userDrawn="1"/>
        </p:nvSpPr>
        <p:spPr>
          <a:xfrm>
            <a:off x="3244408" y="5048729"/>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Student</a:t>
            </a:r>
          </a:p>
        </p:txBody>
      </p:sp>
      <p:sp>
        <p:nvSpPr>
          <p:cNvPr id="577" name="TextBox 576">
            <a:extLst>
              <a:ext uri="{FF2B5EF4-FFF2-40B4-BE49-F238E27FC236}">
                <a16:creationId xmlns:a16="http://schemas.microsoft.com/office/drawing/2014/main" id="{BCCCB375-5529-402F-A976-26EBD937A801}"/>
              </a:ext>
            </a:extLst>
          </p:cNvPr>
          <p:cNvSpPr txBox="1"/>
          <p:nvPr userDrawn="1"/>
        </p:nvSpPr>
        <p:spPr>
          <a:xfrm>
            <a:off x="387912"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Time saver</a:t>
            </a:r>
          </a:p>
        </p:txBody>
      </p:sp>
      <p:sp>
        <p:nvSpPr>
          <p:cNvPr id="579" name="TextBox 578">
            <a:extLst>
              <a:ext uri="{FF2B5EF4-FFF2-40B4-BE49-F238E27FC236}">
                <a16:creationId xmlns:a16="http://schemas.microsoft.com/office/drawing/2014/main" id="{037971EF-6623-479F-92A5-635805853909}"/>
              </a:ext>
            </a:extLst>
          </p:cNvPr>
          <p:cNvSpPr txBox="1"/>
          <p:nvPr userDrawn="1"/>
        </p:nvSpPr>
        <p:spPr>
          <a:xfrm>
            <a:off x="1102963"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User</a:t>
            </a:r>
          </a:p>
        </p:txBody>
      </p:sp>
      <p:sp>
        <p:nvSpPr>
          <p:cNvPr id="581" name="TextBox 580">
            <a:extLst>
              <a:ext uri="{FF2B5EF4-FFF2-40B4-BE49-F238E27FC236}">
                <a16:creationId xmlns:a16="http://schemas.microsoft.com/office/drawing/2014/main" id="{0CA80814-D6C6-4583-BD20-7F27A83D9AF3}"/>
              </a:ext>
            </a:extLst>
          </p:cNvPr>
          <p:cNvSpPr txBox="1"/>
          <p:nvPr userDrawn="1"/>
        </p:nvSpPr>
        <p:spPr>
          <a:xfrm>
            <a:off x="1818014"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User-OTM</a:t>
            </a:r>
          </a:p>
        </p:txBody>
      </p:sp>
      <p:sp>
        <p:nvSpPr>
          <p:cNvPr id="583" name="TextBox 582">
            <a:extLst>
              <a:ext uri="{FF2B5EF4-FFF2-40B4-BE49-F238E27FC236}">
                <a16:creationId xmlns:a16="http://schemas.microsoft.com/office/drawing/2014/main" id="{19DCBA5F-FABF-420D-B37C-F30FA7883E80}"/>
              </a:ext>
            </a:extLst>
          </p:cNvPr>
          <p:cNvSpPr txBox="1"/>
          <p:nvPr userDrawn="1"/>
        </p:nvSpPr>
        <p:spPr>
          <a:xfrm>
            <a:off x="2533065"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Validate</a:t>
            </a:r>
          </a:p>
        </p:txBody>
      </p:sp>
      <p:sp>
        <p:nvSpPr>
          <p:cNvPr id="585" name="TextBox 584">
            <a:extLst>
              <a:ext uri="{FF2B5EF4-FFF2-40B4-BE49-F238E27FC236}">
                <a16:creationId xmlns:a16="http://schemas.microsoft.com/office/drawing/2014/main" id="{5E533D25-90D1-471E-BBAB-20257941FA16}"/>
              </a:ext>
            </a:extLst>
          </p:cNvPr>
          <p:cNvSpPr txBox="1"/>
          <p:nvPr userDrawn="1"/>
        </p:nvSpPr>
        <p:spPr>
          <a:xfrm>
            <a:off x="3963167"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Vendor</a:t>
            </a:r>
          </a:p>
        </p:txBody>
      </p:sp>
      <p:sp>
        <p:nvSpPr>
          <p:cNvPr id="587" name="TextBox 586">
            <a:extLst>
              <a:ext uri="{FF2B5EF4-FFF2-40B4-BE49-F238E27FC236}">
                <a16:creationId xmlns:a16="http://schemas.microsoft.com/office/drawing/2014/main" id="{BEACED7E-F9D3-48B4-87B9-8A94957A4E22}"/>
              </a:ext>
            </a:extLst>
          </p:cNvPr>
          <p:cNvSpPr txBox="1"/>
          <p:nvPr userDrawn="1"/>
        </p:nvSpPr>
        <p:spPr>
          <a:xfrm>
            <a:off x="8968524"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Welcome</a:t>
            </a:r>
          </a:p>
        </p:txBody>
      </p:sp>
      <p:sp>
        <p:nvSpPr>
          <p:cNvPr id="589" name="TextBox 588">
            <a:extLst>
              <a:ext uri="{FF2B5EF4-FFF2-40B4-BE49-F238E27FC236}">
                <a16:creationId xmlns:a16="http://schemas.microsoft.com/office/drawing/2014/main" id="{2620A4DE-A53F-4530-96B0-415ABFB76E18}"/>
              </a:ext>
            </a:extLst>
          </p:cNvPr>
          <p:cNvSpPr txBox="1"/>
          <p:nvPr userDrawn="1"/>
        </p:nvSpPr>
        <p:spPr>
          <a:xfrm>
            <a:off x="9683575"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Zoom in</a:t>
            </a:r>
          </a:p>
        </p:txBody>
      </p:sp>
      <p:sp>
        <p:nvSpPr>
          <p:cNvPr id="591" name="TextBox 590">
            <a:extLst>
              <a:ext uri="{FF2B5EF4-FFF2-40B4-BE49-F238E27FC236}">
                <a16:creationId xmlns:a16="http://schemas.microsoft.com/office/drawing/2014/main" id="{CCA7A403-9A51-4FDD-A1B8-5C9082B86436}"/>
              </a:ext>
            </a:extLst>
          </p:cNvPr>
          <p:cNvSpPr txBox="1"/>
          <p:nvPr userDrawn="1"/>
        </p:nvSpPr>
        <p:spPr>
          <a:xfrm>
            <a:off x="4678218"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Visibility off</a:t>
            </a:r>
          </a:p>
        </p:txBody>
      </p:sp>
      <p:sp>
        <p:nvSpPr>
          <p:cNvPr id="593" name="TextBox 592">
            <a:extLst>
              <a:ext uri="{FF2B5EF4-FFF2-40B4-BE49-F238E27FC236}">
                <a16:creationId xmlns:a16="http://schemas.microsoft.com/office/drawing/2014/main" id="{29BF41D6-8D07-44D1-97B3-244527F65170}"/>
              </a:ext>
            </a:extLst>
          </p:cNvPr>
          <p:cNvSpPr txBox="1"/>
          <p:nvPr userDrawn="1"/>
        </p:nvSpPr>
        <p:spPr>
          <a:xfrm>
            <a:off x="5393269"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Visibility on</a:t>
            </a:r>
          </a:p>
        </p:txBody>
      </p:sp>
      <p:sp>
        <p:nvSpPr>
          <p:cNvPr id="595" name="TextBox 594">
            <a:extLst>
              <a:ext uri="{FF2B5EF4-FFF2-40B4-BE49-F238E27FC236}">
                <a16:creationId xmlns:a16="http://schemas.microsoft.com/office/drawing/2014/main" id="{9C91F747-9328-43A1-8801-61D65A0CADAD}"/>
              </a:ext>
            </a:extLst>
          </p:cNvPr>
          <p:cNvSpPr txBox="1"/>
          <p:nvPr userDrawn="1"/>
        </p:nvSpPr>
        <p:spPr>
          <a:xfrm>
            <a:off x="6108320"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Warning</a:t>
            </a:r>
          </a:p>
        </p:txBody>
      </p:sp>
      <p:sp>
        <p:nvSpPr>
          <p:cNvPr id="597" name="TextBox 596">
            <a:extLst>
              <a:ext uri="{FF2B5EF4-FFF2-40B4-BE49-F238E27FC236}">
                <a16:creationId xmlns:a16="http://schemas.microsoft.com/office/drawing/2014/main" id="{C58ED54B-93E1-460E-830C-874CA4F50D22}"/>
              </a:ext>
            </a:extLst>
          </p:cNvPr>
          <p:cNvSpPr txBox="1"/>
          <p:nvPr userDrawn="1"/>
        </p:nvSpPr>
        <p:spPr>
          <a:xfrm>
            <a:off x="6823371"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expert</a:t>
            </a:r>
          </a:p>
        </p:txBody>
      </p:sp>
      <p:sp>
        <p:nvSpPr>
          <p:cNvPr id="599" name="TextBox 598">
            <a:extLst>
              <a:ext uri="{FF2B5EF4-FFF2-40B4-BE49-F238E27FC236}">
                <a16:creationId xmlns:a16="http://schemas.microsoft.com/office/drawing/2014/main" id="{D823CE98-52A0-4478-B700-C7220D3456EB}"/>
              </a:ext>
            </a:extLst>
          </p:cNvPr>
          <p:cNvSpPr txBox="1"/>
          <p:nvPr userDrawn="1"/>
        </p:nvSpPr>
        <p:spPr>
          <a:xfrm>
            <a:off x="7538422"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scraping</a:t>
            </a:r>
          </a:p>
        </p:txBody>
      </p:sp>
      <p:sp>
        <p:nvSpPr>
          <p:cNvPr id="601" name="TextBox 600">
            <a:extLst>
              <a:ext uri="{FF2B5EF4-FFF2-40B4-BE49-F238E27FC236}">
                <a16:creationId xmlns:a16="http://schemas.microsoft.com/office/drawing/2014/main" id="{7B465CA4-E923-4F44-9FAE-628374F70940}"/>
              </a:ext>
            </a:extLst>
          </p:cNvPr>
          <p:cNvSpPr txBox="1"/>
          <p:nvPr userDrawn="1"/>
        </p:nvSpPr>
        <p:spPr>
          <a:xfrm>
            <a:off x="8253473"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Web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testing</a:t>
            </a:r>
          </a:p>
        </p:txBody>
      </p:sp>
      <p:sp>
        <p:nvSpPr>
          <p:cNvPr id="603" name="TextBox 602">
            <a:extLst>
              <a:ext uri="{FF2B5EF4-FFF2-40B4-BE49-F238E27FC236}">
                <a16:creationId xmlns:a16="http://schemas.microsoft.com/office/drawing/2014/main" id="{82D2479D-509D-4581-9487-D62DF27182CE}"/>
              </a:ext>
            </a:extLst>
          </p:cNvPr>
          <p:cNvSpPr txBox="1"/>
          <p:nvPr userDrawn="1"/>
        </p:nvSpPr>
        <p:spPr>
          <a:xfrm>
            <a:off x="10398626"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Zoom out</a:t>
            </a:r>
          </a:p>
        </p:txBody>
      </p:sp>
      <p:sp>
        <p:nvSpPr>
          <p:cNvPr id="605" name="TextBox 604">
            <a:extLst>
              <a:ext uri="{FF2B5EF4-FFF2-40B4-BE49-F238E27FC236}">
                <a16:creationId xmlns:a16="http://schemas.microsoft.com/office/drawing/2014/main" id="{213FE9DF-7EFE-4FF3-8368-C6E994E4B317}"/>
              </a:ext>
            </a:extLst>
          </p:cNvPr>
          <p:cNvSpPr txBox="1"/>
          <p:nvPr userDrawn="1"/>
        </p:nvSpPr>
        <p:spPr>
          <a:xfrm>
            <a:off x="3248116" y="5871746"/>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Vector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anchor</a:t>
            </a:r>
          </a:p>
        </p:txBody>
      </p:sp>
      <p:sp>
        <p:nvSpPr>
          <p:cNvPr id="607" name="TextBox 606">
            <a:extLst>
              <a:ext uri="{FF2B5EF4-FFF2-40B4-BE49-F238E27FC236}">
                <a16:creationId xmlns:a16="http://schemas.microsoft.com/office/drawing/2014/main" id="{B21965E9-E636-4149-A761-B0B18609E90D}"/>
              </a:ext>
            </a:extLst>
          </p:cNvPr>
          <p:cNvSpPr txBox="1"/>
          <p:nvPr userDrawn="1"/>
        </p:nvSpPr>
        <p:spPr>
          <a:xfrm>
            <a:off x="11099777"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Money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square</a:t>
            </a:r>
          </a:p>
        </p:txBody>
      </p:sp>
      <p:sp>
        <p:nvSpPr>
          <p:cNvPr id="609" name="TextBox 608">
            <a:extLst>
              <a:ext uri="{FF2B5EF4-FFF2-40B4-BE49-F238E27FC236}">
                <a16:creationId xmlns:a16="http://schemas.microsoft.com/office/drawing/2014/main" id="{A44EEDF7-941E-4FD8-A6CE-098222409979}"/>
              </a:ext>
            </a:extLst>
          </p:cNvPr>
          <p:cNvSpPr txBox="1"/>
          <p:nvPr userDrawn="1"/>
        </p:nvSpPr>
        <p:spPr>
          <a:xfrm>
            <a:off x="387912" y="1756657"/>
            <a:ext cx="709636"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Location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pin</a:t>
            </a:r>
          </a:p>
        </p:txBody>
      </p:sp>
      <p:sp>
        <p:nvSpPr>
          <p:cNvPr id="611" name="TextBox 610">
            <a:extLst>
              <a:ext uri="{FF2B5EF4-FFF2-40B4-BE49-F238E27FC236}">
                <a16:creationId xmlns:a16="http://schemas.microsoft.com/office/drawing/2014/main" id="{BF559BB8-A1CB-4448-96B7-5471A024BA03}"/>
              </a:ext>
            </a:extLst>
          </p:cNvPr>
          <p:cNvSpPr txBox="1"/>
          <p:nvPr userDrawn="1"/>
        </p:nvSpPr>
        <p:spPr>
          <a:xfrm>
            <a:off x="1098680"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Lock</a:t>
            </a:r>
          </a:p>
        </p:txBody>
      </p:sp>
      <p:sp>
        <p:nvSpPr>
          <p:cNvPr id="613" name="TextBox 612">
            <a:extLst>
              <a:ext uri="{FF2B5EF4-FFF2-40B4-BE49-F238E27FC236}">
                <a16:creationId xmlns:a16="http://schemas.microsoft.com/office/drawing/2014/main" id="{C48A4874-E387-4D4D-8CBA-EE4936A004A8}"/>
              </a:ext>
            </a:extLst>
          </p:cNvPr>
          <p:cNvSpPr txBox="1"/>
          <p:nvPr userDrawn="1"/>
        </p:nvSpPr>
        <p:spPr>
          <a:xfrm>
            <a:off x="1813044"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Lock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open</a:t>
            </a:r>
          </a:p>
        </p:txBody>
      </p:sp>
      <p:sp>
        <p:nvSpPr>
          <p:cNvPr id="615" name="TextBox 614">
            <a:extLst>
              <a:ext uri="{FF2B5EF4-FFF2-40B4-BE49-F238E27FC236}">
                <a16:creationId xmlns:a16="http://schemas.microsoft.com/office/drawing/2014/main" id="{434CAC96-477B-4750-942B-551FF000F1B1}"/>
              </a:ext>
            </a:extLst>
          </p:cNvPr>
          <p:cNvSpPr txBox="1"/>
          <p:nvPr userDrawn="1"/>
        </p:nvSpPr>
        <p:spPr>
          <a:xfrm>
            <a:off x="2527408"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Macro recording</a:t>
            </a:r>
          </a:p>
        </p:txBody>
      </p:sp>
      <p:sp>
        <p:nvSpPr>
          <p:cNvPr id="617" name="TextBox 616">
            <a:extLst>
              <a:ext uri="{FF2B5EF4-FFF2-40B4-BE49-F238E27FC236}">
                <a16:creationId xmlns:a16="http://schemas.microsoft.com/office/drawing/2014/main" id="{912A4E62-2EB8-447E-B421-A1DC28B0AE56}"/>
              </a:ext>
            </a:extLst>
          </p:cNvPr>
          <p:cNvSpPr txBox="1"/>
          <p:nvPr userDrawn="1"/>
        </p:nvSpPr>
        <p:spPr>
          <a:xfrm>
            <a:off x="3956136"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Managing</a:t>
            </a:r>
          </a:p>
        </p:txBody>
      </p:sp>
      <p:sp>
        <p:nvSpPr>
          <p:cNvPr id="619" name="TextBox 618">
            <a:extLst>
              <a:ext uri="{FF2B5EF4-FFF2-40B4-BE49-F238E27FC236}">
                <a16:creationId xmlns:a16="http://schemas.microsoft.com/office/drawing/2014/main" id="{F03F7DCC-8D90-46AE-B314-75D8D5DAA9F1}"/>
              </a:ext>
            </a:extLst>
          </p:cNvPr>
          <p:cNvSpPr txBox="1"/>
          <p:nvPr userDrawn="1"/>
        </p:nvSpPr>
        <p:spPr>
          <a:xfrm>
            <a:off x="8956684"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Mobile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device</a:t>
            </a:r>
          </a:p>
        </p:txBody>
      </p:sp>
      <p:sp>
        <p:nvSpPr>
          <p:cNvPr id="621" name="TextBox 620">
            <a:extLst>
              <a:ext uri="{FF2B5EF4-FFF2-40B4-BE49-F238E27FC236}">
                <a16:creationId xmlns:a16="http://schemas.microsoft.com/office/drawing/2014/main" id="{CD8EA5EA-5FD1-473D-92F5-10F69A375720}"/>
              </a:ext>
            </a:extLst>
          </p:cNvPr>
          <p:cNvSpPr txBox="1"/>
          <p:nvPr userDrawn="1"/>
        </p:nvSpPr>
        <p:spPr>
          <a:xfrm>
            <a:off x="9671048"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Money </a:t>
            </a:r>
          </a:p>
        </p:txBody>
      </p:sp>
      <p:sp>
        <p:nvSpPr>
          <p:cNvPr id="623" name="TextBox 622">
            <a:extLst>
              <a:ext uri="{FF2B5EF4-FFF2-40B4-BE49-F238E27FC236}">
                <a16:creationId xmlns:a16="http://schemas.microsoft.com/office/drawing/2014/main" id="{8EB9E53B-645E-4E07-9C84-9E225D25C1F1}"/>
              </a:ext>
            </a:extLst>
          </p:cNvPr>
          <p:cNvSpPr txBox="1"/>
          <p:nvPr userDrawn="1"/>
        </p:nvSpPr>
        <p:spPr>
          <a:xfrm>
            <a:off x="4670500"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Managing alt</a:t>
            </a:r>
          </a:p>
        </p:txBody>
      </p:sp>
      <p:sp>
        <p:nvSpPr>
          <p:cNvPr id="625" name="TextBox 624">
            <a:extLst>
              <a:ext uri="{FF2B5EF4-FFF2-40B4-BE49-F238E27FC236}">
                <a16:creationId xmlns:a16="http://schemas.microsoft.com/office/drawing/2014/main" id="{C1974E64-5A8E-41D7-926E-0C33F5E43D19}"/>
              </a:ext>
            </a:extLst>
          </p:cNvPr>
          <p:cNvSpPr txBox="1"/>
          <p:nvPr userDrawn="1"/>
        </p:nvSpPr>
        <p:spPr>
          <a:xfrm>
            <a:off x="5384864"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Map</a:t>
            </a:r>
          </a:p>
        </p:txBody>
      </p:sp>
      <p:sp>
        <p:nvSpPr>
          <p:cNvPr id="627" name="TextBox 626">
            <a:extLst>
              <a:ext uri="{FF2B5EF4-FFF2-40B4-BE49-F238E27FC236}">
                <a16:creationId xmlns:a16="http://schemas.microsoft.com/office/drawing/2014/main" id="{B6884CAD-AE4A-47A2-ADCD-53E37FAE7777}"/>
              </a:ext>
            </a:extLst>
          </p:cNvPr>
          <p:cNvSpPr txBox="1"/>
          <p:nvPr userDrawn="1"/>
        </p:nvSpPr>
        <p:spPr>
          <a:xfrm>
            <a:off x="6099228"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Map alt</a:t>
            </a:r>
          </a:p>
        </p:txBody>
      </p:sp>
      <p:sp>
        <p:nvSpPr>
          <p:cNvPr id="629" name="TextBox 628">
            <a:extLst>
              <a:ext uri="{FF2B5EF4-FFF2-40B4-BE49-F238E27FC236}">
                <a16:creationId xmlns:a16="http://schemas.microsoft.com/office/drawing/2014/main" id="{04AABCD4-86BF-4089-A1E1-F124443A7FAA}"/>
              </a:ext>
            </a:extLst>
          </p:cNvPr>
          <p:cNvSpPr txBox="1"/>
          <p:nvPr userDrawn="1"/>
        </p:nvSpPr>
        <p:spPr>
          <a:xfrm>
            <a:off x="6813592"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Map alt 2</a:t>
            </a:r>
          </a:p>
        </p:txBody>
      </p:sp>
      <p:sp>
        <p:nvSpPr>
          <p:cNvPr id="631" name="TextBox 630">
            <a:extLst>
              <a:ext uri="{FF2B5EF4-FFF2-40B4-BE49-F238E27FC236}">
                <a16:creationId xmlns:a16="http://schemas.microsoft.com/office/drawing/2014/main" id="{5EC89280-2227-4E24-B9C9-2DBE66CEA7B8}"/>
              </a:ext>
            </a:extLst>
          </p:cNvPr>
          <p:cNvSpPr txBox="1"/>
          <p:nvPr userDrawn="1"/>
        </p:nvSpPr>
        <p:spPr>
          <a:xfrm>
            <a:off x="7527956"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Media</a:t>
            </a:r>
          </a:p>
        </p:txBody>
      </p:sp>
      <p:sp>
        <p:nvSpPr>
          <p:cNvPr id="633" name="TextBox 632">
            <a:extLst>
              <a:ext uri="{FF2B5EF4-FFF2-40B4-BE49-F238E27FC236}">
                <a16:creationId xmlns:a16="http://schemas.microsoft.com/office/drawing/2014/main" id="{A2082B14-9045-4CCE-A159-2607752ABF27}"/>
              </a:ext>
            </a:extLst>
          </p:cNvPr>
          <p:cNvSpPr txBox="1"/>
          <p:nvPr userDrawn="1"/>
        </p:nvSpPr>
        <p:spPr>
          <a:xfrm>
            <a:off x="8242320"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Mismatch</a:t>
            </a:r>
          </a:p>
        </p:txBody>
      </p:sp>
      <p:sp>
        <p:nvSpPr>
          <p:cNvPr id="635" name="TextBox 634">
            <a:extLst>
              <a:ext uri="{FF2B5EF4-FFF2-40B4-BE49-F238E27FC236}">
                <a16:creationId xmlns:a16="http://schemas.microsoft.com/office/drawing/2014/main" id="{136105B6-A9C0-4D88-8586-7567DB5DDDD3}"/>
              </a:ext>
            </a:extLst>
          </p:cNvPr>
          <p:cNvSpPr txBox="1"/>
          <p:nvPr userDrawn="1"/>
        </p:nvSpPr>
        <p:spPr>
          <a:xfrm>
            <a:off x="10385412"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Money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circle</a:t>
            </a:r>
          </a:p>
        </p:txBody>
      </p:sp>
      <p:sp>
        <p:nvSpPr>
          <p:cNvPr id="637" name="TextBox 636">
            <a:extLst>
              <a:ext uri="{FF2B5EF4-FFF2-40B4-BE49-F238E27FC236}">
                <a16:creationId xmlns:a16="http://schemas.microsoft.com/office/drawing/2014/main" id="{2F997FB6-015F-44DE-A60D-42E3CE1A1B5A}"/>
              </a:ext>
            </a:extLst>
          </p:cNvPr>
          <p:cNvSpPr txBox="1"/>
          <p:nvPr userDrawn="1"/>
        </p:nvSpPr>
        <p:spPr>
          <a:xfrm>
            <a:off x="3241772" y="1756657"/>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Manage documents</a:t>
            </a:r>
          </a:p>
        </p:txBody>
      </p:sp>
      <p:sp>
        <p:nvSpPr>
          <p:cNvPr id="639" name="TextBox 638">
            <a:extLst>
              <a:ext uri="{FF2B5EF4-FFF2-40B4-BE49-F238E27FC236}">
                <a16:creationId xmlns:a16="http://schemas.microsoft.com/office/drawing/2014/main" id="{354E9287-D580-4B32-9F2A-79BC21EDF64C}"/>
              </a:ext>
            </a:extLst>
          </p:cNvPr>
          <p:cNvSpPr txBox="1"/>
          <p:nvPr userDrawn="1"/>
        </p:nvSpPr>
        <p:spPr>
          <a:xfrm>
            <a:off x="11099777"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QA</a:t>
            </a:r>
          </a:p>
        </p:txBody>
      </p:sp>
      <p:sp>
        <p:nvSpPr>
          <p:cNvPr id="641" name="TextBox 640">
            <a:extLst>
              <a:ext uri="{FF2B5EF4-FFF2-40B4-BE49-F238E27FC236}">
                <a16:creationId xmlns:a16="http://schemas.microsoft.com/office/drawing/2014/main" id="{88E82C6E-BC56-408B-B706-7DC8FDF75BF8}"/>
              </a:ext>
            </a:extLst>
          </p:cNvPr>
          <p:cNvSpPr txBox="1"/>
          <p:nvPr userDrawn="1"/>
        </p:nvSpPr>
        <p:spPr>
          <a:xfrm>
            <a:off x="387912"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Monitoring</a:t>
            </a:r>
          </a:p>
        </p:txBody>
      </p:sp>
      <p:sp>
        <p:nvSpPr>
          <p:cNvPr id="643" name="TextBox 642">
            <a:extLst>
              <a:ext uri="{FF2B5EF4-FFF2-40B4-BE49-F238E27FC236}">
                <a16:creationId xmlns:a16="http://schemas.microsoft.com/office/drawing/2014/main" id="{B2F1DAD0-F9A3-4508-B6FA-4A05AE1954C7}"/>
              </a:ext>
            </a:extLst>
          </p:cNvPr>
          <p:cNvSpPr txBox="1"/>
          <p:nvPr userDrawn="1"/>
        </p:nvSpPr>
        <p:spPr>
          <a:xfrm>
            <a:off x="1102036"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Monitoring alt</a:t>
            </a:r>
          </a:p>
        </p:txBody>
      </p:sp>
      <p:sp>
        <p:nvSpPr>
          <p:cNvPr id="645" name="TextBox 644">
            <a:extLst>
              <a:ext uri="{FF2B5EF4-FFF2-40B4-BE49-F238E27FC236}">
                <a16:creationId xmlns:a16="http://schemas.microsoft.com/office/drawing/2014/main" id="{9F1E6922-FFBC-4C8C-8509-44FF27B2C648}"/>
              </a:ext>
            </a:extLst>
          </p:cNvPr>
          <p:cNvSpPr txBox="1"/>
          <p:nvPr userDrawn="1"/>
        </p:nvSpPr>
        <p:spPr>
          <a:xfrm>
            <a:off x="1816160"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Note</a:t>
            </a:r>
          </a:p>
        </p:txBody>
      </p:sp>
      <p:sp>
        <p:nvSpPr>
          <p:cNvPr id="647" name="TextBox 646">
            <a:extLst>
              <a:ext uri="{FF2B5EF4-FFF2-40B4-BE49-F238E27FC236}">
                <a16:creationId xmlns:a16="http://schemas.microsoft.com/office/drawing/2014/main" id="{D9BDE033-1324-4D4D-BE7B-6741F0058753}"/>
              </a:ext>
            </a:extLst>
          </p:cNvPr>
          <p:cNvSpPr txBox="1"/>
          <p:nvPr userDrawn="1"/>
        </p:nvSpPr>
        <p:spPr>
          <a:xfrm>
            <a:off x="2530284"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OCR</a:t>
            </a:r>
          </a:p>
        </p:txBody>
      </p:sp>
      <p:sp>
        <p:nvSpPr>
          <p:cNvPr id="649" name="TextBox 648">
            <a:extLst>
              <a:ext uri="{FF2B5EF4-FFF2-40B4-BE49-F238E27FC236}">
                <a16:creationId xmlns:a16="http://schemas.microsoft.com/office/drawing/2014/main" id="{9601E31D-B4FC-43E9-BBB5-79F36EF10F25}"/>
              </a:ext>
            </a:extLst>
          </p:cNvPr>
          <p:cNvSpPr txBox="1"/>
          <p:nvPr userDrawn="1"/>
        </p:nvSpPr>
        <p:spPr>
          <a:xfrm>
            <a:off x="3958532"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Phone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call</a:t>
            </a:r>
          </a:p>
        </p:txBody>
      </p:sp>
      <p:sp>
        <p:nvSpPr>
          <p:cNvPr id="651" name="TextBox 650">
            <a:extLst>
              <a:ext uri="{FF2B5EF4-FFF2-40B4-BE49-F238E27FC236}">
                <a16:creationId xmlns:a16="http://schemas.microsoft.com/office/drawing/2014/main" id="{24E3C5B6-0999-4757-9F98-23E5FCB4088C}"/>
              </a:ext>
            </a:extLst>
          </p:cNvPr>
          <p:cNvSpPr txBox="1"/>
          <p:nvPr userDrawn="1"/>
        </p:nvSpPr>
        <p:spPr>
          <a:xfrm>
            <a:off x="8957400"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Proof of concept</a:t>
            </a:r>
          </a:p>
        </p:txBody>
      </p:sp>
      <p:sp>
        <p:nvSpPr>
          <p:cNvPr id="653" name="TextBox 652">
            <a:extLst>
              <a:ext uri="{FF2B5EF4-FFF2-40B4-BE49-F238E27FC236}">
                <a16:creationId xmlns:a16="http://schemas.microsoft.com/office/drawing/2014/main" id="{D207126C-2689-4749-81C3-627038AA0B1C}"/>
              </a:ext>
            </a:extLst>
          </p:cNvPr>
          <p:cNvSpPr txBox="1"/>
          <p:nvPr userDrawn="1"/>
        </p:nvSpPr>
        <p:spPr>
          <a:xfrm>
            <a:off x="9671524"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Proof of concept 2</a:t>
            </a:r>
          </a:p>
        </p:txBody>
      </p:sp>
      <p:sp>
        <p:nvSpPr>
          <p:cNvPr id="655" name="TextBox 654">
            <a:extLst>
              <a:ext uri="{FF2B5EF4-FFF2-40B4-BE49-F238E27FC236}">
                <a16:creationId xmlns:a16="http://schemas.microsoft.com/office/drawing/2014/main" id="{6E772628-0A70-4898-AEDF-969CFBD1BB62}"/>
              </a:ext>
            </a:extLst>
          </p:cNvPr>
          <p:cNvSpPr txBox="1"/>
          <p:nvPr userDrawn="1"/>
        </p:nvSpPr>
        <p:spPr>
          <a:xfrm>
            <a:off x="4672656"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Pivot</a:t>
            </a:r>
          </a:p>
        </p:txBody>
      </p:sp>
      <p:sp>
        <p:nvSpPr>
          <p:cNvPr id="657" name="TextBox 656">
            <a:extLst>
              <a:ext uri="{FF2B5EF4-FFF2-40B4-BE49-F238E27FC236}">
                <a16:creationId xmlns:a16="http://schemas.microsoft.com/office/drawing/2014/main" id="{557A935E-47BF-451F-BE8A-B878139461D6}"/>
              </a:ext>
            </a:extLst>
          </p:cNvPr>
          <p:cNvSpPr txBox="1"/>
          <p:nvPr userDrawn="1"/>
        </p:nvSpPr>
        <p:spPr>
          <a:xfrm>
            <a:off x="5386780"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Plugin</a:t>
            </a:r>
          </a:p>
        </p:txBody>
      </p:sp>
      <p:sp>
        <p:nvSpPr>
          <p:cNvPr id="659" name="TextBox 658">
            <a:extLst>
              <a:ext uri="{FF2B5EF4-FFF2-40B4-BE49-F238E27FC236}">
                <a16:creationId xmlns:a16="http://schemas.microsoft.com/office/drawing/2014/main" id="{6C7F95D7-4744-4C14-8CC2-4AC70446A8A3}"/>
              </a:ext>
            </a:extLst>
          </p:cNvPr>
          <p:cNvSpPr txBox="1"/>
          <p:nvPr userDrawn="1"/>
        </p:nvSpPr>
        <p:spPr>
          <a:xfrm>
            <a:off x="6100904"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Process identification</a:t>
            </a:r>
          </a:p>
        </p:txBody>
      </p:sp>
      <p:sp>
        <p:nvSpPr>
          <p:cNvPr id="661" name="TextBox 660">
            <a:extLst>
              <a:ext uri="{FF2B5EF4-FFF2-40B4-BE49-F238E27FC236}">
                <a16:creationId xmlns:a16="http://schemas.microsoft.com/office/drawing/2014/main" id="{32F110B8-3E06-43DD-993B-87AAFBF7C4A5}"/>
              </a:ext>
            </a:extLst>
          </p:cNvPr>
          <p:cNvSpPr txBox="1"/>
          <p:nvPr userDrawn="1"/>
        </p:nvSpPr>
        <p:spPr>
          <a:xfrm>
            <a:off x="6815028"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Process identification 2</a:t>
            </a:r>
          </a:p>
        </p:txBody>
      </p:sp>
      <p:sp>
        <p:nvSpPr>
          <p:cNvPr id="663" name="TextBox 662">
            <a:extLst>
              <a:ext uri="{FF2B5EF4-FFF2-40B4-BE49-F238E27FC236}">
                <a16:creationId xmlns:a16="http://schemas.microsoft.com/office/drawing/2014/main" id="{A96C2934-8FDF-44D3-80F1-9ED7D91FC982}"/>
              </a:ext>
            </a:extLst>
          </p:cNvPr>
          <p:cNvSpPr txBox="1"/>
          <p:nvPr userDrawn="1"/>
        </p:nvSpPr>
        <p:spPr>
          <a:xfrm>
            <a:off x="7529152"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Project</a:t>
            </a:r>
          </a:p>
        </p:txBody>
      </p:sp>
      <p:sp>
        <p:nvSpPr>
          <p:cNvPr id="665" name="TextBox 664">
            <a:extLst>
              <a:ext uri="{FF2B5EF4-FFF2-40B4-BE49-F238E27FC236}">
                <a16:creationId xmlns:a16="http://schemas.microsoft.com/office/drawing/2014/main" id="{CC4C6D62-B4C9-44BA-ACD1-35EBC1D5D918}"/>
              </a:ext>
            </a:extLst>
          </p:cNvPr>
          <p:cNvSpPr txBox="1"/>
          <p:nvPr userDrawn="1"/>
        </p:nvSpPr>
        <p:spPr>
          <a:xfrm>
            <a:off x="8243276"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Promoter bullhorn</a:t>
            </a:r>
          </a:p>
        </p:txBody>
      </p:sp>
      <p:sp>
        <p:nvSpPr>
          <p:cNvPr id="667" name="TextBox 666">
            <a:extLst>
              <a:ext uri="{FF2B5EF4-FFF2-40B4-BE49-F238E27FC236}">
                <a16:creationId xmlns:a16="http://schemas.microsoft.com/office/drawing/2014/main" id="{3B668145-1735-47EB-A7F3-42A32381F1A7}"/>
              </a:ext>
            </a:extLst>
          </p:cNvPr>
          <p:cNvSpPr txBox="1"/>
          <p:nvPr userDrawn="1"/>
        </p:nvSpPr>
        <p:spPr>
          <a:xfrm>
            <a:off x="10385648"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Public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sector</a:t>
            </a:r>
          </a:p>
        </p:txBody>
      </p:sp>
      <p:sp>
        <p:nvSpPr>
          <p:cNvPr id="669" name="TextBox 668">
            <a:extLst>
              <a:ext uri="{FF2B5EF4-FFF2-40B4-BE49-F238E27FC236}">
                <a16:creationId xmlns:a16="http://schemas.microsoft.com/office/drawing/2014/main" id="{1DBAC888-1008-4F3C-AABF-04F38EBED5BA}"/>
              </a:ext>
            </a:extLst>
          </p:cNvPr>
          <p:cNvSpPr txBox="1"/>
          <p:nvPr userDrawn="1"/>
        </p:nvSpPr>
        <p:spPr>
          <a:xfrm>
            <a:off x="3244408" y="2579675"/>
            <a:ext cx="713232" cy="338328"/>
          </a:xfrm>
          <a:prstGeom prst="rect">
            <a:avLst/>
          </a:prstGeom>
          <a:noFill/>
        </p:spPr>
        <p:txBody>
          <a:bodyPr wrap="square" lIns="0" rIns="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メイリオ"/>
                <a:cs typeface="+mn-cs"/>
              </a:rPr>
              <a:t>OCR alt</a:t>
            </a:r>
          </a:p>
        </p:txBody>
      </p:sp>
    </p:spTree>
    <p:extLst>
      <p:ext uri="{BB962C8B-B14F-4D97-AF65-F5344CB8AC3E}">
        <p14:creationId xmlns:p14="http://schemas.microsoft.com/office/powerpoint/2010/main" val="293003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357721"/>
            <a:ext cx="6608941" cy="690029"/>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381001" y="1322024"/>
            <a:ext cx="11426823" cy="4888276"/>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BE111FAC-D0E4-4BBA-92AA-8EB0FD97D243}"/>
              </a:ext>
            </a:extLst>
          </p:cNvPr>
          <p:cNvSpPr/>
          <p:nvPr userDrawn="1"/>
        </p:nvSpPr>
        <p:spPr>
          <a:xfrm>
            <a:off x="-1" y="6812281"/>
            <a:ext cx="1218882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メイリオ"/>
              <a:cs typeface="+mn-cs"/>
            </a:endParaRPr>
          </a:p>
        </p:txBody>
      </p:sp>
      <p:pic>
        <p:nvPicPr>
          <p:cNvPr id="13" name="Picture 12">
            <a:extLst>
              <a:ext uri="{FF2B5EF4-FFF2-40B4-BE49-F238E27FC236}">
                <a16:creationId xmlns:a16="http://schemas.microsoft.com/office/drawing/2014/main" id="{D716C905-C136-4D1D-AD21-AC53D4A8C87B}"/>
              </a:ext>
            </a:extLst>
          </p:cNvPr>
          <p:cNvPicPr>
            <a:picLocks noChangeAspect="1"/>
          </p:cNvPicPr>
          <p:nvPr userDrawn="1"/>
        </p:nvPicPr>
        <p:blipFill>
          <a:blip r:embed="rId19"/>
          <a:srcRect/>
          <a:stretch/>
        </p:blipFill>
        <p:spPr>
          <a:xfrm>
            <a:off x="10350499" y="349030"/>
            <a:ext cx="1419617" cy="325698"/>
          </a:xfrm>
          <a:prstGeom prst="rect">
            <a:avLst/>
          </a:prstGeom>
        </p:spPr>
      </p:pic>
      <p:sp>
        <p:nvSpPr>
          <p:cNvPr id="15" name="Freeform: Shape 41">
            <a:extLst>
              <a:ext uri="{FF2B5EF4-FFF2-40B4-BE49-F238E27FC236}">
                <a16:creationId xmlns:a16="http://schemas.microsoft.com/office/drawing/2014/main" id="{541202CC-94B5-442C-92E1-B478268C118E}"/>
              </a:ext>
            </a:extLst>
          </p:cNvPr>
          <p:cNvSpPr txBox="1">
            <a:spLocks/>
          </p:cNvSpPr>
          <p:nvPr userDrawn="1"/>
        </p:nvSpPr>
        <p:spPr>
          <a:xfrm rot="16200000">
            <a:off x="9347536" y="515572"/>
            <a:ext cx="520273" cy="520269"/>
          </a:xfrm>
          <a:custGeom>
            <a:avLst/>
            <a:gdLst>
              <a:gd name="connsiteX0" fmla="*/ 265718 w 531436"/>
              <a:gd name="connsiteY0" fmla="*/ 0 h 531432"/>
              <a:gd name="connsiteX1" fmla="*/ 531436 w 531436"/>
              <a:gd name="connsiteY1" fmla="*/ 265716 h 531432"/>
              <a:gd name="connsiteX2" fmla="*/ 265718 w 531436"/>
              <a:gd name="connsiteY2" fmla="*/ 531432 h 531432"/>
              <a:gd name="connsiteX3" fmla="*/ 0 w 531436"/>
              <a:gd name="connsiteY3" fmla="*/ 265716 h 531432"/>
              <a:gd name="connsiteX4" fmla="*/ 265718 w 531436"/>
              <a:gd name="connsiteY4" fmla="*/ 0 h 531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36" h="531432">
                <a:moveTo>
                  <a:pt x="265718" y="0"/>
                </a:moveTo>
                <a:cubicBezTo>
                  <a:pt x="412470" y="0"/>
                  <a:pt x="531436" y="118965"/>
                  <a:pt x="531436" y="265716"/>
                </a:cubicBezTo>
                <a:cubicBezTo>
                  <a:pt x="531436" y="412467"/>
                  <a:pt x="412470" y="531432"/>
                  <a:pt x="265718" y="531432"/>
                </a:cubicBezTo>
                <a:cubicBezTo>
                  <a:pt x="118966" y="531432"/>
                  <a:pt x="0" y="412467"/>
                  <a:pt x="0" y="265716"/>
                </a:cubicBezTo>
                <a:cubicBezTo>
                  <a:pt x="0" y="118965"/>
                  <a:pt x="118966" y="0"/>
                  <a:pt x="265718" y="0"/>
                </a:cubicBezTo>
                <a:close/>
              </a:path>
            </a:pathLst>
          </a:custGeom>
          <a:solidFill>
            <a:schemeClr val="bg1">
              <a:lumMod val="85000"/>
              <a:alpha val="50000"/>
            </a:schemeClr>
          </a:solidFill>
        </p:spPr>
        <p:txBody>
          <a:bodyPr wrap="square">
            <a:noAutofit/>
          </a:bodyPr>
          <a:lstStyle>
            <a:lvl1pPr marL="0" indent="0" algn="l" defTabSz="457200" rtl="0" eaLnBrk="1" latinLnBrk="0" hangingPunct="1">
              <a:spcBef>
                <a:spcPts val="1000"/>
              </a:spcBef>
              <a:buFont typeface="Arial"/>
              <a:buNone/>
              <a:defRPr sz="1400" kern="1200">
                <a:solidFill>
                  <a:schemeClr val="bg1">
                    <a:alpha val="0"/>
                  </a:schemeClr>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14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14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14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a:buNone/>
              <a:tabLst/>
              <a:defRPr/>
            </a:pPr>
            <a:r>
              <a:rPr kumimoji="0" lang="en-US" sz="1400" b="0" i="0" u="none" strike="noStrike" kern="1200" cap="none" spc="0" normalizeH="0" baseline="0" noProof="0">
                <a:ln>
                  <a:noFill/>
                </a:ln>
                <a:solidFill>
                  <a:srgbClr val="FFFFFF">
                    <a:alpha val="0"/>
                  </a:srgbClr>
                </a:solidFill>
                <a:effectLst/>
                <a:uLnTx/>
                <a:uFillTx/>
                <a:latin typeface="Arial"/>
                <a:ea typeface="メイリオ"/>
                <a:cs typeface="Arial"/>
              </a:rPr>
              <a:t> </a:t>
            </a:r>
            <a:endParaRPr kumimoji="0" lang="en-US" sz="1400" b="0" i="0" u="none" strike="noStrike" kern="1200" cap="none" spc="0" normalizeH="0" baseline="0" noProof="0" dirty="0">
              <a:ln>
                <a:noFill/>
              </a:ln>
              <a:solidFill>
                <a:srgbClr val="FFFFFF">
                  <a:alpha val="0"/>
                </a:srgbClr>
              </a:solidFill>
              <a:effectLst/>
              <a:uLnTx/>
              <a:uFillTx/>
              <a:latin typeface="Arial"/>
              <a:ea typeface="メイリオ"/>
              <a:cs typeface="Arial"/>
            </a:endParaRPr>
          </a:p>
        </p:txBody>
      </p:sp>
      <p:sp>
        <p:nvSpPr>
          <p:cNvPr id="16" name="TextBox 15">
            <a:extLst>
              <a:ext uri="{FF2B5EF4-FFF2-40B4-BE49-F238E27FC236}">
                <a16:creationId xmlns:a16="http://schemas.microsoft.com/office/drawing/2014/main" id="{42EDF6A8-A828-4C8E-8DCC-8294A4F43BB9}"/>
              </a:ext>
            </a:extLst>
          </p:cNvPr>
          <p:cNvSpPr txBox="1">
            <a:spLocks/>
          </p:cNvSpPr>
          <p:nvPr userDrawn="1"/>
        </p:nvSpPr>
        <p:spPr>
          <a:xfrm>
            <a:off x="7040088" y="0"/>
            <a:ext cx="2010727" cy="783591"/>
          </a:xfrm>
          <a:custGeom>
            <a:avLst/>
            <a:gdLst>
              <a:gd name="connsiteX0" fmla="*/ 0 w 2010727"/>
              <a:gd name="connsiteY0" fmla="*/ 0 h 783591"/>
              <a:gd name="connsiteX1" fmla="*/ 554656 w 2010727"/>
              <a:gd name="connsiteY1" fmla="*/ 0 h 783591"/>
              <a:gd name="connsiteX2" fmla="*/ 572969 w 2010727"/>
              <a:gd name="connsiteY2" fmla="*/ 33738 h 783591"/>
              <a:gd name="connsiteX3" fmla="*/ 1005363 w 2010727"/>
              <a:gd name="connsiteY3" fmla="*/ 263640 h 783591"/>
              <a:gd name="connsiteX4" fmla="*/ 1437757 w 2010727"/>
              <a:gd name="connsiteY4" fmla="*/ 33738 h 783591"/>
              <a:gd name="connsiteX5" fmla="*/ 1456070 w 2010727"/>
              <a:gd name="connsiteY5" fmla="*/ 0 h 783591"/>
              <a:gd name="connsiteX6" fmla="*/ 2010727 w 2010727"/>
              <a:gd name="connsiteY6" fmla="*/ 0 h 783591"/>
              <a:gd name="connsiteX7" fmla="*/ 1964925 w 2010727"/>
              <a:gd name="connsiteY7" fmla="*/ 147550 h 783591"/>
              <a:gd name="connsiteX8" fmla="*/ 1005363 w 2010727"/>
              <a:gd name="connsiteY8" fmla="*/ 783591 h 783591"/>
              <a:gd name="connsiteX9" fmla="*/ 45802 w 2010727"/>
              <a:gd name="connsiteY9" fmla="*/ 147550 h 78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727" h="783591">
                <a:moveTo>
                  <a:pt x="0" y="0"/>
                </a:moveTo>
                <a:lnTo>
                  <a:pt x="554656" y="0"/>
                </a:lnTo>
                <a:lnTo>
                  <a:pt x="572969" y="33738"/>
                </a:lnTo>
                <a:cubicBezTo>
                  <a:pt x="666677" y="172444"/>
                  <a:pt x="825370" y="263640"/>
                  <a:pt x="1005363" y="263640"/>
                </a:cubicBezTo>
                <a:cubicBezTo>
                  <a:pt x="1185356" y="263640"/>
                  <a:pt x="1344049" y="172444"/>
                  <a:pt x="1437757" y="33738"/>
                </a:cubicBezTo>
                <a:lnTo>
                  <a:pt x="1456070" y="0"/>
                </a:lnTo>
                <a:lnTo>
                  <a:pt x="2010727" y="0"/>
                </a:lnTo>
                <a:lnTo>
                  <a:pt x="1964925" y="147550"/>
                </a:lnTo>
                <a:cubicBezTo>
                  <a:pt x="1806831" y="521325"/>
                  <a:pt x="1436725" y="783591"/>
                  <a:pt x="1005363" y="783591"/>
                </a:cubicBezTo>
                <a:cubicBezTo>
                  <a:pt x="574001" y="783591"/>
                  <a:pt x="203895" y="521325"/>
                  <a:pt x="45802" y="147550"/>
                </a:cubicBezTo>
                <a:close/>
              </a:path>
            </a:pathLst>
          </a:custGeom>
          <a:solidFill>
            <a:schemeClr val="bg1">
              <a:lumMod val="85000"/>
              <a:alpha val="50000"/>
            </a:schemeClr>
          </a:solidFill>
        </p:spPr>
        <p:txBody>
          <a:bodyPr wrap="square">
            <a:noAutofit/>
          </a:bodyPr>
          <a:lstStyle>
            <a:lvl1pPr marL="0" indent="0" algn="l" defTabSz="457200" rtl="0" eaLnBrk="1" latinLnBrk="0" hangingPunct="1">
              <a:spcBef>
                <a:spcPts val="1000"/>
              </a:spcBef>
              <a:buFont typeface="Arial"/>
              <a:buNone/>
              <a:defRPr sz="2000" kern="1200">
                <a:solidFill>
                  <a:schemeClr val="bg1">
                    <a:alpha val="0"/>
                  </a:schemeClr>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20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20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20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a:buNone/>
              <a:tabLst/>
              <a:defRPr/>
            </a:pPr>
            <a:r>
              <a:rPr kumimoji="0" lang="en-US" sz="2000" b="0" i="0" u="none" strike="noStrike" kern="1200" cap="none" spc="0" normalizeH="0" baseline="0" noProof="0">
                <a:ln>
                  <a:noFill/>
                </a:ln>
                <a:solidFill>
                  <a:srgbClr val="FFFFFF">
                    <a:alpha val="0"/>
                  </a:srgbClr>
                </a:solidFill>
                <a:effectLst/>
                <a:uLnTx/>
                <a:uFillTx/>
                <a:latin typeface="Arial"/>
                <a:ea typeface="メイリオ"/>
                <a:cs typeface="Arial"/>
              </a:rPr>
              <a:t> </a:t>
            </a:r>
            <a:endParaRPr kumimoji="0" lang="en-US" sz="2000" b="0" i="0" u="none" strike="noStrike" kern="1200" cap="none" spc="0" normalizeH="0" baseline="0" noProof="0" dirty="0">
              <a:ln>
                <a:noFill/>
              </a:ln>
              <a:solidFill>
                <a:srgbClr val="FFFFFF">
                  <a:alpha val="0"/>
                </a:srgbClr>
              </a:solidFill>
              <a:effectLst/>
              <a:uLnTx/>
              <a:uFillTx/>
              <a:latin typeface="Arial"/>
              <a:ea typeface="メイリオ"/>
              <a:cs typeface="Arial"/>
            </a:endParaRPr>
          </a:p>
        </p:txBody>
      </p:sp>
      <p:grpSp>
        <p:nvGrpSpPr>
          <p:cNvPr id="17" name="Group 16">
            <a:extLst>
              <a:ext uri="{FF2B5EF4-FFF2-40B4-BE49-F238E27FC236}">
                <a16:creationId xmlns:a16="http://schemas.microsoft.com/office/drawing/2014/main" id="{3A0999A1-9B1F-4556-BFDE-4CD504AEEEE7}"/>
              </a:ext>
            </a:extLst>
          </p:cNvPr>
          <p:cNvGrpSpPr/>
          <p:nvPr userDrawn="1"/>
        </p:nvGrpSpPr>
        <p:grpSpPr>
          <a:xfrm>
            <a:off x="6989946" y="244608"/>
            <a:ext cx="4971452" cy="549346"/>
            <a:chOff x="6989946" y="244608"/>
            <a:chExt cx="4971452" cy="549346"/>
          </a:xfrm>
        </p:grpSpPr>
        <p:sp>
          <p:nvSpPr>
            <p:cNvPr id="20" name="Freeform: Shape 19">
              <a:extLst>
                <a:ext uri="{FF2B5EF4-FFF2-40B4-BE49-F238E27FC236}">
                  <a16:creationId xmlns:a16="http://schemas.microsoft.com/office/drawing/2014/main" id="{1BFB8933-A4CE-469D-B507-8AA0924EC179}"/>
                </a:ext>
              </a:extLst>
            </p:cNvPr>
            <p:cNvSpPr/>
            <p:nvPr userDrawn="1"/>
          </p:nvSpPr>
          <p:spPr>
            <a:xfrm rot="5400000">
              <a:off x="11021749" y="-145696"/>
              <a:ext cx="549346" cy="1329953"/>
            </a:xfrm>
            <a:custGeom>
              <a:avLst/>
              <a:gdLst>
                <a:gd name="connsiteX0" fmla="*/ 520400 w 549346"/>
                <a:gd name="connsiteY0" fmla="*/ 28951 h 1329953"/>
                <a:gd name="connsiteX1" fmla="*/ 520400 w 549346"/>
                <a:gd name="connsiteY1" fmla="*/ 7 h 1329953"/>
                <a:gd name="connsiteX2" fmla="*/ 549346 w 549346"/>
                <a:gd name="connsiteY2" fmla="*/ 7 h 1329953"/>
                <a:gd name="connsiteX3" fmla="*/ 549346 w 549346"/>
                <a:gd name="connsiteY3" fmla="*/ 28951 h 1329953"/>
                <a:gd name="connsiteX4" fmla="*/ 520400 w 549346"/>
                <a:gd name="connsiteY4" fmla="*/ 289151 h 1329953"/>
                <a:gd name="connsiteX5" fmla="*/ 520400 w 549346"/>
                <a:gd name="connsiteY5" fmla="*/ 260207 h 1329953"/>
                <a:gd name="connsiteX6" fmla="*/ 549346 w 549346"/>
                <a:gd name="connsiteY6" fmla="*/ 260207 h 1329953"/>
                <a:gd name="connsiteX7" fmla="*/ 549346 w 549346"/>
                <a:gd name="connsiteY7" fmla="*/ 289151 h 1329953"/>
                <a:gd name="connsiteX8" fmla="*/ 520400 w 549346"/>
                <a:gd name="connsiteY8" fmla="*/ 549351 h 1329953"/>
                <a:gd name="connsiteX9" fmla="*/ 520400 w 549346"/>
                <a:gd name="connsiteY9" fmla="*/ 520407 h 1329953"/>
                <a:gd name="connsiteX10" fmla="*/ 549346 w 549346"/>
                <a:gd name="connsiteY10" fmla="*/ 520407 h 1329953"/>
                <a:gd name="connsiteX11" fmla="*/ 549346 w 549346"/>
                <a:gd name="connsiteY11" fmla="*/ 549351 h 1329953"/>
                <a:gd name="connsiteX12" fmla="*/ 520400 w 549346"/>
                <a:gd name="connsiteY12" fmla="*/ 809555 h 1329953"/>
                <a:gd name="connsiteX13" fmla="*/ 520400 w 549346"/>
                <a:gd name="connsiteY13" fmla="*/ 780609 h 1329953"/>
                <a:gd name="connsiteX14" fmla="*/ 549346 w 549346"/>
                <a:gd name="connsiteY14" fmla="*/ 780609 h 1329953"/>
                <a:gd name="connsiteX15" fmla="*/ 549346 w 549346"/>
                <a:gd name="connsiteY15" fmla="*/ 809555 h 1329953"/>
                <a:gd name="connsiteX16" fmla="*/ 520400 w 549346"/>
                <a:gd name="connsiteY16" fmla="*/ 1069753 h 1329953"/>
                <a:gd name="connsiteX17" fmla="*/ 520400 w 549346"/>
                <a:gd name="connsiteY17" fmla="*/ 1040809 h 1329953"/>
                <a:gd name="connsiteX18" fmla="*/ 549346 w 549346"/>
                <a:gd name="connsiteY18" fmla="*/ 1040809 h 1329953"/>
                <a:gd name="connsiteX19" fmla="*/ 549346 w 549346"/>
                <a:gd name="connsiteY19" fmla="*/ 1069753 h 1329953"/>
                <a:gd name="connsiteX20" fmla="*/ 520400 w 549346"/>
                <a:gd name="connsiteY20" fmla="*/ 1329953 h 1329953"/>
                <a:gd name="connsiteX21" fmla="*/ 520400 w 549346"/>
                <a:gd name="connsiteY21" fmla="*/ 1301009 h 1329953"/>
                <a:gd name="connsiteX22" fmla="*/ 549346 w 549346"/>
                <a:gd name="connsiteY22" fmla="*/ 1301009 h 1329953"/>
                <a:gd name="connsiteX23" fmla="*/ 549346 w 549346"/>
                <a:gd name="connsiteY23" fmla="*/ 1329953 h 1329953"/>
                <a:gd name="connsiteX24" fmla="*/ 260201 w 549346"/>
                <a:gd name="connsiteY24" fmla="*/ 28949 h 1329953"/>
                <a:gd name="connsiteX25" fmla="*/ 260201 w 549346"/>
                <a:gd name="connsiteY25" fmla="*/ 3 h 1329953"/>
                <a:gd name="connsiteX26" fmla="*/ 289145 w 549346"/>
                <a:gd name="connsiteY26" fmla="*/ 3 h 1329953"/>
                <a:gd name="connsiteX27" fmla="*/ 289145 w 549346"/>
                <a:gd name="connsiteY27" fmla="*/ 28949 h 1329953"/>
                <a:gd name="connsiteX28" fmla="*/ 0 w 549346"/>
                <a:gd name="connsiteY28" fmla="*/ 28947 h 1329953"/>
                <a:gd name="connsiteX29" fmla="*/ 0 w 549346"/>
                <a:gd name="connsiteY29" fmla="*/ 0 h 1329953"/>
                <a:gd name="connsiteX30" fmla="*/ 28944 w 549346"/>
                <a:gd name="connsiteY30" fmla="*/ 0 h 1329953"/>
                <a:gd name="connsiteX31" fmla="*/ 28944 w 549346"/>
                <a:gd name="connsiteY31" fmla="*/ 28947 h 1329953"/>
                <a:gd name="connsiteX32" fmla="*/ 0 w 549346"/>
                <a:gd name="connsiteY32" fmla="*/ 289147 h 1329953"/>
                <a:gd name="connsiteX33" fmla="*/ 0 w 549346"/>
                <a:gd name="connsiteY33" fmla="*/ 260203 h 1329953"/>
                <a:gd name="connsiteX34" fmla="*/ 28944 w 549346"/>
                <a:gd name="connsiteY34" fmla="*/ 260203 h 1329953"/>
                <a:gd name="connsiteX35" fmla="*/ 28944 w 549346"/>
                <a:gd name="connsiteY35" fmla="*/ 289147 h 1329953"/>
                <a:gd name="connsiteX36" fmla="*/ 0 w 549346"/>
                <a:gd name="connsiteY36" fmla="*/ 549347 h 1329953"/>
                <a:gd name="connsiteX37" fmla="*/ 0 w 549346"/>
                <a:gd name="connsiteY37" fmla="*/ 520403 h 1329953"/>
                <a:gd name="connsiteX38" fmla="*/ 28944 w 549346"/>
                <a:gd name="connsiteY38" fmla="*/ 520403 h 1329953"/>
                <a:gd name="connsiteX39" fmla="*/ 28944 w 549346"/>
                <a:gd name="connsiteY39" fmla="*/ 549347 h 1329953"/>
                <a:gd name="connsiteX40" fmla="*/ 0 w 549346"/>
                <a:gd name="connsiteY40" fmla="*/ 809549 h 1329953"/>
                <a:gd name="connsiteX41" fmla="*/ 0 w 549346"/>
                <a:gd name="connsiteY41" fmla="*/ 780603 h 1329953"/>
                <a:gd name="connsiteX42" fmla="*/ 28944 w 549346"/>
                <a:gd name="connsiteY42" fmla="*/ 780603 h 1329953"/>
                <a:gd name="connsiteX43" fmla="*/ 28944 w 549346"/>
                <a:gd name="connsiteY43" fmla="*/ 809549 h 1329953"/>
                <a:gd name="connsiteX44" fmla="*/ 0 w 549346"/>
                <a:gd name="connsiteY44" fmla="*/ 1069747 h 1329953"/>
                <a:gd name="connsiteX45" fmla="*/ 0 w 549346"/>
                <a:gd name="connsiteY45" fmla="*/ 1040803 h 1329953"/>
                <a:gd name="connsiteX46" fmla="*/ 28944 w 549346"/>
                <a:gd name="connsiteY46" fmla="*/ 1040803 h 1329953"/>
                <a:gd name="connsiteX47" fmla="*/ 28944 w 549346"/>
                <a:gd name="connsiteY47" fmla="*/ 1069747 h 1329953"/>
                <a:gd name="connsiteX48" fmla="*/ 0 w 549346"/>
                <a:gd name="connsiteY48" fmla="*/ 1329947 h 1329953"/>
                <a:gd name="connsiteX49" fmla="*/ 0 w 549346"/>
                <a:gd name="connsiteY49" fmla="*/ 1301003 h 1329953"/>
                <a:gd name="connsiteX50" fmla="*/ 28944 w 549346"/>
                <a:gd name="connsiteY50" fmla="*/ 1301003 h 1329953"/>
                <a:gd name="connsiteX51" fmla="*/ 28944 w 549346"/>
                <a:gd name="connsiteY51" fmla="*/ 1329947 h 1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9346" h="1329953">
                  <a:moveTo>
                    <a:pt x="520400" y="28951"/>
                  </a:moveTo>
                  <a:lnTo>
                    <a:pt x="520400" y="7"/>
                  </a:lnTo>
                  <a:lnTo>
                    <a:pt x="549346" y="7"/>
                  </a:lnTo>
                  <a:lnTo>
                    <a:pt x="549346" y="28951"/>
                  </a:lnTo>
                  <a:close/>
                  <a:moveTo>
                    <a:pt x="520400" y="289151"/>
                  </a:moveTo>
                  <a:lnTo>
                    <a:pt x="520400" y="260207"/>
                  </a:lnTo>
                  <a:lnTo>
                    <a:pt x="549346" y="260207"/>
                  </a:lnTo>
                  <a:lnTo>
                    <a:pt x="549346" y="289151"/>
                  </a:lnTo>
                  <a:close/>
                  <a:moveTo>
                    <a:pt x="520400" y="549351"/>
                  </a:moveTo>
                  <a:lnTo>
                    <a:pt x="520400" y="520407"/>
                  </a:lnTo>
                  <a:lnTo>
                    <a:pt x="549346" y="520407"/>
                  </a:lnTo>
                  <a:lnTo>
                    <a:pt x="549346" y="549351"/>
                  </a:lnTo>
                  <a:close/>
                  <a:moveTo>
                    <a:pt x="520400" y="809555"/>
                  </a:moveTo>
                  <a:lnTo>
                    <a:pt x="520400" y="780609"/>
                  </a:lnTo>
                  <a:lnTo>
                    <a:pt x="549346" y="780609"/>
                  </a:lnTo>
                  <a:lnTo>
                    <a:pt x="549346" y="809555"/>
                  </a:lnTo>
                  <a:close/>
                  <a:moveTo>
                    <a:pt x="520400" y="1069753"/>
                  </a:moveTo>
                  <a:lnTo>
                    <a:pt x="520400" y="1040809"/>
                  </a:lnTo>
                  <a:lnTo>
                    <a:pt x="549346" y="1040809"/>
                  </a:lnTo>
                  <a:lnTo>
                    <a:pt x="549346" y="1069753"/>
                  </a:lnTo>
                  <a:close/>
                  <a:moveTo>
                    <a:pt x="520400" y="1329953"/>
                  </a:moveTo>
                  <a:lnTo>
                    <a:pt x="520400" y="1301009"/>
                  </a:lnTo>
                  <a:lnTo>
                    <a:pt x="549346" y="1301009"/>
                  </a:lnTo>
                  <a:lnTo>
                    <a:pt x="549346" y="1329953"/>
                  </a:lnTo>
                  <a:close/>
                  <a:moveTo>
                    <a:pt x="260201" y="28949"/>
                  </a:moveTo>
                  <a:lnTo>
                    <a:pt x="260201" y="3"/>
                  </a:lnTo>
                  <a:lnTo>
                    <a:pt x="289145" y="3"/>
                  </a:lnTo>
                  <a:lnTo>
                    <a:pt x="289145" y="28949"/>
                  </a:lnTo>
                  <a:close/>
                  <a:moveTo>
                    <a:pt x="0" y="28947"/>
                  </a:moveTo>
                  <a:lnTo>
                    <a:pt x="0" y="0"/>
                  </a:lnTo>
                  <a:lnTo>
                    <a:pt x="28944" y="0"/>
                  </a:lnTo>
                  <a:lnTo>
                    <a:pt x="28944" y="28947"/>
                  </a:lnTo>
                  <a:close/>
                  <a:moveTo>
                    <a:pt x="0" y="289147"/>
                  </a:moveTo>
                  <a:lnTo>
                    <a:pt x="0" y="260203"/>
                  </a:lnTo>
                  <a:lnTo>
                    <a:pt x="28944" y="260203"/>
                  </a:lnTo>
                  <a:lnTo>
                    <a:pt x="28944" y="289147"/>
                  </a:lnTo>
                  <a:close/>
                  <a:moveTo>
                    <a:pt x="0" y="549347"/>
                  </a:moveTo>
                  <a:lnTo>
                    <a:pt x="0" y="520403"/>
                  </a:lnTo>
                  <a:lnTo>
                    <a:pt x="28944" y="520403"/>
                  </a:lnTo>
                  <a:lnTo>
                    <a:pt x="28944" y="549347"/>
                  </a:lnTo>
                  <a:close/>
                  <a:moveTo>
                    <a:pt x="0" y="809549"/>
                  </a:moveTo>
                  <a:lnTo>
                    <a:pt x="0" y="780603"/>
                  </a:lnTo>
                  <a:lnTo>
                    <a:pt x="28944" y="780603"/>
                  </a:lnTo>
                  <a:lnTo>
                    <a:pt x="28944" y="809549"/>
                  </a:lnTo>
                  <a:close/>
                  <a:moveTo>
                    <a:pt x="0" y="1069747"/>
                  </a:moveTo>
                  <a:lnTo>
                    <a:pt x="0" y="1040803"/>
                  </a:lnTo>
                  <a:lnTo>
                    <a:pt x="28944" y="1040803"/>
                  </a:lnTo>
                  <a:lnTo>
                    <a:pt x="28944" y="1069747"/>
                  </a:lnTo>
                  <a:close/>
                  <a:moveTo>
                    <a:pt x="0" y="1329947"/>
                  </a:moveTo>
                  <a:lnTo>
                    <a:pt x="0" y="1301003"/>
                  </a:lnTo>
                  <a:lnTo>
                    <a:pt x="28944" y="1301003"/>
                  </a:lnTo>
                  <a:lnTo>
                    <a:pt x="28944" y="1329947"/>
                  </a:lnTo>
                  <a:close/>
                </a:path>
              </a:pathLst>
            </a:custGeom>
            <a:solidFill>
              <a:schemeClr val="tx2">
                <a:alpha val="20000"/>
              </a:schemeClr>
            </a:solidFill>
            <a:ln w="10294"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4" name="Freeform: Shape 23">
              <a:extLst>
                <a:ext uri="{FF2B5EF4-FFF2-40B4-BE49-F238E27FC236}">
                  <a16:creationId xmlns:a16="http://schemas.microsoft.com/office/drawing/2014/main" id="{2513E87F-820D-4A7A-9D31-A26D68EA0837}"/>
                </a:ext>
              </a:extLst>
            </p:cNvPr>
            <p:cNvSpPr/>
            <p:nvPr userDrawn="1"/>
          </p:nvSpPr>
          <p:spPr>
            <a:xfrm rot="5400000">
              <a:off x="7380249" y="-145695"/>
              <a:ext cx="549346" cy="1329951"/>
            </a:xfrm>
            <a:custGeom>
              <a:avLst/>
              <a:gdLst>
                <a:gd name="connsiteX0" fmla="*/ 520400 w 549346"/>
                <a:gd name="connsiteY0" fmla="*/ 28950 h 1329951"/>
                <a:gd name="connsiteX1" fmla="*/ 520400 w 549346"/>
                <a:gd name="connsiteY1" fmla="*/ 5 h 1329951"/>
                <a:gd name="connsiteX2" fmla="*/ 549346 w 549346"/>
                <a:gd name="connsiteY2" fmla="*/ 5 h 1329951"/>
                <a:gd name="connsiteX3" fmla="*/ 549346 w 549346"/>
                <a:gd name="connsiteY3" fmla="*/ 28950 h 1329951"/>
                <a:gd name="connsiteX4" fmla="*/ 520400 w 549346"/>
                <a:gd name="connsiteY4" fmla="*/ 289149 h 1329951"/>
                <a:gd name="connsiteX5" fmla="*/ 520400 w 549346"/>
                <a:gd name="connsiteY5" fmla="*/ 260205 h 1329951"/>
                <a:gd name="connsiteX6" fmla="*/ 549346 w 549346"/>
                <a:gd name="connsiteY6" fmla="*/ 260205 h 1329951"/>
                <a:gd name="connsiteX7" fmla="*/ 549346 w 549346"/>
                <a:gd name="connsiteY7" fmla="*/ 289149 h 1329951"/>
                <a:gd name="connsiteX8" fmla="*/ 520400 w 549346"/>
                <a:gd name="connsiteY8" fmla="*/ 549350 h 1329951"/>
                <a:gd name="connsiteX9" fmla="*/ 520400 w 549346"/>
                <a:gd name="connsiteY9" fmla="*/ 520405 h 1329951"/>
                <a:gd name="connsiteX10" fmla="*/ 549346 w 549346"/>
                <a:gd name="connsiteY10" fmla="*/ 520405 h 1329951"/>
                <a:gd name="connsiteX11" fmla="*/ 549346 w 549346"/>
                <a:gd name="connsiteY11" fmla="*/ 549350 h 1329951"/>
                <a:gd name="connsiteX12" fmla="*/ 520400 w 549346"/>
                <a:gd name="connsiteY12" fmla="*/ 809553 h 1329951"/>
                <a:gd name="connsiteX13" fmla="*/ 520400 w 549346"/>
                <a:gd name="connsiteY13" fmla="*/ 780608 h 1329951"/>
                <a:gd name="connsiteX14" fmla="*/ 549346 w 549346"/>
                <a:gd name="connsiteY14" fmla="*/ 780608 h 1329951"/>
                <a:gd name="connsiteX15" fmla="*/ 549346 w 549346"/>
                <a:gd name="connsiteY15" fmla="*/ 809553 h 1329951"/>
                <a:gd name="connsiteX16" fmla="*/ 520400 w 549346"/>
                <a:gd name="connsiteY16" fmla="*/ 1069751 h 1329951"/>
                <a:gd name="connsiteX17" fmla="*/ 520400 w 549346"/>
                <a:gd name="connsiteY17" fmla="*/ 1040807 h 1329951"/>
                <a:gd name="connsiteX18" fmla="*/ 549346 w 549346"/>
                <a:gd name="connsiteY18" fmla="*/ 1040807 h 1329951"/>
                <a:gd name="connsiteX19" fmla="*/ 549346 w 549346"/>
                <a:gd name="connsiteY19" fmla="*/ 1069751 h 1329951"/>
                <a:gd name="connsiteX20" fmla="*/ 520400 w 549346"/>
                <a:gd name="connsiteY20" fmla="*/ 1329951 h 1329951"/>
                <a:gd name="connsiteX21" fmla="*/ 520400 w 549346"/>
                <a:gd name="connsiteY21" fmla="*/ 1301007 h 1329951"/>
                <a:gd name="connsiteX22" fmla="*/ 549346 w 549346"/>
                <a:gd name="connsiteY22" fmla="*/ 1301007 h 1329951"/>
                <a:gd name="connsiteX23" fmla="*/ 549346 w 549346"/>
                <a:gd name="connsiteY23" fmla="*/ 1329951 h 1329951"/>
                <a:gd name="connsiteX24" fmla="*/ 260201 w 549346"/>
                <a:gd name="connsiteY24" fmla="*/ 28947 h 1329951"/>
                <a:gd name="connsiteX25" fmla="*/ 260201 w 549346"/>
                <a:gd name="connsiteY25" fmla="*/ 2 h 1329951"/>
                <a:gd name="connsiteX26" fmla="*/ 289145 w 549346"/>
                <a:gd name="connsiteY26" fmla="*/ 2 h 1329951"/>
                <a:gd name="connsiteX27" fmla="*/ 289145 w 549346"/>
                <a:gd name="connsiteY27" fmla="*/ 28947 h 1329951"/>
                <a:gd name="connsiteX28" fmla="*/ 260201 w 549346"/>
                <a:gd name="connsiteY28" fmla="*/ 289147 h 1329951"/>
                <a:gd name="connsiteX29" fmla="*/ 260201 w 549346"/>
                <a:gd name="connsiteY29" fmla="*/ 260203 h 1329951"/>
                <a:gd name="connsiteX30" fmla="*/ 289145 w 549346"/>
                <a:gd name="connsiteY30" fmla="*/ 260203 h 1329951"/>
                <a:gd name="connsiteX31" fmla="*/ 289145 w 549346"/>
                <a:gd name="connsiteY31" fmla="*/ 289147 h 1329951"/>
                <a:gd name="connsiteX32" fmla="*/ 260201 w 549346"/>
                <a:gd name="connsiteY32" fmla="*/ 549348 h 1329951"/>
                <a:gd name="connsiteX33" fmla="*/ 260201 w 549346"/>
                <a:gd name="connsiteY33" fmla="*/ 520403 h 1329951"/>
                <a:gd name="connsiteX34" fmla="*/ 289145 w 549346"/>
                <a:gd name="connsiteY34" fmla="*/ 520403 h 1329951"/>
                <a:gd name="connsiteX35" fmla="*/ 289145 w 549346"/>
                <a:gd name="connsiteY35" fmla="*/ 549348 h 1329951"/>
                <a:gd name="connsiteX36" fmla="*/ 260201 w 549346"/>
                <a:gd name="connsiteY36" fmla="*/ 809551 h 1329951"/>
                <a:gd name="connsiteX37" fmla="*/ 260201 w 549346"/>
                <a:gd name="connsiteY37" fmla="*/ 780605 h 1329951"/>
                <a:gd name="connsiteX38" fmla="*/ 289145 w 549346"/>
                <a:gd name="connsiteY38" fmla="*/ 780605 h 1329951"/>
                <a:gd name="connsiteX39" fmla="*/ 289145 w 549346"/>
                <a:gd name="connsiteY39" fmla="*/ 809551 h 1329951"/>
                <a:gd name="connsiteX40" fmla="*/ 260201 w 549346"/>
                <a:gd name="connsiteY40" fmla="*/ 1069748 h 1329951"/>
                <a:gd name="connsiteX41" fmla="*/ 260201 w 549346"/>
                <a:gd name="connsiteY41" fmla="*/ 1040804 h 1329951"/>
                <a:gd name="connsiteX42" fmla="*/ 289145 w 549346"/>
                <a:gd name="connsiteY42" fmla="*/ 1040804 h 1329951"/>
                <a:gd name="connsiteX43" fmla="*/ 289145 w 549346"/>
                <a:gd name="connsiteY43" fmla="*/ 1069748 h 1329951"/>
                <a:gd name="connsiteX44" fmla="*/ 260201 w 549346"/>
                <a:gd name="connsiteY44" fmla="*/ 1329948 h 1329951"/>
                <a:gd name="connsiteX45" fmla="*/ 260201 w 549346"/>
                <a:gd name="connsiteY45" fmla="*/ 1301004 h 1329951"/>
                <a:gd name="connsiteX46" fmla="*/ 289145 w 549346"/>
                <a:gd name="connsiteY46" fmla="*/ 1301004 h 1329951"/>
                <a:gd name="connsiteX47" fmla="*/ 289145 w 549346"/>
                <a:gd name="connsiteY47" fmla="*/ 1329948 h 1329951"/>
                <a:gd name="connsiteX48" fmla="*/ 0 w 549346"/>
                <a:gd name="connsiteY48" fmla="*/ 28945 h 1329951"/>
                <a:gd name="connsiteX49" fmla="*/ 0 w 549346"/>
                <a:gd name="connsiteY49" fmla="*/ 0 h 1329951"/>
                <a:gd name="connsiteX50" fmla="*/ 28944 w 549346"/>
                <a:gd name="connsiteY50" fmla="*/ 0 h 1329951"/>
                <a:gd name="connsiteX51" fmla="*/ 28944 w 549346"/>
                <a:gd name="connsiteY51" fmla="*/ 28945 h 1329951"/>
                <a:gd name="connsiteX52" fmla="*/ 0 w 549346"/>
                <a:gd name="connsiteY52" fmla="*/ 289145 h 1329951"/>
                <a:gd name="connsiteX53" fmla="*/ 0 w 549346"/>
                <a:gd name="connsiteY53" fmla="*/ 260201 h 1329951"/>
                <a:gd name="connsiteX54" fmla="*/ 28944 w 549346"/>
                <a:gd name="connsiteY54" fmla="*/ 260201 h 1329951"/>
                <a:gd name="connsiteX55" fmla="*/ 28944 w 549346"/>
                <a:gd name="connsiteY55" fmla="*/ 289145 h 1329951"/>
                <a:gd name="connsiteX56" fmla="*/ 0 w 549346"/>
                <a:gd name="connsiteY56" fmla="*/ 549346 h 1329951"/>
                <a:gd name="connsiteX57" fmla="*/ 0 w 549346"/>
                <a:gd name="connsiteY57" fmla="*/ 520401 h 1329951"/>
                <a:gd name="connsiteX58" fmla="*/ 28944 w 549346"/>
                <a:gd name="connsiteY58" fmla="*/ 520401 h 1329951"/>
                <a:gd name="connsiteX59" fmla="*/ 28944 w 549346"/>
                <a:gd name="connsiteY59" fmla="*/ 549346 h 1329951"/>
                <a:gd name="connsiteX60" fmla="*/ 0 w 549346"/>
                <a:gd name="connsiteY60" fmla="*/ 809547 h 1329951"/>
                <a:gd name="connsiteX61" fmla="*/ 0 w 549346"/>
                <a:gd name="connsiteY61" fmla="*/ 780602 h 1329951"/>
                <a:gd name="connsiteX62" fmla="*/ 28944 w 549346"/>
                <a:gd name="connsiteY62" fmla="*/ 780602 h 1329951"/>
                <a:gd name="connsiteX63" fmla="*/ 28944 w 549346"/>
                <a:gd name="connsiteY63" fmla="*/ 809547 h 1329951"/>
                <a:gd name="connsiteX64" fmla="*/ 0 w 549346"/>
                <a:gd name="connsiteY64" fmla="*/ 1069746 h 1329951"/>
                <a:gd name="connsiteX65" fmla="*/ 0 w 549346"/>
                <a:gd name="connsiteY65" fmla="*/ 1040802 h 1329951"/>
                <a:gd name="connsiteX66" fmla="*/ 28944 w 549346"/>
                <a:gd name="connsiteY66" fmla="*/ 1040802 h 1329951"/>
                <a:gd name="connsiteX67" fmla="*/ 28944 w 549346"/>
                <a:gd name="connsiteY67" fmla="*/ 1069746 h 1329951"/>
                <a:gd name="connsiteX68" fmla="*/ 0 w 549346"/>
                <a:gd name="connsiteY68" fmla="*/ 1329946 h 1329951"/>
                <a:gd name="connsiteX69" fmla="*/ 0 w 549346"/>
                <a:gd name="connsiteY69" fmla="*/ 1301002 h 1329951"/>
                <a:gd name="connsiteX70" fmla="*/ 28944 w 549346"/>
                <a:gd name="connsiteY70" fmla="*/ 1301002 h 1329951"/>
                <a:gd name="connsiteX71" fmla="*/ 28944 w 549346"/>
                <a:gd name="connsiteY71" fmla="*/ 1329946 h 132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9346" h="1329951">
                  <a:moveTo>
                    <a:pt x="520400" y="28950"/>
                  </a:moveTo>
                  <a:lnTo>
                    <a:pt x="520400" y="5"/>
                  </a:lnTo>
                  <a:lnTo>
                    <a:pt x="549346" y="5"/>
                  </a:lnTo>
                  <a:lnTo>
                    <a:pt x="549346" y="28950"/>
                  </a:lnTo>
                  <a:close/>
                  <a:moveTo>
                    <a:pt x="520400" y="289149"/>
                  </a:moveTo>
                  <a:lnTo>
                    <a:pt x="520400" y="260205"/>
                  </a:lnTo>
                  <a:lnTo>
                    <a:pt x="549346" y="260205"/>
                  </a:lnTo>
                  <a:lnTo>
                    <a:pt x="549346" y="289149"/>
                  </a:lnTo>
                  <a:close/>
                  <a:moveTo>
                    <a:pt x="520400" y="549350"/>
                  </a:moveTo>
                  <a:lnTo>
                    <a:pt x="520400" y="520405"/>
                  </a:lnTo>
                  <a:lnTo>
                    <a:pt x="549346" y="520405"/>
                  </a:lnTo>
                  <a:lnTo>
                    <a:pt x="549346" y="549350"/>
                  </a:lnTo>
                  <a:close/>
                  <a:moveTo>
                    <a:pt x="520400" y="809553"/>
                  </a:moveTo>
                  <a:lnTo>
                    <a:pt x="520400" y="780608"/>
                  </a:lnTo>
                  <a:lnTo>
                    <a:pt x="549346" y="780608"/>
                  </a:lnTo>
                  <a:lnTo>
                    <a:pt x="549346" y="809553"/>
                  </a:lnTo>
                  <a:close/>
                  <a:moveTo>
                    <a:pt x="520400" y="1069751"/>
                  </a:moveTo>
                  <a:lnTo>
                    <a:pt x="520400" y="1040807"/>
                  </a:lnTo>
                  <a:lnTo>
                    <a:pt x="549346" y="1040807"/>
                  </a:lnTo>
                  <a:lnTo>
                    <a:pt x="549346" y="1069751"/>
                  </a:lnTo>
                  <a:close/>
                  <a:moveTo>
                    <a:pt x="520400" y="1329951"/>
                  </a:moveTo>
                  <a:lnTo>
                    <a:pt x="520400" y="1301007"/>
                  </a:lnTo>
                  <a:lnTo>
                    <a:pt x="549346" y="1301007"/>
                  </a:lnTo>
                  <a:lnTo>
                    <a:pt x="549346" y="1329951"/>
                  </a:lnTo>
                  <a:close/>
                  <a:moveTo>
                    <a:pt x="260201" y="28947"/>
                  </a:moveTo>
                  <a:lnTo>
                    <a:pt x="260201" y="2"/>
                  </a:lnTo>
                  <a:lnTo>
                    <a:pt x="289145" y="2"/>
                  </a:lnTo>
                  <a:lnTo>
                    <a:pt x="289145" y="28947"/>
                  </a:lnTo>
                  <a:close/>
                  <a:moveTo>
                    <a:pt x="260201" y="289147"/>
                  </a:moveTo>
                  <a:lnTo>
                    <a:pt x="260201" y="260203"/>
                  </a:lnTo>
                  <a:lnTo>
                    <a:pt x="289145" y="260203"/>
                  </a:lnTo>
                  <a:lnTo>
                    <a:pt x="289145" y="289147"/>
                  </a:lnTo>
                  <a:close/>
                  <a:moveTo>
                    <a:pt x="260201" y="549348"/>
                  </a:moveTo>
                  <a:lnTo>
                    <a:pt x="260201" y="520403"/>
                  </a:lnTo>
                  <a:lnTo>
                    <a:pt x="289145" y="520403"/>
                  </a:lnTo>
                  <a:lnTo>
                    <a:pt x="289145" y="549348"/>
                  </a:lnTo>
                  <a:close/>
                  <a:moveTo>
                    <a:pt x="260201" y="809551"/>
                  </a:moveTo>
                  <a:lnTo>
                    <a:pt x="260201" y="780605"/>
                  </a:lnTo>
                  <a:lnTo>
                    <a:pt x="289145" y="780605"/>
                  </a:lnTo>
                  <a:lnTo>
                    <a:pt x="289145" y="809551"/>
                  </a:lnTo>
                  <a:close/>
                  <a:moveTo>
                    <a:pt x="260201" y="1069748"/>
                  </a:moveTo>
                  <a:lnTo>
                    <a:pt x="260201" y="1040804"/>
                  </a:lnTo>
                  <a:lnTo>
                    <a:pt x="289145" y="1040804"/>
                  </a:lnTo>
                  <a:lnTo>
                    <a:pt x="289145" y="1069748"/>
                  </a:lnTo>
                  <a:close/>
                  <a:moveTo>
                    <a:pt x="260201" y="1329948"/>
                  </a:moveTo>
                  <a:lnTo>
                    <a:pt x="260201" y="1301004"/>
                  </a:lnTo>
                  <a:lnTo>
                    <a:pt x="289145" y="1301004"/>
                  </a:lnTo>
                  <a:lnTo>
                    <a:pt x="289145" y="1329948"/>
                  </a:lnTo>
                  <a:close/>
                  <a:moveTo>
                    <a:pt x="0" y="28945"/>
                  </a:moveTo>
                  <a:lnTo>
                    <a:pt x="0" y="0"/>
                  </a:lnTo>
                  <a:lnTo>
                    <a:pt x="28944" y="0"/>
                  </a:lnTo>
                  <a:lnTo>
                    <a:pt x="28944" y="28945"/>
                  </a:lnTo>
                  <a:close/>
                  <a:moveTo>
                    <a:pt x="0" y="289145"/>
                  </a:moveTo>
                  <a:lnTo>
                    <a:pt x="0" y="260201"/>
                  </a:lnTo>
                  <a:lnTo>
                    <a:pt x="28944" y="260201"/>
                  </a:lnTo>
                  <a:lnTo>
                    <a:pt x="28944" y="289145"/>
                  </a:lnTo>
                  <a:close/>
                  <a:moveTo>
                    <a:pt x="0" y="549346"/>
                  </a:moveTo>
                  <a:lnTo>
                    <a:pt x="0" y="520401"/>
                  </a:lnTo>
                  <a:lnTo>
                    <a:pt x="28944" y="520401"/>
                  </a:lnTo>
                  <a:lnTo>
                    <a:pt x="28944" y="549346"/>
                  </a:lnTo>
                  <a:close/>
                  <a:moveTo>
                    <a:pt x="0" y="809547"/>
                  </a:moveTo>
                  <a:lnTo>
                    <a:pt x="0" y="780602"/>
                  </a:lnTo>
                  <a:lnTo>
                    <a:pt x="28944" y="780602"/>
                  </a:lnTo>
                  <a:lnTo>
                    <a:pt x="28944" y="809547"/>
                  </a:lnTo>
                  <a:close/>
                  <a:moveTo>
                    <a:pt x="0" y="1069746"/>
                  </a:moveTo>
                  <a:lnTo>
                    <a:pt x="0" y="1040802"/>
                  </a:lnTo>
                  <a:lnTo>
                    <a:pt x="28944" y="1040802"/>
                  </a:lnTo>
                  <a:lnTo>
                    <a:pt x="28944" y="1069746"/>
                  </a:lnTo>
                  <a:close/>
                  <a:moveTo>
                    <a:pt x="0" y="1329946"/>
                  </a:moveTo>
                  <a:lnTo>
                    <a:pt x="0" y="1301002"/>
                  </a:lnTo>
                  <a:lnTo>
                    <a:pt x="28944" y="1301002"/>
                  </a:lnTo>
                  <a:lnTo>
                    <a:pt x="28944" y="1329946"/>
                  </a:lnTo>
                  <a:close/>
                </a:path>
              </a:pathLst>
            </a:custGeom>
            <a:solidFill>
              <a:schemeClr val="tx2">
                <a:alpha val="20000"/>
              </a:schemeClr>
            </a:solidFill>
            <a:ln w="10294"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5" name="Freeform: Shape 24">
              <a:extLst>
                <a:ext uri="{FF2B5EF4-FFF2-40B4-BE49-F238E27FC236}">
                  <a16:creationId xmlns:a16="http://schemas.microsoft.com/office/drawing/2014/main" id="{2CE497EA-D9C9-41D3-83F4-07E026FE6B00}"/>
                </a:ext>
              </a:extLst>
            </p:cNvPr>
            <p:cNvSpPr/>
            <p:nvPr userDrawn="1"/>
          </p:nvSpPr>
          <p:spPr>
            <a:xfrm rot="5400000">
              <a:off x="8941015" y="-145695"/>
              <a:ext cx="549346" cy="1329951"/>
            </a:xfrm>
            <a:custGeom>
              <a:avLst/>
              <a:gdLst>
                <a:gd name="connsiteX0" fmla="*/ 520400 w 549346"/>
                <a:gd name="connsiteY0" fmla="*/ 28950 h 1329951"/>
                <a:gd name="connsiteX1" fmla="*/ 520400 w 549346"/>
                <a:gd name="connsiteY1" fmla="*/ 5 h 1329951"/>
                <a:gd name="connsiteX2" fmla="*/ 549346 w 549346"/>
                <a:gd name="connsiteY2" fmla="*/ 5 h 1329951"/>
                <a:gd name="connsiteX3" fmla="*/ 549346 w 549346"/>
                <a:gd name="connsiteY3" fmla="*/ 28950 h 1329951"/>
                <a:gd name="connsiteX4" fmla="*/ 520400 w 549346"/>
                <a:gd name="connsiteY4" fmla="*/ 289149 h 1329951"/>
                <a:gd name="connsiteX5" fmla="*/ 520400 w 549346"/>
                <a:gd name="connsiteY5" fmla="*/ 260205 h 1329951"/>
                <a:gd name="connsiteX6" fmla="*/ 549346 w 549346"/>
                <a:gd name="connsiteY6" fmla="*/ 260205 h 1329951"/>
                <a:gd name="connsiteX7" fmla="*/ 549346 w 549346"/>
                <a:gd name="connsiteY7" fmla="*/ 289149 h 1329951"/>
                <a:gd name="connsiteX8" fmla="*/ 520400 w 549346"/>
                <a:gd name="connsiteY8" fmla="*/ 549350 h 1329951"/>
                <a:gd name="connsiteX9" fmla="*/ 520400 w 549346"/>
                <a:gd name="connsiteY9" fmla="*/ 520405 h 1329951"/>
                <a:gd name="connsiteX10" fmla="*/ 549346 w 549346"/>
                <a:gd name="connsiteY10" fmla="*/ 520405 h 1329951"/>
                <a:gd name="connsiteX11" fmla="*/ 549346 w 549346"/>
                <a:gd name="connsiteY11" fmla="*/ 549350 h 1329951"/>
                <a:gd name="connsiteX12" fmla="*/ 520400 w 549346"/>
                <a:gd name="connsiteY12" fmla="*/ 809553 h 1329951"/>
                <a:gd name="connsiteX13" fmla="*/ 520400 w 549346"/>
                <a:gd name="connsiteY13" fmla="*/ 780608 h 1329951"/>
                <a:gd name="connsiteX14" fmla="*/ 549346 w 549346"/>
                <a:gd name="connsiteY14" fmla="*/ 780608 h 1329951"/>
                <a:gd name="connsiteX15" fmla="*/ 549346 w 549346"/>
                <a:gd name="connsiteY15" fmla="*/ 809553 h 1329951"/>
                <a:gd name="connsiteX16" fmla="*/ 520400 w 549346"/>
                <a:gd name="connsiteY16" fmla="*/ 1069751 h 1329951"/>
                <a:gd name="connsiteX17" fmla="*/ 520400 w 549346"/>
                <a:gd name="connsiteY17" fmla="*/ 1040807 h 1329951"/>
                <a:gd name="connsiteX18" fmla="*/ 549346 w 549346"/>
                <a:gd name="connsiteY18" fmla="*/ 1040807 h 1329951"/>
                <a:gd name="connsiteX19" fmla="*/ 549346 w 549346"/>
                <a:gd name="connsiteY19" fmla="*/ 1069751 h 1329951"/>
                <a:gd name="connsiteX20" fmla="*/ 520400 w 549346"/>
                <a:gd name="connsiteY20" fmla="*/ 1329951 h 1329951"/>
                <a:gd name="connsiteX21" fmla="*/ 520400 w 549346"/>
                <a:gd name="connsiteY21" fmla="*/ 1301007 h 1329951"/>
                <a:gd name="connsiteX22" fmla="*/ 549346 w 549346"/>
                <a:gd name="connsiteY22" fmla="*/ 1301007 h 1329951"/>
                <a:gd name="connsiteX23" fmla="*/ 549346 w 549346"/>
                <a:gd name="connsiteY23" fmla="*/ 1329951 h 1329951"/>
                <a:gd name="connsiteX24" fmla="*/ 260201 w 549346"/>
                <a:gd name="connsiteY24" fmla="*/ 28947 h 1329951"/>
                <a:gd name="connsiteX25" fmla="*/ 260201 w 549346"/>
                <a:gd name="connsiteY25" fmla="*/ 2 h 1329951"/>
                <a:gd name="connsiteX26" fmla="*/ 289145 w 549346"/>
                <a:gd name="connsiteY26" fmla="*/ 2 h 1329951"/>
                <a:gd name="connsiteX27" fmla="*/ 289145 w 549346"/>
                <a:gd name="connsiteY27" fmla="*/ 28947 h 1329951"/>
                <a:gd name="connsiteX28" fmla="*/ 260201 w 549346"/>
                <a:gd name="connsiteY28" fmla="*/ 289147 h 1329951"/>
                <a:gd name="connsiteX29" fmla="*/ 260201 w 549346"/>
                <a:gd name="connsiteY29" fmla="*/ 260203 h 1329951"/>
                <a:gd name="connsiteX30" fmla="*/ 289145 w 549346"/>
                <a:gd name="connsiteY30" fmla="*/ 260203 h 1329951"/>
                <a:gd name="connsiteX31" fmla="*/ 289145 w 549346"/>
                <a:gd name="connsiteY31" fmla="*/ 289147 h 1329951"/>
                <a:gd name="connsiteX32" fmla="*/ 260201 w 549346"/>
                <a:gd name="connsiteY32" fmla="*/ 549348 h 1329951"/>
                <a:gd name="connsiteX33" fmla="*/ 260201 w 549346"/>
                <a:gd name="connsiteY33" fmla="*/ 520403 h 1329951"/>
                <a:gd name="connsiteX34" fmla="*/ 289145 w 549346"/>
                <a:gd name="connsiteY34" fmla="*/ 520403 h 1329951"/>
                <a:gd name="connsiteX35" fmla="*/ 289145 w 549346"/>
                <a:gd name="connsiteY35" fmla="*/ 549348 h 1329951"/>
                <a:gd name="connsiteX36" fmla="*/ 260201 w 549346"/>
                <a:gd name="connsiteY36" fmla="*/ 809551 h 1329951"/>
                <a:gd name="connsiteX37" fmla="*/ 260201 w 549346"/>
                <a:gd name="connsiteY37" fmla="*/ 780605 h 1329951"/>
                <a:gd name="connsiteX38" fmla="*/ 289145 w 549346"/>
                <a:gd name="connsiteY38" fmla="*/ 780605 h 1329951"/>
                <a:gd name="connsiteX39" fmla="*/ 289145 w 549346"/>
                <a:gd name="connsiteY39" fmla="*/ 809551 h 1329951"/>
                <a:gd name="connsiteX40" fmla="*/ 260201 w 549346"/>
                <a:gd name="connsiteY40" fmla="*/ 1069748 h 1329951"/>
                <a:gd name="connsiteX41" fmla="*/ 260201 w 549346"/>
                <a:gd name="connsiteY41" fmla="*/ 1040804 h 1329951"/>
                <a:gd name="connsiteX42" fmla="*/ 289145 w 549346"/>
                <a:gd name="connsiteY42" fmla="*/ 1040804 h 1329951"/>
                <a:gd name="connsiteX43" fmla="*/ 289145 w 549346"/>
                <a:gd name="connsiteY43" fmla="*/ 1069748 h 1329951"/>
                <a:gd name="connsiteX44" fmla="*/ 260201 w 549346"/>
                <a:gd name="connsiteY44" fmla="*/ 1329948 h 1329951"/>
                <a:gd name="connsiteX45" fmla="*/ 260201 w 549346"/>
                <a:gd name="connsiteY45" fmla="*/ 1301004 h 1329951"/>
                <a:gd name="connsiteX46" fmla="*/ 289145 w 549346"/>
                <a:gd name="connsiteY46" fmla="*/ 1301004 h 1329951"/>
                <a:gd name="connsiteX47" fmla="*/ 289145 w 549346"/>
                <a:gd name="connsiteY47" fmla="*/ 1329948 h 1329951"/>
                <a:gd name="connsiteX48" fmla="*/ 0 w 549346"/>
                <a:gd name="connsiteY48" fmla="*/ 28945 h 1329951"/>
                <a:gd name="connsiteX49" fmla="*/ 0 w 549346"/>
                <a:gd name="connsiteY49" fmla="*/ 0 h 1329951"/>
                <a:gd name="connsiteX50" fmla="*/ 28944 w 549346"/>
                <a:gd name="connsiteY50" fmla="*/ 0 h 1329951"/>
                <a:gd name="connsiteX51" fmla="*/ 28944 w 549346"/>
                <a:gd name="connsiteY51" fmla="*/ 28945 h 1329951"/>
                <a:gd name="connsiteX52" fmla="*/ 0 w 549346"/>
                <a:gd name="connsiteY52" fmla="*/ 289145 h 1329951"/>
                <a:gd name="connsiteX53" fmla="*/ 0 w 549346"/>
                <a:gd name="connsiteY53" fmla="*/ 260201 h 1329951"/>
                <a:gd name="connsiteX54" fmla="*/ 28944 w 549346"/>
                <a:gd name="connsiteY54" fmla="*/ 260201 h 1329951"/>
                <a:gd name="connsiteX55" fmla="*/ 28944 w 549346"/>
                <a:gd name="connsiteY55" fmla="*/ 289145 h 1329951"/>
                <a:gd name="connsiteX56" fmla="*/ 0 w 549346"/>
                <a:gd name="connsiteY56" fmla="*/ 549346 h 1329951"/>
                <a:gd name="connsiteX57" fmla="*/ 0 w 549346"/>
                <a:gd name="connsiteY57" fmla="*/ 520401 h 1329951"/>
                <a:gd name="connsiteX58" fmla="*/ 28944 w 549346"/>
                <a:gd name="connsiteY58" fmla="*/ 520401 h 1329951"/>
                <a:gd name="connsiteX59" fmla="*/ 28944 w 549346"/>
                <a:gd name="connsiteY59" fmla="*/ 549346 h 1329951"/>
                <a:gd name="connsiteX60" fmla="*/ 0 w 549346"/>
                <a:gd name="connsiteY60" fmla="*/ 809547 h 1329951"/>
                <a:gd name="connsiteX61" fmla="*/ 0 w 549346"/>
                <a:gd name="connsiteY61" fmla="*/ 780602 h 1329951"/>
                <a:gd name="connsiteX62" fmla="*/ 28944 w 549346"/>
                <a:gd name="connsiteY62" fmla="*/ 780602 h 1329951"/>
                <a:gd name="connsiteX63" fmla="*/ 28944 w 549346"/>
                <a:gd name="connsiteY63" fmla="*/ 809547 h 1329951"/>
                <a:gd name="connsiteX64" fmla="*/ 0 w 549346"/>
                <a:gd name="connsiteY64" fmla="*/ 1069746 h 1329951"/>
                <a:gd name="connsiteX65" fmla="*/ 0 w 549346"/>
                <a:gd name="connsiteY65" fmla="*/ 1040802 h 1329951"/>
                <a:gd name="connsiteX66" fmla="*/ 28944 w 549346"/>
                <a:gd name="connsiteY66" fmla="*/ 1040802 h 1329951"/>
                <a:gd name="connsiteX67" fmla="*/ 28944 w 549346"/>
                <a:gd name="connsiteY67" fmla="*/ 1069746 h 1329951"/>
                <a:gd name="connsiteX68" fmla="*/ 0 w 549346"/>
                <a:gd name="connsiteY68" fmla="*/ 1329946 h 1329951"/>
                <a:gd name="connsiteX69" fmla="*/ 0 w 549346"/>
                <a:gd name="connsiteY69" fmla="*/ 1301002 h 1329951"/>
                <a:gd name="connsiteX70" fmla="*/ 28944 w 549346"/>
                <a:gd name="connsiteY70" fmla="*/ 1301002 h 1329951"/>
                <a:gd name="connsiteX71" fmla="*/ 28944 w 549346"/>
                <a:gd name="connsiteY71" fmla="*/ 1329946 h 132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9346" h="1329951">
                  <a:moveTo>
                    <a:pt x="520400" y="28950"/>
                  </a:moveTo>
                  <a:lnTo>
                    <a:pt x="520400" y="5"/>
                  </a:lnTo>
                  <a:lnTo>
                    <a:pt x="549346" y="5"/>
                  </a:lnTo>
                  <a:lnTo>
                    <a:pt x="549346" y="28950"/>
                  </a:lnTo>
                  <a:close/>
                  <a:moveTo>
                    <a:pt x="520400" y="289149"/>
                  </a:moveTo>
                  <a:lnTo>
                    <a:pt x="520400" y="260205"/>
                  </a:lnTo>
                  <a:lnTo>
                    <a:pt x="549346" y="260205"/>
                  </a:lnTo>
                  <a:lnTo>
                    <a:pt x="549346" y="289149"/>
                  </a:lnTo>
                  <a:close/>
                  <a:moveTo>
                    <a:pt x="520400" y="549350"/>
                  </a:moveTo>
                  <a:lnTo>
                    <a:pt x="520400" y="520405"/>
                  </a:lnTo>
                  <a:lnTo>
                    <a:pt x="549346" y="520405"/>
                  </a:lnTo>
                  <a:lnTo>
                    <a:pt x="549346" y="549350"/>
                  </a:lnTo>
                  <a:close/>
                  <a:moveTo>
                    <a:pt x="520400" y="809553"/>
                  </a:moveTo>
                  <a:lnTo>
                    <a:pt x="520400" y="780608"/>
                  </a:lnTo>
                  <a:lnTo>
                    <a:pt x="549346" y="780608"/>
                  </a:lnTo>
                  <a:lnTo>
                    <a:pt x="549346" y="809553"/>
                  </a:lnTo>
                  <a:close/>
                  <a:moveTo>
                    <a:pt x="520400" y="1069751"/>
                  </a:moveTo>
                  <a:lnTo>
                    <a:pt x="520400" y="1040807"/>
                  </a:lnTo>
                  <a:lnTo>
                    <a:pt x="549346" y="1040807"/>
                  </a:lnTo>
                  <a:lnTo>
                    <a:pt x="549346" y="1069751"/>
                  </a:lnTo>
                  <a:close/>
                  <a:moveTo>
                    <a:pt x="520400" y="1329951"/>
                  </a:moveTo>
                  <a:lnTo>
                    <a:pt x="520400" y="1301007"/>
                  </a:lnTo>
                  <a:lnTo>
                    <a:pt x="549346" y="1301007"/>
                  </a:lnTo>
                  <a:lnTo>
                    <a:pt x="549346" y="1329951"/>
                  </a:lnTo>
                  <a:close/>
                  <a:moveTo>
                    <a:pt x="260201" y="28947"/>
                  </a:moveTo>
                  <a:lnTo>
                    <a:pt x="260201" y="2"/>
                  </a:lnTo>
                  <a:lnTo>
                    <a:pt x="289145" y="2"/>
                  </a:lnTo>
                  <a:lnTo>
                    <a:pt x="289145" y="28947"/>
                  </a:lnTo>
                  <a:close/>
                  <a:moveTo>
                    <a:pt x="260201" y="289147"/>
                  </a:moveTo>
                  <a:lnTo>
                    <a:pt x="260201" y="260203"/>
                  </a:lnTo>
                  <a:lnTo>
                    <a:pt x="289145" y="260203"/>
                  </a:lnTo>
                  <a:lnTo>
                    <a:pt x="289145" y="289147"/>
                  </a:lnTo>
                  <a:close/>
                  <a:moveTo>
                    <a:pt x="260201" y="549348"/>
                  </a:moveTo>
                  <a:lnTo>
                    <a:pt x="260201" y="520403"/>
                  </a:lnTo>
                  <a:lnTo>
                    <a:pt x="289145" y="520403"/>
                  </a:lnTo>
                  <a:lnTo>
                    <a:pt x="289145" y="549348"/>
                  </a:lnTo>
                  <a:close/>
                  <a:moveTo>
                    <a:pt x="260201" y="809551"/>
                  </a:moveTo>
                  <a:lnTo>
                    <a:pt x="260201" y="780605"/>
                  </a:lnTo>
                  <a:lnTo>
                    <a:pt x="289145" y="780605"/>
                  </a:lnTo>
                  <a:lnTo>
                    <a:pt x="289145" y="809551"/>
                  </a:lnTo>
                  <a:close/>
                  <a:moveTo>
                    <a:pt x="260201" y="1069748"/>
                  </a:moveTo>
                  <a:lnTo>
                    <a:pt x="260201" y="1040804"/>
                  </a:lnTo>
                  <a:lnTo>
                    <a:pt x="289145" y="1040804"/>
                  </a:lnTo>
                  <a:lnTo>
                    <a:pt x="289145" y="1069748"/>
                  </a:lnTo>
                  <a:close/>
                  <a:moveTo>
                    <a:pt x="260201" y="1329948"/>
                  </a:moveTo>
                  <a:lnTo>
                    <a:pt x="260201" y="1301004"/>
                  </a:lnTo>
                  <a:lnTo>
                    <a:pt x="289145" y="1301004"/>
                  </a:lnTo>
                  <a:lnTo>
                    <a:pt x="289145" y="1329948"/>
                  </a:lnTo>
                  <a:close/>
                  <a:moveTo>
                    <a:pt x="0" y="28945"/>
                  </a:moveTo>
                  <a:lnTo>
                    <a:pt x="0" y="0"/>
                  </a:lnTo>
                  <a:lnTo>
                    <a:pt x="28944" y="0"/>
                  </a:lnTo>
                  <a:lnTo>
                    <a:pt x="28944" y="28945"/>
                  </a:lnTo>
                  <a:close/>
                  <a:moveTo>
                    <a:pt x="0" y="289145"/>
                  </a:moveTo>
                  <a:lnTo>
                    <a:pt x="0" y="260201"/>
                  </a:lnTo>
                  <a:lnTo>
                    <a:pt x="28944" y="260201"/>
                  </a:lnTo>
                  <a:lnTo>
                    <a:pt x="28944" y="289145"/>
                  </a:lnTo>
                  <a:close/>
                  <a:moveTo>
                    <a:pt x="0" y="549346"/>
                  </a:moveTo>
                  <a:lnTo>
                    <a:pt x="0" y="520401"/>
                  </a:lnTo>
                  <a:lnTo>
                    <a:pt x="28944" y="520401"/>
                  </a:lnTo>
                  <a:lnTo>
                    <a:pt x="28944" y="549346"/>
                  </a:lnTo>
                  <a:close/>
                  <a:moveTo>
                    <a:pt x="0" y="809547"/>
                  </a:moveTo>
                  <a:lnTo>
                    <a:pt x="0" y="780602"/>
                  </a:lnTo>
                  <a:lnTo>
                    <a:pt x="28944" y="780602"/>
                  </a:lnTo>
                  <a:lnTo>
                    <a:pt x="28944" y="809547"/>
                  </a:lnTo>
                  <a:close/>
                  <a:moveTo>
                    <a:pt x="0" y="1069746"/>
                  </a:moveTo>
                  <a:lnTo>
                    <a:pt x="0" y="1040802"/>
                  </a:lnTo>
                  <a:lnTo>
                    <a:pt x="28944" y="1040802"/>
                  </a:lnTo>
                  <a:lnTo>
                    <a:pt x="28944" y="1069746"/>
                  </a:lnTo>
                  <a:close/>
                  <a:moveTo>
                    <a:pt x="0" y="1329946"/>
                  </a:moveTo>
                  <a:lnTo>
                    <a:pt x="0" y="1301002"/>
                  </a:lnTo>
                  <a:lnTo>
                    <a:pt x="28944" y="1301002"/>
                  </a:lnTo>
                  <a:lnTo>
                    <a:pt x="28944" y="1329946"/>
                  </a:lnTo>
                  <a:close/>
                </a:path>
              </a:pathLst>
            </a:custGeom>
            <a:solidFill>
              <a:schemeClr val="tx2">
                <a:alpha val="20000"/>
              </a:schemeClr>
            </a:solidFill>
            <a:ln w="10294"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 name="Freeform: Shape 25">
              <a:extLst>
                <a:ext uri="{FF2B5EF4-FFF2-40B4-BE49-F238E27FC236}">
                  <a16:creationId xmlns:a16="http://schemas.microsoft.com/office/drawing/2014/main" id="{8D6FD626-A54A-45F5-9E25-50C5D4A453EC}"/>
                </a:ext>
              </a:extLst>
            </p:cNvPr>
            <p:cNvSpPr/>
            <p:nvPr userDrawn="1"/>
          </p:nvSpPr>
          <p:spPr>
            <a:xfrm rot="5400000">
              <a:off x="9981382" y="374704"/>
              <a:ext cx="549346" cy="289153"/>
            </a:xfrm>
            <a:custGeom>
              <a:avLst/>
              <a:gdLst>
                <a:gd name="connsiteX0" fmla="*/ 520400 w 549346"/>
                <a:gd name="connsiteY0" fmla="*/ 28953 h 289153"/>
                <a:gd name="connsiteX1" fmla="*/ 520400 w 549346"/>
                <a:gd name="connsiteY1" fmla="*/ 9 h 289153"/>
                <a:gd name="connsiteX2" fmla="*/ 549346 w 549346"/>
                <a:gd name="connsiteY2" fmla="*/ 9 h 289153"/>
                <a:gd name="connsiteX3" fmla="*/ 549346 w 549346"/>
                <a:gd name="connsiteY3" fmla="*/ 28953 h 289153"/>
                <a:gd name="connsiteX4" fmla="*/ 520400 w 549346"/>
                <a:gd name="connsiteY4" fmla="*/ 289153 h 289153"/>
                <a:gd name="connsiteX5" fmla="*/ 520400 w 549346"/>
                <a:gd name="connsiteY5" fmla="*/ 260209 h 289153"/>
                <a:gd name="connsiteX6" fmla="*/ 549346 w 549346"/>
                <a:gd name="connsiteY6" fmla="*/ 260209 h 289153"/>
                <a:gd name="connsiteX7" fmla="*/ 549346 w 549346"/>
                <a:gd name="connsiteY7" fmla="*/ 289153 h 289153"/>
                <a:gd name="connsiteX8" fmla="*/ 260201 w 549346"/>
                <a:gd name="connsiteY8" fmla="*/ 289151 h 289153"/>
                <a:gd name="connsiteX9" fmla="*/ 260201 w 549346"/>
                <a:gd name="connsiteY9" fmla="*/ 260207 h 289153"/>
                <a:gd name="connsiteX10" fmla="*/ 289145 w 549346"/>
                <a:gd name="connsiteY10" fmla="*/ 260207 h 289153"/>
                <a:gd name="connsiteX11" fmla="*/ 289145 w 549346"/>
                <a:gd name="connsiteY11" fmla="*/ 289151 h 289153"/>
                <a:gd name="connsiteX12" fmla="*/ 0 w 549346"/>
                <a:gd name="connsiteY12" fmla="*/ 28949 h 289153"/>
                <a:gd name="connsiteX13" fmla="*/ 0 w 549346"/>
                <a:gd name="connsiteY13" fmla="*/ 0 h 289153"/>
                <a:gd name="connsiteX14" fmla="*/ 28944 w 549346"/>
                <a:gd name="connsiteY14" fmla="*/ 0 h 289153"/>
                <a:gd name="connsiteX15" fmla="*/ 28944 w 549346"/>
                <a:gd name="connsiteY15" fmla="*/ 28949 h 289153"/>
                <a:gd name="connsiteX16" fmla="*/ 0 w 549346"/>
                <a:gd name="connsiteY16" fmla="*/ 289149 h 289153"/>
                <a:gd name="connsiteX17" fmla="*/ 0 w 549346"/>
                <a:gd name="connsiteY17" fmla="*/ 260205 h 289153"/>
                <a:gd name="connsiteX18" fmla="*/ 28944 w 549346"/>
                <a:gd name="connsiteY18" fmla="*/ 260205 h 289153"/>
                <a:gd name="connsiteX19" fmla="*/ 28944 w 549346"/>
                <a:gd name="connsiteY19" fmla="*/ 289149 h 28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9346" h="289153">
                  <a:moveTo>
                    <a:pt x="520400" y="28953"/>
                  </a:moveTo>
                  <a:lnTo>
                    <a:pt x="520400" y="9"/>
                  </a:lnTo>
                  <a:lnTo>
                    <a:pt x="549346" y="9"/>
                  </a:lnTo>
                  <a:lnTo>
                    <a:pt x="549346" y="28953"/>
                  </a:lnTo>
                  <a:close/>
                  <a:moveTo>
                    <a:pt x="520400" y="289153"/>
                  </a:moveTo>
                  <a:lnTo>
                    <a:pt x="520400" y="260209"/>
                  </a:lnTo>
                  <a:lnTo>
                    <a:pt x="549346" y="260209"/>
                  </a:lnTo>
                  <a:lnTo>
                    <a:pt x="549346" y="289153"/>
                  </a:lnTo>
                  <a:close/>
                  <a:moveTo>
                    <a:pt x="260201" y="289151"/>
                  </a:moveTo>
                  <a:lnTo>
                    <a:pt x="260201" y="260207"/>
                  </a:lnTo>
                  <a:lnTo>
                    <a:pt x="289145" y="260207"/>
                  </a:lnTo>
                  <a:lnTo>
                    <a:pt x="289145" y="289151"/>
                  </a:lnTo>
                  <a:close/>
                  <a:moveTo>
                    <a:pt x="0" y="28949"/>
                  </a:moveTo>
                  <a:lnTo>
                    <a:pt x="0" y="0"/>
                  </a:lnTo>
                  <a:lnTo>
                    <a:pt x="28944" y="0"/>
                  </a:lnTo>
                  <a:lnTo>
                    <a:pt x="28944" y="28949"/>
                  </a:lnTo>
                  <a:close/>
                  <a:moveTo>
                    <a:pt x="0" y="289149"/>
                  </a:moveTo>
                  <a:lnTo>
                    <a:pt x="0" y="260205"/>
                  </a:lnTo>
                  <a:lnTo>
                    <a:pt x="28944" y="260205"/>
                  </a:lnTo>
                  <a:lnTo>
                    <a:pt x="28944" y="289149"/>
                  </a:lnTo>
                  <a:close/>
                </a:path>
              </a:pathLst>
            </a:custGeom>
            <a:solidFill>
              <a:schemeClr val="tx2">
                <a:alpha val="20000"/>
              </a:schemeClr>
            </a:solidFill>
            <a:ln w="10294"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grpSp>
    </p:spTree>
    <p:extLst>
      <p:ext uri="{BB962C8B-B14F-4D97-AF65-F5344CB8AC3E}">
        <p14:creationId xmlns:p14="http://schemas.microsoft.com/office/powerpoint/2010/main" val="935270944"/>
      </p:ext>
    </p:extLst>
  </p:cSld>
  <p:clrMap bg1="lt1" tx1="dk1" bg2="lt2" tx2="dk2" accent1="accent1" accent2="accent2" accent3="accent3" accent4="accent4" accent5="accent5" accent6="accent6" hlink="hlink" folHlink="folHlink"/>
  <p:sldLayoutIdLst>
    <p:sldLayoutId id="2147483819"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hdr="0" ftr="0" dt="0"/>
  <p:txStyles>
    <p:titleStyle>
      <a:lvl1pPr algn="l" defTabSz="457200" rtl="0" eaLnBrk="1" latinLnBrk="0" hangingPunct="1">
        <a:lnSpc>
          <a:spcPct val="85000"/>
        </a:lnSpc>
        <a:spcBef>
          <a:spcPct val="0"/>
        </a:spcBef>
        <a:buNone/>
        <a:tabLst>
          <a:tab pos="2227263" algn="l"/>
        </a:tabLst>
        <a:defRPr sz="2800" b="1" i="0" kern="1200" spc="-50" baseline="0">
          <a:solidFill>
            <a:schemeClr val="tx1"/>
          </a:solidFill>
          <a:latin typeface="Arial" panose="020B0604020202020204" pitchFamily="34" charset="0"/>
          <a:ea typeface="+mj-ea"/>
          <a:cs typeface="Arial"/>
        </a:defRPr>
      </a:lvl1pPr>
    </p:titleStyle>
    <p:bodyStyle>
      <a:lvl1pPr marL="0" indent="0" algn="l" defTabSz="457200" rtl="0" eaLnBrk="1" latinLnBrk="0" hangingPunct="1">
        <a:spcBef>
          <a:spcPts val="1000"/>
        </a:spcBef>
        <a:buFont typeface="Arial"/>
        <a:buNone/>
        <a:defRPr sz="2000" kern="1200">
          <a:solidFill>
            <a:schemeClr val="tx1"/>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20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20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20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239">
          <p15:clr>
            <a:srgbClr val="F26B43"/>
          </p15:clr>
        </p15:guide>
        <p15:guide id="3" pos="7439">
          <p15:clr>
            <a:srgbClr val="F26B43"/>
          </p15:clr>
        </p15:guide>
        <p15:guide id="4" orient="horz" pos="660">
          <p15:clr>
            <a:srgbClr val="F26B43"/>
          </p15:clr>
        </p15:guide>
        <p15:guide id="5" orient="horz" pos="8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Freeform: Shape 41">
            <a:extLst>
              <a:ext uri="{FF2B5EF4-FFF2-40B4-BE49-F238E27FC236}">
                <a16:creationId xmlns:a16="http://schemas.microsoft.com/office/drawing/2014/main" id="{3D7EF86B-C285-4694-8AE5-C354FEE8BED3}"/>
              </a:ext>
            </a:extLst>
          </p:cNvPr>
          <p:cNvSpPr txBox="1">
            <a:spLocks/>
          </p:cNvSpPr>
          <p:nvPr userDrawn="1"/>
        </p:nvSpPr>
        <p:spPr>
          <a:xfrm rot="16200000">
            <a:off x="9347536" y="515572"/>
            <a:ext cx="520273" cy="520269"/>
          </a:xfrm>
          <a:custGeom>
            <a:avLst/>
            <a:gdLst>
              <a:gd name="connsiteX0" fmla="*/ 265718 w 531436"/>
              <a:gd name="connsiteY0" fmla="*/ 0 h 531432"/>
              <a:gd name="connsiteX1" fmla="*/ 531436 w 531436"/>
              <a:gd name="connsiteY1" fmla="*/ 265716 h 531432"/>
              <a:gd name="connsiteX2" fmla="*/ 265718 w 531436"/>
              <a:gd name="connsiteY2" fmla="*/ 531432 h 531432"/>
              <a:gd name="connsiteX3" fmla="*/ 0 w 531436"/>
              <a:gd name="connsiteY3" fmla="*/ 265716 h 531432"/>
              <a:gd name="connsiteX4" fmla="*/ 265718 w 531436"/>
              <a:gd name="connsiteY4" fmla="*/ 0 h 531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436" h="531432">
                <a:moveTo>
                  <a:pt x="265718" y="0"/>
                </a:moveTo>
                <a:cubicBezTo>
                  <a:pt x="412470" y="0"/>
                  <a:pt x="531436" y="118965"/>
                  <a:pt x="531436" y="265716"/>
                </a:cubicBezTo>
                <a:cubicBezTo>
                  <a:pt x="531436" y="412467"/>
                  <a:pt x="412470" y="531432"/>
                  <a:pt x="265718" y="531432"/>
                </a:cubicBezTo>
                <a:cubicBezTo>
                  <a:pt x="118966" y="531432"/>
                  <a:pt x="0" y="412467"/>
                  <a:pt x="0" y="265716"/>
                </a:cubicBezTo>
                <a:cubicBezTo>
                  <a:pt x="0" y="118965"/>
                  <a:pt x="118966" y="0"/>
                  <a:pt x="265718" y="0"/>
                </a:cubicBezTo>
                <a:close/>
              </a:path>
            </a:pathLst>
          </a:custGeom>
          <a:solidFill>
            <a:schemeClr val="bg1">
              <a:lumMod val="85000"/>
              <a:alpha val="50000"/>
            </a:schemeClr>
          </a:solidFill>
        </p:spPr>
        <p:txBody>
          <a:bodyPr wrap="square">
            <a:noAutofit/>
          </a:bodyPr>
          <a:lstStyle>
            <a:lvl1pPr marL="0" indent="0" algn="l" defTabSz="457200" rtl="0" eaLnBrk="1" latinLnBrk="0" hangingPunct="1">
              <a:spcBef>
                <a:spcPts val="1000"/>
              </a:spcBef>
              <a:buFont typeface="Arial"/>
              <a:buNone/>
              <a:defRPr sz="1400" kern="1200">
                <a:solidFill>
                  <a:schemeClr val="bg1">
                    <a:alpha val="0"/>
                  </a:schemeClr>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14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14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14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a:buNone/>
              <a:tabLst/>
              <a:defRPr/>
            </a:pPr>
            <a:r>
              <a:rPr kumimoji="0" lang="en-US" sz="1400" b="0" i="0" u="none" strike="noStrike" kern="1200" cap="none" spc="0" normalizeH="0" baseline="0" noProof="0">
                <a:ln>
                  <a:noFill/>
                </a:ln>
                <a:solidFill>
                  <a:srgbClr val="FFFFFF">
                    <a:alpha val="0"/>
                  </a:srgbClr>
                </a:solidFill>
                <a:effectLst/>
                <a:uLnTx/>
                <a:uFillTx/>
                <a:latin typeface="Arial"/>
                <a:ea typeface="メイリオ"/>
                <a:cs typeface="Arial"/>
              </a:rPr>
              <a:t> </a:t>
            </a:r>
            <a:endParaRPr kumimoji="0" lang="en-US" sz="1400" b="0" i="0" u="none" strike="noStrike" kern="1200" cap="none" spc="0" normalizeH="0" baseline="0" noProof="0" dirty="0">
              <a:ln>
                <a:noFill/>
              </a:ln>
              <a:solidFill>
                <a:srgbClr val="FFFFFF">
                  <a:alpha val="0"/>
                </a:srgbClr>
              </a:solidFill>
              <a:effectLst/>
              <a:uLnTx/>
              <a:uFillTx/>
              <a:latin typeface="Arial"/>
              <a:ea typeface="メイリオ"/>
              <a:cs typeface="Arial"/>
            </a:endParaRPr>
          </a:p>
        </p:txBody>
      </p:sp>
      <p:sp>
        <p:nvSpPr>
          <p:cNvPr id="2" name="Title Placeholder 1"/>
          <p:cNvSpPr>
            <a:spLocks noGrp="1"/>
          </p:cNvSpPr>
          <p:nvPr>
            <p:ph type="title"/>
          </p:nvPr>
        </p:nvSpPr>
        <p:spPr>
          <a:xfrm>
            <a:off x="381001" y="357721"/>
            <a:ext cx="6608941" cy="690029"/>
          </a:xfrm>
          <a:prstGeom prst="rect">
            <a:avLst/>
          </a:prstGeom>
        </p:spPr>
        <p:txBody>
          <a:bodyPr vert="horz" lIns="0" tIns="0" rIns="0" bIns="0" rtlCol="0" anchor="t" anchorCtr="0">
            <a:noAutofit/>
          </a:bodyPr>
          <a:lstStyle/>
          <a:p>
            <a:endParaRPr lang="en-US" dirty="0"/>
          </a:p>
        </p:txBody>
      </p:sp>
      <p:sp>
        <p:nvSpPr>
          <p:cNvPr id="3" name="Text Placeholder 2"/>
          <p:cNvSpPr>
            <a:spLocks noGrp="1"/>
          </p:cNvSpPr>
          <p:nvPr>
            <p:ph type="body" idx="1"/>
          </p:nvPr>
        </p:nvSpPr>
        <p:spPr>
          <a:xfrm>
            <a:off x="381001" y="1322388"/>
            <a:ext cx="11426823" cy="4961823"/>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BBAA1A17-E5C3-4173-84E8-4D5439A15A93}"/>
              </a:ext>
            </a:extLst>
          </p:cNvPr>
          <p:cNvSpPr/>
          <p:nvPr userDrawn="1"/>
        </p:nvSpPr>
        <p:spPr>
          <a:xfrm>
            <a:off x="-1" y="6812281"/>
            <a:ext cx="1218882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メイリオ"/>
              <a:cs typeface="+mn-cs"/>
            </a:endParaRPr>
          </a:p>
        </p:txBody>
      </p:sp>
      <p:pic>
        <p:nvPicPr>
          <p:cNvPr id="11" name="Picture 10">
            <a:extLst>
              <a:ext uri="{FF2B5EF4-FFF2-40B4-BE49-F238E27FC236}">
                <a16:creationId xmlns:a16="http://schemas.microsoft.com/office/drawing/2014/main" id="{CD447F06-748E-42A6-BD60-E239F1FB5B2C}"/>
              </a:ext>
            </a:extLst>
          </p:cNvPr>
          <p:cNvPicPr>
            <a:picLocks noChangeAspect="1"/>
          </p:cNvPicPr>
          <p:nvPr userDrawn="1"/>
        </p:nvPicPr>
        <p:blipFill>
          <a:blip r:embed="rId15"/>
          <a:srcRect/>
          <a:stretch/>
        </p:blipFill>
        <p:spPr>
          <a:xfrm>
            <a:off x="10350499" y="349030"/>
            <a:ext cx="1419617" cy="325698"/>
          </a:xfrm>
          <a:prstGeom prst="rect">
            <a:avLst/>
          </a:prstGeom>
        </p:spPr>
      </p:pic>
      <p:sp>
        <p:nvSpPr>
          <p:cNvPr id="13" name="TextBox 12">
            <a:extLst>
              <a:ext uri="{FF2B5EF4-FFF2-40B4-BE49-F238E27FC236}">
                <a16:creationId xmlns:a16="http://schemas.microsoft.com/office/drawing/2014/main" id="{9F2E3F76-83D3-4554-B85D-A36954F54A08}"/>
              </a:ext>
            </a:extLst>
          </p:cNvPr>
          <p:cNvSpPr txBox="1">
            <a:spLocks/>
          </p:cNvSpPr>
          <p:nvPr userDrawn="1"/>
        </p:nvSpPr>
        <p:spPr>
          <a:xfrm>
            <a:off x="7040088" y="0"/>
            <a:ext cx="2010727" cy="783591"/>
          </a:xfrm>
          <a:custGeom>
            <a:avLst/>
            <a:gdLst>
              <a:gd name="connsiteX0" fmla="*/ 0 w 2010727"/>
              <a:gd name="connsiteY0" fmla="*/ 0 h 783591"/>
              <a:gd name="connsiteX1" fmla="*/ 554656 w 2010727"/>
              <a:gd name="connsiteY1" fmla="*/ 0 h 783591"/>
              <a:gd name="connsiteX2" fmla="*/ 572969 w 2010727"/>
              <a:gd name="connsiteY2" fmla="*/ 33738 h 783591"/>
              <a:gd name="connsiteX3" fmla="*/ 1005363 w 2010727"/>
              <a:gd name="connsiteY3" fmla="*/ 263640 h 783591"/>
              <a:gd name="connsiteX4" fmla="*/ 1437757 w 2010727"/>
              <a:gd name="connsiteY4" fmla="*/ 33738 h 783591"/>
              <a:gd name="connsiteX5" fmla="*/ 1456070 w 2010727"/>
              <a:gd name="connsiteY5" fmla="*/ 0 h 783591"/>
              <a:gd name="connsiteX6" fmla="*/ 2010727 w 2010727"/>
              <a:gd name="connsiteY6" fmla="*/ 0 h 783591"/>
              <a:gd name="connsiteX7" fmla="*/ 1964925 w 2010727"/>
              <a:gd name="connsiteY7" fmla="*/ 147550 h 783591"/>
              <a:gd name="connsiteX8" fmla="*/ 1005363 w 2010727"/>
              <a:gd name="connsiteY8" fmla="*/ 783591 h 783591"/>
              <a:gd name="connsiteX9" fmla="*/ 45802 w 2010727"/>
              <a:gd name="connsiteY9" fmla="*/ 147550 h 78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0727" h="783591">
                <a:moveTo>
                  <a:pt x="0" y="0"/>
                </a:moveTo>
                <a:lnTo>
                  <a:pt x="554656" y="0"/>
                </a:lnTo>
                <a:lnTo>
                  <a:pt x="572969" y="33738"/>
                </a:lnTo>
                <a:cubicBezTo>
                  <a:pt x="666677" y="172444"/>
                  <a:pt x="825370" y="263640"/>
                  <a:pt x="1005363" y="263640"/>
                </a:cubicBezTo>
                <a:cubicBezTo>
                  <a:pt x="1185356" y="263640"/>
                  <a:pt x="1344049" y="172444"/>
                  <a:pt x="1437757" y="33738"/>
                </a:cubicBezTo>
                <a:lnTo>
                  <a:pt x="1456070" y="0"/>
                </a:lnTo>
                <a:lnTo>
                  <a:pt x="2010727" y="0"/>
                </a:lnTo>
                <a:lnTo>
                  <a:pt x="1964925" y="147550"/>
                </a:lnTo>
                <a:cubicBezTo>
                  <a:pt x="1806831" y="521325"/>
                  <a:pt x="1436725" y="783591"/>
                  <a:pt x="1005363" y="783591"/>
                </a:cubicBezTo>
                <a:cubicBezTo>
                  <a:pt x="574001" y="783591"/>
                  <a:pt x="203895" y="521325"/>
                  <a:pt x="45802" y="147550"/>
                </a:cubicBezTo>
                <a:close/>
              </a:path>
            </a:pathLst>
          </a:custGeom>
          <a:solidFill>
            <a:schemeClr val="bg1">
              <a:lumMod val="85000"/>
              <a:alpha val="50000"/>
            </a:schemeClr>
          </a:solidFill>
        </p:spPr>
        <p:txBody>
          <a:bodyPr wrap="square">
            <a:noAutofit/>
          </a:bodyPr>
          <a:lstStyle>
            <a:lvl1pPr marL="0" indent="0" algn="l" defTabSz="457200" rtl="0" eaLnBrk="1" latinLnBrk="0" hangingPunct="1">
              <a:spcBef>
                <a:spcPts val="1000"/>
              </a:spcBef>
              <a:buFont typeface="Arial"/>
              <a:buNone/>
              <a:defRPr sz="2000" kern="1200">
                <a:solidFill>
                  <a:schemeClr val="bg1">
                    <a:alpha val="0"/>
                  </a:schemeClr>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20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20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20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Tx/>
              <a:buSzTx/>
              <a:buFont typeface="Arial"/>
              <a:buNone/>
              <a:tabLst/>
              <a:defRPr/>
            </a:pPr>
            <a:r>
              <a:rPr kumimoji="0" lang="en-US" sz="2000" b="0" i="0" u="none" strike="noStrike" kern="1200" cap="none" spc="0" normalizeH="0" baseline="0" noProof="0">
                <a:ln>
                  <a:noFill/>
                </a:ln>
                <a:solidFill>
                  <a:srgbClr val="FFFFFF">
                    <a:alpha val="0"/>
                  </a:srgbClr>
                </a:solidFill>
                <a:effectLst/>
                <a:uLnTx/>
                <a:uFillTx/>
                <a:latin typeface="Arial"/>
                <a:ea typeface="メイリオ"/>
                <a:cs typeface="Arial"/>
              </a:rPr>
              <a:t> </a:t>
            </a:r>
            <a:endParaRPr kumimoji="0" lang="en-US" sz="2000" b="0" i="0" u="none" strike="noStrike" kern="1200" cap="none" spc="0" normalizeH="0" baseline="0" noProof="0" dirty="0">
              <a:ln>
                <a:noFill/>
              </a:ln>
              <a:solidFill>
                <a:srgbClr val="FFFFFF">
                  <a:alpha val="0"/>
                </a:srgbClr>
              </a:solidFill>
              <a:effectLst/>
              <a:uLnTx/>
              <a:uFillTx/>
              <a:latin typeface="Arial"/>
              <a:ea typeface="メイリオ"/>
              <a:cs typeface="Arial"/>
            </a:endParaRPr>
          </a:p>
        </p:txBody>
      </p:sp>
      <p:grpSp>
        <p:nvGrpSpPr>
          <p:cNvPr id="9" name="Group 8">
            <a:extLst>
              <a:ext uri="{FF2B5EF4-FFF2-40B4-BE49-F238E27FC236}">
                <a16:creationId xmlns:a16="http://schemas.microsoft.com/office/drawing/2014/main" id="{65B239D9-38EC-420B-B93B-7319EC229F40}"/>
              </a:ext>
            </a:extLst>
          </p:cNvPr>
          <p:cNvGrpSpPr/>
          <p:nvPr userDrawn="1"/>
        </p:nvGrpSpPr>
        <p:grpSpPr>
          <a:xfrm>
            <a:off x="6989946" y="244608"/>
            <a:ext cx="4971452" cy="549346"/>
            <a:chOff x="6989946" y="244608"/>
            <a:chExt cx="4971452" cy="549346"/>
          </a:xfrm>
        </p:grpSpPr>
        <p:sp>
          <p:nvSpPr>
            <p:cNvPr id="24" name="Freeform: Shape 23">
              <a:extLst>
                <a:ext uri="{FF2B5EF4-FFF2-40B4-BE49-F238E27FC236}">
                  <a16:creationId xmlns:a16="http://schemas.microsoft.com/office/drawing/2014/main" id="{8478AD4B-A0BB-4DAC-9E45-9BEAEEC23A88}"/>
                </a:ext>
              </a:extLst>
            </p:cNvPr>
            <p:cNvSpPr/>
            <p:nvPr userDrawn="1"/>
          </p:nvSpPr>
          <p:spPr>
            <a:xfrm rot="5400000">
              <a:off x="11021749" y="-145696"/>
              <a:ext cx="549346" cy="1329953"/>
            </a:xfrm>
            <a:custGeom>
              <a:avLst/>
              <a:gdLst>
                <a:gd name="connsiteX0" fmla="*/ 520400 w 549346"/>
                <a:gd name="connsiteY0" fmla="*/ 28951 h 1329953"/>
                <a:gd name="connsiteX1" fmla="*/ 520400 w 549346"/>
                <a:gd name="connsiteY1" fmla="*/ 7 h 1329953"/>
                <a:gd name="connsiteX2" fmla="*/ 549346 w 549346"/>
                <a:gd name="connsiteY2" fmla="*/ 7 h 1329953"/>
                <a:gd name="connsiteX3" fmla="*/ 549346 w 549346"/>
                <a:gd name="connsiteY3" fmla="*/ 28951 h 1329953"/>
                <a:gd name="connsiteX4" fmla="*/ 520400 w 549346"/>
                <a:gd name="connsiteY4" fmla="*/ 289151 h 1329953"/>
                <a:gd name="connsiteX5" fmla="*/ 520400 w 549346"/>
                <a:gd name="connsiteY5" fmla="*/ 260207 h 1329953"/>
                <a:gd name="connsiteX6" fmla="*/ 549346 w 549346"/>
                <a:gd name="connsiteY6" fmla="*/ 260207 h 1329953"/>
                <a:gd name="connsiteX7" fmla="*/ 549346 w 549346"/>
                <a:gd name="connsiteY7" fmla="*/ 289151 h 1329953"/>
                <a:gd name="connsiteX8" fmla="*/ 520400 w 549346"/>
                <a:gd name="connsiteY8" fmla="*/ 549351 h 1329953"/>
                <a:gd name="connsiteX9" fmla="*/ 520400 w 549346"/>
                <a:gd name="connsiteY9" fmla="*/ 520407 h 1329953"/>
                <a:gd name="connsiteX10" fmla="*/ 549346 w 549346"/>
                <a:gd name="connsiteY10" fmla="*/ 520407 h 1329953"/>
                <a:gd name="connsiteX11" fmla="*/ 549346 w 549346"/>
                <a:gd name="connsiteY11" fmla="*/ 549351 h 1329953"/>
                <a:gd name="connsiteX12" fmla="*/ 520400 w 549346"/>
                <a:gd name="connsiteY12" fmla="*/ 809555 h 1329953"/>
                <a:gd name="connsiteX13" fmla="*/ 520400 w 549346"/>
                <a:gd name="connsiteY13" fmla="*/ 780609 h 1329953"/>
                <a:gd name="connsiteX14" fmla="*/ 549346 w 549346"/>
                <a:gd name="connsiteY14" fmla="*/ 780609 h 1329953"/>
                <a:gd name="connsiteX15" fmla="*/ 549346 w 549346"/>
                <a:gd name="connsiteY15" fmla="*/ 809555 h 1329953"/>
                <a:gd name="connsiteX16" fmla="*/ 520400 w 549346"/>
                <a:gd name="connsiteY16" fmla="*/ 1069753 h 1329953"/>
                <a:gd name="connsiteX17" fmla="*/ 520400 w 549346"/>
                <a:gd name="connsiteY17" fmla="*/ 1040809 h 1329953"/>
                <a:gd name="connsiteX18" fmla="*/ 549346 w 549346"/>
                <a:gd name="connsiteY18" fmla="*/ 1040809 h 1329953"/>
                <a:gd name="connsiteX19" fmla="*/ 549346 w 549346"/>
                <a:gd name="connsiteY19" fmla="*/ 1069753 h 1329953"/>
                <a:gd name="connsiteX20" fmla="*/ 520400 w 549346"/>
                <a:gd name="connsiteY20" fmla="*/ 1329953 h 1329953"/>
                <a:gd name="connsiteX21" fmla="*/ 520400 w 549346"/>
                <a:gd name="connsiteY21" fmla="*/ 1301009 h 1329953"/>
                <a:gd name="connsiteX22" fmla="*/ 549346 w 549346"/>
                <a:gd name="connsiteY22" fmla="*/ 1301009 h 1329953"/>
                <a:gd name="connsiteX23" fmla="*/ 549346 w 549346"/>
                <a:gd name="connsiteY23" fmla="*/ 1329953 h 1329953"/>
                <a:gd name="connsiteX24" fmla="*/ 260201 w 549346"/>
                <a:gd name="connsiteY24" fmla="*/ 28949 h 1329953"/>
                <a:gd name="connsiteX25" fmla="*/ 260201 w 549346"/>
                <a:gd name="connsiteY25" fmla="*/ 3 h 1329953"/>
                <a:gd name="connsiteX26" fmla="*/ 289145 w 549346"/>
                <a:gd name="connsiteY26" fmla="*/ 3 h 1329953"/>
                <a:gd name="connsiteX27" fmla="*/ 289145 w 549346"/>
                <a:gd name="connsiteY27" fmla="*/ 28949 h 1329953"/>
                <a:gd name="connsiteX28" fmla="*/ 0 w 549346"/>
                <a:gd name="connsiteY28" fmla="*/ 28947 h 1329953"/>
                <a:gd name="connsiteX29" fmla="*/ 0 w 549346"/>
                <a:gd name="connsiteY29" fmla="*/ 0 h 1329953"/>
                <a:gd name="connsiteX30" fmla="*/ 28944 w 549346"/>
                <a:gd name="connsiteY30" fmla="*/ 0 h 1329953"/>
                <a:gd name="connsiteX31" fmla="*/ 28944 w 549346"/>
                <a:gd name="connsiteY31" fmla="*/ 28947 h 1329953"/>
                <a:gd name="connsiteX32" fmla="*/ 0 w 549346"/>
                <a:gd name="connsiteY32" fmla="*/ 289147 h 1329953"/>
                <a:gd name="connsiteX33" fmla="*/ 0 w 549346"/>
                <a:gd name="connsiteY33" fmla="*/ 260203 h 1329953"/>
                <a:gd name="connsiteX34" fmla="*/ 28944 w 549346"/>
                <a:gd name="connsiteY34" fmla="*/ 260203 h 1329953"/>
                <a:gd name="connsiteX35" fmla="*/ 28944 w 549346"/>
                <a:gd name="connsiteY35" fmla="*/ 289147 h 1329953"/>
                <a:gd name="connsiteX36" fmla="*/ 0 w 549346"/>
                <a:gd name="connsiteY36" fmla="*/ 549347 h 1329953"/>
                <a:gd name="connsiteX37" fmla="*/ 0 w 549346"/>
                <a:gd name="connsiteY37" fmla="*/ 520403 h 1329953"/>
                <a:gd name="connsiteX38" fmla="*/ 28944 w 549346"/>
                <a:gd name="connsiteY38" fmla="*/ 520403 h 1329953"/>
                <a:gd name="connsiteX39" fmla="*/ 28944 w 549346"/>
                <a:gd name="connsiteY39" fmla="*/ 549347 h 1329953"/>
                <a:gd name="connsiteX40" fmla="*/ 0 w 549346"/>
                <a:gd name="connsiteY40" fmla="*/ 809549 h 1329953"/>
                <a:gd name="connsiteX41" fmla="*/ 0 w 549346"/>
                <a:gd name="connsiteY41" fmla="*/ 780603 h 1329953"/>
                <a:gd name="connsiteX42" fmla="*/ 28944 w 549346"/>
                <a:gd name="connsiteY42" fmla="*/ 780603 h 1329953"/>
                <a:gd name="connsiteX43" fmla="*/ 28944 w 549346"/>
                <a:gd name="connsiteY43" fmla="*/ 809549 h 1329953"/>
                <a:gd name="connsiteX44" fmla="*/ 0 w 549346"/>
                <a:gd name="connsiteY44" fmla="*/ 1069747 h 1329953"/>
                <a:gd name="connsiteX45" fmla="*/ 0 w 549346"/>
                <a:gd name="connsiteY45" fmla="*/ 1040803 h 1329953"/>
                <a:gd name="connsiteX46" fmla="*/ 28944 w 549346"/>
                <a:gd name="connsiteY46" fmla="*/ 1040803 h 1329953"/>
                <a:gd name="connsiteX47" fmla="*/ 28944 w 549346"/>
                <a:gd name="connsiteY47" fmla="*/ 1069747 h 1329953"/>
                <a:gd name="connsiteX48" fmla="*/ 0 w 549346"/>
                <a:gd name="connsiteY48" fmla="*/ 1329947 h 1329953"/>
                <a:gd name="connsiteX49" fmla="*/ 0 w 549346"/>
                <a:gd name="connsiteY49" fmla="*/ 1301003 h 1329953"/>
                <a:gd name="connsiteX50" fmla="*/ 28944 w 549346"/>
                <a:gd name="connsiteY50" fmla="*/ 1301003 h 1329953"/>
                <a:gd name="connsiteX51" fmla="*/ 28944 w 549346"/>
                <a:gd name="connsiteY51" fmla="*/ 1329947 h 1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49346" h="1329953">
                  <a:moveTo>
                    <a:pt x="520400" y="28951"/>
                  </a:moveTo>
                  <a:lnTo>
                    <a:pt x="520400" y="7"/>
                  </a:lnTo>
                  <a:lnTo>
                    <a:pt x="549346" y="7"/>
                  </a:lnTo>
                  <a:lnTo>
                    <a:pt x="549346" y="28951"/>
                  </a:lnTo>
                  <a:close/>
                  <a:moveTo>
                    <a:pt x="520400" y="289151"/>
                  </a:moveTo>
                  <a:lnTo>
                    <a:pt x="520400" y="260207"/>
                  </a:lnTo>
                  <a:lnTo>
                    <a:pt x="549346" y="260207"/>
                  </a:lnTo>
                  <a:lnTo>
                    <a:pt x="549346" y="289151"/>
                  </a:lnTo>
                  <a:close/>
                  <a:moveTo>
                    <a:pt x="520400" y="549351"/>
                  </a:moveTo>
                  <a:lnTo>
                    <a:pt x="520400" y="520407"/>
                  </a:lnTo>
                  <a:lnTo>
                    <a:pt x="549346" y="520407"/>
                  </a:lnTo>
                  <a:lnTo>
                    <a:pt x="549346" y="549351"/>
                  </a:lnTo>
                  <a:close/>
                  <a:moveTo>
                    <a:pt x="520400" y="809555"/>
                  </a:moveTo>
                  <a:lnTo>
                    <a:pt x="520400" y="780609"/>
                  </a:lnTo>
                  <a:lnTo>
                    <a:pt x="549346" y="780609"/>
                  </a:lnTo>
                  <a:lnTo>
                    <a:pt x="549346" y="809555"/>
                  </a:lnTo>
                  <a:close/>
                  <a:moveTo>
                    <a:pt x="520400" y="1069753"/>
                  </a:moveTo>
                  <a:lnTo>
                    <a:pt x="520400" y="1040809"/>
                  </a:lnTo>
                  <a:lnTo>
                    <a:pt x="549346" y="1040809"/>
                  </a:lnTo>
                  <a:lnTo>
                    <a:pt x="549346" y="1069753"/>
                  </a:lnTo>
                  <a:close/>
                  <a:moveTo>
                    <a:pt x="520400" y="1329953"/>
                  </a:moveTo>
                  <a:lnTo>
                    <a:pt x="520400" y="1301009"/>
                  </a:lnTo>
                  <a:lnTo>
                    <a:pt x="549346" y="1301009"/>
                  </a:lnTo>
                  <a:lnTo>
                    <a:pt x="549346" y="1329953"/>
                  </a:lnTo>
                  <a:close/>
                  <a:moveTo>
                    <a:pt x="260201" y="28949"/>
                  </a:moveTo>
                  <a:lnTo>
                    <a:pt x="260201" y="3"/>
                  </a:lnTo>
                  <a:lnTo>
                    <a:pt x="289145" y="3"/>
                  </a:lnTo>
                  <a:lnTo>
                    <a:pt x="289145" y="28949"/>
                  </a:lnTo>
                  <a:close/>
                  <a:moveTo>
                    <a:pt x="0" y="28947"/>
                  </a:moveTo>
                  <a:lnTo>
                    <a:pt x="0" y="0"/>
                  </a:lnTo>
                  <a:lnTo>
                    <a:pt x="28944" y="0"/>
                  </a:lnTo>
                  <a:lnTo>
                    <a:pt x="28944" y="28947"/>
                  </a:lnTo>
                  <a:close/>
                  <a:moveTo>
                    <a:pt x="0" y="289147"/>
                  </a:moveTo>
                  <a:lnTo>
                    <a:pt x="0" y="260203"/>
                  </a:lnTo>
                  <a:lnTo>
                    <a:pt x="28944" y="260203"/>
                  </a:lnTo>
                  <a:lnTo>
                    <a:pt x="28944" y="289147"/>
                  </a:lnTo>
                  <a:close/>
                  <a:moveTo>
                    <a:pt x="0" y="549347"/>
                  </a:moveTo>
                  <a:lnTo>
                    <a:pt x="0" y="520403"/>
                  </a:lnTo>
                  <a:lnTo>
                    <a:pt x="28944" y="520403"/>
                  </a:lnTo>
                  <a:lnTo>
                    <a:pt x="28944" y="549347"/>
                  </a:lnTo>
                  <a:close/>
                  <a:moveTo>
                    <a:pt x="0" y="809549"/>
                  </a:moveTo>
                  <a:lnTo>
                    <a:pt x="0" y="780603"/>
                  </a:lnTo>
                  <a:lnTo>
                    <a:pt x="28944" y="780603"/>
                  </a:lnTo>
                  <a:lnTo>
                    <a:pt x="28944" y="809549"/>
                  </a:lnTo>
                  <a:close/>
                  <a:moveTo>
                    <a:pt x="0" y="1069747"/>
                  </a:moveTo>
                  <a:lnTo>
                    <a:pt x="0" y="1040803"/>
                  </a:lnTo>
                  <a:lnTo>
                    <a:pt x="28944" y="1040803"/>
                  </a:lnTo>
                  <a:lnTo>
                    <a:pt x="28944" y="1069747"/>
                  </a:lnTo>
                  <a:close/>
                  <a:moveTo>
                    <a:pt x="0" y="1329947"/>
                  </a:moveTo>
                  <a:lnTo>
                    <a:pt x="0" y="1301003"/>
                  </a:lnTo>
                  <a:lnTo>
                    <a:pt x="28944" y="1301003"/>
                  </a:lnTo>
                  <a:lnTo>
                    <a:pt x="28944" y="1329947"/>
                  </a:lnTo>
                  <a:close/>
                </a:path>
              </a:pathLst>
            </a:custGeom>
            <a:solidFill>
              <a:schemeClr val="tx2">
                <a:alpha val="20000"/>
              </a:schemeClr>
            </a:solidFill>
            <a:ln w="10294"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15" name="Freeform: Shape 14">
              <a:extLst>
                <a:ext uri="{FF2B5EF4-FFF2-40B4-BE49-F238E27FC236}">
                  <a16:creationId xmlns:a16="http://schemas.microsoft.com/office/drawing/2014/main" id="{091D6EB4-41B9-48B9-8CAB-A7F9C42E9A95}"/>
                </a:ext>
              </a:extLst>
            </p:cNvPr>
            <p:cNvSpPr/>
            <p:nvPr userDrawn="1"/>
          </p:nvSpPr>
          <p:spPr>
            <a:xfrm rot="5400000">
              <a:off x="7380249" y="-145695"/>
              <a:ext cx="549346" cy="1329951"/>
            </a:xfrm>
            <a:custGeom>
              <a:avLst/>
              <a:gdLst>
                <a:gd name="connsiteX0" fmla="*/ 520400 w 549346"/>
                <a:gd name="connsiteY0" fmla="*/ 28950 h 1329951"/>
                <a:gd name="connsiteX1" fmla="*/ 520400 w 549346"/>
                <a:gd name="connsiteY1" fmla="*/ 5 h 1329951"/>
                <a:gd name="connsiteX2" fmla="*/ 549346 w 549346"/>
                <a:gd name="connsiteY2" fmla="*/ 5 h 1329951"/>
                <a:gd name="connsiteX3" fmla="*/ 549346 w 549346"/>
                <a:gd name="connsiteY3" fmla="*/ 28950 h 1329951"/>
                <a:gd name="connsiteX4" fmla="*/ 520400 w 549346"/>
                <a:gd name="connsiteY4" fmla="*/ 289149 h 1329951"/>
                <a:gd name="connsiteX5" fmla="*/ 520400 w 549346"/>
                <a:gd name="connsiteY5" fmla="*/ 260205 h 1329951"/>
                <a:gd name="connsiteX6" fmla="*/ 549346 w 549346"/>
                <a:gd name="connsiteY6" fmla="*/ 260205 h 1329951"/>
                <a:gd name="connsiteX7" fmla="*/ 549346 w 549346"/>
                <a:gd name="connsiteY7" fmla="*/ 289149 h 1329951"/>
                <a:gd name="connsiteX8" fmla="*/ 520400 w 549346"/>
                <a:gd name="connsiteY8" fmla="*/ 549350 h 1329951"/>
                <a:gd name="connsiteX9" fmla="*/ 520400 w 549346"/>
                <a:gd name="connsiteY9" fmla="*/ 520405 h 1329951"/>
                <a:gd name="connsiteX10" fmla="*/ 549346 w 549346"/>
                <a:gd name="connsiteY10" fmla="*/ 520405 h 1329951"/>
                <a:gd name="connsiteX11" fmla="*/ 549346 w 549346"/>
                <a:gd name="connsiteY11" fmla="*/ 549350 h 1329951"/>
                <a:gd name="connsiteX12" fmla="*/ 520400 w 549346"/>
                <a:gd name="connsiteY12" fmla="*/ 809553 h 1329951"/>
                <a:gd name="connsiteX13" fmla="*/ 520400 w 549346"/>
                <a:gd name="connsiteY13" fmla="*/ 780608 h 1329951"/>
                <a:gd name="connsiteX14" fmla="*/ 549346 w 549346"/>
                <a:gd name="connsiteY14" fmla="*/ 780608 h 1329951"/>
                <a:gd name="connsiteX15" fmla="*/ 549346 w 549346"/>
                <a:gd name="connsiteY15" fmla="*/ 809553 h 1329951"/>
                <a:gd name="connsiteX16" fmla="*/ 520400 w 549346"/>
                <a:gd name="connsiteY16" fmla="*/ 1069751 h 1329951"/>
                <a:gd name="connsiteX17" fmla="*/ 520400 w 549346"/>
                <a:gd name="connsiteY17" fmla="*/ 1040807 h 1329951"/>
                <a:gd name="connsiteX18" fmla="*/ 549346 w 549346"/>
                <a:gd name="connsiteY18" fmla="*/ 1040807 h 1329951"/>
                <a:gd name="connsiteX19" fmla="*/ 549346 w 549346"/>
                <a:gd name="connsiteY19" fmla="*/ 1069751 h 1329951"/>
                <a:gd name="connsiteX20" fmla="*/ 520400 w 549346"/>
                <a:gd name="connsiteY20" fmla="*/ 1329951 h 1329951"/>
                <a:gd name="connsiteX21" fmla="*/ 520400 w 549346"/>
                <a:gd name="connsiteY21" fmla="*/ 1301007 h 1329951"/>
                <a:gd name="connsiteX22" fmla="*/ 549346 w 549346"/>
                <a:gd name="connsiteY22" fmla="*/ 1301007 h 1329951"/>
                <a:gd name="connsiteX23" fmla="*/ 549346 w 549346"/>
                <a:gd name="connsiteY23" fmla="*/ 1329951 h 1329951"/>
                <a:gd name="connsiteX24" fmla="*/ 260201 w 549346"/>
                <a:gd name="connsiteY24" fmla="*/ 28947 h 1329951"/>
                <a:gd name="connsiteX25" fmla="*/ 260201 w 549346"/>
                <a:gd name="connsiteY25" fmla="*/ 2 h 1329951"/>
                <a:gd name="connsiteX26" fmla="*/ 289145 w 549346"/>
                <a:gd name="connsiteY26" fmla="*/ 2 h 1329951"/>
                <a:gd name="connsiteX27" fmla="*/ 289145 w 549346"/>
                <a:gd name="connsiteY27" fmla="*/ 28947 h 1329951"/>
                <a:gd name="connsiteX28" fmla="*/ 260201 w 549346"/>
                <a:gd name="connsiteY28" fmla="*/ 289147 h 1329951"/>
                <a:gd name="connsiteX29" fmla="*/ 260201 w 549346"/>
                <a:gd name="connsiteY29" fmla="*/ 260203 h 1329951"/>
                <a:gd name="connsiteX30" fmla="*/ 289145 w 549346"/>
                <a:gd name="connsiteY30" fmla="*/ 260203 h 1329951"/>
                <a:gd name="connsiteX31" fmla="*/ 289145 w 549346"/>
                <a:gd name="connsiteY31" fmla="*/ 289147 h 1329951"/>
                <a:gd name="connsiteX32" fmla="*/ 260201 w 549346"/>
                <a:gd name="connsiteY32" fmla="*/ 549348 h 1329951"/>
                <a:gd name="connsiteX33" fmla="*/ 260201 w 549346"/>
                <a:gd name="connsiteY33" fmla="*/ 520403 h 1329951"/>
                <a:gd name="connsiteX34" fmla="*/ 289145 w 549346"/>
                <a:gd name="connsiteY34" fmla="*/ 520403 h 1329951"/>
                <a:gd name="connsiteX35" fmla="*/ 289145 w 549346"/>
                <a:gd name="connsiteY35" fmla="*/ 549348 h 1329951"/>
                <a:gd name="connsiteX36" fmla="*/ 260201 w 549346"/>
                <a:gd name="connsiteY36" fmla="*/ 809551 h 1329951"/>
                <a:gd name="connsiteX37" fmla="*/ 260201 w 549346"/>
                <a:gd name="connsiteY37" fmla="*/ 780605 h 1329951"/>
                <a:gd name="connsiteX38" fmla="*/ 289145 w 549346"/>
                <a:gd name="connsiteY38" fmla="*/ 780605 h 1329951"/>
                <a:gd name="connsiteX39" fmla="*/ 289145 w 549346"/>
                <a:gd name="connsiteY39" fmla="*/ 809551 h 1329951"/>
                <a:gd name="connsiteX40" fmla="*/ 260201 w 549346"/>
                <a:gd name="connsiteY40" fmla="*/ 1069748 h 1329951"/>
                <a:gd name="connsiteX41" fmla="*/ 260201 w 549346"/>
                <a:gd name="connsiteY41" fmla="*/ 1040804 h 1329951"/>
                <a:gd name="connsiteX42" fmla="*/ 289145 w 549346"/>
                <a:gd name="connsiteY42" fmla="*/ 1040804 h 1329951"/>
                <a:gd name="connsiteX43" fmla="*/ 289145 w 549346"/>
                <a:gd name="connsiteY43" fmla="*/ 1069748 h 1329951"/>
                <a:gd name="connsiteX44" fmla="*/ 260201 w 549346"/>
                <a:gd name="connsiteY44" fmla="*/ 1329948 h 1329951"/>
                <a:gd name="connsiteX45" fmla="*/ 260201 w 549346"/>
                <a:gd name="connsiteY45" fmla="*/ 1301004 h 1329951"/>
                <a:gd name="connsiteX46" fmla="*/ 289145 w 549346"/>
                <a:gd name="connsiteY46" fmla="*/ 1301004 h 1329951"/>
                <a:gd name="connsiteX47" fmla="*/ 289145 w 549346"/>
                <a:gd name="connsiteY47" fmla="*/ 1329948 h 1329951"/>
                <a:gd name="connsiteX48" fmla="*/ 0 w 549346"/>
                <a:gd name="connsiteY48" fmla="*/ 28945 h 1329951"/>
                <a:gd name="connsiteX49" fmla="*/ 0 w 549346"/>
                <a:gd name="connsiteY49" fmla="*/ 0 h 1329951"/>
                <a:gd name="connsiteX50" fmla="*/ 28944 w 549346"/>
                <a:gd name="connsiteY50" fmla="*/ 0 h 1329951"/>
                <a:gd name="connsiteX51" fmla="*/ 28944 w 549346"/>
                <a:gd name="connsiteY51" fmla="*/ 28945 h 1329951"/>
                <a:gd name="connsiteX52" fmla="*/ 0 w 549346"/>
                <a:gd name="connsiteY52" fmla="*/ 289145 h 1329951"/>
                <a:gd name="connsiteX53" fmla="*/ 0 w 549346"/>
                <a:gd name="connsiteY53" fmla="*/ 260201 h 1329951"/>
                <a:gd name="connsiteX54" fmla="*/ 28944 w 549346"/>
                <a:gd name="connsiteY54" fmla="*/ 260201 h 1329951"/>
                <a:gd name="connsiteX55" fmla="*/ 28944 w 549346"/>
                <a:gd name="connsiteY55" fmla="*/ 289145 h 1329951"/>
                <a:gd name="connsiteX56" fmla="*/ 0 w 549346"/>
                <a:gd name="connsiteY56" fmla="*/ 549346 h 1329951"/>
                <a:gd name="connsiteX57" fmla="*/ 0 w 549346"/>
                <a:gd name="connsiteY57" fmla="*/ 520401 h 1329951"/>
                <a:gd name="connsiteX58" fmla="*/ 28944 w 549346"/>
                <a:gd name="connsiteY58" fmla="*/ 520401 h 1329951"/>
                <a:gd name="connsiteX59" fmla="*/ 28944 w 549346"/>
                <a:gd name="connsiteY59" fmla="*/ 549346 h 1329951"/>
                <a:gd name="connsiteX60" fmla="*/ 0 w 549346"/>
                <a:gd name="connsiteY60" fmla="*/ 809547 h 1329951"/>
                <a:gd name="connsiteX61" fmla="*/ 0 w 549346"/>
                <a:gd name="connsiteY61" fmla="*/ 780602 h 1329951"/>
                <a:gd name="connsiteX62" fmla="*/ 28944 w 549346"/>
                <a:gd name="connsiteY62" fmla="*/ 780602 h 1329951"/>
                <a:gd name="connsiteX63" fmla="*/ 28944 w 549346"/>
                <a:gd name="connsiteY63" fmla="*/ 809547 h 1329951"/>
                <a:gd name="connsiteX64" fmla="*/ 0 w 549346"/>
                <a:gd name="connsiteY64" fmla="*/ 1069746 h 1329951"/>
                <a:gd name="connsiteX65" fmla="*/ 0 w 549346"/>
                <a:gd name="connsiteY65" fmla="*/ 1040802 h 1329951"/>
                <a:gd name="connsiteX66" fmla="*/ 28944 w 549346"/>
                <a:gd name="connsiteY66" fmla="*/ 1040802 h 1329951"/>
                <a:gd name="connsiteX67" fmla="*/ 28944 w 549346"/>
                <a:gd name="connsiteY67" fmla="*/ 1069746 h 1329951"/>
                <a:gd name="connsiteX68" fmla="*/ 0 w 549346"/>
                <a:gd name="connsiteY68" fmla="*/ 1329946 h 1329951"/>
                <a:gd name="connsiteX69" fmla="*/ 0 w 549346"/>
                <a:gd name="connsiteY69" fmla="*/ 1301002 h 1329951"/>
                <a:gd name="connsiteX70" fmla="*/ 28944 w 549346"/>
                <a:gd name="connsiteY70" fmla="*/ 1301002 h 1329951"/>
                <a:gd name="connsiteX71" fmla="*/ 28944 w 549346"/>
                <a:gd name="connsiteY71" fmla="*/ 1329946 h 132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9346" h="1329951">
                  <a:moveTo>
                    <a:pt x="520400" y="28950"/>
                  </a:moveTo>
                  <a:lnTo>
                    <a:pt x="520400" y="5"/>
                  </a:lnTo>
                  <a:lnTo>
                    <a:pt x="549346" y="5"/>
                  </a:lnTo>
                  <a:lnTo>
                    <a:pt x="549346" y="28950"/>
                  </a:lnTo>
                  <a:close/>
                  <a:moveTo>
                    <a:pt x="520400" y="289149"/>
                  </a:moveTo>
                  <a:lnTo>
                    <a:pt x="520400" y="260205"/>
                  </a:lnTo>
                  <a:lnTo>
                    <a:pt x="549346" y="260205"/>
                  </a:lnTo>
                  <a:lnTo>
                    <a:pt x="549346" y="289149"/>
                  </a:lnTo>
                  <a:close/>
                  <a:moveTo>
                    <a:pt x="520400" y="549350"/>
                  </a:moveTo>
                  <a:lnTo>
                    <a:pt x="520400" y="520405"/>
                  </a:lnTo>
                  <a:lnTo>
                    <a:pt x="549346" y="520405"/>
                  </a:lnTo>
                  <a:lnTo>
                    <a:pt x="549346" y="549350"/>
                  </a:lnTo>
                  <a:close/>
                  <a:moveTo>
                    <a:pt x="520400" y="809553"/>
                  </a:moveTo>
                  <a:lnTo>
                    <a:pt x="520400" y="780608"/>
                  </a:lnTo>
                  <a:lnTo>
                    <a:pt x="549346" y="780608"/>
                  </a:lnTo>
                  <a:lnTo>
                    <a:pt x="549346" y="809553"/>
                  </a:lnTo>
                  <a:close/>
                  <a:moveTo>
                    <a:pt x="520400" y="1069751"/>
                  </a:moveTo>
                  <a:lnTo>
                    <a:pt x="520400" y="1040807"/>
                  </a:lnTo>
                  <a:lnTo>
                    <a:pt x="549346" y="1040807"/>
                  </a:lnTo>
                  <a:lnTo>
                    <a:pt x="549346" y="1069751"/>
                  </a:lnTo>
                  <a:close/>
                  <a:moveTo>
                    <a:pt x="520400" y="1329951"/>
                  </a:moveTo>
                  <a:lnTo>
                    <a:pt x="520400" y="1301007"/>
                  </a:lnTo>
                  <a:lnTo>
                    <a:pt x="549346" y="1301007"/>
                  </a:lnTo>
                  <a:lnTo>
                    <a:pt x="549346" y="1329951"/>
                  </a:lnTo>
                  <a:close/>
                  <a:moveTo>
                    <a:pt x="260201" y="28947"/>
                  </a:moveTo>
                  <a:lnTo>
                    <a:pt x="260201" y="2"/>
                  </a:lnTo>
                  <a:lnTo>
                    <a:pt x="289145" y="2"/>
                  </a:lnTo>
                  <a:lnTo>
                    <a:pt x="289145" y="28947"/>
                  </a:lnTo>
                  <a:close/>
                  <a:moveTo>
                    <a:pt x="260201" y="289147"/>
                  </a:moveTo>
                  <a:lnTo>
                    <a:pt x="260201" y="260203"/>
                  </a:lnTo>
                  <a:lnTo>
                    <a:pt x="289145" y="260203"/>
                  </a:lnTo>
                  <a:lnTo>
                    <a:pt x="289145" y="289147"/>
                  </a:lnTo>
                  <a:close/>
                  <a:moveTo>
                    <a:pt x="260201" y="549348"/>
                  </a:moveTo>
                  <a:lnTo>
                    <a:pt x="260201" y="520403"/>
                  </a:lnTo>
                  <a:lnTo>
                    <a:pt x="289145" y="520403"/>
                  </a:lnTo>
                  <a:lnTo>
                    <a:pt x="289145" y="549348"/>
                  </a:lnTo>
                  <a:close/>
                  <a:moveTo>
                    <a:pt x="260201" y="809551"/>
                  </a:moveTo>
                  <a:lnTo>
                    <a:pt x="260201" y="780605"/>
                  </a:lnTo>
                  <a:lnTo>
                    <a:pt x="289145" y="780605"/>
                  </a:lnTo>
                  <a:lnTo>
                    <a:pt x="289145" y="809551"/>
                  </a:lnTo>
                  <a:close/>
                  <a:moveTo>
                    <a:pt x="260201" y="1069748"/>
                  </a:moveTo>
                  <a:lnTo>
                    <a:pt x="260201" y="1040804"/>
                  </a:lnTo>
                  <a:lnTo>
                    <a:pt x="289145" y="1040804"/>
                  </a:lnTo>
                  <a:lnTo>
                    <a:pt x="289145" y="1069748"/>
                  </a:lnTo>
                  <a:close/>
                  <a:moveTo>
                    <a:pt x="260201" y="1329948"/>
                  </a:moveTo>
                  <a:lnTo>
                    <a:pt x="260201" y="1301004"/>
                  </a:lnTo>
                  <a:lnTo>
                    <a:pt x="289145" y="1301004"/>
                  </a:lnTo>
                  <a:lnTo>
                    <a:pt x="289145" y="1329948"/>
                  </a:lnTo>
                  <a:close/>
                  <a:moveTo>
                    <a:pt x="0" y="28945"/>
                  </a:moveTo>
                  <a:lnTo>
                    <a:pt x="0" y="0"/>
                  </a:lnTo>
                  <a:lnTo>
                    <a:pt x="28944" y="0"/>
                  </a:lnTo>
                  <a:lnTo>
                    <a:pt x="28944" y="28945"/>
                  </a:lnTo>
                  <a:close/>
                  <a:moveTo>
                    <a:pt x="0" y="289145"/>
                  </a:moveTo>
                  <a:lnTo>
                    <a:pt x="0" y="260201"/>
                  </a:lnTo>
                  <a:lnTo>
                    <a:pt x="28944" y="260201"/>
                  </a:lnTo>
                  <a:lnTo>
                    <a:pt x="28944" y="289145"/>
                  </a:lnTo>
                  <a:close/>
                  <a:moveTo>
                    <a:pt x="0" y="549346"/>
                  </a:moveTo>
                  <a:lnTo>
                    <a:pt x="0" y="520401"/>
                  </a:lnTo>
                  <a:lnTo>
                    <a:pt x="28944" y="520401"/>
                  </a:lnTo>
                  <a:lnTo>
                    <a:pt x="28944" y="549346"/>
                  </a:lnTo>
                  <a:close/>
                  <a:moveTo>
                    <a:pt x="0" y="809547"/>
                  </a:moveTo>
                  <a:lnTo>
                    <a:pt x="0" y="780602"/>
                  </a:lnTo>
                  <a:lnTo>
                    <a:pt x="28944" y="780602"/>
                  </a:lnTo>
                  <a:lnTo>
                    <a:pt x="28944" y="809547"/>
                  </a:lnTo>
                  <a:close/>
                  <a:moveTo>
                    <a:pt x="0" y="1069746"/>
                  </a:moveTo>
                  <a:lnTo>
                    <a:pt x="0" y="1040802"/>
                  </a:lnTo>
                  <a:lnTo>
                    <a:pt x="28944" y="1040802"/>
                  </a:lnTo>
                  <a:lnTo>
                    <a:pt x="28944" y="1069746"/>
                  </a:lnTo>
                  <a:close/>
                  <a:moveTo>
                    <a:pt x="0" y="1329946"/>
                  </a:moveTo>
                  <a:lnTo>
                    <a:pt x="0" y="1301002"/>
                  </a:lnTo>
                  <a:lnTo>
                    <a:pt x="28944" y="1301002"/>
                  </a:lnTo>
                  <a:lnTo>
                    <a:pt x="28944" y="1329946"/>
                  </a:lnTo>
                  <a:close/>
                </a:path>
              </a:pathLst>
            </a:custGeom>
            <a:solidFill>
              <a:schemeClr val="tx2">
                <a:alpha val="20000"/>
              </a:schemeClr>
            </a:solidFill>
            <a:ln w="10294"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18" name="Freeform: Shape 17">
              <a:extLst>
                <a:ext uri="{FF2B5EF4-FFF2-40B4-BE49-F238E27FC236}">
                  <a16:creationId xmlns:a16="http://schemas.microsoft.com/office/drawing/2014/main" id="{CEECB398-66B9-4D8C-AC53-1BBB3D1D4C08}"/>
                </a:ext>
              </a:extLst>
            </p:cNvPr>
            <p:cNvSpPr/>
            <p:nvPr userDrawn="1"/>
          </p:nvSpPr>
          <p:spPr>
            <a:xfrm rot="5400000">
              <a:off x="8941015" y="-145695"/>
              <a:ext cx="549346" cy="1329951"/>
            </a:xfrm>
            <a:custGeom>
              <a:avLst/>
              <a:gdLst>
                <a:gd name="connsiteX0" fmla="*/ 520400 w 549346"/>
                <a:gd name="connsiteY0" fmla="*/ 28950 h 1329951"/>
                <a:gd name="connsiteX1" fmla="*/ 520400 w 549346"/>
                <a:gd name="connsiteY1" fmla="*/ 5 h 1329951"/>
                <a:gd name="connsiteX2" fmla="*/ 549346 w 549346"/>
                <a:gd name="connsiteY2" fmla="*/ 5 h 1329951"/>
                <a:gd name="connsiteX3" fmla="*/ 549346 w 549346"/>
                <a:gd name="connsiteY3" fmla="*/ 28950 h 1329951"/>
                <a:gd name="connsiteX4" fmla="*/ 520400 w 549346"/>
                <a:gd name="connsiteY4" fmla="*/ 289149 h 1329951"/>
                <a:gd name="connsiteX5" fmla="*/ 520400 w 549346"/>
                <a:gd name="connsiteY5" fmla="*/ 260205 h 1329951"/>
                <a:gd name="connsiteX6" fmla="*/ 549346 w 549346"/>
                <a:gd name="connsiteY6" fmla="*/ 260205 h 1329951"/>
                <a:gd name="connsiteX7" fmla="*/ 549346 w 549346"/>
                <a:gd name="connsiteY7" fmla="*/ 289149 h 1329951"/>
                <a:gd name="connsiteX8" fmla="*/ 520400 w 549346"/>
                <a:gd name="connsiteY8" fmla="*/ 549350 h 1329951"/>
                <a:gd name="connsiteX9" fmla="*/ 520400 w 549346"/>
                <a:gd name="connsiteY9" fmla="*/ 520405 h 1329951"/>
                <a:gd name="connsiteX10" fmla="*/ 549346 w 549346"/>
                <a:gd name="connsiteY10" fmla="*/ 520405 h 1329951"/>
                <a:gd name="connsiteX11" fmla="*/ 549346 w 549346"/>
                <a:gd name="connsiteY11" fmla="*/ 549350 h 1329951"/>
                <a:gd name="connsiteX12" fmla="*/ 520400 w 549346"/>
                <a:gd name="connsiteY12" fmla="*/ 809553 h 1329951"/>
                <a:gd name="connsiteX13" fmla="*/ 520400 w 549346"/>
                <a:gd name="connsiteY13" fmla="*/ 780608 h 1329951"/>
                <a:gd name="connsiteX14" fmla="*/ 549346 w 549346"/>
                <a:gd name="connsiteY14" fmla="*/ 780608 h 1329951"/>
                <a:gd name="connsiteX15" fmla="*/ 549346 w 549346"/>
                <a:gd name="connsiteY15" fmla="*/ 809553 h 1329951"/>
                <a:gd name="connsiteX16" fmla="*/ 520400 w 549346"/>
                <a:gd name="connsiteY16" fmla="*/ 1069751 h 1329951"/>
                <a:gd name="connsiteX17" fmla="*/ 520400 w 549346"/>
                <a:gd name="connsiteY17" fmla="*/ 1040807 h 1329951"/>
                <a:gd name="connsiteX18" fmla="*/ 549346 w 549346"/>
                <a:gd name="connsiteY18" fmla="*/ 1040807 h 1329951"/>
                <a:gd name="connsiteX19" fmla="*/ 549346 w 549346"/>
                <a:gd name="connsiteY19" fmla="*/ 1069751 h 1329951"/>
                <a:gd name="connsiteX20" fmla="*/ 520400 w 549346"/>
                <a:gd name="connsiteY20" fmla="*/ 1329951 h 1329951"/>
                <a:gd name="connsiteX21" fmla="*/ 520400 w 549346"/>
                <a:gd name="connsiteY21" fmla="*/ 1301007 h 1329951"/>
                <a:gd name="connsiteX22" fmla="*/ 549346 w 549346"/>
                <a:gd name="connsiteY22" fmla="*/ 1301007 h 1329951"/>
                <a:gd name="connsiteX23" fmla="*/ 549346 w 549346"/>
                <a:gd name="connsiteY23" fmla="*/ 1329951 h 1329951"/>
                <a:gd name="connsiteX24" fmla="*/ 260201 w 549346"/>
                <a:gd name="connsiteY24" fmla="*/ 28947 h 1329951"/>
                <a:gd name="connsiteX25" fmla="*/ 260201 w 549346"/>
                <a:gd name="connsiteY25" fmla="*/ 2 h 1329951"/>
                <a:gd name="connsiteX26" fmla="*/ 289145 w 549346"/>
                <a:gd name="connsiteY26" fmla="*/ 2 h 1329951"/>
                <a:gd name="connsiteX27" fmla="*/ 289145 w 549346"/>
                <a:gd name="connsiteY27" fmla="*/ 28947 h 1329951"/>
                <a:gd name="connsiteX28" fmla="*/ 260201 w 549346"/>
                <a:gd name="connsiteY28" fmla="*/ 289147 h 1329951"/>
                <a:gd name="connsiteX29" fmla="*/ 260201 w 549346"/>
                <a:gd name="connsiteY29" fmla="*/ 260203 h 1329951"/>
                <a:gd name="connsiteX30" fmla="*/ 289145 w 549346"/>
                <a:gd name="connsiteY30" fmla="*/ 260203 h 1329951"/>
                <a:gd name="connsiteX31" fmla="*/ 289145 w 549346"/>
                <a:gd name="connsiteY31" fmla="*/ 289147 h 1329951"/>
                <a:gd name="connsiteX32" fmla="*/ 260201 w 549346"/>
                <a:gd name="connsiteY32" fmla="*/ 549348 h 1329951"/>
                <a:gd name="connsiteX33" fmla="*/ 260201 w 549346"/>
                <a:gd name="connsiteY33" fmla="*/ 520403 h 1329951"/>
                <a:gd name="connsiteX34" fmla="*/ 289145 w 549346"/>
                <a:gd name="connsiteY34" fmla="*/ 520403 h 1329951"/>
                <a:gd name="connsiteX35" fmla="*/ 289145 w 549346"/>
                <a:gd name="connsiteY35" fmla="*/ 549348 h 1329951"/>
                <a:gd name="connsiteX36" fmla="*/ 260201 w 549346"/>
                <a:gd name="connsiteY36" fmla="*/ 809551 h 1329951"/>
                <a:gd name="connsiteX37" fmla="*/ 260201 w 549346"/>
                <a:gd name="connsiteY37" fmla="*/ 780605 h 1329951"/>
                <a:gd name="connsiteX38" fmla="*/ 289145 w 549346"/>
                <a:gd name="connsiteY38" fmla="*/ 780605 h 1329951"/>
                <a:gd name="connsiteX39" fmla="*/ 289145 w 549346"/>
                <a:gd name="connsiteY39" fmla="*/ 809551 h 1329951"/>
                <a:gd name="connsiteX40" fmla="*/ 260201 w 549346"/>
                <a:gd name="connsiteY40" fmla="*/ 1069748 h 1329951"/>
                <a:gd name="connsiteX41" fmla="*/ 260201 w 549346"/>
                <a:gd name="connsiteY41" fmla="*/ 1040804 h 1329951"/>
                <a:gd name="connsiteX42" fmla="*/ 289145 w 549346"/>
                <a:gd name="connsiteY42" fmla="*/ 1040804 h 1329951"/>
                <a:gd name="connsiteX43" fmla="*/ 289145 w 549346"/>
                <a:gd name="connsiteY43" fmla="*/ 1069748 h 1329951"/>
                <a:gd name="connsiteX44" fmla="*/ 260201 w 549346"/>
                <a:gd name="connsiteY44" fmla="*/ 1329948 h 1329951"/>
                <a:gd name="connsiteX45" fmla="*/ 260201 w 549346"/>
                <a:gd name="connsiteY45" fmla="*/ 1301004 h 1329951"/>
                <a:gd name="connsiteX46" fmla="*/ 289145 w 549346"/>
                <a:gd name="connsiteY46" fmla="*/ 1301004 h 1329951"/>
                <a:gd name="connsiteX47" fmla="*/ 289145 w 549346"/>
                <a:gd name="connsiteY47" fmla="*/ 1329948 h 1329951"/>
                <a:gd name="connsiteX48" fmla="*/ 0 w 549346"/>
                <a:gd name="connsiteY48" fmla="*/ 28945 h 1329951"/>
                <a:gd name="connsiteX49" fmla="*/ 0 w 549346"/>
                <a:gd name="connsiteY49" fmla="*/ 0 h 1329951"/>
                <a:gd name="connsiteX50" fmla="*/ 28944 w 549346"/>
                <a:gd name="connsiteY50" fmla="*/ 0 h 1329951"/>
                <a:gd name="connsiteX51" fmla="*/ 28944 w 549346"/>
                <a:gd name="connsiteY51" fmla="*/ 28945 h 1329951"/>
                <a:gd name="connsiteX52" fmla="*/ 0 w 549346"/>
                <a:gd name="connsiteY52" fmla="*/ 289145 h 1329951"/>
                <a:gd name="connsiteX53" fmla="*/ 0 w 549346"/>
                <a:gd name="connsiteY53" fmla="*/ 260201 h 1329951"/>
                <a:gd name="connsiteX54" fmla="*/ 28944 w 549346"/>
                <a:gd name="connsiteY54" fmla="*/ 260201 h 1329951"/>
                <a:gd name="connsiteX55" fmla="*/ 28944 w 549346"/>
                <a:gd name="connsiteY55" fmla="*/ 289145 h 1329951"/>
                <a:gd name="connsiteX56" fmla="*/ 0 w 549346"/>
                <a:gd name="connsiteY56" fmla="*/ 549346 h 1329951"/>
                <a:gd name="connsiteX57" fmla="*/ 0 w 549346"/>
                <a:gd name="connsiteY57" fmla="*/ 520401 h 1329951"/>
                <a:gd name="connsiteX58" fmla="*/ 28944 w 549346"/>
                <a:gd name="connsiteY58" fmla="*/ 520401 h 1329951"/>
                <a:gd name="connsiteX59" fmla="*/ 28944 w 549346"/>
                <a:gd name="connsiteY59" fmla="*/ 549346 h 1329951"/>
                <a:gd name="connsiteX60" fmla="*/ 0 w 549346"/>
                <a:gd name="connsiteY60" fmla="*/ 809547 h 1329951"/>
                <a:gd name="connsiteX61" fmla="*/ 0 w 549346"/>
                <a:gd name="connsiteY61" fmla="*/ 780602 h 1329951"/>
                <a:gd name="connsiteX62" fmla="*/ 28944 w 549346"/>
                <a:gd name="connsiteY62" fmla="*/ 780602 h 1329951"/>
                <a:gd name="connsiteX63" fmla="*/ 28944 w 549346"/>
                <a:gd name="connsiteY63" fmla="*/ 809547 h 1329951"/>
                <a:gd name="connsiteX64" fmla="*/ 0 w 549346"/>
                <a:gd name="connsiteY64" fmla="*/ 1069746 h 1329951"/>
                <a:gd name="connsiteX65" fmla="*/ 0 w 549346"/>
                <a:gd name="connsiteY65" fmla="*/ 1040802 h 1329951"/>
                <a:gd name="connsiteX66" fmla="*/ 28944 w 549346"/>
                <a:gd name="connsiteY66" fmla="*/ 1040802 h 1329951"/>
                <a:gd name="connsiteX67" fmla="*/ 28944 w 549346"/>
                <a:gd name="connsiteY67" fmla="*/ 1069746 h 1329951"/>
                <a:gd name="connsiteX68" fmla="*/ 0 w 549346"/>
                <a:gd name="connsiteY68" fmla="*/ 1329946 h 1329951"/>
                <a:gd name="connsiteX69" fmla="*/ 0 w 549346"/>
                <a:gd name="connsiteY69" fmla="*/ 1301002 h 1329951"/>
                <a:gd name="connsiteX70" fmla="*/ 28944 w 549346"/>
                <a:gd name="connsiteY70" fmla="*/ 1301002 h 1329951"/>
                <a:gd name="connsiteX71" fmla="*/ 28944 w 549346"/>
                <a:gd name="connsiteY71" fmla="*/ 1329946 h 132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49346" h="1329951">
                  <a:moveTo>
                    <a:pt x="520400" y="28950"/>
                  </a:moveTo>
                  <a:lnTo>
                    <a:pt x="520400" y="5"/>
                  </a:lnTo>
                  <a:lnTo>
                    <a:pt x="549346" y="5"/>
                  </a:lnTo>
                  <a:lnTo>
                    <a:pt x="549346" y="28950"/>
                  </a:lnTo>
                  <a:close/>
                  <a:moveTo>
                    <a:pt x="520400" y="289149"/>
                  </a:moveTo>
                  <a:lnTo>
                    <a:pt x="520400" y="260205"/>
                  </a:lnTo>
                  <a:lnTo>
                    <a:pt x="549346" y="260205"/>
                  </a:lnTo>
                  <a:lnTo>
                    <a:pt x="549346" y="289149"/>
                  </a:lnTo>
                  <a:close/>
                  <a:moveTo>
                    <a:pt x="520400" y="549350"/>
                  </a:moveTo>
                  <a:lnTo>
                    <a:pt x="520400" y="520405"/>
                  </a:lnTo>
                  <a:lnTo>
                    <a:pt x="549346" y="520405"/>
                  </a:lnTo>
                  <a:lnTo>
                    <a:pt x="549346" y="549350"/>
                  </a:lnTo>
                  <a:close/>
                  <a:moveTo>
                    <a:pt x="520400" y="809553"/>
                  </a:moveTo>
                  <a:lnTo>
                    <a:pt x="520400" y="780608"/>
                  </a:lnTo>
                  <a:lnTo>
                    <a:pt x="549346" y="780608"/>
                  </a:lnTo>
                  <a:lnTo>
                    <a:pt x="549346" y="809553"/>
                  </a:lnTo>
                  <a:close/>
                  <a:moveTo>
                    <a:pt x="520400" y="1069751"/>
                  </a:moveTo>
                  <a:lnTo>
                    <a:pt x="520400" y="1040807"/>
                  </a:lnTo>
                  <a:lnTo>
                    <a:pt x="549346" y="1040807"/>
                  </a:lnTo>
                  <a:lnTo>
                    <a:pt x="549346" y="1069751"/>
                  </a:lnTo>
                  <a:close/>
                  <a:moveTo>
                    <a:pt x="520400" y="1329951"/>
                  </a:moveTo>
                  <a:lnTo>
                    <a:pt x="520400" y="1301007"/>
                  </a:lnTo>
                  <a:lnTo>
                    <a:pt x="549346" y="1301007"/>
                  </a:lnTo>
                  <a:lnTo>
                    <a:pt x="549346" y="1329951"/>
                  </a:lnTo>
                  <a:close/>
                  <a:moveTo>
                    <a:pt x="260201" y="28947"/>
                  </a:moveTo>
                  <a:lnTo>
                    <a:pt x="260201" y="2"/>
                  </a:lnTo>
                  <a:lnTo>
                    <a:pt x="289145" y="2"/>
                  </a:lnTo>
                  <a:lnTo>
                    <a:pt x="289145" y="28947"/>
                  </a:lnTo>
                  <a:close/>
                  <a:moveTo>
                    <a:pt x="260201" y="289147"/>
                  </a:moveTo>
                  <a:lnTo>
                    <a:pt x="260201" y="260203"/>
                  </a:lnTo>
                  <a:lnTo>
                    <a:pt x="289145" y="260203"/>
                  </a:lnTo>
                  <a:lnTo>
                    <a:pt x="289145" y="289147"/>
                  </a:lnTo>
                  <a:close/>
                  <a:moveTo>
                    <a:pt x="260201" y="549348"/>
                  </a:moveTo>
                  <a:lnTo>
                    <a:pt x="260201" y="520403"/>
                  </a:lnTo>
                  <a:lnTo>
                    <a:pt x="289145" y="520403"/>
                  </a:lnTo>
                  <a:lnTo>
                    <a:pt x="289145" y="549348"/>
                  </a:lnTo>
                  <a:close/>
                  <a:moveTo>
                    <a:pt x="260201" y="809551"/>
                  </a:moveTo>
                  <a:lnTo>
                    <a:pt x="260201" y="780605"/>
                  </a:lnTo>
                  <a:lnTo>
                    <a:pt x="289145" y="780605"/>
                  </a:lnTo>
                  <a:lnTo>
                    <a:pt x="289145" y="809551"/>
                  </a:lnTo>
                  <a:close/>
                  <a:moveTo>
                    <a:pt x="260201" y="1069748"/>
                  </a:moveTo>
                  <a:lnTo>
                    <a:pt x="260201" y="1040804"/>
                  </a:lnTo>
                  <a:lnTo>
                    <a:pt x="289145" y="1040804"/>
                  </a:lnTo>
                  <a:lnTo>
                    <a:pt x="289145" y="1069748"/>
                  </a:lnTo>
                  <a:close/>
                  <a:moveTo>
                    <a:pt x="260201" y="1329948"/>
                  </a:moveTo>
                  <a:lnTo>
                    <a:pt x="260201" y="1301004"/>
                  </a:lnTo>
                  <a:lnTo>
                    <a:pt x="289145" y="1301004"/>
                  </a:lnTo>
                  <a:lnTo>
                    <a:pt x="289145" y="1329948"/>
                  </a:lnTo>
                  <a:close/>
                  <a:moveTo>
                    <a:pt x="0" y="28945"/>
                  </a:moveTo>
                  <a:lnTo>
                    <a:pt x="0" y="0"/>
                  </a:lnTo>
                  <a:lnTo>
                    <a:pt x="28944" y="0"/>
                  </a:lnTo>
                  <a:lnTo>
                    <a:pt x="28944" y="28945"/>
                  </a:lnTo>
                  <a:close/>
                  <a:moveTo>
                    <a:pt x="0" y="289145"/>
                  </a:moveTo>
                  <a:lnTo>
                    <a:pt x="0" y="260201"/>
                  </a:lnTo>
                  <a:lnTo>
                    <a:pt x="28944" y="260201"/>
                  </a:lnTo>
                  <a:lnTo>
                    <a:pt x="28944" y="289145"/>
                  </a:lnTo>
                  <a:close/>
                  <a:moveTo>
                    <a:pt x="0" y="549346"/>
                  </a:moveTo>
                  <a:lnTo>
                    <a:pt x="0" y="520401"/>
                  </a:lnTo>
                  <a:lnTo>
                    <a:pt x="28944" y="520401"/>
                  </a:lnTo>
                  <a:lnTo>
                    <a:pt x="28944" y="549346"/>
                  </a:lnTo>
                  <a:close/>
                  <a:moveTo>
                    <a:pt x="0" y="809547"/>
                  </a:moveTo>
                  <a:lnTo>
                    <a:pt x="0" y="780602"/>
                  </a:lnTo>
                  <a:lnTo>
                    <a:pt x="28944" y="780602"/>
                  </a:lnTo>
                  <a:lnTo>
                    <a:pt x="28944" y="809547"/>
                  </a:lnTo>
                  <a:close/>
                  <a:moveTo>
                    <a:pt x="0" y="1069746"/>
                  </a:moveTo>
                  <a:lnTo>
                    <a:pt x="0" y="1040802"/>
                  </a:lnTo>
                  <a:lnTo>
                    <a:pt x="28944" y="1040802"/>
                  </a:lnTo>
                  <a:lnTo>
                    <a:pt x="28944" y="1069746"/>
                  </a:lnTo>
                  <a:close/>
                  <a:moveTo>
                    <a:pt x="0" y="1329946"/>
                  </a:moveTo>
                  <a:lnTo>
                    <a:pt x="0" y="1301002"/>
                  </a:lnTo>
                  <a:lnTo>
                    <a:pt x="28944" y="1301002"/>
                  </a:lnTo>
                  <a:lnTo>
                    <a:pt x="28944" y="1329946"/>
                  </a:lnTo>
                  <a:close/>
                </a:path>
              </a:pathLst>
            </a:custGeom>
            <a:solidFill>
              <a:schemeClr val="tx2">
                <a:alpha val="20000"/>
              </a:schemeClr>
            </a:solidFill>
            <a:ln w="10294"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sp>
          <p:nvSpPr>
            <p:cNvPr id="26" name="Freeform: Shape 25">
              <a:extLst>
                <a:ext uri="{FF2B5EF4-FFF2-40B4-BE49-F238E27FC236}">
                  <a16:creationId xmlns:a16="http://schemas.microsoft.com/office/drawing/2014/main" id="{37C1253B-46C5-406E-8CD3-80752486A0DE}"/>
                </a:ext>
              </a:extLst>
            </p:cNvPr>
            <p:cNvSpPr/>
            <p:nvPr userDrawn="1"/>
          </p:nvSpPr>
          <p:spPr>
            <a:xfrm rot="5400000">
              <a:off x="9981382" y="374704"/>
              <a:ext cx="549346" cy="289153"/>
            </a:xfrm>
            <a:custGeom>
              <a:avLst/>
              <a:gdLst>
                <a:gd name="connsiteX0" fmla="*/ 520400 w 549346"/>
                <a:gd name="connsiteY0" fmla="*/ 28953 h 289153"/>
                <a:gd name="connsiteX1" fmla="*/ 520400 w 549346"/>
                <a:gd name="connsiteY1" fmla="*/ 9 h 289153"/>
                <a:gd name="connsiteX2" fmla="*/ 549346 w 549346"/>
                <a:gd name="connsiteY2" fmla="*/ 9 h 289153"/>
                <a:gd name="connsiteX3" fmla="*/ 549346 w 549346"/>
                <a:gd name="connsiteY3" fmla="*/ 28953 h 289153"/>
                <a:gd name="connsiteX4" fmla="*/ 520400 w 549346"/>
                <a:gd name="connsiteY4" fmla="*/ 289153 h 289153"/>
                <a:gd name="connsiteX5" fmla="*/ 520400 w 549346"/>
                <a:gd name="connsiteY5" fmla="*/ 260209 h 289153"/>
                <a:gd name="connsiteX6" fmla="*/ 549346 w 549346"/>
                <a:gd name="connsiteY6" fmla="*/ 260209 h 289153"/>
                <a:gd name="connsiteX7" fmla="*/ 549346 w 549346"/>
                <a:gd name="connsiteY7" fmla="*/ 289153 h 289153"/>
                <a:gd name="connsiteX8" fmla="*/ 260201 w 549346"/>
                <a:gd name="connsiteY8" fmla="*/ 289151 h 289153"/>
                <a:gd name="connsiteX9" fmla="*/ 260201 w 549346"/>
                <a:gd name="connsiteY9" fmla="*/ 260207 h 289153"/>
                <a:gd name="connsiteX10" fmla="*/ 289145 w 549346"/>
                <a:gd name="connsiteY10" fmla="*/ 260207 h 289153"/>
                <a:gd name="connsiteX11" fmla="*/ 289145 w 549346"/>
                <a:gd name="connsiteY11" fmla="*/ 289151 h 289153"/>
                <a:gd name="connsiteX12" fmla="*/ 0 w 549346"/>
                <a:gd name="connsiteY12" fmla="*/ 28949 h 289153"/>
                <a:gd name="connsiteX13" fmla="*/ 0 w 549346"/>
                <a:gd name="connsiteY13" fmla="*/ 0 h 289153"/>
                <a:gd name="connsiteX14" fmla="*/ 28944 w 549346"/>
                <a:gd name="connsiteY14" fmla="*/ 0 h 289153"/>
                <a:gd name="connsiteX15" fmla="*/ 28944 w 549346"/>
                <a:gd name="connsiteY15" fmla="*/ 28949 h 289153"/>
                <a:gd name="connsiteX16" fmla="*/ 0 w 549346"/>
                <a:gd name="connsiteY16" fmla="*/ 289149 h 289153"/>
                <a:gd name="connsiteX17" fmla="*/ 0 w 549346"/>
                <a:gd name="connsiteY17" fmla="*/ 260205 h 289153"/>
                <a:gd name="connsiteX18" fmla="*/ 28944 w 549346"/>
                <a:gd name="connsiteY18" fmla="*/ 260205 h 289153"/>
                <a:gd name="connsiteX19" fmla="*/ 28944 w 549346"/>
                <a:gd name="connsiteY19" fmla="*/ 289149 h 28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9346" h="289153">
                  <a:moveTo>
                    <a:pt x="520400" y="28953"/>
                  </a:moveTo>
                  <a:lnTo>
                    <a:pt x="520400" y="9"/>
                  </a:lnTo>
                  <a:lnTo>
                    <a:pt x="549346" y="9"/>
                  </a:lnTo>
                  <a:lnTo>
                    <a:pt x="549346" y="28953"/>
                  </a:lnTo>
                  <a:close/>
                  <a:moveTo>
                    <a:pt x="520400" y="289153"/>
                  </a:moveTo>
                  <a:lnTo>
                    <a:pt x="520400" y="260209"/>
                  </a:lnTo>
                  <a:lnTo>
                    <a:pt x="549346" y="260209"/>
                  </a:lnTo>
                  <a:lnTo>
                    <a:pt x="549346" y="289153"/>
                  </a:lnTo>
                  <a:close/>
                  <a:moveTo>
                    <a:pt x="260201" y="289151"/>
                  </a:moveTo>
                  <a:lnTo>
                    <a:pt x="260201" y="260207"/>
                  </a:lnTo>
                  <a:lnTo>
                    <a:pt x="289145" y="260207"/>
                  </a:lnTo>
                  <a:lnTo>
                    <a:pt x="289145" y="289151"/>
                  </a:lnTo>
                  <a:close/>
                  <a:moveTo>
                    <a:pt x="0" y="28949"/>
                  </a:moveTo>
                  <a:lnTo>
                    <a:pt x="0" y="0"/>
                  </a:lnTo>
                  <a:lnTo>
                    <a:pt x="28944" y="0"/>
                  </a:lnTo>
                  <a:lnTo>
                    <a:pt x="28944" y="28949"/>
                  </a:lnTo>
                  <a:close/>
                  <a:moveTo>
                    <a:pt x="0" y="289149"/>
                  </a:moveTo>
                  <a:lnTo>
                    <a:pt x="0" y="260205"/>
                  </a:lnTo>
                  <a:lnTo>
                    <a:pt x="28944" y="260205"/>
                  </a:lnTo>
                  <a:lnTo>
                    <a:pt x="28944" y="289149"/>
                  </a:lnTo>
                  <a:close/>
                </a:path>
              </a:pathLst>
            </a:custGeom>
            <a:solidFill>
              <a:schemeClr val="tx2">
                <a:alpha val="20000"/>
              </a:schemeClr>
            </a:solidFill>
            <a:ln w="10294"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メイリオ"/>
                <a:cs typeface="+mn-cs"/>
              </a:endParaRPr>
            </a:p>
          </p:txBody>
        </p:sp>
      </p:grpSp>
    </p:spTree>
    <p:extLst>
      <p:ext uri="{BB962C8B-B14F-4D97-AF65-F5344CB8AC3E}">
        <p14:creationId xmlns:p14="http://schemas.microsoft.com/office/powerpoint/2010/main" val="255517951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hf hdr="0" ftr="0" dt="0"/>
  <p:txStyles>
    <p:titleStyle>
      <a:lvl1pPr algn="l" defTabSz="457200" rtl="0" eaLnBrk="1" latinLnBrk="0" hangingPunct="1">
        <a:lnSpc>
          <a:spcPct val="85000"/>
        </a:lnSpc>
        <a:spcBef>
          <a:spcPct val="0"/>
        </a:spcBef>
        <a:buNone/>
        <a:tabLst>
          <a:tab pos="2227263" algn="l"/>
        </a:tabLst>
        <a:defRPr sz="2800" b="1" i="0" kern="1200" spc="-50" baseline="0">
          <a:solidFill>
            <a:schemeClr val="tx1"/>
          </a:solidFill>
          <a:latin typeface="Arial" panose="020B0604020202020204" pitchFamily="34" charset="0"/>
          <a:ea typeface="+mj-ea"/>
          <a:cs typeface="Arial"/>
        </a:defRPr>
      </a:lvl1pPr>
    </p:titleStyle>
    <p:bodyStyle>
      <a:lvl1pPr marL="0" indent="0" algn="l" defTabSz="457200" rtl="0" eaLnBrk="1" latinLnBrk="0" hangingPunct="1">
        <a:spcBef>
          <a:spcPts val="1000"/>
        </a:spcBef>
        <a:buFont typeface="Arial"/>
        <a:buNone/>
        <a:defRPr sz="2000" kern="1200">
          <a:solidFill>
            <a:schemeClr val="tx1"/>
          </a:solidFill>
          <a:latin typeface="Arial"/>
          <a:ea typeface="+mn-ea"/>
          <a:cs typeface="Arial"/>
        </a:defRPr>
      </a:lvl1pPr>
      <a:lvl2pPr marL="174625" indent="-174625" algn="l" defTabSz="457200" rtl="0" eaLnBrk="1" latinLnBrk="0" hangingPunct="1">
        <a:spcBef>
          <a:spcPts val="500"/>
        </a:spcBef>
        <a:buClr>
          <a:schemeClr val="accent1"/>
        </a:buClr>
        <a:buFont typeface="Arial"/>
        <a:buChar char="•"/>
        <a:defRPr sz="2000" kern="1200">
          <a:solidFill>
            <a:schemeClr val="tx1"/>
          </a:solidFill>
          <a:latin typeface="Arial"/>
          <a:ea typeface="+mn-ea"/>
          <a:cs typeface="Arial"/>
        </a:defRPr>
      </a:lvl2pPr>
      <a:lvl3pPr marL="339725" indent="-165100" algn="l" defTabSz="457200" rtl="0" eaLnBrk="1" latinLnBrk="0" hangingPunct="1">
        <a:spcBef>
          <a:spcPts val="300"/>
        </a:spcBef>
        <a:buClr>
          <a:schemeClr val="accent1"/>
        </a:buClr>
        <a:buFont typeface="Lucida Grande"/>
        <a:buChar char="-"/>
        <a:defRPr sz="2000" kern="1200">
          <a:solidFill>
            <a:schemeClr val="tx1"/>
          </a:solidFill>
          <a:latin typeface="Arial"/>
          <a:ea typeface="+mn-ea"/>
          <a:cs typeface="Arial"/>
        </a:defRPr>
      </a:lvl3pPr>
      <a:lvl4pPr marL="512763" indent="-173038" algn="l" defTabSz="457200" rtl="0" eaLnBrk="1" latinLnBrk="0" hangingPunct="1">
        <a:spcBef>
          <a:spcPts val="200"/>
        </a:spcBef>
        <a:buClr>
          <a:schemeClr val="accent1"/>
        </a:buClr>
        <a:buFont typeface="Arial"/>
        <a:buChar char="•"/>
        <a:defRPr sz="2000" kern="1200">
          <a:solidFill>
            <a:schemeClr val="tx1"/>
          </a:solidFill>
          <a:latin typeface="Arial"/>
          <a:ea typeface="+mn-ea"/>
          <a:cs typeface="Arial"/>
        </a:defRPr>
      </a:lvl4pPr>
      <a:lvl5pPr marL="687388" indent="-174625" algn="l" defTabSz="457200" rtl="0" eaLnBrk="1" latinLnBrk="0" hangingPunct="1">
        <a:spcBef>
          <a:spcPts val="100"/>
        </a:spcBef>
        <a:buClr>
          <a:schemeClr val="accent1"/>
        </a:buClr>
        <a:buFont typeface="Lucida Grande"/>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p15:clr>
            <a:srgbClr val="F26B43"/>
          </p15:clr>
        </p15:guide>
        <p15:guide id="2" pos="239">
          <p15:clr>
            <a:srgbClr val="F26B43"/>
          </p15:clr>
        </p15:guide>
        <p15:guide id="3" pos="7439">
          <p15:clr>
            <a:srgbClr val="F26B43"/>
          </p15:clr>
        </p15:guide>
        <p15:guide id="4" orient="horz" pos="660">
          <p15:clr>
            <a:srgbClr val="F26B43"/>
          </p15:clr>
        </p15:guide>
        <p15:guide id="5" orient="horz" pos="8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uipath.com/ja/blog/developer" TargetMode="External"/><Relationship Id="rId13" Type="http://schemas.openxmlformats.org/officeDocument/2006/relationships/image" Target="../media/image53.png"/><Relationship Id="rId18" Type="http://schemas.openxmlformats.org/officeDocument/2006/relationships/hyperlink" Target="https://marketplace.uipath.com/ja" TargetMode="External"/><Relationship Id="rId3" Type="http://schemas.openxmlformats.org/officeDocument/2006/relationships/image" Target="../media/image51.png"/><Relationship Id="rId21" Type="http://schemas.openxmlformats.org/officeDocument/2006/relationships/image" Target="../media/image56.png"/><Relationship Id="rId7" Type="http://schemas.openxmlformats.org/officeDocument/2006/relationships/hyperlink" Target="https://www.uipath.com/ja/company/customer-support" TargetMode="External"/><Relationship Id="rId12" Type="http://schemas.openxmlformats.org/officeDocument/2006/relationships/hyperlink" Target="https://www.uipath.com/ja/rpa/academy" TargetMode="External"/><Relationship Id="rId17" Type="http://schemas.openxmlformats.org/officeDocument/2006/relationships/hyperlink" Target="https://docs.uipath.com/lang-ja" TargetMode="External"/><Relationship Id="rId2" Type="http://schemas.openxmlformats.org/officeDocument/2006/relationships/hyperlink" Target="https://www.uipath.com/ja/solutions/whitepapers" TargetMode="External"/><Relationship Id="rId16" Type="http://schemas.openxmlformats.org/officeDocument/2006/relationships/hyperlink" Target="https://www.youtube.com/channel/UChcsHAUM3rCUrYUAtGUz_2w" TargetMode="External"/><Relationship Id="rId20" Type="http://schemas.openxmlformats.org/officeDocument/2006/relationships/image" Target="../media/image55.png"/><Relationship Id="rId1" Type="http://schemas.openxmlformats.org/officeDocument/2006/relationships/slideLayout" Target="../slideLayouts/slideLayout19.xml"/><Relationship Id="rId6" Type="http://schemas.openxmlformats.org/officeDocument/2006/relationships/image" Target="../media/image85.svg"/><Relationship Id="rId11" Type="http://schemas.openxmlformats.org/officeDocument/2006/relationships/hyperlink" Target="https://docs.uipath.com/studio/lang-ja/docs/project-templates" TargetMode="External"/><Relationship Id="rId24" Type="http://schemas.openxmlformats.org/officeDocument/2006/relationships/image" Target="../media/image59.png"/><Relationship Id="rId5" Type="http://schemas.openxmlformats.org/officeDocument/2006/relationships/image" Target="../media/image52.png"/><Relationship Id="rId15" Type="http://schemas.openxmlformats.org/officeDocument/2006/relationships/image" Target="../media/image87.svg"/><Relationship Id="rId23" Type="http://schemas.openxmlformats.org/officeDocument/2006/relationships/image" Target="../media/image58.png"/><Relationship Id="rId10" Type="http://schemas.openxmlformats.org/officeDocument/2006/relationships/hyperlink" Target="https://forum.uipath.com/c/japan" TargetMode="External"/><Relationship Id="rId19" Type="http://schemas.openxmlformats.org/officeDocument/2006/relationships/image" Target="../media/image54.png"/><Relationship Id="rId4" Type="http://schemas.openxmlformats.org/officeDocument/2006/relationships/image" Target="../media/image83.svg"/><Relationship Id="rId9" Type="http://schemas.openxmlformats.org/officeDocument/2006/relationships/hyperlink" Target="https://www.uipath.com/ja/resources/knowledge-base" TargetMode="External"/><Relationship Id="rId22"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9.xml"/><Relationship Id="rId1" Type="http://schemas.openxmlformats.org/officeDocument/2006/relationships/video" Target="https://www.youtube.com/embed/xAZWx-t_fn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9.xml"/><Relationship Id="rId1" Type="http://schemas.openxmlformats.org/officeDocument/2006/relationships/video" Target="https://www.youtube.com/embed/5oBkJtm2mv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9.xml"/><Relationship Id="rId1" Type="http://schemas.openxmlformats.org/officeDocument/2006/relationships/video" Target="https://www.youtube.com/embed/El2pQH5qCf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10.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12.png"/><Relationship Id="rId16"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9.pn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7.svg"/><Relationship Id="rId18" Type="http://schemas.openxmlformats.org/officeDocument/2006/relationships/image" Target="../media/image35.png"/><Relationship Id="rId3" Type="http://schemas.openxmlformats.org/officeDocument/2006/relationships/hyperlink" Target="https://www.uipath.com/resources/automation-whitepapers/it-central-station-time-to-value-rpa" TargetMode="External"/><Relationship Id="rId21" Type="http://schemas.openxmlformats.org/officeDocument/2006/relationships/image" Target="../media/image45.svg"/><Relationship Id="rId7" Type="http://schemas.openxmlformats.org/officeDocument/2006/relationships/hyperlink" Target="https://www.uipath.com/blog/digital-transformation/new-research-shows-workers-concerned-skills-gaps" TargetMode="External"/><Relationship Id="rId12" Type="http://schemas.openxmlformats.org/officeDocument/2006/relationships/image" Target="../media/image32.png"/><Relationship Id="rId17" Type="http://schemas.openxmlformats.org/officeDocument/2006/relationships/image" Target="../media/image41.svg"/><Relationship Id="rId2" Type="http://schemas.openxmlformats.org/officeDocument/2006/relationships/hyperlink" Target="https://www.pega.com/system/files/resources/2020-01/rpa-and-digital-transformation-report.pdf" TargetMode="External"/><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19.xml"/><Relationship Id="rId6" Type="http://schemas.openxmlformats.org/officeDocument/2006/relationships/hyperlink" Target="https://www2.deloitte.com/bg/en/pages/technology/articles/deloitte-global-rpa-survey-2018.html" TargetMode="External"/><Relationship Id="rId11" Type="http://schemas.openxmlformats.org/officeDocument/2006/relationships/image" Target="../media/image35.svg"/><Relationship Id="rId5" Type="http://schemas.openxmlformats.org/officeDocument/2006/relationships/hyperlink" Target="https://www.uipath.com/resources/automation-analyst-reports/forrester-employee-experience-rpa" TargetMode="External"/><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31.png"/><Relationship Id="rId19" Type="http://schemas.openxmlformats.org/officeDocument/2006/relationships/image" Target="../media/image43.svg"/><Relationship Id="rId4" Type="http://schemas.openxmlformats.org/officeDocument/2006/relationships/hyperlink" Target="https://www.uipath.com/resources/automation-case-studies" TargetMode="External"/><Relationship Id="rId9" Type="http://schemas.openxmlformats.org/officeDocument/2006/relationships/image" Target="../media/image33.svg"/><Relationship Id="rId14" Type="http://schemas.openxmlformats.org/officeDocument/2006/relationships/image" Target="../media/image33.png"/><Relationship Id="rId22"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8">
            <a:extLst>
              <a:ext uri="{FF2B5EF4-FFF2-40B4-BE49-F238E27FC236}">
                <a16:creationId xmlns:a16="http://schemas.microsoft.com/office/drawing/2014/main" id="{65C8F9FC-2EFA-ED44-A8B3-3CC74568EB18}"/>
              </a:ext>
            </a:extLst>
          </p:cNvPr>
          <p:cNvSpPr>
            <a:spLocks noGrp="1"/>
          </p:cNvSpPr>
          <p:nvPr>
            <p:ph type="ctrTitle"/>
          </p:nvPr>
        </p:nvSpPr>
        <p:spPr/>
        <p:txBody>
          <a:bodyPr/>
          <a:lstStyle/>
          <a:p>
            <a:r>
              <a:rPr lang="en-US" altLang="ja-JP" sz="4800" dirty="0">
                <a:latin typeface="Meiryo"/>
                <a:ea typeface="Meiryo"/>
              </a:rPr>
              <a:t>UiPath</a:t>
            </a:r>
            <a:r>
              <a:rPr lang="ja-JP" altLang="en-US" sz="4800" dirty="0">
                <a:latin typeface="Meiryo"/>
                <a:ea typeface="Meiryo"/>
              </a:rPr>
              <a:t>紹介資料   </a:t>
            </a:r>
            <a:endParaRPr lang="en-US" sz="4800" dirty="0">
              <a:ea typeface="Meiryo" panose="020B0604030504040204" pitchFamily="34" charset="-128"/>
            </a:endParaRPr>
          </a:p>
        </p:txBody>
      </p:sp>
      <p:sp>
        <p:nvSpPr>
          <p:cNvPr id="13" name="Subtitle 9">
            <a:extLst>
              <a:ext uri="{FF2B5EF4-FFF2-40B4-BE49-F238E27FC236}">
                <a16:creationId xmlns:a16="http://schemas.microsoft.com/office/drawing/2014/main" id="{412FC376-8D64-5B4F-96B9-6E35345FB523}"/>
              </a:ext>
            </a:extLst>
          </p:cNvPr>
          <p:cNvSpPr>
            <a:spLocks noGrp="1"/>
          </p:cNvSpPr>
          <p:nvPr>
            <p:ph type="subTitle" idx="1"/>
          </p:nvPr>
        </p:nvSpPr>
        <p:spPr>
          <a:xfrm>
            <a:off x="382972" y="3630027"/>
            <a:ext cx="6576628" cy="1443167"/>
          </a:xfrm>
        </p:spPr>
        <p:txBody>
          <a:bodyPr>
            <a:normAutofit/>
          </a:bodyPr>
          <a:lstStyle/>
          <a:p>
            <a:r>
              <a:rPr lang="en-US" altLang="ja-JP" sz="2400" dirty="0" smtClean="0">
                <a:latin typeface="Meiryo"/>
                <a:ea typeface="Meiryo"/>
              </a:rPr>
              <a:t>2022</a:t>
            </a:r>
            <a:r>
              <a:rPr lang="ja-JP" altLang="en-US" sz="2400" dirty="0" smtClean="0">
                <a:latin typeface="Meiryo"/>
                <a:ea typeface="Meiryo"/>
              </a:rPr>
              <a:t>年</a:t>
            </a:r>
            <a:r>
              <a:rPr lang="en-US" altLang="ja-JP" sz="2400" dirty="0" smtClean="0">
                <a:latin typeface="Meiryo"/>
                <a:ea typeface="Meiryo"/>
              </a:rPr>
              <a:t>6</a:t>
            </a:r>
            <a:r>
              <a:rPr lang="ja-JP" altLang="en-US" sz="2400" dirty="0" smtClean="0">
                <a:latin typeface="Meiryo"/>
                <a:ea typeface="Meiryo"/>
              </a:rPr>
              <a:t>月</a:t>
            </a:r>
            <a:endParaRPr lang="en-US" altLang="ja-JP" sz="2400" dirty="0">
              <a:latin typeface="Meiryo"/>
              <a:ea typeface="Meiryo"/>
            </a:endParaRPr>
          </a:p>
          <a:p>
            <a:r>
              <a:rPr lang="en-US" altLang="ja-JP" sz="2400" dirty="0">
                <a:latin typeface="Meiryo"/>
                <a:ea typeface="Meiryo"/>
              </a:rPr>
              <a:t>UiPath </a:t>
            </a:r>
            <a:r>
              <a:rPr lang="ja-JP" altLang="en-US" sz="2400" dirty="0">
                <a:latin typeface="Meiryo"/>
                <a:ea typeface="Meiryo"/>
              </a:rPr>
              <a:t>株式</a:t>
            </a:r>
            <a:r>
              <a:rPr lang="ja-JP" altLang="en-US" sz="2400" dirty="0" smtClean="0">
                <a:latin typeface="Meiryo"/>
                <a:ea typeface="Meiryo"/>
              </a:rPr>
              <a:t>会社 </a:t>
            </a:r>
            <a:r>
              <a:rPr lang="en-US" altLang="ja-JP" sz="2400" dirty="0" smtClean="0">
                <a:latin typeface="Meiryo"/>
                <a:ea typeface="Meiryo"/>
              </a:rPr>
              <a:t>/ </a:t>
            </a:r>
            <a:br>
              <a:rPr lang="en-US" altLang="ja-JP" sz="2400" dirty="0" smtClean="0">
                <a:latin typeface="Meiryo"/>
                <a:ea typeface="Meiryo"/>
              </a:rPr>
            </a:br>
            <a:r>
              <a:rPr lang="ja-JP" altLang="en-US" sz="2400" dirty="0" smtClean="0">
                <a:solidFill>
                  <a:srgbClr val="FF0000"/>
                </a:solidFill>
                <a:latin typeface="Meiryo"/>
                <a:ea typeface="Meiryo"/>
              </a:rPr>
              <a:t>御社名</a:t>
            </a:r>
            <a:endParaRPr lang="en-US" sz="2400" dirty="0">
              <a:solidFill>
                <a:srgbClr val="FF0000"/>
              </a:solidFill>
              <a:latin typeface="Meiryo"/>
              <a:ea typeface="Meiryo"/>
            </a:endParaRPr>
          </a:p>
        </p:txBody>
      </p:sp>
      <p:sp>
        <p:nvSpPr>
          <p:cNvPr id="5" name="Subtitle 9">
            <a:extLst>
              <a:ext uri="{FF2B5EF4-FFF2-40B4-BE49-F238E27FC236}">
                <a16:creationId xmlns:a16="http://schemas.microsoft.com/office/drawing/2014/main" id="{C03EE94E-AB63-4170-895E-E7498014E2D3}"/>
              </a:ext>
            </a:extLst>
          </p:cNvPr>
          <p:cNvSpPr txBox="1">
            <a:spLocks/>
          </p:cNvSpPr>
          <p:nvPr/>
        </p:nvSpPr>
        <p:spPr>
          <a:xfrm>
            <a:off x="382972" y="2193695"/>
            <a:ext cx="5292030" cy="692806"/>
          </a:xfrm>
          <a:prstGeom prst="rect">
            <a:avLst/>
          </a:prstGeom>
        </p:spPr>
        <p:txBody>
          <a:bodyPr vert="horz" lIns="0" tIns="0" rIns="0" bIns="0" rtlCol="0" anchor="t" anchorCtr="0">
            <a:normAutofit/>
          </a:bodyPr>
          <a:lstStyle>
            <a:lvl1pPr marL="0" indent="0" algn="l" defTabSz="457200" rtl="0" eaLnBrk="1" latinLnBrk="0" hangingPunct="1">
              <a:lnSpc>
                <a:spcPct val="85000"/>
              </a:lnSpc>
              <a:spcBef>
                <a:spcPts val="800"/>
              </a:spcBef>
              <a:buFont typeface="Arial"/>
              <a:buNone/>
              <a:defRPr sz="2800" b="0" i="0" kern="1200" spc="-50">
                <a:solidFill>
                  <a:schemeClr val="tx2"/>
                </a:solidFill>
                <a:latin typeface="Meiryo" panose="020B0604030504040204" pitchFamily="34" charset="-128"/>
                <a:ea typeface="+mn-ea"/>
                <a:cs typeface="Arial"/>
              </a:defRPr>
            </a:lvl1pPr>
            <a:lvl2pPr marL="457200" indent="0" algn="ctr" defTabSz="457200" rtl="0" eaLnBrk="1" latinLnBrk="0" hangingPunct="1">
              <a:spcBef>
                <a:spcPts val="500"/>
              </a:spcBef>
              <a:buClr>
                <a:schemeClr val="accent2"/>
              </a:buClr>
              <a:buFont typeface="Arial"/>
              <a:buNone/>
              <a:defRPr sz="2000" b="0" i="0" kern="1200">
                <a:solidFill>
                  <a:schemeClr val="tx1">
                    <a:tint val="75000"/>
                  </a:schemeClr>
                </a:solidFill>
                <a:latin typeface="Meiryo" panose="020B0604030504040204" pitchFamily="34" charset="-128"/>
                <a:ea typeface="+mn-ea"/>
                <a:cs typeface="Arial"/>
              </a:defRPr>
            </a:lvl2pPr>
            <a:lvl3pPr marL="914400" indent="0" algn="ctr" defTabSz="457200" rtl="0" eaLnBrk="1" latinLnBrk="0" hangingPunct="1">
              <a:spcBef>
                <a:spcPts val="300"/>
              </a:spcBef>
              <a:buClr>
                <a:schemeClr val="accent2"/>
              </a:buClr>
              <a:buFont typeface="Lucida Grande"/>
              <a:buNone/>
              <a:defRPr sz="2000" b="0" i="0" kern="1200">
                <a:solidFill>
                  <a:schemeClr val="tx1">
                    <a:tint val="75000"/>
                  </a:schemeClr>
                </a:solidFill>
                <a:latin typeface="Meiryo" panose="020B0604030504040204" pitchFamily="34" charset="-128"/>
                <a:ea typeface="+mn-ea"/>
                <a:cs typeface="Arial"/>
              </a:defRPr>
            </a:lvl3pPr>
            <a:lvl4pPr marL="1371600" indent="0" algn="ctr" defTabSz="457200" rtl="0" eaLnBrk="1" latinLnBrk="0" hangingPunct="1">
              <a:spcBef>
                <a:spcPts val="200"/>
              </a:spcBef>
              <a:buClr>
                <a:schemeClr val="accent2"/>
              </a:buClr>
              <a:buFont typeface="Arial"/>
              <a:buNone/>
              <a:defRPr sz="2000" b="0" i="0" kern="1200">
                <a:solidFill>
                  <a:schemeClr val="tx1">
                    <a:tint val="75000"/>
                  </a:schemeClr>
                </a:solidFill>
                <a:latin typeface="Meiryo" panose="020B0604030504040204" pitchFamily="34" charset="-128"/>
                <a:ea typeface="+mn-ea"/>
                <a:cs typeface="Arial"/>
              </a:defRPr>
            </a:lvl4pPr>
            <a:lvl5pPr marL="1828800" indent="0" algn="ctr" defTabSz="457200" rtl="0" eaLnBrk="1" latinLnBrk="0" hangingPunct="1">
              <a:spcBef>
                <a:spcPts val="100"/>
              </a:spcBef>
              <a:buClr>
                <a:schemeClr val="accent2"/>
              </a:buClr>
              <a:buFont typeface="Lucida Grande"/>
              <a:buNone/>
              <a:defRPr sz="2000" b="0" i="0" kern="1200">
                <a:solidFill>
                  <a:schemeClr val="tx1">
                    <a:tint val="75000"/>
                  </a:schemeClr>
                </a:solidFill>
                <a:latin typeface="Meiryo" panose="020B0604030504040204" pitchFamily="34" charset="-128"/>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85000"/>
              </a:lnSpc>
              <a:spcBef>
                <a:spcPts val="800"/>
              </a:spcBef>
              <a:spcAft>
                <a:spcPts val="0"/>
              </a:spcAft>
              <a:buClrTx/>
              <a:buSzTx/>
              <a:buFont typeface="Arial"/>
              <a:buNone/>
              <a:tabLst/>
              <a:defRPr/>
            </a:pPr>
            <a:endParaRPr kumimoji="0" lang="en-US" sz="2400" b="0" i="0" u="none" strike="noStrike" kern="1200" cap="none" spc="-50" normalizeH="0" baseline="0" noProof="0">
              <a:ln>
                <a:noFill/>
              </a:ln>
              <a:solidFill>
                <a:srgbClr val="58595B"/>
              </a:solidFill>
              <a:effectLst/>
              <a:uLnTx/>
              <a:uFillTx/>
              <a:latin typeface="Meiryo" panose="020B0604030504040204" pitchFamily="34" charset="-128"/>
              <a:ea typeface="Meiryo" panose="020B0604030504040204" pitchFamily="34" charset="-128"/>
              <a:cs typeface="Arial"/>
            </a:endParaRPr>
          </a:p>
        </p:txBody>
      </p:sp>
    </p:spTree>
    <p:extLst>
      <p:ext uri="{BB962C8B-B14F-4D97-AF65-F5344CB8AC3E}">
        <p14:creationId xmlns:p14="http://schemas.microsoft.com/office/powerpoint/2010/main" val="542732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サポート経路のご紹介</a:t>
            </a:r>
            <a:endParaRPr kumimoji="1" lang="ja-JP" altLang="en-US" dirty="0"/>
          </a:p>
        </p:txBody>
      </p:sp>
      <p:sp>
        <p:nvSpPr>
          <p:cNvPr id="4" name="Arrow: U-Turn 1">
            <a:extLst>
              <a:ext uri="{FF2B5EF4-FFF2-40B4-BE49-F238E27FC236}">
                <a16:creationId xmlns:a16="http://schemas.microsoft.com/office/drawing/2014/main" id="{9803EFB2-C689-49EA-889C-01DDFF22847C}"/>
              </a:ext>
            </a:extLst>
          </p:cNvPr>
          <p:cNvSpPr/>
          <p:nvPr/>
        </p:nvSpPr>
        <p:spPr>
          <a:xfrm rot="5400000">
            <a:off x="4544825" y="2754432"/>
            <a:ext cx="3367015" cy="3519015"/>
          </a:xfrm>
          <a:prstGeom prst="uturnArrow">
            <a:avLst>
              <a:gd name="adj1" fmla="val 25000"/>
              <a:gd name="adj2" fmla="val 19242"/>
              <a:gd name="adj3" fmla="val 25000"/>
              <a:gd name="adj4" fmla="val 43750"/>
              <a:gd name="adj5" fmla="val 99209"/>
            </a:avLst>
          </a:prstGeom>
          <a:solidFill>
            <a:srgbClr val="38C6F4">
              <a:lumMod val="20000"/>
              <a:lumOff val="80000"/>
              <a:alpha val="75000"/>
            </a:srgbClr>
          </a:solidFill>
          <a:ln w="12700" cap="flat" cmpd="sng" algn="ctr">
            <a:solidFill>
              <a:srgbClr val="38C6F4">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5" name="四角形: 角を丸くする 29">
            <a:extLst>
              <a:ext uri="{FF2B5EF4-FFF2-40B4-BE49-F238E27FC236}">
                <a16:creationId xmlns:a16="http://schemas.microsoft.com/office/drawing/2014/main" id="{78DBE4EF-B0AE-45A8-91AE-D19CCE4175BB}"/>
              </a:ext>
            </a:extLst>
          </p:cNvPr>
          <p:cNvSpPr/>
          <p:nvPr/>
        </p:nvSpPr>
        <p:spPr>
          <a:xfrm>
            <a:off x="852377" y="2882358"/>
            <a:ext cx="5108116" cy="1009674"/>
          </a:xfrm>
          <a:prstGeom prst="roundRect">
            <a:avLst/>
          </a:prstGeom>
          <a:no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67DF"/>
                </a:solidFill>
                <a:effectLst/>
                <a:uLnTx/>
                <a:uFillTx/>
                <a:latin typeface="Meiryo UI" panose="020B0604030504040204" pitchFamily="50" charset="-128"/>
                <a:ea typeface="Meiryo UI" panose="020B0604030504040204" pitchFamily="50" charset="-128"/>
                <a:cs typeface="Arial"/>
              </a:rPr>
              <a:t>②公式技術ガイド</a:t>
            </a:r>
          </a:p>
        </p:txBody>
      </p:sp>
      <p:grpSp>
        <p:nvGrpSpPr>
          <p:cNvPr id="6" name="Group 51">
            <a:extLst>
              <a:ext uri="{FF2B5EF4-FFF2-40B4-BE49-F238E27FC236}">
                <a16:creationId xmlns:a16="http://schemas.microsoft.com/office/drawing/2014/main" id="{91115E5E-41B5-45EB-817F-81E1D2314D6D}"/>
              </a:ext>
            </a:extLst>
          </p:cNvPr>
          <p:cNvGrpSpPr/>
          <p:nvPr/>
        </p:nvGrpSpPr>
        <p:grpSpPr>
          <a:xfrm>
            <a:off x="6240766" y="2530565"/>
            <a:ext cx="5108116" cy="759333"/>
            <a:chOff x="6688509" y="3781490"/>
            <a:chExt cx="5338482" cy="1097106"/>
          </a:xfrm>
        </p:grpSpPr>
        <p:sp>
          <p:nvSpPr>
            <p:cNvPr id="7" name="コンテンツ プレースホルダー 4">
              <a:extLst>
                <a:ext uri="{FF2B5EF4-FFF2-40B4-BE49-F238E27FC236}">
                  <a16:creationId xmlns:a16="http://schemas.microsoft.com/office/drawing/2014/main" id="{10A015C5-7DE5-40CD-83CE-9E3D7619042E}"/>
                </a:ext>
              </a:extLst>
            </p:cNvPr>
            <p:cNvSpPr txBox="1">
              <a:spLocks/>
            </p:cNvSpPr>
            <p:nvPr/>
          </p:nvSpPr>
          <p:spPr>
            <a:xfrm>
              <a:off x="6738202" y="4223407"/>
              <a:ext cx="5288788" cy="5754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逆引き</a:t>
              </a: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Tips</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集やメソドロジー（導入方法論）、ガイドライン等のリソースを提供</a:t>
              </a:r>
              <a:r>
                <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hlinkClick r:id="rId2"/>
                </a:rPr>
                <a:t>https://www.uipath.com/ja/solutions/whitepapers</a:t>
              </a:r>
              <a:endPar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 name="四角形: 角を丸くする 30">
              <a:extLst>
                <a:ext uri="{FF2B5EF4-FFF2-40B4-BE49-F238E27FC236}">
                  <a16:creationId xmlns:a16="http://schemas.microsoft.com/office/drawing/2014/main" id="{72D73577-5EC7-41E1-B8A1-6D280BEE67BB}"/>
                </a:ext>
              </a:extLst>
            </p:cNvPr>
            <p:cNvSpPr/>
            <p:nvPr/>
          </p:nvSpPr>
          <p:spPr>
            <a:xfrm>
              <a:off x="6688509" y="3781490"/>
              <a:ext cx="5338482" cy="1097106"/>
            </a:xfrm>
            <a:prstGeom prst="roundRect">
              <a:avLst/>
            </a:prstGeom>
            <a:no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⑤ホワイトペーパー</a:t>
              </a:r>
            </a:p>
          </p:txBody>
        </p:sp>
      </p:grpSp>
      <p:pic>
        <p:nvPicPr>
          <p:cNvPr id="9" name="グラフィックス 33" descr="拡大鏡">
            <a:extLst>
              <a:ext uri="{FF2B5EF4-FFF2-40B4-BE49-F238E27FC236}">
                <a16:creationId xmlns:a16="http://schemas.microsoft.com/office/drawing/2014/main" id="{9AE6361B-DBD0-4B29-9A65-44D689BD155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290887" y="1209154"/>
            <a:ext cx="472469" cy="472469"/>
          </a:xfrm>
          <a:prstGeom prst="rect">
            <a:avLst/>
          </a:prstGeom>
        </p:spPr>
      </p:pic>
      <p:grpSp>
        <p:nvGrpSpPr>
          <p:cNvPr id="10" name="Group 14">
            <a:extLst>
              <a:ext uri="{FF2B5EF4-FFF2-40B4-BE49-F238E27FC236}">
                <a16:creationId xmlns:a16="http://schemas.microsoft.com/office/drawing/2014/main" id="{D130883A-92BC-4FDC-83C9-1F6E2A3AAFC2}"/>
              </a:ext>
            </a:extLst>
          </p:cNvPr>
          <p:cNvGrpSpPr/>
          <p:nvPr/>
        </p:nvGrpSpPr>
        <p:grpSpPr>
          <a:xfrm>
            <a:off x="842877" y="4904219"/>
            <a:ext cx="5239307" cy="1672420"/>
            <a:chOff x="849873" y="4154996"/>
            <a:chExt cx="5475588" cy="1747843"/>
          </a:xfrm>
        </p:grpSpPr>
        <p:pic>
          <p:nvPicPr>
            <p:cNvPr id="11" name="グラフィックス 7" descr="ヘルプ">
              <a:extLst>
                <a:ext uri="{FF2B5EF4-FFF2-40B4-BE49-F238E27FC236}">
                  <a16:creationId xmlns:a16="http://schemas.microsoft.com/office/drawing/2014/main" id="{0B7C5334-BFB7-44FD-AA1B-BF076280945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63403" y="4154996"/>
              <a:ext cx="493776" cy="493776"/>
            </a:xfrm>
            <a:prstGeom prst="rect">
              <a:avLst/>
            </a:prstGeom>
          </p:spPr>
        </p:pic>
        <p:sp>
          <p:nvSpPr>
            <p:cNvPr id="12" name="コンテンツ プレースホルダー 4">
              <a:extLst>
                <a:ext uri="{FF2B5EF4-FFF2-40B4-BE49-F238E27FC236}">
                  <a16:creationId xmlns:a16="http://schemas.microsoft.com/office/drawing/2014/main" id="{1D698EB6-EC76-4D0E-AE61-BEFF022AE5C8}"/>
                </a:ext>
              </a:extLst>
            </p:cNvPr>
            <p:cNvSpPr txBox="1">
              <a:spLocks/>
            </p:cNvSpPr>
            <p:nvPr/>
          </p:nvSpPr>
          <p:spPr>
            <a:xfrm>
              <a:off x="1344154" y="4267278"/>
              <a:ext cx="4981307" cy="5315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3. </a:t>
              </a:r>
              <a:r>
                <a:rPr kumimoji="0"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聞く</a:t>
              </a:r>
            </a:p>
          </p:txBody>
        </p:sp>
        <p:sp>
          <p:nvSpPr>
            <p:cNvPr id="13" name="四角形: 角を丸くする 36">
              <a:extLst>
                <a:ext uri="{FF2B5EF4-FFF2-40B4-BE49-F238E27FC236}">
                  <a16:creationId xmlns:a16="http://schemas.microsoft.com/office/drawing/2014/main" id="{3B24E282-A043-42F8-98C7-F4B01C2704BA}"/>
                </a:ext>
              </a:extLst>
            </p:cNvPr>
            <p:cNvSpPr/>
            <p:nvPr/>
          </p:nvSpPr>
          <p:spPr>
            <a:xfrm>
              <a:off x="849873" y="4675758"/>
              <a:ext cx="5338481" cy="760477"/>
            </a:xfrm>
            <a:prstGeom prst="roundRect">
              <a:avLst>
                <a:gd name="adj" fmla="val 14383"/>
              </a:avLst>
            </a:prstGeom>
            <a:no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⑩カスタマーサポート</a:t>
              </a:r>
            </a:p>
          </p:txBody>
        </p:sp>
        <p:sp>
          <p:nvSpPr>
            <p:cNvPr id="14" name="コンテンツ プレースホルダー 4">
              <a:extLst>
                <a:ext uri="{FF2B5EF4-FFF2-40B4-BE49-F238E27FC236}">
                  <a16:creationId xmlns:a16="http://schemas.microsoft.com/office/drawing/2014/main" id="{9AE3D570-DF64-42BF-A7A4-2657DB93A475}"/>
                </a:ext>
              </a:extLst>
            </p:cNvPr>
            <p:cNvSpPr txBox="1">
              <a:spLocks/>
            </p:cNvSpPr>
            <p:nvPr/>
          </p:nvSpPr>
          <p:spPr>
            <a:xfrm>
              <a:off x="900330" y="5012233"/>
              <a:ext cx="5150669" cy="8906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UiPath</a:t>
              </a:r>
              <a:r>
                <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を導入しているお客様向けのサポートサービス</a:t>
              </a:r>
              <a:r>
                <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
              </a:r>
              <a:br>
                <a:rPr kumimoji="0"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br>
              <a:r>
                <a:rPr kumimoji="0" lang="en-US" altLang="ja-JP"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hlinkClick r:id="rId7"/>
                </a:rPr>
                <a:t>https://www.uipath.com/ja/company/customer-support</a:t>
              </a:r>
              <a:endParaRPr kumimoji="0"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15" name="コンテンツ プレースホルダー 4">
            <a:extLst>
              <a:ext uri="{FF2B5EF4-FFF2-40B4-BE49-F238E27FC236}">
                <a16:creationId xmlns:a16="http://schemas.microsoft.com/office/drawing/2014/main" id="{8CC54F9F-EED6-49CF-9FF5-E3959BF85485}"/>
              </a:ext>
            </a:extLst>
          </p:cNvPr>
          <p:cNvSpPr txBox="1">
            <a:spLocks/>
          </p:cNvSpPr>
          <p:nvPr/>
        </p:nvSpPr>
        <p:spPr>
          <a:xfrm>
            <a:off x="6733485" y="1328780"/>
            <a:ext cx="4766355" cy="5085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ja-JP" sz="1600" b="1">
                <a:solidFill>
                  <a:srgbClr val="000000"/>
                </a:solidFill>
                <a:latin typeface="Meiryo UI" panose="020B0604030504040204" pitchFamily="50" charset="-128"/>
                <a:ea typeface="Meiryo UI" panose="020B0604030504040204" pitchFamily="50" charset="-128"/>
              </a:rPr>
              <a:t>2. </a:t>
            </a:r>
            <a:r>
              <a:rPr lang="ja-JP" altLang="en-US" sz="1600" b="1">
                <a:solidFill>
                  <a:srgbClr val="000000"/>
                </a:solidFill>
                <a:latin typeface="Meiryo UI" panose="020B0604030504040204" pitchFamily="50" charset="-128"/>
                <a:ea typeface="Meiryo UI" panose="020B0604030504040204" pitchFamily="50" charset="-128"/>
              </a:rPr>
              <a:t>調べる</a:t>
            </a:r>
          </a:p>
        </p:txBody>
      </p:sp>
      <p:grpSp>
        <p:nvGrpSpPr>
          <p:cNvPr id="16" name="Group 17">
            <a:extLst>
              <a:ext uri="{FF2B5EF4-FFF2-40B4-BE49-F238E27FC236}">
                <a16:creationId xmlns:a16="http://schemas.microsoft.com/office/drawing/2014/main" id="{3012EEBF-F55B-4C85-8BEE-D7EB149C49C0}"/>
              </a:ext>
            </a:extLst>
          </p:cNvPr>
          <p:cNvGrpSpPr/>
          <p:nvPr/>
        </p:nvGrpSpPr>
        <p:grpSpPr>
          <a:xfrm>
            <a:off x="6240766" y="3345160"/>
            <a:ext cx="5108116" cy="1099367"/>
            <a:chOff x="6688508" y="2881111"/>
            <a:chExt cx="5338482" cy="769594"/>
          </a:xfrm>
        </p:grpSpPr>
        <p:sp>
          <p:nvSpPr>
            <p:cNvPr id="17" name="四角形: 角を丸くする 1">
              <a:extLst>
                <a:ext uri="{FF2B5EF4-FFF2-40B4-BE49-F238E27FC236}">
                  <a16:creationId xmlns:a16="http://schemas.microsoft.com/office/drawing/2014/main" id="{41A51BA4-A46D-4620-9AB7-A53A3DD5DC8D}"/>
                </a:ext>
              </a:extLst>
            </p:cNvPr>
            <p:cNvSpPr/>
            <p:nvPr/>
          </p:nvSpPr>
          <p:spPr>
            <a:xfrm>
              <a:off x="6688508" y="2881111"/>
              <a:ext cx="5338482" cy="769594"/>
            </a:xfrm>
            <a:prstGeom prst="roundRect">
              <a:avLst/>
            </a:prstGeom>
            <a:no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⑥デベロッパーブログ</a:t>
              </a:r>
              <a:r>
                <a:rPr kumimoji="1" lang="en-US" altLang="ja-JP"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a:t>
              </a: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ナレッジベース</a:t>
              </a:r>
            </a:p>
          </p:txBody>
        </p:sp>
        <p:sp>
          <p:nvSpPr>
            <p:cNvPr id="18" name="コンテンツ プレースホルダー 4">
              <a:extLst>
                <a:ext uri="{FF2B5EF4-FFF2-40B4-BE49-F238E27FC236}">
                  <a16:creationId xmlns:a16="http://schemas.microsoft.com/office/drawing/2014/main" id="{46C937D2-F408-4A34-9BAA-13151C1F9680}"/>
                </a:ext>
              </a:extLst>
            </p:cNvPr>
            <p:cNvSpPr txBox="1">
              <a:spLocks/>
            </p:cNvSpPr>
            <p:nvPr/>
          </p:nvSpPr>
          <p:spPr>
            <a:xfrm>
              <a:off x="6752336" y="3152029"/>
              <a:ext cx="5198451" cy="4404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毎月の製品アップデートや開発</a:t>
              </a: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Tips</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のご紹介</a:t>
              </a: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r>
              <a:b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8"/>
                </a:rPr>
                <a:t>https://www.uipath.com/ja/blog/developer</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50000"/>
                </a:lnSpc>
                <a:spcBef>
                  <a:spcPts val="1000"/>
                </a:spcBef>
                <a:spcAft>
                  <a:spcPts val="0"/>
                </a:spcAft>
                <a:buClrTx/>
                <a:buSzTx/>
                <a:buFont typeface="Arial" panose="020B0604020202020204" pitchFamily="34" charset="0"/>
                <a:buNone/>
                <a:tabLst/>
                <a:defRPr/>
              </a:pP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9"/>
                </a:rPr>
                <a:t>https://www.uipath.com/ja/resources/knowledge-base</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50000"/>
                </a:lnSpc>
                <a:spcBef>
                  <a:spcPts val="1000"/>
                </a:spcBef>
                <a:spcAft>
                  <a:spcPts val="0"/>
                </a:spcAft>
                <a:buClrTx/>
                <a:buSzTx/>
                <a:buFont typeface="Arial" panose="020B0604020202020204" pitchFamily="34" charset="0"/>
                <a:buNone/>
                <a:tabLst/>
                <a:defRPr/>
              </a:pP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grpSp>
        <p:nvGrpSpPr>
          <p:cNvPr id="19" name="Group 52">
            <a:extLst>
              <a:ext uri="{FF2B5EF4-FFF2-40B4-BE49-F238E27FC236}">
                <a16:creationId xmlns:a16="http://schemas.microsoft.com/office/drawing/2014/main" id="{42ACAF3D-3E0F-43E6-8B94-34F66D19C595}"/>
              </a:ext>
            </a:extLst>
          </p:cNvPr>
          <p:cNvGrpSpPr/>
          <p:nvPr/>
        </p:nvGrpSpPr>
        <p:grpSpPr>
          <a:xfrm>
            <a:off x="6240766" y="4499789"/>
            <a:ext cx="5108116" cy="753480"/>
            <a:chOff x="6688508" y="4899335"/>
            <a:chExt cx="5338482" cy="679810"/>
          </a:xfrm>
        </p:grpSpPr>
        <p:sp>
          <p:nvSpPr>
            <p:cNvPr id="20" name="四角形: 角を丸くする 26">
              <a:extLst>
                <a:ext uri="{FF2B5EF4-FFF2-40B4-BE49-F238E27FC236}">
                  <a16:creationId xmlns:a16="http://schemas.microsoft.com/office/drawing/2014/main" id="{ADF40BD3-BC8B-49B8-ACBD-B04E0EE428AB}"/>
                </a:ext>
              </a:extLst>
            </p:cNvPr>
            <p:cNvSpPr/>
            <p:nvPr/>
          </p:nvSpPr>
          <p:spPr>
            <a:xfrm>
              <a:off x="6688508" y="4899335"/>
              <a:ext cx="5338482" cy="667748"/>
            </a:xfrm>
            <a:prstGeom prst="roundRect">
              <a:avLst/>
            </a:prstGeom>
            <a:no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⑦フォーラム</a:t>
              </a:r>
            </a:p>
          </p:txBody>
        </p:sp>
        <p:sp>
          <p:nvSpPr>
            <p:cNvPr id="21" name="コンテンツ プレースホルダー 4">
              <a:extLst>
                <a:ext uri="{FF2B5EF4-FFF2-40B4-BE49-F238E27FC236}">
                  <a16:creationId xmlns:a16="http://schemas.microsoft.com/office/drawing/2014/main" id="{11C96A5F-3787-49DD-B2DB-C625A16A13C9}"/>
                </a:ext>
              </a:extLst>
            </p:cNvPr>
            <p:cNvSpPr txBox="1">
              <a:spLocks/>
            </p:cNvSpPr>
            <p:nvPr/>
          </p:nvSpPr>
          <p:spPr>
            <a:xfrm>
              <a:off x="6726820" y="5193810"/>
              <a:ext cx="5198451" cy="3853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ユーザー同士で使い方に関する質問ができるコミュニティ</a:t>
              </a: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r>
              <a:b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b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10"/>
                </a:rPr>
                <a:t>https://forum.uipath.com/c/japan</a:t>
              </a:r>
              <a:endPar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grpSp>
        <p:nvGrpSpPr>
          <p:cNvPr id="22" name="Group 53">
            <a:extLst>
              <a:ext uri="{FF2B5EF4-FFF2-40B4-BE49-F238E27FC236}">
                <a16:creationId xmlns:a16="http://schemas.microsoft.com/office/drawing/2014/main" id="{6D25A96E-41AA-47E1-99A6-DD1F8B1C9DE4}"/>
              </a:ext>
            </a:extLst>
          </p:cNvPr>
          <p:cNvGrpSpPr/>
          <p:nvPr/>
        </p:nvGrpSpPr>
        <p:grpSpPr>
          <a:xfrm>
            <a:off x="6240766" y="5308531"/>
            <a:ext cx="5108116" cy="762358"/>
            <a:chOff x="6688508" y="5737133"/>
            <a:chExt cx="5338482" cy="796739"/>
          </a:xfrm>
          <a:noFill/>
        </p:grpSpPr>
        <p:sp>
          <p:nvSpPr>
            <p:cNvPr id="23" name="四角形: 角を丸くする 30">
              <a:extLst>
                <a:ext uri="{FF2B5EF4-FFF2-40B4-BE49-F238E27FC236}">
                  <a16:creationId xmlns:a16="http://schemas.microsoft.com/office/drawing/2014/main" id="{E3921792-FEEC-463F-9C2D-F3B396626BC2}"/>
                </a:ext>
              </a:extLst>
            </p:cNvPr>
            <p:cNvSpPr/>
            <p:nvPr/>
          </p:nvSpPr>
          <p:spPr>
            <a:xfrm>
              <a:off x="6688508" y="5737133"/>
              <a:ext cx="5338482" cy="787461"/>
            </a:xfrm>
            <a:prstGeom prst="roundRect">
              <a:avLst/>
            </a:prstGeom>
            <a:grp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⑧プロジェクトテンプレート</a:t>
              </a: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endParaRPr>
            </a:p>
          </p:txBody>
        </p:sp>
        <p:sp>
          <p:nvSpPr>
            <p:cNvPr id="24" name="コンテンツ プレースホルダー 4">
              <a:extLst>
                <a:ext uri="{FF2B5EF4-FFF2-40B4-BE49-F238E27FC236}">
                  <a16:creationId xmlns:a16="http://schemas.microsoft.com/office/drawing/2014/main" id="{D1986313-41E5-455A-8E79-A4CD2B00B6AF}"/>
                </a:ext>
              </a:extLst>
            </p:cNvPr>
            <p:cNvSpPr txBox="1">
              <a:spLocks/>
            </p:cNvSpPr>
            <p:nvPr/>
          </p:nvSpPr>
          <p:spPr>
            <a:xfrm>
              <a:off x="6688508" y="6076247"/>
              <a:ext cx="5331037" cy="457625"/>
            </a:xfrm>
            <a:prstGeom prst="rect">
              <a:avLst/>
            </a:prstGeom>
            <a:grp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UiPath</a:t>
              </a:r>
              <a:r>
                <a:rPr kumimoji="1" lang="ja-JP" altLang="en-US" sz="1200" b="0" i="0" u="none"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が提</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供する自動化テンプレート</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11"/>
                </a:rPr>
                <a:t>https://</a:t>
              </a:r>
              <a:r>
                <a:rPr kumimoji="1" lang="en-US" altLang="ja-JP" sz="12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hlinkClick r:id="rId11"/>
                </a:rPr>
                <a:t>docs.uipath.com/studio/lang-ja/docs/project-templates</a:t>
              </a:r>
              <a:endPar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25" name="四角形: 角を丸くする 29">
            <a:extLst>
              <a:ext uri="{FF2B5EF4-FFF2-40B4-BE49-F238E27FC236}">
                <a16:creationId xmlns:a16="http://schemas.microsoft.com/office/drawing/2014/main" id="{3FB6BA4B-26E2-49B0-BC91-0376AD7368B4}"/>
              </a:ext>
            </a:extLst>
          </p:cNvPr>
          <p:cNvSpPr/>
          <p:nvPr/>
        </p:nvSpPr>
        <p:spPr>
          <a:xfrm>
            <a:off x="852377" y="1960902"/>
            <a:ext cx="5108116" cy="809573"/>
          </a:xfrm>
          <a:prstGeom prst="roundRect">
            <a:avLst/>
          </a:prstGeom>
          <a:no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①</a:t>
            </a:r>
            <a:r>
              <a:rPr kumimoji="1" lang="en-US" altLang="ja-JP"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UiPath</a:t>
            </a: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アカデミー</a:t>
            </a:r>
          </a:p>
        </p:txBody>
      </p:sp>
      <p:sp>
        <p:nvSpPr>
          <p:cNvPr id="26" name="コンテンツ プレースホルダー 4">
            <a:extLst>
              <a:ext uri="{FF2B5EF4-FFF2-40B4-BE49-F238E27FC236}">
                <a16:creationId xmlns:a16="http://schemas.microsoft.com/office/drawing/2014/main" id="{CB131C51-78F3-4E8B-B1F8-6C908182535B}"/>
              </a:ext>
            </a:extLst>
          </p:cNvPr>
          <p:cNvSpPr txBox="1">
            <a:spLocks/>
          </p:cNvSpPr>
          <p:nvPr/>
        </p:nvSpPr>
        <p:spPr>
          <a:xfrm>
            <a:off x="1335806" y="1568359"/>
            <a:ext cx="4766355" cy="5085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ja-JP" sz="1600" b="1">
                <a:solidFill>
                  <a:srgbClr val="000000"/>
                </a:solidFill>
                <a:latin typeface="Meiryo UI" panose="020B0604030504040204" pitchFamily="50" charset="-128"/>
                <a:ea typeface="Meiryo UI" panose="020B0604030504040204" pitchFamily="50" charset="-128"/>
              </a:rPr>
              <a:t>1. </a:t>
            </a:r>
            <a:r>
              <a:rPr lang="ja-JP" altLang="en-US" sz="1600" b="1">
                <a:solidFill>
                  <a:srgbClr val="000000"/>
                </a:solidFill>
                <a:latin typeface="Meiryo UI" panose="020B0604030504040204" pitchFamily="50" charset="-128"/>
                <a:ea typeface="Meiryo UI" panose="020B0604030504040204" pitchFamily="50" charset="-128"/>
              </a:rPr>
              <a:t>学ぶ</a:t>
            </a:r>
          </a:p>
        </p:txBody>
      </p:sp>
      <p:sp>
        <p:nvSpPr>
          <p:cNvPr id="27" name="コンテンツ プレースホルダー 4">
            <a:extLst>
              <a:ext uri="{FF2B5EF4-FFF2-40B4-BE49-F238E27FC236}">
                <a16:creationId xmlns:a16="http://schemas.microsoft.com/office/drawing/2014/main" id="{25656EA6-EE45-4C65-907D-DF560B18ABDE}"/>
              </a:ext>
            </a:extLst>
          </p:cNvPr>
          <p:cNvSpPr txBox="1">
            <a:spLocks/>
          </p:cNvSpPr>
          <p:nvPr/>
        </p:nvSpPr>
        <p:spPr>
          <a:xfrm>
            <a:off x="892805" y="2328395"/>
            <a:ext cx="4974128" cy="36188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ja-JP" altLang="en-US" sz="1200" dirty="0">
                <a:solidFill>
                  <a:srgbClr val="000000"/>
                </a:solidFill>
                <a:latin typeface="Meiryo UI" panose="020B0604030504040204" pitchFamily="50" charset="-128"/>
                <a:ea typeface="Meiryo UI" panose="020B0604030504040204" pitchFamily="50" charset="-128"/>
              </a:rPr>
              <a:t>基本操作が学べる無料オンライントレーニング</a:t>
            </a:r>
            <a:r>
              <a:rPr lang="en-US" altLang="ja-JP" sz="1200" dirty="0">
                <a:solidFill>
                  <a:srgbClr val="000000"/>
                </a:solidFill>
                <a:latin typeface="Meiryo UI" panose="020B0604030504040204" pitchFamily="50" charset="-128"/>
                <a:ea typeface="Meiryo UI" panose="020B0604030504040204" pitchFamily="50" charset="-128"/>
              </a:rPr>
              <a:t/>
            </a:r>
            <a:br>
              <a:rPr lang="en-US" altLang="ja-JP" sz="1200" dirty="0">
                <a:solidFill>
                  <a:srgbClr val="000000"/>
                </a:solidFill>
                <a:latin typeface="Meiryo UI" panose="020B0604030504040204" pitchFamily="50" charset="-128"/>
                <a:ea typeface="Meiryo UI" panose="020B0604030504040204" pitchFamily="50" charset="-128"/>
              </a:rPr>
            </a:br>
            <a:r>
              <a:rPr lang="en-US" altLang="ja-JP" sz="1100" dirty="0">
                <a:solidFill>
                  <a:srgbClr val="000000"/>
                </a:solidFill>
                <a:latin typeface="Meiryo UI" panose="020B0604030504040204" pitchFamily="50" charset="-128"/>
                <a:ea typeface="Meiryo UI" panose="020B0604030504040204" pitchFamily="50" charset="-128"/>
                <a:hlinkClick r:id="rId12"/>
              </a:rPr>
              <a:t>https://www.uipath.com/ja/rpa/academy</a:t>
            </a:r>
            <a:endParaRPr lang="ja-JP" altLang="en-US" sz="1200" dirty="0">
              <a:solidFill>
                <a:srgbClr val="000000"/>
              </a:solidFill>
              <a:latin typeface="Meiryo UI" panose="020B0604030504040204" pitchFamily="50" charset="-128"/>
              <a:ea typeface="Meiryo UI" panose="020B0604030504040204" pitchFamily="50" charset="-128"/>
            </a:endParaRPr>
          </a:p>
        </p:txBody>
      </p:sp>
      <p:sp>
        <p:nvSpPr>
          <p:cNvPr id="28" name="コンテンツ プレースホルダー 4">
            <a:extLst>
              <a:ext uri="{FF2B5EF4-FFF2-40B4-BE49-F238E27FC236}">
                <a16:creationId xmlns:a16="http://schemas.microsoft.com/office/drawing/2014/main" id="{76EF9D37-BAF8-4CE2-B887-BE9406F0E17F}"/>
              </a:ext>
            </a:extLst>
          </p:cNvPr>
          <p:cNvSpPr txBox="1">
            <a:spLocks/>
          </p:cNvSpPr>
          <p:nvPr/>
        </p:nvSpPr>
        <p:spPr>
          <a:xfrm>
            <a:off x="892804" y="3292593"/>
            <a:ext cx="4974128" cy="640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50000"/>
              </a:lnSpc>
            </a:pPr>
            <a:r>
              <a:rPr lang="ja-JP" altLang="en-US" sz="1200" dirty="0">
                <a:solidFill>
                  <a:srgbClr val="000000"/>
                </a:solidFill>
                <a:latin typeface="Meiryo UI" panose="020B0604030504040204" pitchFamily="50" charset="-128"/>
                <a:ea typeface="Meiryo UI" panose="020B0604030504040204" pitchFamily="50" charset="-128"/>
              </a:rPr>
              <a:t>基礎から応用まで体系的に学べる公式技術</a:t>
            </a:r>
            <a:r>
              <a:rPr lang="ja-JP" altLang="en-US" sz="1200" dirty="0" smtClean="0">
                <a:solidFill>
                  <a:srgbClr val="000000"/>
                </a:solidFill>
                <a:latin typeface="Meiryo UI" panose="020B0604030504040204" pitchFamily="50" charset="-128"/>
                <a:ea typeface="Meiryo UI" panose="020B0604030504040204" pitchFamily="50" charset="-128"/>
              </a:rPr>
              <a:t>ガイド</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ct val="50000"/>
              </a:lnSpc>
            </a:pPr>
            <a:r>
              <a:rPr lang="ja-JP" altLang="en-US" sz="1200" b="1" dirty="0" smtClean="0">
                <a:solidFill>
                  <a:srgbClr val="000000"/>
                </a:solidFill>
                <a:latin typeface="Meiryo UI" panose="020B0604030504040204" pitchFamily="50" charset="-128"/>
                <a:ea typeface="Meiryo UI" panose="020B0604030504040204" pitchFamily="50" charset="-128"/>
              </a:rPr>
              <a:t>「公式</a:t>
            </a:r>
            <a:r>
              <a:rPr lang="ja-JP" altLang="en-US" sz="1200" b="1" dirty="0">
                <a:solidFill>
                  <a:srgbClr val="000000"/>
                </a:solidFill>
                <a:latin typeface="Meiryo UI" panose="020B0604030504040204" pitchFamily="50" charset="-128"/>
                <a:ea typeface="Meiryo UI" panose="020B0604030504040204" pitchFamily="50" charset="-128"/>
              </a:rPr>
              <a:t>ガイド </a:t>
            </a:r>
            <a:r>
              <a:rPr lang="en-US" altLang="ja-JP" sz="1200" b="1" dirty="0">
                <a:solidFill>
                  <a:srgbClr val="000000"/>
                </a:solidFill>
                <a:latin typeface="Meiryo UI" panose="020B0604030504040204" pitchFamily="50" charset="-128"/>
                <a:ea typeface="Meiryo UI" panose="020B0604030504040204" pitchFamily="50" charset="-128"/>
              </a:rPr>
              <a:t>UiPath</a:t>
            </a:r>
            <a:r>
              <a:rPr lang="ja-JP" altLang="en-US" sz="1200" b="1" dirty="0">
                <a:solidFill>
                  <a:srgbClr val="000000"/>
                </a:solidFill>
                <a:latin typeface="Meiryo UI" panose="020B0604030504040204" pitchFamily="50" charset="-128"/>
                <a:ea typeface="Meiryo UI" panose="020B0604030504040204" pitchFamily="50" charset="-128"/>
              </a:rPr>
              <a:t>ワークフロー開発 実践</a:t>
            </a:r>
            <a:r>
              <a:rPr lang="ja-JP" altLang="en-US" sz="1200" b="1" dirty="0" smtClean="0">
                <a:solidFill>
                  <a:srgbClr val="000000"/>
                </a:solidFill>
                <a:latin typeface="Meiryo UI" panose="020B0604030504040204" pitchFamily="50" charset="-128"/>
                <a:ea typeface="Meiryo UI" panose="020B0604030504040204" pitchFamily="50" charset="-128"/>
              </a:rPr>
              <a:t>入門」</a:t>
            </a:r>
            <a:endParaRPr lang="en-US" altLang="ja-JP" sz="1200" b="1" dirty="0">
              <a:solidFill>
                <a:srgbClr val="000000"/>
              </a:solidFill>
              <a:latin typeface="Meiryo UI" panose="020B0604030504040204" pitchFamily="50" charset="-128"/>
              <a:ea typeface="Meiryo UI" panose="020B0604030504040204" pitchFamily="50" charset="-128"/>
            </a:endParaRPr>
          </a:p>
        </p:txBody>
      </p:sp>
      <p:pic>
        <p:nvPicPr>
          <p:cNvPr id="29" name="Graphic 6" descr="Idea with solid fill">
            <a:extLst>
              <a:ext uri="{FF2B5EF4-FFF2-40B4-BE49-F238E27FC236}">
                <a16:creationId xmlns:a16="http://schemas.microsoft.com/office/drawing/2014/main" id="{642BC7DA-BB3F-486F-B70D-271F8FBE249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xmlns="" r:embed="rId15"/>
              </a:ext>
            </a:extLst>
          </a:blip>
          <a:stretch>
            <a:fillRect/>
          </a:stretch>
        </p:blipFill>
        <p:spPr>
          <a:xfrm>
            <a:off x="892804" y="1469215"/>
            <a:ext cx="474020" cy="474020"/>
          </a:xfrm>
          <a:prstGeom prst="rect">
            <a:avLst/>
          </a:prstGeom>
        </p:spPr>
      </p:pic>
      <p:grpSp>
        <p:nvGrpSpPr>
          <p:cNvPr id="30" name="Group 47">
            <a:extLst>
              <a:ext uri="{FF2B5EF4-FFF2-40B4-BE49-F238E27FC236}">
                <a16:creationId xmlns:a16="http://schemas.microsoft.com/office/drawing/2014/main" id="{137614C9-C5D2-4216-BFE1-BBA825E7328F}"/>
              </a:ext>
            </a:extLst>
          </p:cNvPr>
          <p:cNvGrpSpPr/>
          <p:nvPr/>
        </p:nvGrpSpPr>
        <p:grpSpPr>
          <a:xfrm>
            <a:off x="837399" y="4018963"/>
            <a:ext cx="5108116" cy="793314"/>
            <a:chOff x="6492896" y="4984003"/>
            <a:chExt cx="5338482" cy="1075471"/>
          </a:xfrm>
        </p:grpSpPr>
        <p:sp>
          <p:nvSpPr>
            <p:cNvPr id="31" name="四角形: 角を丸くする 26">
              <a:extLst>
                <a:ext uri="{FF2B5EF4-FFF2-40B4-BE49-F238E27FC236}">
                  <a16:creationId xmlns:a16="http://schemas.microsoft.com/office/drawing/2014/main" id="{E9F0EDA4-882E-496C-8F04-7C8D7AE8E385}"/>
                </a:ext>
              </a:extLst>
            </p:cNvPr>
            <p:cNvSpPr/>
            <p:nvPr/>
          </p:nvSpPr>
          <p:spPr>
            <a:xfrm>
              <a:off x="6492896" y="4984003"/>
              <a:ext cx="5338482" cy="1075471"/>
            </a:xfrm>
            <a:prstGeom prst="roundRect">
              <a:avLst/>
            </a:prstGeom>
            <a:no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67DF"/>
                  </a:solidFill>
                  <a:effectLst/>
                  <a:uLnTx/>
                  <a:uFillTx/>
                  <a:latin typeface="Meiryo UI" panose="020B0604030504040204" pitchFamily="50" charset="-128"/>
                  <a:ea typeface="Meiryo UI" panose="020B0604030504040204" pitchFamily="50" charset="-128"/>
                  <a:cs typeface="Arial"/>
                </a:rPr>
                <a:t>③</a:t>
              </a:r>
              <a:r>
                <a:rPr kumimoji="1" lang="en-US" altLang="ja-JP" sz="1600" b="1" i="0" u="none" strike="noStrike" kern="0" cap="none" spc="0" normalizeH="0" baseline="0" noProof="0" dirty="0">
                  <a:ln>
                    <a:noFill/>
                  </a:ln>
                  <a:solidFill>
                    <a:srgbClr val="0067DF"/>
                  </a:solidFill>
                  <a:effectLst/>
                  <a:uLnTx/>
                  <a:uFillTx/>
                  <a:latin typeface="Meiryo UI" panose="020B0604030504040204" pitchFamily="50" charset="-128"/>
                  <a:ea typeface="Meiryo UI" panose="020B0604030504040204" pitchFamily="50" charset="-128"/>
                  <a:cs typeface="Arial"/>
                </a:rPr>
                <a:t>YouTube</a:t>
              </a:r>
              <a:endParaRPr kumimoji="1" lang="ja-JP" altLang="en-US" sz="1600" b="1" i="0" u="none" strike="noStrike" kern="0" cap="none" spc="0" normalizeH="0" baseline="0" noProof="0" dirty="0">
                <a:ln>
                  <a:noFill/>
                </a:ln>
                <a:solidFill>
                  <a:srgbClr val="0067DF"/>
                </a:solidFill>
                <a:effectLst/>
                <a:uLnTx/>
                <a:uFillTx/>
                <a:latin typeface="Meiryo UI" panose="020B0604030504040204" pitchFamily="50" charset="-128"/>
                <a:ea typeface="Meiryo UI" panose="020B0604030504040204" pitchFamily="50" charset="-128"/>
                <a:cs typeface="Arial"/>
              </a:endParaRPr>
            </a:p>
          </p:txBody>
        </p:sp>
        <p:sp>
          <p:nvSpPr>
            <p:cNvPr id="32" name="コンテンツ プレースホルダー 4">
              <a:extLst>
                <a:ext uri="{FF2B5EF4-FFF2-40B4-BE49-F238E27FC236}">
                  <a16:creationId xmlns:a16="http://schemas.microsoft.com/office/drawing/2014/main" id="{3A5A9B31-B6B6-4DF2-BE1D-58F747573AF2}"/>
                </a:ext>
              </a:extLst>
            </p:cNvPr>
            <p:cNvSpPr txBox="1">
              <a:spLocks/>
            </p:cNvSpPr>
            <p:nvPr/>
          </p:nvSpPr>
          <p:spPr>
            <a:xfrm>
              <a:off x="6500341" y="5410080"/>
              <a:ext cx="5248146" cy="5586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UiPath</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の使用方法やデモを動画ベースで紹介</a:t>
              </a: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16"/>
                </a:rPr>
                <a:t>https://www.youtube.com/channel/UChcsHAUM3rCUrYUAtGUz_2w</a:t>
              </a:r>
              <a:endPar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grpSp>
        <p:nvGrpSpPr>
          <p:cNvPr id="33" name="Group 16">
            <a:extLst>
              <a:ext uri="{FF2B5EF4-FFF2-40B4-BE49-F238E27FC236}">
                <a16:creationId xmlns:a16="http://schemas.microsoft.com/office/drawing/2014/main" id="{357A49E3-6DC3-48E3-8167-B2F8452C6D8B}"/>
              </a:ext>
            </a:extLst>
          </p:cNvPr>
          <p:cNvGrpSpPr/>
          <p:nvPr/>
        </p:nvGrpSpPr>
        <p:grpSpPr>
          <a:xfrm>
            <a:off x="6240766" y="1703657"/>
            <a:ext cx="5108116" cy="771646"/>
            <a:chOff x="6688509" y="1821210"/>
            <a:chExt cx="5338482" cy="882360"/>
          </a:xfrm>
        </p:grpSpPr>
        <p:sp>
          <p:nvSpPr>
            <p:cNvPr id="34" name="四角形: 角を丸くする 29">
              <a:extLst>
                <a:ext uri="{FF2B5EF4-FFF2-40B4-BE49-F238E27FC236}">
                  <a16:creationId xmlns:a16="http://schemas.microsoft.com/office/drawing/2014/main" id="{DC43CE89-D60D-476A-B7C3-2C2035E4F4EB}"/>
                </a:ext>
              </a:extLst>
            </p:cNvPr>
            <p:cNvSpPr/>
            <p:nvPr/>
          </p:nvSpPr>
          <p:spPr>
            <a:xfrm>
              <a:off x="6688509" y="1821210"/>
              <a:ext cx="5338482" cy="882360"/>
            </a:xfrm>
            <a:prstGeom prst="roundRect">
              <a:avLst/>
            </a:prstGeom>
            <a:no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④ドキュメントポータル</a:t>
              </a:r>
            </a:p>
          </p:txBody>
        </p:sp>
        <p:sp>
          <p:nvSpPr>
            <p:cNvPr id="35" name="コンテンツ プレースホルダー 4">
              <a:extLst>
                <a:ext uri="{FF2B5EF4-FFF2-40B4-BE49-F238E27FC236}">
                  <a16:creationId xmlns:a16="http://schemas.microsoft.com/office/drawing/2014/main" id="{D1DA3F2E-42FA-444E-9E91-9664B380F9AE}"/>
                </a:ext>
              </a:extLst>
            </p:cNvPr>
            <p:cNvSpPr txBox="1">
              <a:spLocks/>
            </p:cNvSpPr>
            <p:nvPr/>
          </p:nvSpPr>
          <p:spPr>
            <a:xfrm>
              <a:off x="6738203" y="2213926"/>
              <a:ext cx="3816486" cy="4552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製品ごとの詳細な情報ポータル</a:t>
              </a: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17"/>
                </a:rPr>
                <a:t>https://docs.uipath.com/lang-ja</a:t>
              </a:r>
              <a:endPar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grpSp>
        <p:nvGrpSpPr>
          <p:cNvPr id="36" name="Group 53">
            <a:extLst>
              <a:ext uri="{FF2B5EF4-FFF2-40B4-BE49-F238E27FC236}">
                <a16:creationId xmlns:a16="http://schemas.microsoft.com/office/drawing/2014/main" id="{80E4CF9E-C2B8-4160-9E65-53641F0E948B}"/>
              </a:ext>
            </a:extLst>
          </p:cNvPr>
          <p:cNvGrpSpPr/>
          <p:nvPr/>
        </p:nvGrpSpPr>
        <p:grpSpPr>
          <a:xfrm>
            <a:off x="6240766" y="6126149"/>
            <a:ext cx="5108116" cy="653189"/>
            <a:chOff x="6688508" y="5836335"/>
            <a:chExt cx="5338482" cy="682646"/>
          </a:xfrm>
        </p:grpSpPr>
        <p:sp>
          <p:nvSpPr>
            <p:cNvPr id="37" name="四角形: 角を丸くする 30">
              <a:extLst>
                <a:ext uri="{FF2B5EF4-FFF2-40B4-BE49-F238E27FC236}">
                  <a16:creationId xmlns:a16="http://schemas.microsoft.com/office/drawing/2014/main" id="{B74B6ADB-3804-4C78-9CC3-783E5083793F}"/>
                </a:ext>
              </a:extLst>
            </p:cNvPr>
            <p:cNvSpPr/>
            <p:nvPr/>
          </p:nvSpPr>
          <p:spPr>
            <a:xfrm>
              <a:off x="6688508" y="5836335"/>
              <a:ext cx="5338482" cy="634098"/>
            </a:xfrm>
            <a:prstGeom prst="roundRect">
              <a:avLst/>
            </a:prstGeom>
            <a:solidFill>
              <a:srgbClr val="FFFFFF"/>
            </a:solidFill>
            <a:ln w="28575" cap="flat" cmpd="sng" algn="ctr">
              <a:solidFill>
                <a:srgbClr val="0067DF"/>
              </a:solidFill>
              <a:prstDash val="solid"/>
              <a:miter lim="800000"/>
            </a:ln>
            <a:effectLst/>
          </p:spPr>
          <p:txBody>
            <a:bodyPr lIns="72000" tIns="72000" r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0067DF"/>
                  </a:solidFill>
                  <a:effectLst/>
                  <a:uLnTx/>
                  <a:uFillTx/>
                  <a:latin typeface="Meiryo UI" panose="020B0604030504040204" pitchFamily="50" charset="-128"/>
                  <a:ea typeface="Meiryo UI" panose="020B0604030504040204" pitchFamily="50" charset="-128"/>
                  <a:cs typeface="Arial"/>
                </a:rPr>
                <a:t>⑨マーケットプレイス</a:t>
              </a:r>
            </a:p>
          </p:txBody>
        </p:sp>
        <p:sp>
          <p:nvSpPr>
            <p:cNvPr id="38" name="コンテンツ プレースホルダー 4">
              <a:extLst>
                <a:ext uri="{FF2B5EF4-FFF2-40B4-BE49-F238E27FC236}">
                  <a16:creationId xmlns:a16="http://schemas.microsoft.com/office/drawing/2014/main" id="{0F5035AF-0841-465F-A057-19495EB956E8}"/>
                </a:ext>
              </a:extLst>
            </p:cNvPr>
            <p:cNvSpPr txBox="1">
              <a:spLocks/>
            </p:cNvSpPr>
            <p:nvPr/>
          </p:nvSpPr>
          <p:spPr>
            <a:xfrm>
              <a:off x="6688508" y="6150975"/>
              <a:ext cx="5331037" cy="3680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再利用可能な共通部品ライブラリ集</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hlinkClick r:id="rId18"/>
                </a:rPr>
                <a:t>https://marketplace.uipath.com/ja</a:t>
              </a:r>
              <a:endPar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pic>
        <p:nvPicPr>
          <p:cNvPr id="39" name="図 38"/>
          <p:cNvPicPr>
            <a:picLocks noChangeAspect="1"/>
          </p:cNvPicPr>
          <p:nvPr/>
        </p:nvPicPr>
        <p:blipFill>
          <a:blip r:embed="rId19"/>
          <a:stretch>
            <a:fillRect/>
          </a:stretch>
        </p:blipFill>
        <p:spPr>
          <a:xfrm>
            <a:off x="4952925" y="2964822"/>
            <a:ext cx="710094" cy="908454"/>
          </a:xfrm>
          <a:prstGeom prst="rect">
            <a:avLst/>
          </a:prstGeom>
        </p:spPr>
      </p:pic>
      <p:pic>
        <p:nvPicPr>
          <p:cNvPr id="40" name="図 39"/>
          <p:cNvPicPr>
            <a:picLocks noChangeAspect="1"/>
          </p:cNvPicPr>
          <p:nvPr/>
        </p:nvPicPr>
        <p:blipFill>
          <a:blip r:embed="rId20"/>
          <a:stretch>
            <a:fillRect/>
          </a:stretch>
        </p:blipFill>
        <p:spPr>
          <a:xfrm>
            <a:off x="4058459" y="2192064"/>
            <a:ext cx="1811850" cy="423329"/>
          </a:xfrm>
          <a:prstGeom prst="rect">
            <a:avLst/>
          </a:prstGeom>
        </p:spPr>
      </p:pic>
      <p:pic>
        <p:nvPicPr>
          <p:cNvPr id="41" name="図 40"/>
          <p:cNvPicPr>
            <a:picLocks noChangeAspect="1"/>
          </p:cNvPicPr>
          <p:nvPr/>
        </p:nvPicPr>
        <p:blipFill>
          <a:blip r:embed="rId21"/>
          <a:stretch>
            <a:fillRect/>
          </a:stretch>
        </p:blipFill>
        <p:spPr>
          <a:xfrm>
            <a:off x="4952925" y="4057547"/>
            <a:ext cx="556195" cy="466994"/>
          </a:xfrm>
          <a:prstGeom prst="rect">
            <a:avLst/>
          </a:prstGeom>
        </p:spPr>
      </p:pic>
      <p:pic>
        <p:nvPicPr>
          <p:cNvPr id="42" name="図 41"/>
          <p:cNvPicPr>
            <a:picLocks noChangeAspect="1"/>
          </p:cNvPicPr>
          <p:nvPr/>
        </p:nvPicPr>
        <p:blipFill>
          <a:blip r:embed="rId22"/>
          <a:stretch>
            <a:fillRect/>
          </a:stretch>
        </p:blipFill>
        <p:spPr>
          <a:xfrm>
            <a:off x="9335550" y="4541475"/>
            <a:ext cx="1637688" cy="333012"/>
          </a:xfrm>
          <a:prstGeom prst="rect">
            <a:avLst/>
          </a:prstGeom>
        </p:spPr>
      </p:pic>
      <p:pic>
        <p:nvPicPr>
          <p:cNvPr id="43" name="図 42"/>
          <p:cNvPicPr>
            <a:picLocks noChangeAspect="1"/>
          </p:cNvPicPr>
          <p:nvPr/>
        </p:nvPicPr>
        <p:blipFill>
          <a:blip r:embed="rId23"/>
          <a:stretch>
            <a:fillRect/>
          </a:stretch>
        </p:blipFill>
        <p:spPr>
          <a:xfrm>
            <a:off x="9335550" y="6170242"/>
            <a:ext cx="1721852" cy="319439"/>
          </a:xfrm>
          <a:prstGeom prst="rect">
            <a:avLst/>
          </a:prstGeom>
        </p:spPr>
      </p:pic>
      <p:pic>
        <p:nvPicPr>
          <p:cNvPr id="44" name="図 43"/>
          <p:cNvPicPr>
            <a:picLocks noChangeAspect="1"/>
          </p:cNvPicPr>
          <p:nvPr/>
        </p:nvPicPr>
        <p:blipFill>
          <a:blip r:embed="rId24"/>
          <a:stretch>
            <a:fillRect/>
          </a:stretch>
        </p:blipFill>
        <p:spPr>
          <a:xfrm>
            <a:off x="8764489" y="1834317"/>
            <a:ext cx="2487064" cy="322605"/>
          </a:xfrm>
          <a:prstGeom prst="rect">
            <a:avLst/>
          </a:prstGeom>
        </p:spPr>
      </p:pic>
    </p:spTree>
    <p:extLst>
      <p:ext uri="{BB962C8B-B14F-4D97-AF65-F5344CB8AC3E}">
        <p14:creationId xmlns:p14="http://schemas.microsoft.com/office/powerpoint/2010/main" val="1584098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p:txBody>
          <a:bodyPr/>
          <a:lstStyle/>
          <a:p>
            <a:endParaRPr kumimoji="1" lang="ja-JP" altLang="en-US" dirty="0"/>
          </a:p>
        </p:txBody>
      </p:sp>
      <p:sp>
        <p:nvSpPr>
          <p:cNvPr id="3" name="タイトル 2"/>
          <p:cNvSpPr>
            <a:spLocks noGrp="1"/>
          </p:cNvSpPr>
          <p:nvPr>
            <p:ph type="title"/>
          </p:nvPr>
        </p:nvSpPr>
        <p:spPr/>
        <p:txBody>
          <a:bodyPr/>
          <a:lstStyle/>
          <a:p>
            <a:r>
              <a:rPr kumimoji="1" lang="en-US" altLang="ja-JP" dirty="0" smtClean="0"/>
              <a:t>UiPath </a:t>
            </a:r>
            <a:r>
              <a:rPr kumimoji="1" lang="ja-JP" altLang="en-US" dirty="0" smtClean="0"/>
              <a:t>デモ動画 </a:t>
            </a:r>
            <a:r>
              <a:rPr kumimoji="1" lang="en-US" altLang="ja-JP" dirty="0" smtClean="0"/>
              <a:t>– </a:t>
            </a:r>
            <a:r>
              <a:rPr lang="en-US" altLang="ja-JP" b="0" dirty="0"/>
              <a:t>UiPath Robots </a:t>
            </a:r>
            <a:r>
              <a:rPr lang="ja-JP" altLang="en-US" b="0" dirty="0"/>
              <a:t>実行</a:t>
            </a:r>
            <a:r>
              <a:rPr lang="en-US" altLang="ja-JP" b="0" dirty="0"/>
              <a:t>(</a:t>
            </a:r>
            <a:r>
              <a:rPr lang="ja-JP" altLang="en-US" sz="2400" b="0" dirty="0"/>
              <a:t>高速かつ</a:t>
            </a:r>
            <a:r>
              <a:rPr lang="ja-JP" altLang="en-US" sz="2400" b="0" dirty="0" smtClean="0"/>
              <a:t>正確 音声無し</a:t>
            </a:r>
            <a:r>
              <a:rPr lang="en-US" altLang="ja-JP" sz="2400" b="0" dirty="0" smtClean="0"/>
              <a:t>)</a:t>
            </a:r>
            <a:endParaRPr kumimoji="1" lang="ja-JP" altLang="en-US" dirty="0"/>
          </a:p>
        </p:txBody>
      </p:sp>
      <p:pic>
        <p:nvPicPr>
          <p:cNvPr id="8" name="xAZWx-t_fnI"/>
          <p:cNvPicPr>
            <a:picLocks noRot="1" noChangeAspect="1"/>
          </p:cNvPicPr>
          <p:nvPr>
            <a:videoFile r:link="rId1"/>
          </p:nvPr>
        </p:nvPicPr>
        <p:blipFill>
          <a:blip r:embed="rId3"/>
          <a:stretch>
            <a:fillRect/>
          </a:stretch>
        </p:blipFill>
        <p:spPr>
          <a:xfrm>
            <a:off x="885349" y="892175"/>
            <a:ext cx="10418798" cy="5860575"/>
          </a:xfrm>
          <a:prstGeom prst="rect">
            <a:avLst/>
          </a:prstGeom>
        </p:spPr>
      </p:pic>
    </p:spTree>
    <p:extLst>
      <p:ext uri="{BB962C8B-B14F-4D97-AF65-F5344CB8AC3E}">
        <p14:creationId xmlns:p14="http://schemas.microsoft.com/office/powerpoint/2010/main" val="2093797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p:txBody>
          <a:bodyPr/>
          <a:lstStyle/>
          <a:p>
            <a:endParaRPr kumimoji="1" lang="ja-JP" altLang="en-US" dirty="0"/>
          </a:p>
        </p:txBody>
      </p:sp>
      <p:sp>
        <p:nvSpPr>
          <p:cNvPr id="3" name="タイトル 2"/>
          <p:cNvSpPr>
            <a:spLocks noGrp="1"/>
          </p:cNvSpPr>
          <p:nvPr>
            <p:ph type="title"/>
          </p:nvPr>
        </p:nvSpPr>
        <p:spPr/>
        <p:txBody>
          <a:bodyPr/>
          <a:lstStyle/>
          <a:p>
            <a:r>
              <a:rPr kumimoji="1" lang="en-US" altLang="ja-JP" dirty="0" smtClean="0"/>
              <a:t>UiPath </a:t>
            </a:r>
            <a:r>
              <a:rPr kumimoji="1" lang="ja-JP" altLang="en-US" dirty="0" smtClean="0"/>
              <a:t>デモ動画 </a:t>
            </a:r>
            <a:r>
              <a:rPr kumimoji="1" lang="en-US" altLang="ja-JP" dirty="0" smtClean="0"/>
              <a:t>– </a:t>
            </a:r>
            <a:r>
              <a:rPr lang="en-US" altLang="ja-JP" b="0" dirty="0" smtClean="0"/>
              <a:t>SAP </a:t>
            </a:r>
            <a:r>
              <a:rPr lang="ja-JP" altLang="en-US" b="0" dirty="0"/>
              <a:t>発注伝票登録の</a:t>
            </a:r>
            <a:r>
              <a:rPr lang="ja-JP" altLang="en-US" b="0" dirty="0" smtClean="0"/>
              <a:t>自動化</a:t>
            </a:r>
            <a:r>
              <a:rPr lang="en-US" altLang="ja-JP" sz="2400" b="0" dirty="0" smtClean="0"/>
              <a:t>(</a:t>
            </a:r>
            <a:r>
              <a:rPr lang="ja-JP" altLang="en-US" sz="2400" b="0" dirty="0" smtClean="0"/>
              <a:t>音声無し</a:t>
            </a:r>
            <a:r>
              <a:rPr lang="en-US" altLang="ja-JP" sz="2400" b="0" dirty="0" smtClean="0"/>
              <a:t>)</a:t>
            </a:r>
            <a:endParaRPr kumimoji="1" lang="ja-JP" altLang="en-US" dirty="0"/>
          </a:p>
        </p:txBody>
      </p:sp>
      <p:pic>
        <p:nvPicPr>
          <p:cNvPr id="7" name="5oBkJtm2mvk"/>
          <p:cNvPicPr>
            <a:picLocks noRot="1" noChangeAspect="1"/>
          </p:cNvPicPr>
          <p:nvPr>
            <a:videoFile r:link="rId1"/>
          </p:nvPr>
        </p:nvPicPr>
        <p:blipFill>
          <a:blip r:embed="rId3"/>
          <a:stretch>
            <a:fillRect/>
          </a:stretch>
        </p:blipFill>
        <p:spPr>
          <a:xfrm>
            <a:off x="1005948" y="892175"/>
            <a:ext cx="10418797" cy="5860575"/>
          </a:xfrm>
          <a:prstGeom prst="rect">
            <a:avLst/>
          </a:prstGeom>
        </p:spPr>
      </p:pic>
    </p:spTree>
    <p:extLst>
      <p:ext uri="{BB962C8B-B14F-4D97-AF65-F5344CB8AC3E}">
        <p14:creationId xmlns:p14="http://schemas.microsoft.com/office/powerpoint/2010/main" val="2373602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p:txBody>
          <a:bodyPr/>
          <a:lstStyle/>
          <a:p>
            <a:endParaRPr kumimoji="1" lang="ja-JP" altLang="en-US" dirty="0"/>
          </a:p>
        </p:txBody>
      </p:sp>
      <p:sp>
        <p:nvSpPr>
          <p:cNvPr id="3" name="タイトル 2"/>
          <p:cNvSpPr>
            <a:spLocks noGrp="1"/>
          </p:cNvSpPr>
          <p:nvPr>
            <p:ph type="title"/>
          </p:nvPr>
        </p:nvSpPr>
        <p:spPr/>
        <p:txBody>
          <a:bodyPr/>
          <a:lstStyle/>
          <a:p>
            <a:r>
              <a:rPr kumimoji="1" lang="en-US" altLang="ja-JP" dirty="0" smtClean="0"/>
              <a:t>UiPath </a:t>
            </a:r>
            <a:r>
              <a:rPr kumimoji="1" lang="ja-JP" altLang="en-US" dirty="0" smtClean="0"/>
              <a:t>デモ動画 </a:t>
            </a:r>
            <a:r>
              <a:rPr kumimoji="1" lang="en-US" altLang="ja-JP" dirty="0" smtClean="0"/>
              <a:t>– Studio</a:t>
            </a:r>
            <a:r>
              <a:rPr kumimoji="1" lang="ja-JP" altLang="en-US" dirty="0" err="1" smtClean="0"/>
              <a:t>での</a:t>
            </a:r>
            <a:r>
              <a:rPr kumimoji="1" lang="ja-JP" altLang="en-US" dirty="0" smtClean="0"/>
              <a:t>データスクレイピング</a:t>
            </a:r>
            <a:endParaRPr kumimoji="1" lang="ja-JP" altLang="en-US" dirty="0"/>
          </a:p>
        </p:txBody>
      </p:sp>
      <p:pic>
        <p:nvPicPr>
          <p:cNvPr id="4" name="El2pQH5qCfc"/>
          <p:cNvPicPr>
            <a:picLocks noRot="1" noChangeAspect="1"/>
          </p:cNvPicPr>
          <p:nvPr>
            <a:videoFile r:link="rId1"/>
          </p:nvPr>
        </p:nvPicPr>
        <p:blipFill>
          <a:blip r:embed="rId3"/>
          <a:stretch>
            <a:fillRect/>
          </a:stretch>
        </p:blipFill>
        <p:spPr>
          <a:xfrm>
            <a:off x="1005948" y="892175"/>
            <a:ext cx="10313986" cy="5801618"/>
          </a:xfrm>
          <a:prstGeom prst="rect">
            <a:avLst/>
          </a:prstGeom>
        </p:spPr>
      </p:pic>
    </p:spTree>
    <p:extLst>
      <p:ext uri="{BB962C8B-B14F-4D97-AF65-F5344CB8AC3E}">
        <p14:creationId xmlns:p14="http://schemas.microsoft.com/office/powerpoint/2010/main" val="3607982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RPA</a:t>
            </a:r>
            <a:r>
              <a:rPr kumimoji="1" lang="ja-JP" altLang="en-US" dirty="0" smtClean="0"/>
              <a:t>とは</a:t>
            </a:r>
            <a:endParaRPr kumimoji="1" lang="ja-JP" altLang="en-US" dirty="0"/>
          </a:p>
        </p:txBody>
      </p:sp>
      <p:sp>
        <p:nvSpPr>
          <p:cNvPr id="4" name="Google Shape;1426;p60"/>
          <p:cNvSpPr txBox="1">
            <a:spLocks noGrp="1"/>
          </p:cNvSpPr>
          <p:nvPr>
            <p:ph type="body" sz="quarter" idx="4294967295"/>
          </p:nvPr>
        </p:nvSpPr>
        <p:spPr>
          <a:xfrm>
            <a:off x="646798" y="959759"/>
            <a:ext cx="10272455" cy="639763"/>
          </a:xfrm>
          <a:prstGeom prst="rect">
            <a:avLst/>
          </a:prstGeom>
          <a:noFill/>
          <a:ln>
            <a:noFill/>
          </a:ln>
        </p:spPr>
        <p:txBody>
          <a:bodyPr spcFirstLastPara="1" wrap="square" lIns="99467" tIns="49767" rIns="99467" bIns="49767" anchor="t" anchorCtr="0">
            <a:noAutofit/>
          </a:bodyPr>
          <a:lstStyle/>
          <a:p>
            <a:pPr>
              <a:spcBef>
                <a:spcPts val="0"/>
              </a:spcBef>
            </a:pPr>
            <a:r>
              <a:rPr kumimoji="1" lang="en-US" altLang="ja-JP" dirty="0">
                <a:sym typeface="MS PGothic"/>
              </a:rPr>
              <a:t>RPA</a:t>
            </a:r>
            <a:r>
              <a:rPr kumimoji="1" lang="ja" altLang="en-US" dirty="0">
                <a:sym typeface="MS PGothic"/>
              </a:rPr>
              <a:t>（ロボティクスプロセスオートメーション）とは、</a:t>
            </a:r>
            <a:r>
              <a:rPr kumimoji="1" lang="en-US" altLang="ja" dirty="0">
                <a:sym typeface="MS PGothic"/>
              </a:rPr>
              <a:t>PC</a:t>
            </a:r>
            <a:r>
              <a:rPr kumimoji="1" lang="ja" altLang="en-US" dirty="0">
                <a:sym typeface="MS PGothic"/>
              </a:rPr>
              <a:t>で従業員が日常</a:t>
            </a:r>
            <a:r>
              <a:rPr kumimoji="1" lang="ja-JP" altLang="en-US" dirty="0">
                <a:sym typeface="MS PGothic"/>
              </a:rPr>
              <a:t>的に行う</a:t>
            </a:r>
            <a:r>
              <a:rPr kumimoji="1" lang="ja" altLang="en-US" dirty="0">
                <a:sym typeface="MS PGothic"/>
              </a:rPr>
              <a:t>作業を「自動化」することで、圧倒的な生産性を獲得する技術です</a:t>
            </a:r>
            <a:endParaRPr kumimoji="1" dirty="0">
              <a:sym typeface="MS PGothic"/>
            </a:endParaRPr>
          </a:p>
        </p:txBody>
      </p:sp>
      <p:grpSp>
        <p:nvGrpSpPr>
          <p:cNvPr id="5" name="Google Shape;1427;p60"/>
          <p:cNvGrpSpPr/>
          <p:nvPr/>
        </p:nvGrpSpPr>
        <p:grpSpPr>
          <a:xfrm>
            <a:off x="3671191" y="2583916"/>
            <a:ext cx="4196115" cy="2884060"/>
            <a:chOff x="2343713" y="1863275"/>
            <a:chExt cx="3549775" cy="2484850"/>
          </a:xfrm>
        </p:grpSpPr>
        <p:pic>
          <p:nvPicPr>
            <p:cNvPr id="6" name="Google Shape;1428;p60"/>
            <p:cNvPicPr preferRelativeResize="0"/>
            <p:nvPr/>
          </p:nvPicPr>
          <p:blipFill>
            <a:blip r:embed="rId2">
              <a:alphaModFix/>
            </a:blip>
            <a:stretch>
              <a:fillRect/>
            </a:stretch>
          </p:blipFill>
          <p:spPr>
            <a:xfrm>
              <a:off x="2343713" y="1863275"/>
              <a:ext cx="3549775" cy="2484850"/>
            </a:xfrm>
            <a:prstGeom prst="rect">
              <a:avLst/>
            </a:prstGeom>
            <a:noFill/>
            <a:ln>
              <a:noFill/>
            </a:ln>
          </p:spPr>
        </p:pic>
        <p:pic>
          <p:nvPicPr>
            <p:cNvPr id="7" name="Google Shape;1429;p60"/>
            <p:cNvPicPr preferRelativeResize="0"/>
            <p:nvPr/>
          </p:nvPicPr>
          <p:blipFill rotWithShape="1">
            <a:blip r:embed="rId3">
              <a:alphaModFix/>
            </a:blip>
            <a:srcRect l="11909"/>
            <a:stretch/>
          </p:blipFill>
          <p:spPr>
            <a:xfrm>
              <a:off x="2963650" y="2098775"/>
              <a:ext cx="2309926" cy="1475050"/>
            </a:xfrm>
            <a:prstGeom prst="rect">
              <a:avLst/>
            </a:prstGeom>
            <a:noFill/>
            <a:ln>
              <a:noFill/>
            </a:ln>
          </p:spPr>
        </p:pic>
      </p:grpSp>
      <p:sp>
        <p:nvSpPr>
          <p:cNvPr id="8" name="Google Shape;1432;p60"/>
          <p:cNvSpPr txBox="1"/>
          <p:nvPr/>
        </p:nvSpPr>
        <p:spPr>
          <a:xfrm>
            <a:off x="1165286" y="2932447"/>
            <a:ext cx="2042981" cy="546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 altLang="en-US" sz="2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正確に処理</a:t>
            </a:r>
            <a:endParaRPr kumimoji="0" sz="2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endParaRPr>
          </a:p>
        </p:txBody>
      </p:sp>
      <p:sp>
        <p:nvSpPr>
          <p:cNvPr id="9" name="Google Shape;1433;p60"/>
          <p:cNvSpPr txBox="1"/>
          <p:nvPr/>
        </p:nvSpPr>
        <p:spPr>
          <a:xfrm>
            <a:off x="8366851" y="2311251"/>
            <a:ext cx="2326400" cy="546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 altLang="en-US" sz="2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高速に実施</a:t>
            </a:r>
            <a:endParaRPr kumimoji="0" sz="2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endParaRPr>
          </a:p>
        </p:txBody>
      </p:sp>
      <p:cxnSp>
        <p:nvCxnSpPr>
          <p:cNvPr id="10" name="Google Shape;1434;p60"/>
          <p:cNvCxnSpPr>
            <a:cxnSpLocks/>
          </p:cNvCxnSpPr>
          <p:nvPr/>
        </p:nvCxnSpPr>
        <p:spPr>
          <a:xfrm flipH="1" flipV="1">
            <a:off x="3582313" y="3507810"/>
            <a:ext cx="1022012" cy="628227"/>
          </a:xfrm>
          <a:prstGeom prst="straightConnector1">
            <a:avLst/>
          </a:prstGeom>
          <a:noFill/>
          <a:ln w="9525" cap="flat" cmpd="sng">
            <a:solidFill>
              <a:srgbClr val="999999"/>
            </a:solidFill>
            <a:prstDash val="solid"/>
            <a:round/>
            <a:headEnd type="none" w="med" len="med"/>
            <a:tailEnd type="none" w="med" len="med"/>
          </a:ln>
        </p:spPr>
      </p:cxnSp>
      <p:cxnSp>
        <p:nvCxnSpPr>
          <p:cNvPr id="11" name="Google Shape;1435;p60"/>
          <p:cNvCxnSpPr/>
          <p:nvPr/>
        </p:nvCxnSpPr>
        <p:spPr>
          <a:xfrm rot="10800000">
            <a:off x="2464713" y="3507810"/>
            <a:ext cx="1117600" cy="4800"/>
          </a:xfrm>
          <a:prstGeom prst="straightConnector1">
            <a:avLst/>
          </a:prstGeom>
          <a:noFill/>
          <a:ln w="9525" cap="flat" cmpd="sng">
            <a:solidFill>
              <a:srgbClr val="999999"/>
            </a:solidFill>
            <a:prstDash val="solid"/>
            <a:round/>
            <a:headEnd type="none" w="med" len="med"/>
            <a:tailEnd type="none" w="med" len="med"/>
          </a:ln>
        </p:spPr>
      </p:cxnSp>
      <p:cxnSp>
        <p:nvCxnSpPr>
          <p:cNvPr id="12" name="Google Shape;1436;p60"/>
          <p:cNvCxnSpPr>
            <a:cxnSpLocks/>
          </p:cNvCxnSpPr>
          <p:nvPr/>
        </p:nvCxnSpPr>
        <p:spPr>
          <a:xfrm>
            <a:off x="6436499" y="4984564"/>
            <a:ext cx="638443" cy="455769"/>
          </a:xfrm>
          <a:prstGeom prst="straightConnector1">
            <a:avLst/>
          </a:prstGeom>
          <a:noFill/>
          <a:ln w="9525" cap="flat" cmpd="sng">
            <a:solidFill>
              <a:srgbClr val="999999"/>
            </a:solidFill>
            <a:prstDash val="solid"/>
            <a:round/>
            <a:headEnd type="none" w="med" len="med"/>
            <a:tailEnd type="none" w="med" len="med"/>
          </a:ln>
        </p:spPr>
      </p:cxnSp>
      <p:cxnSp>
        <p:nvCxnSpPr>
          <p:cNvPr id="13" name="Google Shape;1437;p60"/>
          <p:cNvCxnSpPr>
            <a:cxnSpLocks/>
          </p:cNvCxnSpPr>
          <p:nvPr/>
        </p:nvCxnSpPr>
        <p:spPr>
          <a:xfrm flipH="1" flipV="1">
            <a:off x="7063395" y="5437306"/>
            <a:ext cx="1080599" cy="10400"/>
          </a:xfrm>
          <a:prstGeom prst="straightConnector1">
            <a:avLst/>
          </a:prstGeom>
          <a:noFill/>
          <a:ln w="9525" cap="flat" cmpd="sng">
            <a:solidFill>
              <a:srgbClr val="999999"/>
            </a:solidFill>
            <a:prstDash val="solid"/>
            <a:round/>
            <a:headEnd type="none" w="med" len="med"/>
            <a:tailEnd type="none" w="med" len="med"/>
          </a:ln>
        </p:spPr>
      </p:cxnSp>
      <p:sp>
        <p:nvSpPr>
          <p:cNvPr id="14" name="Google Shape;1438;p60"/>
          <p:cNvSpPr txBox="1"/>
          <p:nvPr/>
        </p:nvSpPr>
        <p:spPr>
          <a:xfrm>
            <a:off x="583121" y="3695212"/>
            <a:ext cx="3664865" cy="817752"/>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設定・記憶した通りに処理を実施するため、人と違って</a:t>
            </a:r>
            <a:r>
              <a:rPr kumimoji="0" lang="ja"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作業ミスや疲労に</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よる</a:t>
            </a:r>
            <a:r>
              <a:rPr kumimoji="0" lang="ja"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ヒューマンエラーなく</a:t>
            </a:r>
            <a:r>
              <a:rPr kumimoji="0" lang="ja"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「正確」に作業を実施させることが可能</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endParaRPr>
          </a:p>
        </p:txBody>
      </p:sp>
      <p:sp>
        <p:nvSpPr>
          <p:cNvPr id="15" name="Google Shape;1439;p60"/>
          <p:cNvSpPr txBox="1"/>
          <p:nvPr/>
        </p:nvSpPr>
        <p:spPr>
          <a:xfrm>
            <a:off x="8329850" y="2817000"/>
            <a:ext cx="3143684" cy="85523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PC</a:t>
            </a:r>
            <a:r>
              <a:rPr kumimoji="0" lang="ja"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マシンの性能を活用して実施するため</a:t>
            </a:r>
            <a:r>
              <a:rPr kumimoji="0" lang="ja"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人の作業スピードのレベルを超えて</a:t>
            </a:r>
            <a:r>
              <a:rPr kumimoji="0" lang="ja"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「高速に処理」を実施することが可能になる</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endParaRPr>
          </a:p>
        </p:txBody>
      </p:sp>
      <p:sp>
        <p:nvSpPr>
          <p:cNvPr id="16" name="Google Shape;1433;p60">
            <a:extLst>
              <a:ext uri="{FF2B5EF4-FFF2-40B4-BE49-F238E27FC236}">
                <a16:creationId xmlns:a16="http://schemas.microsoft.com/office/drawing/2014/main" id="{7CD1426A-EAD7-489E-8F0B-6373B284AA18}"/>
              </a:ext>
            </a:extLst>
          </p:cNvPr>
          <p:cNvSpPr txBox="1"/>
          <p:nvPr/>
        </p:nvSpPr>
        <p:spPr>
          <a:xfrm>
            <a:off x="8023326" y="4886333"/>
            <a:ext cx="3227533" cy="546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画面での操作を自動化</a:t>
            </a:r>
            <a:endParaRPr kumimoji="0" sz="2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endParaRPr>
          </a:p>
        </p:txBody>
      </p:sp>
      <p:sp>
        <p:nvSpPr>
          <p:cNvPr id="17" name="Google Shape;1439;p60">
            <a:extLst>
              <a:ext uri="{FF2B5EF4-FFF2-40B4-BE49-F238E27FC236}">
                <a16:creationId xmlns:a16="http://schemas.microsoft.com/office/drawing/2014/main" id="{177DEF42-A24E-4A06-953B-A0197E7C1BE7}"/>
              </a:ext>
            </a:extLst>
          </p:cNvPr>
          <p:cNvSpPr txBox="1"/>
          <p:nvPr/>
        </p:nvSpPr>
        <p:spPr>
          <a:xfrm>
            <a:off x="8052589" y="5502058"/>
            <a:ext cx="3555150" cy="855234"/>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画面上に自動化の対象となるアプリケーション、ブラウザなどがあれば、</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新たなシステム構築などを行う事なく</a:t>
            </a: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rPr>
              <a:t>自動化が可能</a:t>
            </a:r>
            <a:endParaRPr kumimoji="0" sz="14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S PGothic"/>
              <a:sym typeface="MS PGothic"/>
            </a:endParaRPr>
          </a:p>
        </p:txBody>
      </p:sp>
      <p:cxnSp>
        <p:nvCxnSpPr>
          <p:cNvPr id="18" name="Google Shape;1436;p60">
            <a:extLst>
              <a:ext uri="{FF2B5EF4-FFF2-40B4-BE49-F238E27FC236}">
                <a16:creationId xmlns:a16="http://schemas.microsoft.com/office/drawing/2014/main" id="{7DDE627B-AED9-4A17-B5DF-37EAE47616C7}"/>
              </a:ext>
            </a:extLst>
          </p:cNvPr>
          <p:cNvCxnSpPr>
            <a:cxnSpLocks/>
          </p:cNvCxnSpPr>
          <p:nvPr/>
        </p:nvCxnSpPr>
        <p:spPr>
          <a:xfrm flipV="1">
            <a:off x="6658344" y="2851084"/>
            <a:ext cx="979110" cy="844128"/>
          </a:xfrm>
          <a:prstGeom prst="straightConnector1">
            <a:avLst/>
          </a:prstGeom>
          <a:noFill/>
          <a:ln w="9525" cap="flat" cmpd="sng">
            <a:solidFill>
              <a:srgbClr val="999999"/>
            </a:solidFill>
            <a:prstDash val="solid"/>
            <a:round/>
            <a:headEnd type="none" w="med" len="med"/>
            <a:tailEnd type="none" w="med" len="med"/>
          </a:ln>
        </p:spPr>
      </p:cxnSp>
      <p:cxnSp>
        <p:nvCxnSpPr>
          <p:cNvPr id="19" name="Google Shape;1437;p60">
            <a:extLst>
              <a:ext uri="{FF2B5EF4-FFF2-40B4-BE49-F238E27FC236}">
                <a16:creationId xmlns:a16="http://schemas.microsoft.com/office/drawing/2014/main" id="{131D49E5-7268-46C7-B190-BCEA97896015}"/>
              </a:ext>
            </a:extLst>
          </p:cNvPr>
          <p:cNvCxnSpPr>
            <a:cxnSpLocks/>
          </p:cNvCxnSpPr>
          <p:nvPr/>
        </p:nvCxnSpPr>
        <p:spPr>
          <a:xfrm flipH="1">
            <a:off x="7642534" y="2847481"/>
            <a:ext cx="911219" cy="0"/>
          </a:xfrm>
          <a:prstGeom prst="straightConnector1">
            <a:avLst/>
          </a:prstGeom>
          <a:noFill/>
          <a:ln w="9525" cap="flat" cmpd="sng">
            <a:solidFill>
              <a:srgbClr val="999999"/>
            </a:solidFill>
            <a:prstDash val="solid"/>
            <a:round/>
            <a:headEnd type="none" w="med" len="med"/>
            <a:tailEnd type="none" w="med" len="med"/>
          </a:ln>
        </p:spPr>
      </p:cxnSp>
      <p:sp>
        <p:nvSpPr>
          <p:cNvPr id="20" name="吹き出し: 角を丸めた四角形 12">
            <a:extLst>
              <a:ext uri="{FF2B5EF4-FFF2-40B4-BE49-F238E27FC236}">
                <a16:creationId xmlns:a16="http://schemas.microsoft.com/office/drawing/2014/main" id="{2A120695-9DD7-4DE1-97A5-972F120C604C}"/>
              </a:ext>
            </a:extLst>
          </p:cNvPr>
          <p:cNvSpPr/>
          <p:nvPr/>
        </p:nvSpPr>
        <p:spPr>
          <a:xfrm>
            <a:off x="4041568" y="1877861"/>
            <a:ext cx="3325626" cy="800788"/>
          </a:xfrm>
          <a:prstGeom prst="wedgeRoundRectCallout">
            <a:avLst>
              <a:gd name="adj1" fmla="val -22640"/>
              <a:gd name="adj2" fmla="val 61073"/>
              <a:gd name="adj3" fmla="val 16667"/>
            </a:avLst>
          </a:prstGeom>
          <a:solidFill>
            <a:srgbClr val="1CA2DA"/>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Pr>
              <a:t>インストールされた</a:t>
            </a:r>
            <a:endParaRPr kumimoji="1" lang="en-US" altLang="ja-JP"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Pr>
              <a:t>RPA</a:t>
            </a:r>
            <a:r>
              <a:rPr kumimoji="1"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Pr>
              <a:t>のソフトウェアが稼働</a:t>
            </a:r>
          </a:p>
        </p:txBody>
      </p:sp>
      <p:pic>
        <p:nvPicPr>
          <p:cNvPr id="21" name="図 20" descr="クリップアート が含まれている画像&#10;&#10;自動的に生成された説明">
            <a:extLst>
              <a:ext uri="{FF2B5EF4-FFF2-40B4-BE49-F238E27FC236}">
                <a16:creationId xmlns:a16="http://schemas.microsoft.com/office/drawing/2014/main" id="{C8C0DE67-B221-4555-8372-A654C0701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3180" y="2066949"/>
            <a:ext cx="1170327" cy="398070"/>
          </a:xfrm>
          <a:prstGeom prst="rect">
            <a:avLst/>
          </a:prstGeom>
        </p:spPr>
      </p:pic>
      <p:sp>
        <p:nvSpPr>
          <p:cNvPr id="22" name="正方形/長方形 21">
            <a:extLst>
              <a:ext uri="{FF2B5EF4-FFF2-40B4-BE49-F238E27FC236}">
                <a16:creationId xmlns:a16="http://schemas.microsoft.com/office/drawing/2014/main" id="{4D1EAA00-AA6D-4C37-BC05-D89DEFD7CAE1}"/>
              </a:ext>
            </a:extLst>
          </p:cNvPr>
          <p:cNvSpPr/>
          <p:nvPr/>
        </p:nvSpPr>
        <p:spPr>
          <a:xfrm>
            <a:off x="5974813" y="3244334"/>
            <a:ext cx="242374" cy="369332"/>
          </a:xfrm>
          <a:prstGeom prst="rect">
            <a:avLst/>
          </a:prstGeom>
        </p:spPr>
        <p:txBody>
          <a:bodyPr wrap="none">
            <a:spAutoFit/>
          </a:bodyPr>
          <a:lstStyle/>
          <a:p>
            <a:r>
              <a:rPr lang="ja-JP" altLang="en-US">
                <a:solidFill>
                  <a:srgbClr val="000000"/>
                </a:solidFill>
                <a:latin typeface="Times New Roman" panose="02020603050405020304" pitchFamily="18" charset="0"/>
              </a:rPr>
              <a:t> </a:t>
            </a:r>
            <a:endParaRPr lang="ja-JP" altLang="en-US"/>
          </a:p>
        </p:txBody>
      </p:sp>
    </p:spTree>
    <p:extLst>
      <p:ext uri="{BB962C8B-B14F-4D97-AF65-F5344CB8AC3E}">
        <p14:creationId xmlns:p14="http://schemas.microsoft.com/office/powerpoint/2010/main" val="2681907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RPA</a:t>
            </a:r>
            <a:r>
              <a:rPr kumimoji="1" lang="ja-JP" altLang="en-US" dirty="0"/>
              <a:t>が得意な業務領域 </a:t>
            </a:r>
            <a:r>
              <a:rPr kumimoji="1" lang="en-US" altLang="ja-JP" dirty="0"/>
              <a:t>- </a:t>
            </a:r>
            <a:r>
              <a:rPr kumimoji="1" lang="en-US" altLang="ja-JP" dirty="0" smtClean="0"/>
              <a:t>1</a:t>
            </a:r>
            <a:endParaRPr kumimoji="1" lang="ja-JP" altLang="en-US" dirty="0"/>
          </a:p>
        </p:txBody>
      </p:sp>
      <p:sp>
        <p:nvSpPr>
          <p:cNvPr id="4" name="テキスト プレースホルダー 8">
            <a:extLst>
              <a:ext uri="{FF2B5EF4-FFF2-40B4-BE49-F238E27FC236}">
                <a16:creationId xmlns:a16="http://schemas.microsoft.com/office/drawing/2014/main" id="{55C30BB4-42C7-42C6-B765-3AFC9A670CF6}"/>
              </a:ext>
            </a:extLst>
          </p:cNvPr>
          <p:cNvSpPr>
            <a:spLocks noGrp="1"/>
          </p:cNvSpPr>
          <p:nvPr>
            <p:ph type="body" sz="quarter" idx="4294967295"/>
          </p:nvPr>
        </p:nvSpPr>
        <p:spPr>
          <a:xfrm>
            <a:off x="381002" y="959759"/>
            <a:ext cx="10538252" cy="639763"/>
          </a:xfrm>
          <a:prstGeom prst="rect">
            <a:avLst/>
          </a:prstGeom>
        </p:spPr>
        <p:txBody>
          <a:bodyPr/>
          <a:lstStyle/>
          <a:p>
            <a:r>
              <a:rPr kumimoji="1" lang="en-US" altLang="ja-JP" dirty="0"/>
              <a:t>RPA</a:t>
            </a:r>
            <a:r>
              <a:rPr kumimoji="1" lang="ja-JP" altLang="en-US" dirty="0"/>
              <a:t>は様々な業務に適用可能です。代表的な業務として以下の</a:t>
            </a:r>
            <a:r>
              <a:rPr kumimoji="1" lang="en-US" altLang="ja-JP" dirty="0"/>
              <a:t>6</a:t>
            </a:r>
            <a:r>
              <a:rPr kumimoji="1" lang="ja-JP" altLang="en-US" dirty="0" err="1"/>
              <a:t>つの</a:t>
            </a:r>
            <a:r>
              <a:rPr kumimoji="1" lang="ja-JP" altLang="en-US" dirty="0"/>
              <a:t>パターンがございます。</a:t>
            </a:r>
          </a:p>
        </p:txBody>
      </p:sp>
      <p:sp>
        <p:nvSpPr>
          <p:cNvPr id="5" name="正方形/長方形 4">
            <a:extLst>
              <a:ext uri="{FF2B5EF4-FFF2-40B4-BE49-F238E27FC236}">
                <a16:creationId xmlns:a16="http://schemas.microsoft.com/office/drawing/2014/main" id="{3487CE20-522C-4554-B709-DC7B217A02F5}"/>
              </a:ext>
            </a:extLst>
          </p:cNvPr>
          <p:cNvSpPr/>
          <p:nvPr/>
        </p:nvSpPr>
        <p:spPr>
          <a:xfrm>
            <a:off x="695325" y="2131695"/>
            <a:ext cx="1931035" cy="1383665"/>
          </a:xfrm>
          <a:prstGeom prst="rect">
            <a:avLst/>
          </a:prstGeom>
          <a:solidFill>
            <a:srgbClr val="0070C0"/>
          </a:solidFill>
        </p:spPr>
        <p:style>
          <a:lnRef idx="1">
            <a:schemeClr val="accent1"/>
          </a:lnRef>
          <a:fillRef idx="1">
            <a:schemeClr val="accent1"/>
          </a:fillRef>
          <a:effectRef idx="1">
            <a:schemeClr val="accent1"/>
          </a:effectRef>
          <a:fontRef idx="minor">
            <a:schemeClr val="lt1"/>
          </a:fontRef>
        </p:style>
        <p:txBody>
          <a:bodyPr rtlCol="0" anchor="ctr"/>
          <a:lstStyle/>
          <a:p>
            <a:pPr algn="ctr">
              <a:defRPr/>
            </a:pPr>
            <a:r>
              <a:rPr lang="ja-JP"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rPr>
              <a:t>入力代行</a:t>
            </a:r>
            <a:endParaRPr lang="en-US"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endParaRPr>
          </a:p>
        </p:txBody>
      </p:sp>
      <p:sp>
        <p:nvSpPr>
          <p:cNvPr id="6" name="正方形/長方形 5">
            <a:extLst>
              <a:ext uri="{FF2B5EF4-FFF2-40B4-BE49-F238E27FC236}">
                <a16:creationId xmlns:a16="http://schemas.microsoft.com/office/drawing/2014/main" id="{5CE05D7C-8679-46DF-9846-8DE225C14E25}"/>
              </a:ext>
            </a:extLst>
          </p:cNvPr>
          <p:cNvSpPr/>
          <p:nvPr/>
        </p:nvSpPr>
        <p:spPr>
          <a:xfrm>
            <a:off x="695324" y="3625215"/>
            <a:ext cx="1931035" cy="1383665"/>
          </a:xfrm>
          <a:prstGeom prst="rect">
            <a:avLst/>
          </a:prstGeom>
          <a:solidFill>
            <a:srgbClr val="0070C0"/>
          </a:solidFill>
        </p:spPr>
        <p:style>
          <a:lnRef idx="1">
            <a:schemeClr val="accent1"/>
          </a:lnRef>
          <a:fillRef idx="1">
            <a:schemeClr val="accent1"/>
          </a:fillRef>
          <a:effectRef idx="1">
            <a:schemeClr val="accent1"/>
          </a:effectRef>
          <a:fontRef idx="minor">
            <a:schemeClr val="lt1"/>
          </a:fontRef>
        </p:style>
        <p:txBody>
          <a:bodyPr rtlCol="0" anchor="ctr"/>
          <a:lstStyle/>
          <a:p>
            <a:pPr algn="ctr">
              <a:defRPr/>
            </a:pPr>
            <a:r>
              <a:rPr lang="ja-JP"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rPr>
              <a:t>データベース</a:t>
            </a:r>
            <a:endParaRPr lang="en-US" altLang="ja-JP"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endParaRPr>
          </a:p>
          <a:p>
            <a:pPr algn="ctr">
              <a:defRPr/>
            </a:pPr>
            <a:r>
              <a:rPr lang="ja-JP"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rPr>
              <a:t>補正</a:t>
            </a:r>
            <a:endParaRPr lang="en-US" altLang="ja-JP"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endParaRPr>
          </a:p>
        </p:txBody>
      </p:sp>
      <p:sp>
        <p:nvSpPr>
          <p:cNvPr id="7" name="正方形/長方形 6">
            <a:extLst>
              <a:ext uri="{FF2B5EF4-FFF2-40B4-BE49-F238E27FC236}">
                <a16:creationId xmlns:a16="http://schemas.microsoft.com/office/drawing/2014/main" id="{C977A87F-1687-4B94-93BB-B81C64593334}"/>
              </a:ext>
            </a:extLst>
          </p:cNvPr>
          <p:cNvSpPr/>
          <p:nvPr/>
        </p:nvSpPr>
        <p:spPr>
          <a:xfrm>
            <a:off x="695325" y="5118735"/>
            <a:ext cx="1931035" cy="1383665"/>
          </a:xfrm>
          <a:prstGeom prst="rect">
            <a:avLst/>
          </a:prstGeom>
          <a:solidFill>
            <a:srgbClr val="0070C0"/>
          </a:solidFill>
        </p:spPr>
        <p:style>
          <a:lnRef idx="1">
            <a:schemeClr val="accent1"/>
          </a:lnRef>
          <a:fillRef idx="1">
            <a:schemeClr val="accent1"/>
          </a:fillRef>
          <a:effectRef idx="1">
            <a:schemeClr val="accent1"/>
          </a:effectRef>
          <a:fontRef idx="minor">
            <a:schemeClr val="lt1"/>
          </a:fontRef>
        </p:style>
        <p:txBody>
          <a:bodyPr rtlCol="0" anchor="ctr"/>
          <a:lstStyle/>
          <a:p>
            <a:pPr algn="ctr">
              <a:defRPr/>
            </a:pPr>
            <a:r>
              <a:rPr lang="ja-JP" altLang="en-US" b="1">
                <a:solidFill>
                  <a:srgbClr val="FFFFFF"/>
                </a:solidFill>
                <a:latin typeface="Meiryo UI" panose="020B0604030504040204" pitchFamily="50" charset="-128"/>
                <a:ea typeface="Meiryo UI" panose="020B0604030504040204" pitchFamily="50" charset="-128"/>
                <a:cs typeface="Meiryo" charset="-128"/>
                <a:sym typeface="Arial"/>
              </a:rPr>
              <a:t>照会受付・回答</a:t>
            </a:r>
            <a:endParaRPr lang="ja-JP" altLang="en-US" sz="1200" b="1">
              <a:solidFill>
                <a:srgbClr val="FFFFFF"/>
              </a:solidFill>
              <a:latin typeface="Meiryo UI" panose="020B0604030504040204" pitchFamily="50" charset="-128"/>
              <a:ea typeface="Meiryo UI" panose="020B0604030504040204" pitchFamily="50" charset="-128"/>
              <a:cs typeface="Meiryo" charset="-128"/>
              <a:sym typeface="Arial"/>
            </a:endParaRPr>
          </a:p>
        </p:txBody>
      </p:sp>
      <p:grpSp>
        <p:nvGrpSpPr>
          <p:cNvPr id="8" name="グループ化 7">
            <a:extLst>
              <a:ext uri="{FF2B5EF4-FFF2-40B4-BE49-F238E27FC236}">
                <a16:creationId xmlns:a16="http://schemas.microsoft.com/office/drawing/2014/main" id="{F0E48001-A084-465D-97A2-92876328DC53}"/>
              </a:ext>
            </a:extLst>
          </p:cNvPr>
          <p:cNvGrpSpPr/>
          <p:nvPr/>
        </p:nvGrpSpPr>
        <p:grpSpPr>
          <a:xfrm>
            <a:off x="2809240" y="1664335"/>
            <a:ext cx="1544320" cy="482600"/>
            <a:chOff x="2809240" y="1689735"/>
            <a:chExt cx="2179320" cy="482600"/>
          </a:xfrm>
        </p:grpSpPr>
        <p:sp>
          <p:nvSpPr>
            <p:cNvPr id="9" name="正方形/長方形 8">
              <a:extLst>
                <a:ext uri="{FF2B5EF4-FFF2-40B4-BE49-F238E27FC236}">
                  <a16:creationId xmlns:a16="http://schemas.microsoft.com/office/drawing/2014/main" id="{E17F88F6-5318-401B-8FF7-7F627FBC8839}"/>
                </a:ext>
              </a:extLst>
            </p:cNvPr>
            <p:cNvSpPr/>
            <p:nvPr/>
          </p:nvSpPr>
          <p:spPr>
            <a:xfrm>
              <a:off x="2809240" y="1689735"/>
              <a:ext cx="2169160" cy="4826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b="1">
                  <a:solidFill>
                    <a:srgbClr val="0070C0"/>
                  </a:solidFill>
                  <a:latin typeface="Meiryo UI" panose="020B0604030504040204" pitchFamily="50" charset="-128"/>
                  <a:ea typeface="Meiryo UI" panose="020B0604030504040204" pitchFamily="50" charset="-128"/>
                </a:rPr>
                <a:t>内容</a:t>
              </a:r>
            </a:p>
          </p:txBody>
        </p:sp>
        <p:cxnSp>
          <p:nvCxnSpPr>
            <p:cNvPr id="10" name="直線コネクタ 9">
              <a:extLst>
                <a:ext uri="{FF2B5EF4-FFF2-40B4-BE49-F238E27FC236}">
                  <a16:creationId xmlns:a16="http://schemas.microsoft.com/office/drawing/2014/main" id="{55EA75E6-FC9D-4544-A87A-EA0D0D76F555}"/>
                </a:ext>
              </a:extLst>
            </p:cNvPr>
            <p:cNvCxnSpPr/>
            <p:nvPr/>
          </p:nvCxnSpPr>
          <p:spPr>
            <a:xfrm>
              <a:off x="2809240" y="2111375"/>
              <a:ext cx="2179320" cy="0"/>
            </a:xfrm>
            <a:prstGeom prst="line">
              <a:avLst/>
            </a:prstGeom>
            <a:ln w="28575"/>
          </p:spPr>
          <p:style>
            <a:lnRef idx="1">
              <a:schemeClr val="accent1"/>
            </a:lnRef>
            <a:fillRef idx="0">
              <a:schemeClr val="accent1"/>
            </a:fillRef>
            <a:effectRef idx="1">
              <a:schemeClr val="accent1"/>
            </a:effectRef>
            <a:fontRef idx="minor">
              <a:schemeClr val="tx1"/>
            </a:fontRef>
          </p:style>
        </p:cxnSp>
      </p:grpSp>
      <p:grpSp>
        <p:nvGrpSpPr>
          <p:cNvPr id="11" name="グループ化 10">
            <a:extLst>
              <a:ext uri="{FF2B5EF4-FFF2-40B4-BE49-F238E27FC236}">
                <a16:creationId xmlns:a16="http://schemas.microsoft.com/office/drawing/2014/main" id="{E06A7DA1-2ADA-4331-AECF-ED7298812BEB}"/>
              </a:ext>
            </a:extLst>
          </p:cNvPr>
          <p:cNvGrpSpPr/>
          <p:nvPr/>
        </p:nvGrpSpPr>
        <p:grpSpPr>
          <a:xfrm>
            <a:off x="4566920" y="1664335"/>
            <a:ext cx="6929754" cy="482600"/>
            <a:chOff x="2809240" y="1689735"/>
            <a:chExt cx="2179320" cy="482600"/>
          </a:xfrm>
        </p:grpSpPr>
        <p:sp>
          <p:nvSpPr>
            <p:cNvPr id="12" name="正方形/長方形 11">
              <a:extLst>
                <a:ext uri="{FF2B5EF4-FFF2-40B4-BE49-F238E27FC236}">
                  <a16:creationId xmlns:a16="http://schemas.microsoft.com/office/drawing/2014/main" id="{44C0277B-936E-40F0-8BFB-08577322CF4A}"/>
                </a:ext>
              </a:extLst>
            </p:cNvPr>
            <p:cNvSpPr/>
            <p:nvPr/>
          </p:nvSpPr>
          <p:spPr>
            <a:xfrm>
              <a:off x="2809240" y="1689735"/>
              <a:ext cx="2169160" cy="4826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solidFill>
                    <a:srgbClr val="0070C0"/>
                  </a:solidFill>
                  <a:latin typeface="Meiryo UI" panose="020B0604030504040204" pitchFamily="50" charset="-128"/>
                  <a:ea typeface="Meiryo UI" panose="020B0604030504040204" pitchFamily="50" charset="-128"/>
                </a:rPr>
                <a:t>自動化事例</a:t>
              </a:r>
              <a:endParaRPr kumimoji="1" lang="ja-JP" altLang="en-US" b="1">
                <a:solidFill>
                  <a:srgbClr val="0070C0"/>
                </a:solidFill>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8BED7AE1-D268-41B7-9E34-2FB7964CA3B5}"/>
                </a:ext>
              </a:extLst>
            </p:cNvPr>
            <p:cNvCxnSpPr/>
            <p:nvPr/>
          </p:nvCxnSpPr>
          <p:spPr>
            <a:xfrm>
              <a:off x="2809240" y="2111375"/>
              <a:ext cx="2179320" cy="0"/>
            </a:xfrm>
            <a:prstGeom prst="line">
              <a:avLst/>
            </a:prstGeom>
            <a:ln w="28575"/>
          </p:spPr>
          <p:style>
            <a:lnRef idx="1">
              <a:schemeClr val="accent1"/>
            </a:lnRef>
            <a:fillRef idx="0">
              <a:schemeClr val="accent1"/>
            </a:fillRef>
            <a:effectRef idx="1">
              <a:schemeClr val="accent1"/>
            </a:effectRef>
            <a:fontRef idx="minor">
              <a:schemeClr val="tx1"/>
            </a:fontRef>
          </p:style>
        </p:cxnSp>
      </p:grpSp>
      <p:sp>
        <p:nvSpPr>
          <p:cNvPr id="14" name="テキスト ボックス 65">
            <a:extLst>
              <a:ext uri="{FF2B5EF4-FFF2-40B4-BE49-F238E27FC236}">
                <a16:creationId xmlns:a16="http://schemas.microsoft.com/office/drawing/2014/main" id="{57D811B9-FDC2-4725-8F61-9045B437AB70}"/>
              </a:ext>
            </a:extLst>
          </p:cNvPr>
          <p:cNvSpPr txBox="1">
            <a:spLocks noChangeArrowheads="1"/>
          </p:cNvSpPr>
          <p:nvPr/>
        </p:nvSpPr>
        <p:spPr bwMode="auto">
          <a:xfrm>
            <a:off x="2809241" y="2211748"/>
            <a:ext cx="15443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uFillTx/>
              </a:defRPr>
            </a:defPPr>
            <a:lvl1pPr marR="0" lvl="0" indent="0" fontAlgn="auto">
              <a:lnSpc>
                <a:spcPct val="100000"/>
              </a:lnSpc>
              <a:spcBef>
                <a:spcPts val="0"/>
              </a:spcBef>
              <a:spcAft>
                <a:spcPts val="0"/>
              </a:spcAft>
              <a:buClrTx/>
              <a:buSzTx/>
              <a:buFontTx/>
              <a:buNone/>
              <a:tabLst/>
              <a:defRPr sz="1600" i="0" u="none" strike="noStrike" cap="none" spc="0" normalizeH="0" baseline="0">
                <a:ln>
                  <a:noFill/>
                </a:ln>
                <a:solidFill>
                  <a:schemeClr val="tx2">
                    <a:lumMod val="75000"/>
                  </a:schemeClr>
                </a:solidFill>
                <a:effectLst/>
                <a:uLnTx/>
                <a:latin typeface="Meiryo UI" panose="020B0604030504040204" pitchFamily="50" charset="-128"/>
                <a:ea typeface="Meiryo UI" panose="020B0604030504040204" pitchFamily="50" charset="-128"/>
                <a:cs typeface="Arial"/>
              </a:defRPr>
            </a:lvl1pPr>
          </a:lstStyle>
          <a:p>
            <a:r>
              <a:rPr lang="ja-JP" altLang="en-US">
                <a:sym typeface="Arial"/>
              </a:rPr>
              <a:t>他部・他社からの情報連携を受けて、システムへの入力を代行</a:t>
            </a:r>
            <a:endParaRPr lang="en-US" altLang="ja-JP">
              <a:sym typeface="Arial"/>
            </a:endParaRPr>
          </a:p>
        </p:txBody>
      </p:sp>
      <p:sp>
        <p:nvSpPr>
          <p:cNvPr id="15" name="テキスト ボックス 182">
            <a:extLst>
              <a:ext uri="{FF2B5EF4-FFF2-40B4-BE49-F238E27FC236}">
                <a16:creationId xmlns:a16="http://schemas.microsoft.com/office/drawing/2014/main" id="{91BD37B8-667F-4C2F-AA2F-AC9F0086C6EC}"/>
              </a:ext>
            </a:extLst>
          </p:cNvPr>
          <p:cNvSpPr txBox="1">
            <a:spLocks noChangeArrowheads="1"/>
          </p:cNvSpPr>
          <p:nvPr/>
        </p:nvSpPr>
        <p:spPr bwMode="auto">
          <a:xfrm>
            <a:off x="2809240" y="3694807"/>
            <a:ext cx="16509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uFillTx/>
              </a:defRPr>
            </a:defPPr>
            <a:lvl1pPr marR="0" lvl="0" indent="0" fontAlgn="auto">
              <a:lnSpc>
                <a:spcPct val="100000"/>
              </a:lnSpc>
              <a:spcBef>
                <a:spcPts val="0"/>
              </a:spcBef>
              <a:spcAft>
                <a:spcPts val="0"/>
              </a:spcAft>
              <a:buClrTx/>
              <a:buSzTx/>
              <a:buFontTx/>
              <a:buNone/>
              <a:tabLst/>
              <a:defRPr sz="1600" i="0" u="none" strike="noStrike" cap="none" spc="0" normalizeH="0" baseline="0">
                <a:ln>
                  <a:noFill/>
                </a:ln>
                <a:solidFill>
                  <a:schemeClr val="tx2">
                    <a:lumMod val="75000"/>
                  </a:schemeClr>
                </a:solidFill>
                <a:effectLst/>
                <a:uLnTx/>
                <a:latin typeface="Meiryo UI" panose="020B0604030504040204" pitchFamily="50" charset="-128"/>
                <a:ea typeface="Meiryo UI" panose="020B0604030504040204" pitchFamily="50" charset="-128"/>
                <a:cs typeface="Arial"/>
              </a:defRPr>
            </a:lvl1pPr>
          </a:lstStyle>
          <a:p>
            <a:r>
              <a:rPr lang="ja-JP" altLang="en-US">
                <a:sym typeface="Arial"/>
              </a:rPr>
              <a:t>情報鮮度を高めるためのデータベースの補正、アップデートを代行</a:t>
            </a:r>
            <a:endParaRPr lang="en-US" altLang="ja-JP">
              <a:sym typeface="Arial"/>
            </a:endParaRPr>
          </a:p>
        </p:txBody>
      </p:sp>
      <p:sp>
        <p:nvSpPr>
          <p:cNvPr id="16" name="テキスト ボックス 291">
            <a:extLst>
              <a:ext uri="{FF2B5EF4-FFF2-40B4-BE49-F238E27FC236}">
                <a16:creationId xmlns:a16="http://schemas.microsoft.com/office/drawing/2014/main" id="{58DB94C5-AD79-4A29-9371-E966F522D753}"/>
              </a:ext>
            </a:extLst>
          </p:cNvPr>
          <p:cNvSpPr txBox="1">
            <a:spLocks noChangeArrowheads="1"/>
          </p:cNvSpPr>
          <p:nvPr/>
        </p:nvSpPr>
        <p:spPr bwMode="auto">
          <a:xfrm>
            <a:off x="2809241" y="5193665"/>
            <a:ext cx="15371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uFillTx/>
              </a:defRPr>
            </a:defPPr>
            <a:lvl1pPr marR="0" lvl="0" indent="0" fontAlgn="auto">
              <a:lnSpc>
                <a:spcPct val="100000"/>
              </a:lnSpc>
              <a:spcBef>
                <a:spcPts val="0"/>
              </a:spcBef>
              <a:spcAft>
                <a:spcPts val="0"/>
              </a:spcAft>
              <a:buClrTx/>
              <a:buSzTx/>
              <a:buFontTx/>
              <a:buNone/>
              <a:tabLst/>
              <a:defRPr sz="1600" i="0" u="none" strike="noStrike" cap="none" spc="0" normalizeH="0" baseline="0">
                <a:ln>
                  <a:noFill/>
                </a:ln>
                <a:solidFill>
                  <a:schemeClr val="tx2">
                    <a:lumMod val="75000"/>
                  </a:schemeClr>
                </a:solidFill>
                <a:effectLst/>
                <a:uLnTx/>
                <a:latin typeface="Meiryo UI" panose="020B0604030504040204" pitchFamily="50" charset="-128"/>
                <a:ea typeface="Meiryo UI" panose="020B0604030504040204" pitchFamily="50" charset="-128"/>
                <a:cs typeface="Arial"/>
              </a:defRPr>
            </a:lvl1pPr>
          </a:lstStyle>
          <a:p>
            <a:r>
              <a:rPr lang="ja-JP" altLang="en-US">
                <a:sym typeface="Arial"/>
              </a:rPr>
              <a:t>第３者からの問い合わせ照会を受けて、必要情報を確認、回答</a:t>
            </a:r>
            <a:endParaRPr lang="en-US" altLang="ja-JP">
              <a:sym typeface="Arial"/>
            </a:endParaRPr>
          </a:p>
        </p:txBody>
      </p:sp>
      <p:cxnSp>
        <p:nvCxnSpPr>
          <p:cNvPr id="17" name="直線コネクタ 16">
            <a:extLst>
              <a:ext uri="{FF2B5EF4-FFF2-40B4-BE49-F238E27FC236}">
                <a16:creationId xmlns:a16="http://schemas.microsoft.com/office/drawing/2014/main" id="{0CA44161-C55C-4A64-9496-07A0C74633C5}"/>
              </a:ext>
            </a:extLst>
          </p:cNvPr>
          <p:cNvCxnSpPr/>
          <p:nvPr/>
        </p:nvCxnSpPr>
        <p:spPr>
          <a:xfrm flipV="1">
            <a:off x="700405" y="5044440"/>
            <a:ext cx="10801349" cy="19827"/>
          </a:xfrm>
          <a:prstGeom prst="line">
            <a:avLst/>
          </a:prstGeom>
          <a:ln w="12700">
            <a:solidFill>
              <a:srgbClr val="D9D9D9"/>
            </a:solidFill>
            <a:prstDash val="sysDot"/>
          </a:ln>
        </p:spPr>
        <p:style>
          <a:lnRef idx="1">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531E1BCE-7CFF-457D-8E5E-726FDF9EB2F9}"/>
              </a:ext>
            </a:extLst>
          </p:cNvPr>
          <p:cNvCxnSpPr/>
          <p:nvPr/>
        </p:nvCxnSpPr>
        <p:spPr>
          <a:xfrm flipV="1">
            <a:off x="685165" y="3550920"/>
            <a:ext cx="10801349" cy="19827"/>
          </a:xfrm>
          <a:prstGeom prst="line">
            <a:avLst/>
          </a:prstGeom>
          <a:ln w="12700">
            <a:solidFill>
              <a:srgbClr val="D9D9D9"/>
            </a:solidFill>
            <a:prstDash val="sysDot"/>
          </a:ln>
        </p:spPr>
        <p:style>
          <a:lnRef idx="1">
            <a:schemeClr val="accent1"/>
          </a:lnRef>
          <a:fillRef idx="0">
            <a:schemeClr val="accent1"/>
          </a:fillRef>
          <a:effectRef idx="1">
            <a:schemeClr val="accent1"/>
          </a:effectRef>
          <a:fontRef idx="minor">
            <a:schemeClr val="tx1"/>
          </a:fontRef>
        </p:style>
      </p:cxnSp>
      <p:sp>
        <p:nvSpPr>
          <p:cNvPr id="19" name="テキスト ボックス 1">
            <a:extLst>
              <a:ext uri="{FF2B5EF4-FFF2-40B4-BE49-F238E27FC236}">
                <a16:creationId xmlns:a16="http://schemas.microsoft.com/office/drawing/2014/main" id="{CF1BDD7F-13DB-4756-A34F-56AF464CD54C}"/>
              </a:ext>
            </a:extLst>
          </p:cNvPr>
          <p:cNvSpPr txBox="1">
            <a:spLocks noChangeArrowheads="1"/>
          </p:cNvSpPr>
          <p:nvPr/>
        </p:nvSpPr>
        <p:spPr bwMode="auto">
          <a:xfrm>
            <a:off x="9382759" y="2182242"/>
            <a:ext cx="211391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r>
              <a:rPr lang="ja-JP" altLang="en-US" sz="1400" b="1">
                <a:solidFill>
                  <a:schemeClr val="tx2">
                    <a:lumMod val="75000"/>
                  </a:schemeClr>
                </a:solidFill>
                <a:latin typeface="Meiryo UI" panose="020B0604030504040204" pitchFamily="50" charset="-128"/>
                <a:ea typeface="Meiryo UI" panose="020B0604030504040204" pitchFamily="50" charset="-128"/>
                <a:cs typeface="Arial"/>
                <a:sym typeface="Arial"/>
              </a:rPr>
              <a:t>給与支払い</a:t>
            </a:r>
            <a:r>
              <a:rPr kumimoji="1" lang="ja-JP" altLang="en-US"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情報の変更</a:t>
            </a: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所定のフォーマットで申請される従業員の給与支払口座の変更を、人事システムに入力・更新</a:t>
            </a:r>
            <a:endPar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sp>
        <p:nvSpPr>
          <p:cNvPr id="20" name="テキスト ボックス 1">
            <a:extLst>
              <a:ext uri="{FF2B5EF4-FFF2-40B4-BE49-F238E27FC236}">
                <a16:creationId xmlns:a16="http://schemas.microsoft.com/office/drawing/2014/main" id="{53E20A33-438B-4044-B878-D8270D863B4C}"/>
              </a:ext>
            </a:extLst>
          </p:cNvPr>
          <p:cNvSpPr txBox="1">
            <a:spLocks noChangeArrowheads="1"/>
          </p:cNvSpPr>
          <p:nvPr/>
        </p:nvSpPr>
        <p:spPr bwMode="auto">
          <a:xfrm>
            <a:off x="9382759" y="5148847"/>
            <a:ext cx="21139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【ID</a:t>
            </a:r>
            <a:r>
              <a:rPr kumimoji="1" lang="ja-JP" altLang="en-US"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・パスワード照会</a:t>
            </a: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システムのログイン</a:t>
            </a:r>
            <a:r>
              <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ID</a:t>
            </a:r>
            <a:r>
              <a:rPr kumimoji="1" lang="ja-JP" altLang="en-US"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の照会依頼を受領後、確認し依頼者に通知</a:t>
            </a:r>
            <a:endPar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sp>
        <p:nvSpPr>
          <p:cNvPr id="21" name="テキスト ボックス 1">
            <a:extLst>
              <a:ext uri="{FF2B5EF4-FFF2-40B4-BE49-F238E27FC236}">
                <a16:creationId xmlns:a16="http://schemas.microsoft.com/office/drawing/2014/main" id="{3FAE7E16-37C6-4EC6-9F57-70F012E7FAFA}"/>
              </a:ext>
            </a:extLst>
          </p:cNvPr>
          <p:cNvSpPr txBox="1">
            <a:spLocks noChangeArrowheads="1"/>
          </p:cNvSpPr>
          <p:nvPr/>
        </p:nvSpPr>
        <p:spPr bwMode="auto">
          <a:xfrm>
            <a:off x="9382758" y="3640540"/>
            <a:ext cx="21139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r>
              <a:rPr kumimoji="1" lang="ja-JP" altLang="en-US"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競合商品の情報収集</a:t>
            </a: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競合商品の情報を特定のサイトから取得し、社内データベースを更新</a:t>
            </a:r>
            <a:endPar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grpSp>
        <p:nvGrpSpPr>
          <p:cNvPr id="22" name="グループ化 21">
            <a:extLst>
              <a:ext uri="{FF2B5EF4-FFF2-40B4-BE49-F238E27FC236}">
                <a16:creationId xmlns:a16="http://schemas.microsoft.com/office/drawing/2014/main" id="{7192B160-5750-49A1-B100-6E378CF5C7D6}"/>
              </a:ext>
            </a:extLst>
          </p:cNvPr>
          <p:cNvGrpSpPr/>
          <p:nvPr/>
        </p:nvGrpSpPr>
        <p:grpSpPr>
          <a:xfrm>
            <a:off x="10078865" y="1318688"/>
            <a:ext cx="1456195" cy="296074"/>
            <a:chOff x="7753588" y="1330695"/>
            <a:chExt cx="1456195" cy="296074"/>
          </a:xfrm>
        </p:grpSpPr>
        <p:sp>
          <p:nvSpPr>
            <p:cNvPr id="23" name="正方形/長方形 22">
              <a:extLst>
                <a:ext uri="{FF2B5EF4-FFF2-40B4-BE49-F238E27FC236}">
                  <a16:creationId xmlns:a16="http://schemas.microsoft.com/office/drawing/2014/main" id="{F5A4324B-4453-42FB-95D0-9CC3C055573F}"/>
                </a:ext>
              </a:extLst>
            </p:cNvPr>
            <p:cNvSpPr/>
            <p:nvPr/>
          </p:nvSpPr>
          <p:spPr>
            <a:xfrm>
              <a:off x="7838441" y="1383362"/>
              <a:ext cx="394159" cy="198473"/>
            </a:xfrm>
            <a:prstGeom prst="rect">
              <a:avLst/>
            </a:prstGeom>
            <a:noFill/>
            <a:ln w="19050">
              <a:solidFill>
                <a:schemeClr val="tx2"/>
              </a:solidFill>
              <a:prstDash val="sysDot"/>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93CA769C-D9A5-47BD-A0A8-0513DE10DA27}"/>
                </a:ext>
              </a:extLst>
            </p:cNvPr>
            <p:cNvSpPr/>
            <p:nvPr/>
          </p:nvSpPr>
          <p:spPr>
            <a:xfrm>
              <a:off x="7753588" y="1330695"/>
              <a:ext cx="1456195" cy="296074"/>
            </a:xfrm>
            <a:prstGeom prst="rect">
              <a:avLst/>
            </a:prstGeom>
          </p:spPr>
          <p:txBody>
            <a:bodyPr>
              <a:noAutofit/>
            </a:bodyPr>
            <a:lstStyle/>
            <a:p>
              <a:pPr algn="r">
                <a:lnSpc>
                  <a:spcPct val="120000"/>
                </a:lnSpc>
                <a:spcBef>
                  <a:spcPts val="1000"/>
                </a:spcBef>
                <a:buClr>
                  <a:schemeClr val="bg1">
                    <a:lumMod val="50000"/>
                  </a:schemeClr>
                </a:buClr>
              </a:pPr>
              <a:r>
                <a:rPr lang="ja-JP" altLang="en-US" sz="1100">
                  <a:solidFill>
                    <a:schemeClr val="accent6">
                      <a:lumMod val="75000"/>
                    </a:schemeClr>
                  </a:solidFill>
                  <a:latin typeface="Meiryo UI" panose="020B0604030504040204" pitchFamily="50" charset="-128"/>
                  <a:ea typeface="Meiryo UI" panose="020B0604030504040204" pitchFamily="50" charset="-128"/>
                  <a:cs typeface="Arial"/>
                </a:rPr>
                <a:t>＝自動化部分</a:t>
              </a:r>
            </a:p>
          </p:txBody>
        </p:sp>
      </p:grpSp>
      <p:sp>
        <p:nvSpPr>
          <p:cNvPr id="25" name="Pentagon 25">
            <a:extLst>
              <a:ext uri="{FF2B5EF4-FFF2-40B4-BE49-F238E27FC236}">
                <a16:creationId xmlns:a16="http://schemas.microsoft.com/office/drawing/2014/main" id="{AEA2EA08-3BF2-414E-8B22-FA61974333EC}"/>
              </a:ext>
            </a:extLst>
          </p:cNvPr>
          <p:cNvSpPr>
            <a:spLocks/>
          </p:cNvSpPr>
          <p:nvPr/>
        </p:nvSpPr>
        <p:spPr bwMode="auto">
          <a:xfrm>
            <a:off x="4590166" y="2182242"/>
            <a:ext cx="1407109"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変更申請受領</a:t>
            </a:r>
          </a:p>
        </p:txBody>
      </p:sp>
      <p:sp>
        <p:nvSpPr>
          <p:cNvPr id="26" name="Pentagon 26">
            <a:extLst>
              <a:ext uri="{FF2B5EF4-FFF2-40B4-BE49-F238E27FC236}">
                <a16:creationId xmlns:a16="http://schemas.microsoft.com/office/drawing/2014/main" id="{06AEE20A-C5DA-4027-A55E-8760DFD01FB1}"/>
              </a:ext>
            </a:extLst>
          </p:cNvPr>
          <p:cNvSpPr>
            <a:spLocks/>
          </p:cNvSpPr>
          <p:nvPr/>
        </p:nvSpPr>
        <p:spPr bwMode="auto">
          <a:xfrm>
            <a:off x="6210633" y="2183860"/>
            <a:ext cx="1407109"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変更内容登録</a:t>
            </a:r>
          </a:p>
        </p:txBody>
      </p:sp>
      <p:sp>
        <p:nvSpPr>
          <p:cNvPr id="27" name="Pentagon 27">
            <a:extLst>
              <a:ext uri="{FF2B5EF4-FFF2-40B4-BE49-F238E27FC236}">
                <a16:creationId xmlns:a16="http://schemas.microsoft.com/office/drawing/2014/main" id="{9F85472E-8023-4433-BF9F-781C645A2CD6}"/>
              </a:ext>
            </a:extLst>
          </p:cNvPr>
          <p:cNvSpPr>
            <a:spLocks/>
          </p:cNvSpPr>
          <p:nvPr/>
        </p:nvSpPr>
        <p:spPr bwMode="auto">
          <a:xfrm>
            <a:off x="7831100" y="2176835"/>
            <a:ext cx="1405100"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登録完了通知</a:t>
            </a:r>
          </a:p>
        </p:txBody>
      </p:sp>
      <p:pic>
        <p:nvPicPr>
          <p:cNvPr id="28" name="図 27">
            <a:extLst>
              <a:ext uri="{FF2B5EF4-FFF2-40B4-BE49-F238E27FC236}">
                <a16:creationId xmlns:a16="http://schemas.microsoft.com/office/drawing/2014/main" id="{A879E4CE-6163-4A65-9340-3D955860E0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1855" y="2931733"/>
            <a:ext cx="469114" cy="469114"/>
          </a:xfrm>
          <a:prstGeom prst="rect">
            <a:avLst/>
          </a:prstGeom>
        </p:spPr>
      </p:pic>
      <p:pic>
        <p:nvPicPr>
          <p:cNvPr id="29" name="図 28">
            <a:extLst>
              <a:ext uri="{FF2B5EF4-FFF2-40B4-BE49-F238E27FC236}">
                <a16:creationId xmlns:a16="http://schemas.microsoft.com/office/drawing/2014/main" id="{E127F2D8-CCB8-47F7-9E0E-46CE68290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5103" y="2951682"/>
            <a:ext cx="400111" cy="400111"/>
          </a:xfrm>
          <a:prstGeom prst="rect">
            <a:avLst/>
          </a:prstGeom>
        </p:spPr>
      </p:pic>
      <p:sp>
        <p:nvSpPr>
          <p:cNvPr id="30" name="テキスト ボックス 209">
            <a:extLst>
              <a:ext uri="{FF2B5EF4-FFF2-40B4-BE49-F238E27FC236}">
                <a16:creationId xmlns:a16="http://schemas.microsoft.com/office/drawing/2014/main" id="{CA10AEE4-421B-493F-BA15-795806BF27AD}"/>
              </a:ext>
            </a:extLst>
          </p:cNvPr>
          <p:cNvSpPr txBox="1"/>
          <p:nvPr/>
        </p:nvSpPr>
        <p:spPr bwMode="auto">
          <a:xfrm>
            <a:off x="4657567" y="2548373"/>
            <a:ext cx="1249060"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所定のフォーマットで</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変更申請を受領</a:t>
            </a:r>
          </a:p>
        </p:txBody>
      </p:sp>
      <p:pic>
        <p:nvPicPr>
          <p:cNvPr id="31" name="図 30">
            <a:extLst>
              <a:ext uri="{FF2B5EF4-FFF2-40B4-BE49-F238E27FC236}">
                <a16:creationId xmlns:a16="http://schemas.microsoft.com/office/drawing/2014/main" id="{5B30B79A-4A3B-43B9-88BE-97618C1EE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958" y="2909366"/>
            <a:ext cx="469114" cy="469114"/>
          </a:xfrm>
          <a:prstGeom prst="rect">
            <a:avLst/>
          </a:prstGeom>
        </p:spPr>
      </p:pic>
      <p:pic>
        <p:nvPicPr>
          <p:cNvPr id="32" name="図 31">
            <a:extLst>
              <a:ext uri="{FF2B5EF4-FFF2-40B4-BE49-F238E27FC236}">
                <a16:creationId xmlns:a16="http://schemas.microsoft.com/office/drawing/2014/main" id="{8F08E527-565A-4D9F-8DEB-3A2FB387B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9182" y="2939448"/>
            <a:ext cx="357702" cy="315943"/>
          </a:xfrm>
          <a:prstGeom prst="rect">
            <a:avLst/>
          </a:prstGeom>
        </p:spPr>
      </p:pic>
      <p:sp>
        <p:nvSpPr>
          <p:cNvPr id="33" name="テキスト ボックス 209">
            <a:extLst>
              <a:ext uri="{FF2B5EF4-FFF2-40B4-BE49-F238E27FC236}">
                <a16:creationId xmlns:a16="http://schemas.microsoft.com/office/drawing/2014/main" id="{D2EA2DFC-0B09-4E60-99E7-A68513DEFE0D}"/>
              </a:ext>
            </a:extLst>
          </p:cNvPr>
          <p:cNvSpPr txBox="1"/>
          <p:nvPr/>
        </p:nvSpPr>
        <p:spPr bwMode="auto">
          <a:xfrm>
            <a:off x="6221831" y="2554842"/>
            <a:ext cx="1319592"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人事システムに情報を</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入力</a:t>
            </a:r>
            <a:r>
              <a:rPr lang="ja-JP" altLang="en-US" sz="1000" b="1">
                <a:solidFill>
                  <a:srgbClr val="0070C0"/>
                </a:solidFill>
                <a:latin typeface="Meiryo UI" panose="020B0604030504040204" pitchFamily="50" charset="-128"/>
                <a:ea typeface="Meiryo UI" panose="020B0604030504040204" pitchFamily="50" charset="-128"/>
                <a:cs typeface="Arial"/>
                <a:sym typeface="Arial"/>
              </a:rPr>
              <a:t>・</a:t>
            </a: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更新</a:t>
            </a:r>
          </a:p>
        </p:txBody>
      </p:sp>
      <p:pic>
        <p:nvPicPr>
          <p:cNvPr id="34" name="図 33">
            <a:extLst>
              <a:ext uri="{FF2B5EF4-FFF2-40B4-BE49-F238E27FC236}">
                <a16:creationId xmlns:a16="http://schemas.microsoft.com/office/drawing/2014/main" id="{E19BC90E-988B-42EE-B699-6395F76A3E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2888" y="2904414"/>
            <a:ext cx="469114" cy="469114"/>
          </a:xfrm>
          <a:prstGeom prst="rect">
            <a:avLst/>
          </a:prstGeom>
        </p:spPr>
      </p:pic>
      <p:pic>
        <p:nvPicPr>
          <p:cNvPr id="35" name="図 34">
            <a:extLst>
              <a:ext uri="{FF2B5EF4-FFF2-40B4-BE49-F238E27FC236}">
                <a16:creationId xmlns:a16="http://schemas.microsoft.com/office/drawing/2014/main" id="{19538359-961B-4420-8F40-B62FF3A45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136" y="2924363"/>
            <a:ext cx="400111" cy="400111"/>
          </a:xfrm>
          <a:prstGeom prst="rect">
            <a:avLst/>
          </a:prstGeom>
        </p:spPr>
      </p:pic>
      <p:sp>
        <p:nvSpPr>
          <p:cNvPr id="36" name="テキスト ボックス 209">
            <a:extLst>
              <a:ext uri="{FF2B5EF4-FFF2-40B4-BE49-F238E27FC236}">
                <a16:creationId xmlns:a16="http://schemas.microsoft.com/office/drawing/2014/main" id="{8C60263D-B23F-4AA9-A7D4-BDDCA9BC9A6E}"/>
              </a:ext>
            </a:extLst>
          </p:cNvPr>
          <p:cNvSpPr txBox="1"/>
          <p:nvPr/>
        </p:nvSpPr>
        <p:spPr bwMode="auto">
          <a:xfrm>
            <a:off x="7928713" y="2521054"/>
            <a:ext cx="1128835"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申請者にメールで</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完了通知を送付</a:t>
            </a:r>
            <a:endPar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sp>
        <p:nvSpPr>
          <p:cNvPr id="37" name="正方形/長方形 36">
            <a:extLst>
              <a:ext uri="{FF2B5EF4-FFF2-40B4-BE49-F238E27FC236}">
                <a16:creationId xmlns:a16="http://schemas.microsoft.com/office/drawing/2014/main" id="{C1C0E00D-C9B5-4D8A-8CBA-2BBC7A9DFC25}"/>
              </a:ext>
            </a:extLst>
          </p:cNvPr>
          <p:cNvSpPr/>
          <p:nvPr/>
        </p:nvSpPr>
        <p:spPr>
          <a:xfrm>
            <a:off x="4587860" y="2540529"/>
            <a:ext cx="4648340" cy="947289"/>
          </a:xfrm>
          <a:prstGeom prst="rect">
            <a:avLst/>
          </a:prstGeom>
          <a:noFill/>
          <a:ln w="19050">
            <a:solidFill>
              <a:schemeClr val="tx2"/>
            </a:solidFill>
            <a:prstDash val="sysDot"/>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38" name="Pentagon 25">
            <a:extLst>
              <a:ext uri="{FF2B5EF4-FFF2-40B4-BE49-F238E27FC236}">
                <a16:creationId xmlns:a16="http://schemas.microsoft.com/office/drawing/2014/main" id="{A78DD367-A6CD-4E42-841F-BE88AC5CE937}"/>
              </a:ext>
            </a:extLst>
          </p:cNvPr>
          <p:cNvSpPr>
            <a:spLocks/>
          </p:cNvSpPr>
          <p:nvPr/>
        </p:nvSpPr>
        <p:spPr bwMode="auto">
          <a:xfrm>
            <a:off x="4598481" y="3661342"/>
            <a:ext cx="2113915"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情報収集</a:t>
            </a:r>
          </a:p>
        </p:txBody>
      </p:sp>
      <p:sp>
        <p:nvSpPr>
          <p:cNvPr id="39" name="Pentagon 26">
            <a:extLst>
              <a:ext uri="{FF2B5EF4-FFF2-40B4-BE49-F238E27FC236}">
                <a16:creationId xmlns:a16="http://schemas.microsoft.com/office/drawing/2014/main" id="{FAF3D062-31FE-40C5-86A0-AE77D7019A66}"/>
              </a:ext>
            </a:extLst>
          </p:cNvPr>
          <p:cNvSpPr>
            <a:spLocks/>
          </p:cNvSpPr>
          <p:nvPr/>
        </p:nvSpPr>
        <p:spPr bwMode="auto">
          <a:xfrm>
            <a:off x="7119166" y="3663277"/>
            <a:ext cx="2113915"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en-US" altLang="ja-JP" sz="1000" kern="0">
                <a:solidFill>
                  <a:schemeClr val="bg1"/>
                </a:solidFill>
                <a:latin typeface="Meiryo UI" panose="020B0604030504040204" pitchFamily="50" charset="-128"/>
                <a:ea typeface="Meiryo UI" panose="020B0604030504040204" pitchFamily="50" charset="-128"/>
                <a:cs typeface="Arial"/>
                <a:sym typeface="Arial"/>
              </a:rPr>
              <a:t>DB</a:t>
            </a:r>
            <a:r>
              <a:rPr kumimoji="0" lang="ja-JP" altLang="en-US" sz="1000" kern="0">
                <a:solidFill>
                  <a:schemeClr val="bg1"/>
                </a:solidFill>
                <a:latin typeface="Meiryo UI" panose="020B0604030504040204" pitchFamily="50" charset="-128"/>
                <a:ea typeface="Meiryo UI" panose="020B0604030504040204" pitchFamily="50" charset="-128"/>
                <a:cs typeface="Arial"/>
                <a:sym typeface="Arial"/>
              </a:rPr>
              <a:t>更新</a:t>
            </a:r>
            <a:endPar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p:txBody>
      </p:sp>
      <p:pic>
        <p:nvPicPr>
          <p:cNvPr id="40" name="図 39">
            <a:extLst>
              <a:ext uri="{FF2B5EF4-FFF2-40B4-BE49-F238E27FC236}">
                <a16:creationId xmlns:a16="http://schemas.microsoft.com/office/drawing/2014/main" id="{F92C0DAB-4BAA-4CEA-963B-4BB20A0CD3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1390" y="4484178"/>
            <a:ext cx="484610" cy="484610"/>
          </a:xfrm>
          <a:prstGeom prst="rect">
            <a:avLst/>
          </a:prstGeom>
        </p:spPr>
      </p:pic>
      <p:pic>
        <p:nvPicPr>
          <p:cNvPr id="41" name="図 40">
            <a:extLst>
              <a:ext uri="{FF2B5EF4-FFF2-40B4-BE49-F238E27FC236}">
                <a16:creationId xmlns:a16="http://schemas.microsoft.com/office/drawing/2014/main" id="{40ACD9B3-37AC-420B-A3CB-9C2622FF04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0811" y="4439185"/>
            <a:ext cx="325003" cy="325003"/>
          </a:xfrm>
          <a:prstGeom prst="rect">
            <a:avLst/>
          </a:prstGeom>
        </p:spPr>
      </p:pic>
      <p:sp>
        <p:nvSpPr>
          <p:cNvPr id="42" name="テキスト ボックス 209">
            <a:extLst>
              <a:ext uri="{FF2B5EF4-FFF2-40B4-BE49-F238E27FC236}">
                <a16:creationId xmlns:a16="http://schemas.microsoft.com/office/drawing/2014/main" id="{054A3A08-A116-4E10-BD24-DB41329F0968}"/>
              </a:ext>
            </a:extLst>
          </p:cNvPr>
          <p:cNvSpPr txBox="1"/>
          <p:nvPr/>
        </p:nvSpPr>
        <p:spPr bwMode="auto">
          <a:xfrm>
            <a:off x="4798209" y="4021295"/>
            <a:ext cx="1548822"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Web</a:t>
            </a: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ページで</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特定の商品の情報を収集</a:t>
            </a:r>
          </a:p>
        </p:txBody>
      </p:sp>
      <p:pic>
        <p:nvPicPr>
          <p:cNvPr id="43" name="図 42">
            <a:extLst>
              <a:ext uri="{FF2B5EF4-FFF2-40B4-BE49-F238E27FC236}">
                <a16:creationId xmlns:a16="http://schemas.microsoft.com/office/drawing/2014/main" id="{347DFDEB-54F1-4B45-94EC-4F04AFC49B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8411" y="4566799"/>
            <a:ext cx="325004" cy="325004"/>
          </a:xfrm>
          <a:prstGeom prst="rect">
            <a:avLst/>
          </a:prstGeom>
        </p:spPr>
      </p:pic>
      <p:pic>
        <p:nvPicPr>
          <p:cNvPr id="44" name="図 43">
            <a:extLst>
              <a:ext uri="{FF2B5EF4-FFF2-40B4-BE49-F238E27FC236}">
                <a16:creationId xmlns:a16="http://schemas.microsoft.com/office/drawing/2014/main" id="{7ADA2998-ADFD-46D3-8A79-C296F9391F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5195" y="4459791"/>
            <a:ext cx="484610" cy="484610"/>
          </a:xfrm>
          <a:prstGeom prst="rect">
            <a:avLst/>
          </a:prstGeom>
        </p:spPr>
      </p:pic>
      <p:pic>
        <p:nvPicPr>
          <p:cNvPr id="45" name="図 44">
            <a:extLst>
              <a:ext uri="{FF2B5EF4-FFF2-40B4-BE49-F238E27FC236}">
                <a16:creationId xmlns:a16="http://schemas.microsoft.com/office/drawing/2014/main" id="{D0C80939-EE7B-480E-BD7A-7E290AFEC8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2118" y="4400706"/>
            <a:ext cx="405553" cy="358208"/>
          </a:xfrm>
          <a:prstGeom prst="rect">
            <a:avLst/>
          </a:prstGeom>
        </p:spPr>
      </p:pic>
      <p:cxnSp>
        <p:nvCxnSpPr>
          <p:cNvPr id="46" name="コネクタ: カギ線 49">
            <a:extLst>
              <a:ext uri="{FF2B5EF4-FFF2-40B4-BE49-F238E27FC236}">
                <a16:creationId xmlns:a16="http://schemas.microsoft.com/office/drawing/2014/main" id="{6B56932A-8902-42D1-B782-E1047AF36CB6}"/>
              </a:ext>
            </a:extLst>
          </p:cNvPr>
          <p:cNvCxnSpPr>
            <a:cxnSpLocks/>
            <a:stCxn id="44" idx="1"/>
            <a:endCxn id="45" idx="2"/>
          </p:cNvCxnSpPr>
          <p:nvPr/>
        </p:nvCxnSpPr>
        <p:spPr>
          <a:xfrm rot="10800000" flipV="1">
            <a:off x="7864895" y="4702096"/>
            <a:ext cx="720300" cy="56818"/>
          </a:xfrm>
          <a:prstGeom prst="bentConnector4">
            <a:avLst>
              <a:gd name="adj1" fmla="val 35924"/>
              <a:gd name="adj2" fmla="val 411102"/>
            </a:avLst>
          </a:prstGeom>
          <a:ln w="12700">
            <a:solidFill>
              <a:schemeClr val="tx2"/>
            </a:solidFill>
            <a:tailEnd type="triangle"/>
          </a:ln>
        </p:spPr>
        <p:style>
          <a:lnRef idx="1">
            <a:schemeClr val="accent1"/>
          </a:lnRef>
          <a:fillRef idx="0">
            <a:schemeClr val="accent1"/>
          </a:fillRef>
          <a:effectRef idx="1">
            <a:schemeClr val="accent1"/>
          </a:effectRef>
          <a:fontRef idx="minor">
            <a:schemeClr val="tx1"/>
          </a:fontRef>
        </p:style>
      </p:cxnSp>
      <p:sp>
        <p:nvSpPr>
          <p:cNvPr id="47" name="テキスト ボックス 209">
            <a:extLst>
              <a:ext uri="{FF2B5EF4-FFF2-40B4-BE49-F238E27FC236}">
                <a16:creationId xmlns:a16="http://schemas.microsoft.com/office/drawing/2014/main" id="{0263826A-390C-4D6B-BF1A-36A4FA985E20}"/>
              </a:ext>
            </a:extLst>
          </p:cNvPr>
          <p:cNvSpPr txBox="1"/>
          <p:nvPr/>
        </p:nvSpPr>
        <p:spPr bwMode="auto">
          <a:xfrm>
            <a:off x="7266258" y="4077362"/>
            <a:ext cx="1819729"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社内データベースの情報を更新</a:t>
            </a:r>
          </a:p>
        </p:txBody>
      </p:sp>
      <p:sp>
        <p:nvSpPr>
          <p:cNvPr id="48" name="正方形/長方形 47">
            <a:extLst>
              <a:ext uri="{FF2B5EF4-FFF2-40B4-BE49-F238E27FC236}">
                <a16:creationId xmlns:a16="http://schemas.microsoft.com/office/drawing/2014/main" id="{C8FB805E-E2C8-4632-AFAA-2D6EF40CED40}"/>
              </a:ext>
            </a:extLst>
          </p:cNvPr>
          <p:cNvSpPr/>
          <p:nvPr/>
        </p:nvSpPr>
        <p:spPr>
          <a:xfrm>
            <a:off x="4609916" y="4032081"/>
            <a:ext cx="4648340" cy="947289"/>
          </a:xfrm>
          <a:prstGeom prst="rect">
            <a:avLst/>
          </a:prstGeom>
          <a:noFill/>
          <a:ln w="19050">
            <a:solidFill>
              <a:schemeClr val="tx2"/>
            </a:solidFill>
            <a:prstDash val="sysDot"/>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9" name="Pentagon 25">
            <a:extLst>
              <a:ext uri="{FF2B5EF4-FFF2-40B4-BE49-F238E27FC236}">
                <a16:creationId xmlns:a16="http://schemas.microsoft.com/office/drawing/2014/main" id="{CEF13CB2-8010-4D76-BE1B-C3E919B52BCC}"/>
              </a:ext>
            </a:extLst>
          </p:cNvPr>
          <p:cNvSpPr>
            <a:spLocks/>
          </p:cNvSpPr>
          <p:nvPr/>
        </p:nvSpPr>
        <p:spPr bwMode="auto">
          <a:xfrm>
            <a:off x="4623961" y="5205822"/>
            <a:ext cx="1407109"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kern="0">
                <a:solidFill>
                  <a:schemeClr val="bg1"/>
                </a:solidFill>
                <a:latin typeface="Meiryo UI" panose="020B0604030504040204" pitchFamily="50" charset="-128"/>
                <a:ea typeface="Meiryo UI" panose="020B0604030504040204" pitchFamily="50" charset="-128"/>
                <a:cs typeface="Arial"/>
                <a:sym typeface="Arial"/>
              </a:rPr>
              <a:t>依頼</a:t>
            </a: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受領</a:t>
            </a:r>
          </a:p>
        </p:txBody>
      </p:sp>
      <p:sp>
        <p:nvSpPr>
          <p:cNvPr id="50" name="Pentagon 26">
            <a:extLst>
              <a:ext uri="{FF2B5EF4-FFF2-40B4-BE49-F238E27FC236}">
                <a16:creationId xmlns:a16="http://schemas.microsoft.com/office/drawing/2014/main" id="{88BCC432-3FB0-4703-91E7-0E0AF268077C}"/>
              </a:ext>
            </a:extLst>
          </p:cNvPr>
          <p:cNvSpPr>
            <a:spLocks/>
          </p:cNvSpPr>
          <p:nvPr/>
        </p:nvSpPr>
        <p:spPr bwMode="auto">
          <a:xfrm>
            <a:off x="6244428" y="5207440"/>
            <a:ext cx="1407109"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情報確認</a:t>
            </a:r>
          </a:p>
        </p:txBody>
      </p:sp>
      <p:sp>
        <p:nvSpPr>
          <p:cNvPr id="51" name="Pentagon 27">
            <a:extLst>
              <a:ext uri="{FF2B5EF4-FFF2-40B4-BE49-F238E27FC236}">
                <a16:creationId xmlns:a16="http://schemas.microsoft.com/office/drawing/2014/main" id="{2885E2EC-E29E-4310-B388-A1CA325B3090}"/>
              </a:ext>
            </a:extLst>
          </p:cNvPr>
          <p:cNvSpPr>
            <a:spLocks/>
          </p:cNvSpPr>
          <p:nvPr/>
        </p:nvSpPr>
        <p:spPr bwMode="auto">
          <a:xfrm>
            <a:off x="7864895" y="5200415"/>
            <a:ext cx="1405100"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kern="0">
                <a:solidFill>
                  <a:schemeClr val="bg1"/>
                </a:solidFill>
                <a:latin typeface="Meiryo UI" panose="020B0604030504040204" pitchFamily="50" charset="-128"/>
                <a:ea typeface="Meiryo UI" panose="020B0604030504040204" pitchFamily="50" charset="-128"/>
                <a:cs typeface="Arial"/>
                <a:sym typeface="Arial"/>
              </a:rPr>
              <a:t>照会内容の</a:t>
            </a: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回答</a:t>
            </a:r>
          </a:p>
        </p:txBody>
      </p:sp>
      <p:pic>
        <p:nvPicPr>
          <p:cNvPr id="52" name="図 51">
            <a:extLst>
              <a:ext uri="{FF2B5EF4-FFF2-40B4-BE49-F238E27FC236}">
                <a16:creationId xmlns:a16="http://schemas.microsoft.com/office/drawing/2014/main" id="{054BBDB9-76C3-4444-8EEF-E1481653A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9910" y="5953072"/>
            <a:ext cx="469114" cy="469114"/>
          </a:xfrm>
          <a:prstGeom prst="rect">
            <a:avLst/>
          </a:prstGeom>
        </p:spPr>
      </p:pic>
      <p:pic>
        <p:nvPicPr>
          <p:cNvPr id="53" name="図 52">
            <a:extLst>
              <a:ext uri="{FF2B5EF4-FFF2-40B4-BE49-F238E27FC236}">
                <a16:creationId xmlns:a16="http://schemas.microsoft.com/office/drawing/2014/main" id="{AB5925F7-FDDA-4E2F-8BC1-9AEA0D248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58" y="5973021"/>
            <a:ext cx="400111" cy="400111"/>
          </a:xfrm>
          <a:prstGeom prst="rect">
            <a:avLst/>
          </a:prstGeom>
        </p:spPr>
      </p:pic>
      <p:sp>
        <p:nvSpPr>
          <p:cNvPr id="54" name="テキスト ボックス 209">
            <a:extLst>
              <a:ext uri="{FF2B5EF4-FFF2-40B4-BE49-F238E27FC236}">
                <a16:creationId xmlns:a16="http://schemas.microsoft.com/office/drawing/2014/main" id="{250D683D-F9AC-404E-835C-29BAB90C5310}"/>
              </a:ext>
            </a:extLst>
          </p:cNvPr>
          <p:cNvSpPr txBox="1"/>
          <p:nvPr/>
        </p:nvSpPr>
        <p:spPr bwMode="auto">
          <a:xfrm>
            <a:off x="7857112" y="5611592"/>
            <a:ext cx="1366080"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依頼者</a:t>
            </a: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にメールで</a:t>
            </a:r>
            <a:r>
              <a:rPr lang="ja-JP" altLang="en-US" sz="1000" b="1">
                <a:solidFill>
                  <a:srgbClr val="0070C0"/>
                </a:solidFill>
                <a:latin typeface="Meiryo UI" panose="020B0604030504040204" pitchFamily="50" charset="-128"/>
                <a:ea typeface="Meiryo UI" panose="020B0604030504040204" pitchFamily="50" charset="-128"/>
                <a:cs typeface="Arial"/>
                <a:sym typeface="Arial"/>
              </a:rPr>
              <a:t>通知</a:t>
            </a:r>
            <a:endPar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pic>
        <p:nvPicPr>
          <p:cNvPr id="55" name="図 54">
            <a:extLst>
              <a:ext uri="{FF2B5EF4-FFF2-40B4-BE49-F238E27FC236}">
                <a16:creationId xmlns:a16="http://schemas.microsoft.com/office/drawing/2014/main" id="{968B9C08-5D3D-4F85-89E8-E198DE0950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302" y="5930955"/>
            <a:ext cx="469114" cy="469114"/>
          </a:xfrm>
          <a:prstGeom prst="rect">
            <a:avLst/>
          </a:prstGeom>
        </p:spPr>
      </p:pic>
      <p:sp>
        <p:nvSpPr>
          <p:cNvPr id="56" name="テキスト ボックス 209">
            <a:extLst>
              <a:ext uri="{FF2B5EF4-FFF2-40B4-BE49-F238E27FC236}">
                <a16:creationId xmlns:a16="http://schemas.microsoft.com/office/drawing/2014/main" id="{F98AD261-56F1-455F-98A2-54AA30EAAB89}"/>
              </a:ext>
            </a:extLst>
          </p:cNvPr>
          <p:cNvSpPr txBox="1"/>
          <p:nvPr/>
        </p:nvSpPr>
        <p:spPr bwMode="auto">
          <a:xfrm>
            <a:off x="6348258" y="5564574"/>
            <a:ext cx="1083950"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サーバーへ</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情報確認を実施</a:t>
            </a:r>
          </a:p>
        </p:txBody>
      </p:sp>
      <p:pic>
        <p:nvPicPr>
          <p:cNvPr id="57" name="図 56">
            <a:extLst>
              <a:ext uri="{FF2B5EF4-FFF2-40B4-BE49-F238E27FC236}">
                <a16:creationId xmlns:a16="http://schemas.microsoft.com/office/drawing/2014/main" id="{FE5B416A-8CE2-4E05-B5A9-F718003CCA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7626" y="5849537"/>
            <a:ext cx="469114" cy="469114"/>
          </a:xfrm>
          <a:prstGeom prst="rect">
            <a:avLst/>
          </a:prstGeom>
        </p:spPr>
      </p:pic>
      <p:pic>
        <p:nvPicPr>
          <p:cNvPr id="58" name="図 57">
            <a:extLst>
              <a:ext uri="{FF2B5EF4-FFF2-40B4-BE49-F238E27FC236}">
                <a16:creationId xmlns:a16="http://schemas.microsoft.com/office/drawing/2014/main" id="{84EC9A4E-C43F-4CDF-B195-A654CF8BB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1855" y="5955403"/>
            <a:ext cx="469114" cy="469114"/>
          </a:xfrm>
          <a:prstGeom prst="rect">
            <a:avLst/>
          </a:prstGeom>
        </p:spPr>
      </p:pic>
      <p:pic>
        <p:nvPicPr>
          <p:cNvPr id="59" name="図 58">
            <a:extLst>
              <a:ext uri="{FF2B5EF4-FFF2-40B4-BE49-F238E27FC236}">
                <a16:creationId xmlns:a16="http://schemas.microsoft.com/office/drawing/2014/main" id="{06660E03-6661-43B7-96D8-F478C60D48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5103" y="5975352"/>
            <a:ext cx="400111" cy="400111"/>
          </a:xfrm>
          <a:prstGeom prst="rect">
            <a:avLst/>
          </a:prstGeom>
        </p:spPr>
      </p:pic>
      <p:sp>
        <p:nvSpPr>
          <p:cNvPr id="60" name="テキスト ボックス 209">
            <a:extLst>
              <a:ext uri="{FF2B5EF4-FFF2-40B4-BE49-F238E27FC236}">
                <a16:creationId xmlns:a16="http://schemas.microsoft.com/office/drawing/2014/main" id="{2B3041F4-9737-4B3C-8A6A-2366F3F66574}"/>
              </a:ext>
            </a:extLst>
          </p:cNvPr>
          <p:cNvSpPr txBox="1"/>
          <p:nvPr/>
        </p:nvSpPr>
        <p:spPr bwMode="auto">
          <a:xfrm>
            <a:off x="4660149" y="5572043"/>
            <a:ext cx="1425390"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システムへのログイン</a:t>
            </a:r>
            <a:r>
              <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照会依頼を受領</a:t>
            </a:r>
          </a:p>
        </p:txBody>
      </p:sp>
      <p:sp>
        <p:nvSpPr>
          <p:cNvPr id="61" name="正方形/長方形 60">
            <a:extLst>
              <a:ext uri="{FF2B5EF4-FFF2-40B4-BE49-F238E27FC236}">
                <a16:creationId xmlns:a16="http://schemas.microsoft.com/office/drawing/2014/main" id="{BE49CF88-6EFC-46EB-9EEC-D4F23A5413CA}"/>
              </a:ext>
            </a:extLst>
          </p:cNvPr>
          <p:cNvSpPr/>
          <p:nvPr/>
        </p:nvSpPr>
        <p:spPr>
          <a:xfrm>
            <a:off x="4621655" y="5566842"/>
            <a:ext cx="4648340" cy="947289"/>
          </a:xfrm>
          <a:prstGeom prst="rect">
            <a:avLst/>
          </a:prstGeom>
          <a:noFill/>
          <a:ln w="19050">
            <a:solidFill>
              <a:schemeClr val="tx2"/>
            </a:solidFill>
            <a:prstDash val="sysDot"/>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9941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RPA</a:t>
            </a:r>
            <a:r>
              <a:rPr kumimoji="1" lang="ja-JP" altLang="en-US" dirty="0" smtClean="0"/>
              <a:t>が得意な業務領域 </a:t>
            </a:r>
            <a:r>
              <a:rPr kumimoji="1" lang="en-US" altLang="ja-JP" dirty="0" smtClean="0"/>
              <a:t>- 2</a:t>
            </a:r>
            <a:endParaRPr kumimoji="1" lang="ja-JP" altLang="en-US" dirty="0"/>
          </a:p>
        </p:txBody>
      </p:sp>
      <p:sp>
        <p:nvSpPr>
          <p:cNvPr id="4" name="テキスト プレースホルダー 8">
            <a:extLst>
              <a:ext uri="{FF2B5EF4-FFF2-40B4-BE49-F238E27FC236}">
                <a16:creationId xmlns:a16="http://schemas.microsoft.com/office/drawing/2014/main" id="{55C30BB4-42C7-42C6-B765-3AFC9A670CF6}"/>
              </a:ext>
            </a:extLst>
          </p:cNvPr>
          <p:cNvSpPr>
            <a:spLocks noGrp="1"/>
          </p:cNvSpPr>
          <p:nvPr>
            <p:ph type="body" sz="quarter" idx="4294967295"/>
          </p:nvPr>
        </p:nvSpPr>
        <p:spPr>
          <a:xfrm>
            <a:off x="381002" y="959759"/>
            <a:ext cx="10538252" cy="639763"/>
          </a:xfrm>
          <a:prstGeom prst="rect">
            <a:avLst/>
          </a:prstGeom>
        </p:spPr>
        <p:txBody>
          <a:bodyPr/>
          <a:lstStyle/>
          <a:p>
            <a:r>
              <a:rPr kumimoji="1" lang="en-US" altLang="ja-JP" dirty="0"/>
              <a:t>RPA</a:t>
            </a:r>
            <a:r>
              <a:rPr kumimoji="1" lang="ja-JP" altLang="en-US" dirty="0"/>
              <a:t>は様々な業務に適用可能です。代表的な業務として以下の</a:t>
            </a:r>
            <a:r>
              <a:rPr kumimoji="1" lang="en-US" altLang="ja-JP" dirty="0"/>
              <a:t>6</a:t>
            </a:r>
            <a:r>
              <a:rPr kumimoji="1" lang="ja-JP" altLang="en-US" dirty="0" err="1"/>
              <a:t>つの</a:t>
            </a:r>
            <a:r>
              <a:rPr kumimoji="1" lang="ja-JP" altLang="en-US" dirty="0"/>
              <a:t>パターンがございます。</a:t>
            </a:r>
          </a:p>
        </p:txBody>
      </p:sp>
      <p:sp>
        <p:nvSpPr>
          <p:cNvPr id="5" name="正方形/長方形 4">
            <a:extLst>
              <a:ext uri="{FF2B5EF4-FFF2-40B4-BE49-F238E27FC236}">
                <a16:creationId xmlns:a16="http://schemas.microsoft.com/office/drawing/2014/main" id="{3487CE20-522C-4554-B709-DC7B217A02F5}"/>
              </a:ext>
            </a:extLst>
          </p:cNvPr>
          <p:cNvSpPr/>
          <p:nvPr/>
        </p:nvSpPr>
        <p:spPr>
          <a:xfrm>
            <a:off x="695325" y="2131695"/>
            <a:ext cx="1931035" cy="1383665"/>
          </a:xfrm>
          <a:prstGeom prst="rect">
            <a:avLst/>
          </a:prstGeom>
          <a:solidFill>
            <a:srgbClr val="0070C0"/>
          </a:solidFill>
        </p:spPr>
        <p:style>
          <a:lnRef idx="1">
            <a:schemeClr val="accent1"/>
          </a:lnRef>
          <a:fillRef idx="1">
            <a:schemeClr val="accent1"/>
          </a:fillRef>
          <a:effectRef idx="1">
            <a:schemeClr val="accent1"/>
          </a:effectRef>
          <a:fontRef idx="minor">
            <a:schemeClr val="lt1"/>
          </a:fontRef>
        </p:style>
        <p:txBody>
          <a:bodyPr rtlCol="0" anchor="ctr"/>
          <a:lstStyle/>
          <a:p>
            <a:pPr lvl="0" algn="ctr">
              <a:defRPr/>
            </a:pPr>
            <a:r>
              <a:rPr lang="ja-JP"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rPr>
              <a:t>集計・加工</a:t>
            </a:r>
            <a:endParaRPr lang="en-US"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endParaRPr>
          </a:p>
        </p:txBody>
      </p:sp>
      <p:sp>
        <p:nvSpPr>
          <p:cNvPr id="6" name="正方形/長方形 5">
            <a:extLst>
              <a:ext uri="{FF2B5EF4-FFF2-40B4-BE49-F238E27FC236}">
                <a16:creationId xmlns:a16="http://schemas.microsoft.com/office/drawing/2014/main" id="{5CE05D7C-8679-46DF-9846-8DE225C14E25}"/>
              </a:ext>
            </a:extLst>
          </p:cNvPr>
          <p:cNvSpPr/>
          <p:nvPr/>
        </p:nvSpPr>
        <p:spPr>
          <a:xfrm>
            <a:off x="695324" y="3625215"/>
            <a:ext cx="1931035" cy="1383665"/>
          </a:xfrm>
          <a:prstGeom prst="rect">
            <a:avLst/>
          </a:prstGeom>
          <a:solidFill>
            <a:srgbClr val="0070C0"/>
          </a:solidFill>
        </p:spPr>
        <p:style>
          <a:lnRef idx="1">
            <a:schemeClr val="accent1"/>
          </a:lnRef>
          <a:fillRef idx="1">
            <a:schemeClr val="accent1"/>
          </a:fillRef>
          <a:effectRef idx="1">
            <a:schemeClr val="accent1"/>
          </a:effectRef>
          <a:fontRef idx="minor">
            <a:schemeClr val="lt1"/>
          </a:fontRef>
        </p:style>
        <p:txBody>
          <a:bodyPr rtlCol="0" anchor="ctr"/>
          <a:lstStyle/>
          <a:p>
            <a:pPr algn="ctr">
              <a:defRPr/>
            </a:pPr>
            <a:r>
              <a:rPr lang="ja-JP"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rPr>
              <a:t>突合・判断</a:t>
            </a:r>
            <a:endParaRPr lang="en-US"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endParaRPr>
          </a:p>
        </p:txBody>
      </p:sp>
      <p:sp>
        <p:nvSpPr>
          <p:cNvPr id="7" name="正方形/長方形 6">
            <a:extLst>
              <a:ext uri="{FF2B5EF4-FFF2-40B4-BE49-F238E27FC236}">
                <a16:creationId xmlns:a16="http://schemas.microsoft.com/office/drawing/2014/main" id="{C977A87F-1687-4B94-93BB-B81C64593334}"/>
              </a:ext>
            </a:extLst>
          </p:cNvPr>
          <p:cNvSpPr/>
          <p:nvPr/>
        </p:nvSpPr>
        <p:spPr>
          <a:xfrm>
            <a:off x="695325" y="5118735"/>
            <a:ext cx="1931035" cy="1383665"/>
          </a:xfrm>
          <a:prstGeom prst="rect">
            <a:avLst/>
          </a:prstGeom>
          <a:solidFill>
            <a:srgbClr val="0070C0"/>
          </a:solidFill>
        </p:spPr>
        <p:style>
          <a:lnRef idx="1">
            <a:schemeClr val="accent1"/>
          </a:lnRef>
          <a:fillRef idx="1">
            <a:schemeClr val="accent1"/>
          </a:fillRef>
          <a:effectRef idx="1">
            <a:schemeClr val="accent1"/>
          </a:effectRef>
          <a:fontRef idx="minor">
            <a:schemeClr val="lt1"/>
          </a:fontRef>
        </p:style>
        <p:txBody>
          <a:bodyPr rtlCol="0" anchor="ctr"/>
          <a:lstStyle/>
          <a:p>
            <a:pPr algn="ctr">
              <a:defRPr/>
            </a:pPr>
            <a:r>
              <a:rPr lang="ja-JP"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rPr>
              <a:t>モニタリング</a:t>
            </a:r>
            <a:endParaRPr lang="en-US" altLang="en-US" b="1">
              <a:solidFill>
                <a:srgbClr val="FFFFFF"/>
              </a:solidFill>
              <a:latin typeface="Meiryo UI" panose="020B0604030504040204" pitchFamily="50" charset="-128"/>
              <a:ea typeface="Meiryo UI" panose="020B0604030504040204" pitchFamily="50" charset="-128"/>
              <a:cs typeface="メイリオ" panose="020B0604030504040204" pitchFamily="50" charset="-128"/>
              <a:sym typeface="Arial" panose="020B0604020202020204" pitchFamily="34" charset="0"/>
            </a:endParaRPr>
          </a:p>
        </p:txBody>
      </p:sp>
      <p:grpSp>
        <p:nvGrpSpPr>
          <p:cNvPr id="8" name="グループ化 7">
            <a:extLst>
              <a:ext uri="{FF2B5EF4-FFF2-40B4-BE49-F238E27FC236}">
                <a16:creationId xmlns:a16="http://schemas.microsoft.com/office/drawing/2014/main" id="{F0E48001-A084-465D-97A2-92876328DC53}"/>
              </a:ext>
            </a:extLst>
          </p:cNvPr>
          <p:cNvGrpSpPr/>
          <p:nvPr/>
        </p:nvGrpSpPr>
        <p:grpSpPr>
          <a:xfrm>
            <a:off x="2809240" y="1664335"/>
            <a:ext cx="1544320" cy="482600"/>
            <a:chOff x="2809240" y="1689735"/>
            <a:chExt cx="2179320" cy="482600"/>
          </a:xfrm>
        </p:grpSpPr>
        <p:sp>
          <p:nvSpPr>
            <p:cNvPr id="9" name="正方形/長方形 8">
              <a:extLst>
                <a:ext uri="{FF2B5EF4-FFF2-40B4-BE49-F238E27FC236}">
                  <a16:creationId xmlns:a16="http://schemas.microsoft.com/office/drawing/2014/main" id="{E17F88F6-5318-401B-8FF7-7F627FBC8839}"/>
                </a:ext>
              </a:extLst>
            </p:cNvPr>
            <p:cNvSpPr/>
            <p:nvPr/>
          </p:nvSpPr>
          <p:spPr>
            <a:xfrm>
              <a:off x="2809240" y="1689735"/>
              <a:ext cx="2169160" cy="4826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b="1">
                  <a:solidFill>
                    <a:srgbClr val="0070C0"/>
                  </a:solidFill>
                  <a:latin typeface="Meiryo UI" panose="020B0604030504040204" pitchFamily="50" charset="-128"/>
                  <a:ea typeface="Meiryo UI" panose="020B0604030504040204" pitchFamily="50" charset="-128"/>
                </a:rPr>
                <a:t>内容</a:t>
              </a:r>
            </a:p>
          </p:txBody>
        </p:sp>
        <p:cxnSp>
          <p:nvCxnSpPr>
            <p:cNvPr id="10" name="直線コネクタ 9">
              <a:extLst>
                <a:ext uri="{FF2B5EF4-FFF2-40B4-BE49-F238E27FC236}">
                  <a16:creationId xmlns:a16="http://schemas.microsoft.com/office/drawing/2014/main" id="{55EA75E6-FC9D-4544-A87A-EA0D0D76F555}"/>
                </a:ext>
              </a:extLst>
            </p:cNvPr>
            <p:cNvCxnSpPr/>
            <p:nvPr/>
          </p:nvCxnSpPr>
          <p:spPr>
            <a:xfrm>
              <a:off x="2809240" y="2111375"/>
              <a:ext cx="2179320" cy="0"/>
            </a:xfrm>
            <a:prstGeom prst="line">
              <a:avLst/>
            </a:prstGeom>
            <a:ln w="28575"/>
          </p:spPr>
          <p:style>
            <a:lnRef idx="1">
              <a:schemeClr val="accent1"/>
            </a:lnRef>
            <a:fillRef idx="0">
              <a:schemeClr val="accent1"/>
            </a:fillRef>
            <a:effectRef idx="1">
              <a:schemeClr val="accent1"/>
            </a:effectRef>
            <a:fontRef idx="minor">
              <a:schemeClr val="tx1"/>
            </a:fontRef>
          </p:style>
        </p:cxnSp>
      </p:grpSp>
      <p:grpSp>
        <p:nvGrpSpPr>
          <p:cNvPr id="11" name="グループ化 10">
            <a:extLst>
              <a:ext uri="{FF2B5EF4-FFF2-40B4-BE49-F238E27FC236}">
                <a16:creationId xmlns:a16="http://schemas.microsoft.com/office/drawing/2014/main" id="{E06A7DA1-2ADA-4331-AECF-ED7298812BEB}"/>
              </a:ext>
            </a:extLst>
          </p:cNvPr>
          <p:cNvGrpSpPr/>
          <p:nvPr/>
        </p:nvGrpSpPr>
        <p:grpSpPr>
          <a:xfrm>
            <a:off x="4566920" y="1664335"/>
            <a:ext cx="6929754" cy="482600"/>
            <a:chOff x="2809240" y="1689735"/>
            <a:chExt cx="2179320" cy="482600"/>
          </a:xfrm>
        </p:grpSpPr>
        <p:sp>
          <p:nvSpPr>
            <p:cNvPr id="12" name="正方形/長方形 11">
              <a:extLst>
                <a:ext uri="{FF2B5EF4-FFF2-40B4-BE49-F238E27FC236}">
                  <a16:creationId xmlns:a16="http://schemas.microsoft.com/office/drawing/2014/main" id="{44C0277B-936E-40F0-8BFB-08577322CF4A}"/>
                </a:ext>
              </a:extLst>
            </p:cNvPr>
            <p:cNvSpPr/>
            <p:nvPr/>
          </p:nvSpPr>
          <p:spPr>
            <a:xfrm>
              <a:off x="2809240" y="1689735"/>
              <a:ext cx="2169160" cy="4826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solidFill>
                    <a:srgbClr val="0070C0"/>
                  </a:solidFill>
                  <a:latin typeface="Meiryo UI" panose="020B0604030504040204" pitchFamily="50" charset="-128"/>
                  <a:ea typeface="Meiryo UI" panose="020B0604030504040204" pitchFamily="50" charset="-128"/>
                </a:rPr>
                <a:t>自動化事例</a:t>
              </a:r>
              <a:endParaRPr kumimoji="1" lang="ja-JP" altLang="en-US" b="1">
                <a:solidFill>
                  <a:srgbClr val="0070C0"/>
                </a:solidFill>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8BED7AE1-D268-41B7-9E34-2FB7964CA3B5}"/>
                </a:ext>
              </a:extLst>
            </p:cNvPr>
            <p:cNvCxnSpPr/>
            <p:nvPr/>
          </p:nvCxnSpPr>
          <p:spPr>
            <a:xfrm>
              <a:off x="2809240" y="2111375"/>
              <a:ext cx="2179320" cy="0"/>
            </a:xfrm>
            <a:prstGeom prst="line">
              <a:avLst/>
            </a:prstGeom>
            <a:ln w="28575"/>
          </p:spPr>
          <p:style>
            <a:lnRef idx="1">
              <a:schemeClr val="accent1"/>
            </a:lnRef>
            <a:fillRef idx="0">
              <a:schemeClr val="accent1"/>
            </a:fillRef>
            <a:effectRef idx="1">
              <a:schemeClr val="accent1"/>
            </a:effectRef>
            <a:fontRef idx="minor">
              <a:schemeClr val="tx1"/>
            </a:fontRef>
          </p:style>
        </p:cxnSp>
      </p:grpSp>
      <p:sp>
        <p:nvSpPr>
          <p:cNvPr id="14" name="テキスト ボックス 64">
            <a:extLst>
              <a:ext uri="{FF2B5EF4-FFF2-40B4-BE49-F238E27FC236}">
                <a16:creationId xmlns:a16="http://schemas.microsoft.com/office/drawing/2014/main" id="{9EF693A2-E02E-4A67-8290-A0218FAB462F}"/>
              </a:ext>
            </a:extLst>
          </p:cNvPr>
          <p:cNvSpPr txBox="1">
            <a:spLocks noChangeArrowheads="1"/>
          </p:cNvSpPr>
          <p:nvPr/>
        </p:nvSpPr>
        <p:spPr bwMode="auto">
          <a:xfrm>
            <a:off x="2767163" y="3633848"/>
            <a:ext cx="15203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異なるインプット</a:t>
            </a:r>
            <a:r>
              <a:rPr lang="ja-JP" altLang="en-US" sz="1600">
                <a:solidFill>
                  <a:schemeClr val="tx2">
                    <a:lumMod val="75000"/>
                  </a:schemeClr>
                </a:solidFill>
                <a:latin typeface="Meiryo UI" panose="020B0604030504040204" pitchFamily="50" charset="-128"/>
                <a:ea typeface="Meiryo UI" panose="020B0604030504040204" pitchFamily="50" charset="-128"/>
                <a:cs typeface="Arial"/>
                <a:sym typeface="Arial"/>
              </a:rPr>
              <a:t>同士</a:t>
            </a:r>
            <a:r>
              <a:rPr kumimoji="1" lang="ja-JP" altLang="en-US" sz="16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の情報を突合し、内容チェックを代行</a:t>
            </a:r>
            <a:endParaRPr kumimoji="1" lang="en-US" altLang="ja-JP" sz="16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sp>
        <p:nvSpPr>
          <p:cNvPr id="15" name="テキスト ボックス 1">
            <a:extLst>
              <a:ext uri="{FF2B5EF4-FFF2-40B4-BE49-F238E27FC236}">
                <a16:creationId xmlns:a16="http://schemas.microsoft.com/office/drawing/2014/main" id="{4B016ACB-DD5F-459F-AACC-C6096AB528D6}"/>
              </a:ext>
            </a:extLst>
          </p:cNvPr>
          <p:cNvSpPr txBox="1">
            <a:spLocks noChangeArrowheads="1"/>
          </p:cNvSpPr>
          <p:nvPr/>
        </p:nvSpPr>
        <p:spPr bwMode="auto">
          <a:xfrm>
            <a:off x="2767162" y="2211748"/>
            <a:ext cx="15863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内外からデータを収集・加工</a:t>
            </a:r>
            <a:r>
              <a:rPr lang="ja-JP" altLang="en-US" sz="1600">
                <a:solidFill>
                  <a:schemeClr val="tx2">
                    <a:lumMod val="75000"/>
                  </a:schemeClr>
                </a:solidFill>
                <a:latin typeface="Meiryo UI" panose="020B0604030504040204" pitchFamily="50" charset="-128"/>
                <a:ea typeface="Meiryo UI" panose="020B0604030504040204" pitchFamily="50" charset="-128"/>
                <a:cs typeface="Arial"/>
                <a:sym typeface="Arial"/>
              </a:rPr>
              <a:t>し</a:t>
            </a:r>
            <a:r>
              <a:rPr kumimoji="1" lang="ja-JP" altLang="en-US" sz="16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、アウトプット（レポートなど）の作成を代行</a:t>
            </a:r>
            <a:endParaRPr kumimoji="1" lang="en-US" altLang="ja-JP" sz="16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sp>
        <p:nvSpPr>
          <p:cNvPr id="16" name="テキスト ボックス 260">
            <a:extLst>
              <a:ext uri="{FF2B5EF4-FFF2-40B4-BE49-F238E27FC236}">
                <a16:creationId xmlns:a16="http://schemas.microsoft.com/office/drawing/2014/main" id="{202C192D-E47B-4481-BBF1-EE9082FFD389}"/>
              </a:ext>
            </a:extLst>
          </p:cNvPr>
          <p:cNvSpPr txBox="1">
            <a:spLocks noChangeArrowheads="1"/>
          </p:cNvSpPr>
          <p:nvPr/>
        </p:nvSpPr>
        <p:spPr bwMode="auto">
          <a:xfrm>
            <a:off x="2767163" y="5193665"/>
            <a:ext cx="152035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情報の確認や、モニタリングを行い、判定ルールに基づき、異常ケースを検知</a:t>
            </a:r>
            <a:endParaRPr kumimoji="1" lang="en-US" altLang="ja-JP" sz="16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sp>
        <p:nvSpPr>
          <p:cNvPr id="17" name="テキスト ボックス 1">
            <a:extLst>
              <a:ext uri="{FF2B5EF4-FFF2-40B4-BE49-F238E27FC236}">
                <a16:creationId xmlns:a16="http://schemas.microsoft.com/office/drawing/2014/main" id="{0EC62014-0FAA-4213-91C9-DDAFE00CE038}"/>
              </a:ext>
            </a:extLst>
          </p:cNvPr>
          <p:cNvSpPr txBox="1">
            <a:spLocks noChangeArrowheads="1"/>
          </p:cNvSpPr>
          <p:nvPr/>
        </p:nvSpPr>
        <p:spPr bwMode="auto">
          <a:xfrm>
            <a:off x="9316445" y="2182242"/>
            <a:ext cx="21802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r>
              <a:rPr kumimoji="1" lang="ja-JP" altLang="en-US"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営業訪問前の情報収集</a:t>
            </a: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schemeClr val="tx2">
                    <a:lumMod val="75000"/>
                  </a:schemeClr>
                </a:solidFill>
                <a:latin typeface="Meiryo UI" panose="020B0604030504040204" pitchFamily="50" charset="-128"/>
                <a:ea typeface="Meiryo UI" panose="020B0604030504040204" pitchFamily="50" charset="-128"/>
                <a:cs typeface="Arial"/>
                <a:sym typeface="Arial"/>
              </a:rPr>
              <a:t>営業が顧客を訪問する前に各種データベースや外部サイトから顧客情報を収集しレポートを作成</a:t>
            </a:r>
            <a:endPar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cxnSp>
        <p:nvCxnSpPr>
          <p:cNvPr id="18" name="直線コネクタ 17">
            <a:extLst>
              <a:ext uri="{FF2B5EF4-FFF2-40B4-BE49-F238E27FC236}">
                <a16:creationId xmlns:a16="http://schemas.microsoft.com/office/drawing/2014/main" id="{CFAB7613-D9B1-4CF3-89F6-433B2137C67C}"/>
              </a:ext>
            </a:extLst>
          </p:cNvPr>
          <p:cNvCxnSpPr/>
          <p:nvPr/>
        </p:nvCxnSpPr>
        <p:spPr>
          <a:xfrm flipV="1">
            <a:off x="695325" y="3550920"/>
            <a:ext cx="10801349" cy="19827"/>
          </a:xfrm>
          <a:prstGeom prst="line">
            <a:avLst/>
          </a:prstGeom>
          <a:ln w="12700">
            <a:solidFill>
              <a:srgbClr val="D9D9D9"/>
            </a:solidFill>
            <a:prstDash val="sysDot"/>
          </a:ln>
        </p:spPr>
        <p:style>
          <a:lnRef idx="1">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B4C3A24A-D110-4DDC-BD7D-02CE2C7566D2}"/>
              </a:ext>
            </a:extLst>
          </p:cNvPr>
          <p:cNvCxnSpPr/>
          <p:nvPr/>
        </p:nvCxnSpPr>
        <p:spPr>
          <a:xfrm flipV="1">
            <a:off x="700405" y="5039360"/>
            <a:ext cx="10801349" cy="19827"/>
          </a:xfrm>
          <a:prstGeom prst="line">
            <a:avLst/>
          </a:prstGeom>
          <a:ln w="12700">
            <a:solidFill>
              <a:srgbClr val="D9D9D9"/>
            </a:solidFill>
            <a:prstDash val="sysDot"/>
          </a:ln>
        </p:spPr>
        <p:style>
          <a:lnRef idx="1">
            <a:schemeClr val="accent1"/>
          </a:lnRef>
          <a:fillRef idx="0">
            <a:schemeClr val="accent1"/>
          </a:fillRef>
          <a:effectRef idx="1">
            <a:schemeClr val="accent1"/>
          </a:effectRef>
          <a:fontRef idx="minor">
            <a:schemeClr val="tx1"/>
          </a:fontRef>
        </p:style>
      </p:cxnSp>
      <p:sp>
        <p:nvSpPr>
          <p:cNvPr id="20" name="テキスト ボックス 1">
            <a:extLst>
              <a:ext uri="{FF2B5EF4-FFF2-40B4-BE49-F238E27FC236}">
                <a16:creationId xmlns:a16="http://schemas.microsoft.com/office/drawing/2014/main" id="{972E2C16-815A-442B-9FFE-BCAD9A035060}"/>
              </a:ext>
            </a:extLst>
          </p:cNvPr>
          <p:cNvSpPr txBox="1">
            <a:spLocks noChangeArrowheads="1"/>
          </p:cNvSpPr>
          <p:nvPr/>
        </p:nvSpPr>
        <p:spPr bwMode="auto">
          <a:xfrm>
            <a:off x="9316445" y="5148847"/>
            <a:ext cx="21802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r>
              <a:rPr kumimoji="1" lang="ja-JP" altLang="en-US"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経費申請確定前チェック</a:t>
            </a: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schemeClr val="tx2">
                    <a:lumMod val="75000"/>
                  </a:schemeClr>
                </a:solidFill>
                <a:latin typeface="Meiryo UI" panose="020B0604030504040204" pitchFamily="50" charset="-128"/>
                <a:ea typeface="Meiryo UI" panose="020B0604030504040204" pitchFamily="50" charset="-128"/>
                <a:cs typeface="Arial"/>
                <a:sym typeface="Arial"/>
              </a:rPr>
              <a:t>経費がルールに従って入力・申請されているかを、経費規定と照合し、異常な場合にアラートを挙げる</a:t>
            </a:r>
            <a:endPar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sp>
        <p:nvSpPr>
          <p:cNvPr id="21" name="テキスト ボックス 1">
            <a:extLst>
              <a:ext uri="{FF2B5EF4-FFF2-40B4-BE49-F238E27FC236}">
                <a16:creationId xmlns:a16="http://schemas.microsoft.com/office/drawing/2014/main" id="{E39CCCD0-DE29-4489-BFD1-6B2A3019316C}"/>
              </a:ext>
            </a:extLst>
          </p:cNvPr>
          <p:cNvSpPr txBox="1">
            <a:spLocks noChangeArrowheads="1"/>
          </p:cNvSpPr>
          <p:nvPr/>
        </p:nvSpPr>
        <p:spPr bwMode="auto">
          <a:xfrm>
            <a:off x="9316445" y="3668068"/>
            <a:ext cx="218022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r>
              <a:rPr kumimoji="1" lang="ja-JP" altLang="en-US"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支払額チェック</a:t>
            </a:r>
            <a:r>
              <a:rPr kumimoji="1" lang="en-US" altLang="ja-JP" sz="1400" b="1"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請求書記載の金額と</a:t>
            </a:r>
            <a:r>
              <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ERP</a:t>
            </a:r>
            <a:r>
              <a:rPr kumimoji="1" lang="ja-JP" altLang="en-US"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rPr>
              <a:t>システムの支払い額を照合し、</a:t>
            </a:r>
            <a:endPar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schemeClr val="tx2">
                    <a:lumMod val="75000"/>
                  </a:schemeClr>
                </a:solidFill>
                <a:latin typeface="Meiryo UI" panose="020B0604030504040204" pitchFamily="50" charset="-128"/>
                <a:ea typeface="Meiryo UI" panose="020B0604030504040204" pitchFamily="50" charset="-128"/>
                <a:cs typeface="Arial"/>
                <a:sym typeface="Arial"/>
              </a:rPr>
              <a:t>購買管理システムのデータを更新</a:t>
            </a:r>
            <a:endParaRPr kumimoji="1" lang="en-US" altLang="ja-JP" sz="1400" i="0" u="none" strike="noStrike" kern="1200" cap="none" spc="0" normalizeH="0" baseline="0" noProof="0">
              <a:ln>
                <a:noFill/>
              </a:ln>
              <a:solidFill>
                <a:schemeClr val="tx2">
                  <a:lumMod val="75000"/>
                </a:schemeClr>
              </a:solidFill>
              <a:effectLst/>
              <a:uLnTx/>
              <a:uFillTx/>
              <a:latin typeface="Meiryo UI" panose="020B0604030504040204" pitchFamily="50" charset="-128"/>
              <a:ea typeface="Meiryo UI" panose="020B0604030504040204" pitchFamily="50" charset="-128"/>
              <a:cs typeface="Arial"/>
              <a:sym typeface="Arial"/>
            </a:endParaRPr>
          </a:p>
        </p:txBody>
      </p:sp>
      <p:sp>
        <p:nvSpPr>
          <p:cNvPr id="22" name="Pentagon 25">
            <a:extLst>
              <a:ext uri="{FF2B5EF4-FFF2-40B4-BE49-F238E27FC236}">
                <a16:creationId xmlns:a16="http://schemas.microsoft.com/office/drawing/2014/main" id="{76FA313D-E1A9-450D-9A43-C5A2EB437F29}"/>
              </a:ext>
            </a:extLst>
          </p:cNvPr>
          <p:cNvSpPr>
            <a:spLocks/>
          </p:cNvSpPr>
          <p:nvPr/>
        </p:nvSpPr>
        <p:spPr bwMode="auto">
          <a:xfrm>
            <a:off x="4566920" y="2182242"/>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往訪予定の</a:t>
            </a:r>
            <a:endParaRPr kumimoji="0" lang="en-US" altLang="ja-JP"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確認</a:t>
            </a:r>
          </a:p>
        </p:txBody>
      </p:sp>
      <p:sp>
        <p:nvSpPr>
          <p:cNvPr id="23" name="Pentagon 26">
            <a:extLst>
              <a:ext uri="{FF2B5EF4-FFF2-40B4-BE49-F238E27FC236}">
                <a16:creationId xmlns:a16="http://schemas.microsoft.com/office/drawing/2014/main" id="{B783043E-36A2-460C-AD0F-B782D85B278D}"/>
              </a:ext>
            </a:extLst>
          </p:cNvPr>
          <p:cNvSpPr>
            <a:spLocks/>
          </p:cNvSpPr>
          <p:nvPr/>
        </p:nvSpPr>
        <p:spPr bwMode="auto">
          <a:xfrm>
            <a:off x="5815589" y="2175636"/>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顧客情報</a:t>
            </a:r>
            <a:endParaRPr kumimoji="0" lang="en-US" altLang="ja-JP"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確認</a:t>
            </a:r>
          </a:p>
        </p:txBody>
      </p:sp>
      <p:sp>
        <p:nvSpPr>
          <p:cNvPr id="24" name="Pentagon 27">
            <a:extLst>
              <a:ext uri="{FF2B5EF4-FFF2-40B4-BE49-F238E27FC236}">
                <a16:creationId xmlns:a16="http://schemas.microsoft.com/office/drawing/2014/main" id="{5D274EA7-EBC1-4FAA-AA92-4A3624A48650}"/>
              </a:ext>
            </a:extLst>
          </p:cNvPr>
          <p:cNvSpPr>
            <a:spLocks/>
          </p:cNvSpPr>
          <p:nvPr/>
        </p:nvSpPr>
        <p:spPr bwMode="auto">
          <a:xfrm>
            <a:off x="7049225" y="2177415"/>
            <a:ext cx="1084695"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kern="0">
                <a:solidFill>
                  <a:schemeClr val="bg1"/>
                </a:solidFill>
                <a:latin typeface="Meiryo UI" panose="020B0604030504040204" pitchFamily="50" charset="-128"/>
                <a:ea typeface="Meiryo UI" panose="020B0604030504040204" pitchFamily="50" charset="-128"/>
                <a:cs typeface="Arial"/>
                <a:sym typeface="Arial"/>
              </a:rPr>
              <a:t>レポート作成</a:t>
            </a:r>
            <a:endPar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p:txBody>
      </p:sp>
      <p:sp>
        <p:nvSpPr>
          <p:cNvPr id="25" name="Pentagon 28">
            <a:extLst>
              <a:ext uri="{FF2B5EF4-FFF2-40B4-BE49-F238E27FC236}">
                <a16:creationId xmlns:a16="http://schemas.microsoft.com/office/drawing/2014/main" id="{8793E9FE-3A37-4777-A35E-F26BAFACE669}"/>
              </a:ext>
            </a:extLst>
          </p:cNvPr>
          <p:cNvSpPr>
            <a:spLocks/>
          </p:cNvSpPr>
          <p:nvPr/>
        </p:nvSpPr>
        <p:spPr bwMode="auto">
          <a:xfrm>
            <a:off x="8206906" y="2177415"/>
            <a:ext cx="1084695" cy="293771"/>
          </a:xfrm>
          <a:prstGeom prst="homePlate">
            <a:avLst>
              <a:gd name="adj" fmla="val 25676"/>
            </a:avLst>
          </a:prstGeom>
          <a:solidFill>
            <a:schemeClr val="accent2">
              <a:lumMod val="20000"/>
              <a:lumOff val="80000"/>
            </a:schemeClr>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accent6"/>
                </a:solidFill>
                <a:effectLst/>
                <a:uFillTx/>
                <a:latin typeface="Meiryo UI" panose="020B0604030504040204" pitchFamily="50" charset="-128"/>
                <a:ea typeface="Meiryo UI" panose="020B0604030504040204" pitchFamily="50" charset="-128"/>
                <a:cs typeface="Arial"/>
                <a:sym typeface="Arial"/>
              </a:rPr>
              <a:t>レポート読み込み</a:t>
            </a:r>
          </a:p>
        </p:txBody>
      </p:sp>
      <p:pic>
        <p:nvPicPr>
          <p:cNvPr id="26" name="図 25">
            <a:extLst>
              <a:ext uri="{FF2B5EF4-FFF2-40B4-BE49-F238E27FC236}">
                <a16:creationId xmlns:a16="http://schemas.microsoft.com/office/drawing/2014/main" id="{0CDD4448-9E82-4A42-BCFF-97C9CAC71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505" y="2978618"/>
            <a:ext cx="484610" cy="484610"/>
          </a:xfrm>
          <a:prstGeom prst="rect">
            <a:avLst/>
          </a:prstGeom>
        </p:spPr>
      </p:pic>
      <p:pic>
        <p:nvPicPr>
          <p:cNvPr id="27" name="図 26" descr="物体 が含まれている画像&#10;&#10;自動的に生成された説明">
            <a:extLst>
              <a:ext uri="{FF2B5EF4-FFF2-40B4-BE49-F238E27FC236}">
                <a16:creationId xmlns:a16="http://schemas.microsoft.com/office/drawing/2014/main" id="{373EF955-2ABD-4F99-BB63-5E3928BBB7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605" y="2869800"/>
            <a:ext cx="336160" cy="336160"/>
          </a:xfrm>
          <a:prstGeom prst="rect">
            <a:avLst/>
          </a:prstGeom>
        </p:spPr>
      </p:pic>
      <p:pic>
        <p:nvPicPr>
          <p:cNvPr id="28" name="図 27">
            <a:extLst>
              <a:ext uri="{FF2B5EF4-FFF2-40B4-BE49-F238E27FC236}">
                <a16:creationId xmlns:a16="http://schemas.microsoft.com/office/drawing/2014/main" id="{8AC2ADCB-9571-4AE4-B54A-6E51267963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239" y="2973231"/>
            <a:ext cx="484610" cy="484610"/>
          </a:xfrm>
          <a:prstGeom prst="rect">
            <a:avLst/>
          </a:prstGeom>
        </p:spPr>
      </p:pic>
      <p:pic>
        <p:nvPicPr>
          <p:cNvPr id="29" name="図 28">
            <a:extLst>
              <a:ext uri="{FF2B5EF4-FFF2-40B4-BE49-F238E27FC236}">
                <a16:creationId xmlns:a16="http://schemas.microsoft.com/office/drawing/2014/main" id="{196E8326-3DAC-4CBB-B268-7261F07C96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624" y="2901865"/>
            <a:ext cx="260944" cy="260944"/>
          </a:xfrm>
          <a:prstGeom prst="rect">
            <a:avLst/>
          </a:prstGeom>
        </p:spPr>
      </p:pic>
      <p:pic>
        <p:nvPicPr>
          <p:cNvPr id="30" name="図 29">
            <a:extLst>
              <a:ext uri="{FF2B5EF4-FFF2-40B4-BE49-F238E27FC236}">
                <a16:creationId xmlns:a16="http://schemas.microsoft.com/office/drawing/2014/main" id="{9185C3AA-C75F-4CFF-AB14-1C17665AEC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335" y="3190319"/>
            <a:ext cx="267522" cy="267522"/>
          </a:xfrm>
          <a:prstGeom prst="rect">
            <a:avLst/>
          </a:prstGeom>
        </p:spPr>
      </p:pic>
      <p:sp>
        <p:nvSpPr>
          <p:cNvPr id="31" name="テキスト ボックス 209">
            <a:extLst>
              <a:ext uri="{FF2B5EF4-FFF2-40B4-BE49-F238E27FC236}">
                <a16:creationId xmlns:a16="http://schemas.microsoft.com/office/drawing/2014/main" id="{96E22B97-C929-474B-AC93-E1CF155C86E4}"/>
              </a:ext>
            </a:extLst>
          </p:cNvPr>
          <p:cNvSpPr txBox="1"/>
          <p:nvPr/>
        </p:nvSpPr>
        <p:spPr bwMode="auto">
          <a:xfrm>
            <a:off x="4546842" y="2586676"/>
            <a:ext cx="1072730" cy="24622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カレンダーで確認</a:t>
            </a:r>
            <a:endPar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sp>
        <p:nvSpPr>
          <p:cNvPr id="32" name="テキスト ボックス 209">
            <a:extLst>
              <a:ext uri="{FF2B5EF4-FFF2-40B4-BE49-F238E27FC236}">
                <a16:creationId xmlns:a16="http://schemas.microsoft.com/office/drawing/2014/main" id="{58F27259-E700-4AB4-B16D-8439F00DC319}"/>
              </a:ext>
            </a:extLst>
          </p:cNvPr>
          <p:cNvSpPr txBox="1"/>
          <p:nvPr/>
        </p:nvSpPr>
        <p:spPr bwMode="auto">
          <a:xfrm>
            <a:off x="5568532" y="2531397"/>
            <a:ext cx="1481496"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Web</a:t>
            </a: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ページや社内</a:t>
            </a:r>
            <a:r>
              <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DB</a:t>
            </a: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で</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情報収集</a:t>
            </a:r>
          </a:p>
        </p:txBody>
      </p:sp>
      <p:pic>
        <p:nvPicPr>
          <p:cNvPr id="33" name="図 32">
            <a:extLst>
              <a:ext uri="{FF2B5EF4-FFF2-40B4-BE49-F238E27FC236}">
                <a16:creationId xmlns:a16="http://schemas.microsoft.com/office/drawing/2014/main" id="{929FF18D-FCF8-416E-BB0F-FF9BAD79FC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1624" y="2973850"/>
            <a:ext cx="484610" cy="484610"/>
          </a:xfrm>
          <a:prstGeom prst="rect">
            <a:avLst/>
          </a:prstGeom>
        </p:spPr>
      </p:pic>
      <p:sp>
        <p:nvSpPr>
          <p:cNvPr id="34" name="テキスト ボックス 209">
            <a:extLst>
              <a:ext uri="{FF2B5EF4-FFF2-40B4-BE49-F238E27FC236}">
                <a16:creationId xmlns:a16="http://schemas.microsoft.com/office/drawing/2014/main" id="{9B2CB176-05C1-4FA8-B0E8-CB7EBC4B52B9}"/>
              </a:ext>
            </a:extLst>
          </p:cNvPr>
          <p:cNvSpPr txBox="1"/>
          <p:nvPr/>
        </p:nvSpPr>
        <p:spPr bwMode="auto">
          <a:xfrm>
            <a:off x="7049201" y="2532814"/>
            <a:ext cx="1082349"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PDF</a:t>
            </a: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やエクセルに</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データを集約</a:t>
            </a:r>
          </a:p>
        </p:txBody>
      </p:sp>
      <p:pic>
        <p:nvPicPr>
          <p:cNvPr id="35" name="図 34">
            <a:extLst>
              <a:ext uri="{FF2B5EF4-FFF2-40B4-BE49-F238E27FC236}">
                <a16:creationId xmlns:a16="http://schemas.microsoft.com/office/drawing/2014/main" id="{DB01BE15-3D9C-4CC5-842C-3A4CA01AB9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4655" y="2944322"/>
            <a:ext cx="353042" cy="353042"/>
          </a:xfrm>
          <a:prstGeom prst="rect">
            <a:avLst/>
          </a:prstGeom>
        </p:spPr>
      </p:pic>
      <p:pic>
        <p:nvPicPr>
          <p:cNvPr id="36" name="図 35">
            <a:extLst>
              <a:ext uri="{FF2B5EF4-FFF2-40B4-BE49-F238E27FC236}">
                <a16:creationId xmlns:a16="http://schemas.microsoft.com/office/drawing/2014/main" id="{30930239-76B1-429B-BB6D-4C6A4F9788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2481" y="2992564"/>
            <a:ext cx="484610" cy="484610"/>
          </a:xfrm>
          <a:prstGeom prst="rect">
            <a:avLst/>
          </a:prstGeom>
        </p:spPr>
      </p:pic>
      <p:pic>
        <p:nvPicPr>
          <p:cNvPr id="37" name="図 36" descr="モニター が含まれている画像&#10;&#10;自動的に生成された説明">
            <a:extLst>
              <a:ext uri="{FF2B5EF4-FFF2-40B4-BE49-F238E27FC236}">
                <a16:creationId xmlns:a16="http://schemas.microsoft.com/office/drawing/2014/main" id="{3836FA1D-72B3-4D58-AB2E-DEE3DE1806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73023" y="2957380"/>
            <a:ext cx="372472" cy="372472"/>
          </a:xfrm>
          <a:prstGeom prst="rect">
            <a:avLst/>
          </a:prstGeom>
        </p:spPr>
      </p:pic>
      <p:sp>
        <p:nvSpPr>
          <p:cNvPr id="38" name="テキスト ボックス 209">
            <a:extLst>
              <a:ext uri="{FF2B5EF4-FFF2-40B4-BE49-F238E27FC236}">
                <a16:creationId xmlns:a16="http://schemas.microsoft.com/office/drawing/2014/main" id="{DC1775C7-14FF-48DF-88CC-53814341ED86}"/>
              </a:ext>
            </a:extLst>
          </p:cNvPr>
          <p:cNvSpPr txBox="1"/>
          <p:nvPr/>
        </p:nvSpPr>
        <p:spPr bwMode="auto">
          <a:xfrm>
            <a:off x="8317337" y="2547108"/>
            <a:ext cx="856324"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訪問前に</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レポート確認</a:t>
            </a:r>
          </a:p>
        </p:txBody>
      </p:sp>
      <p:sp>
        <p:nvSpPr>
          <p:cNvPr id="39" name="正方形/長方形 38">
            <a:extLst>
              <a:ext uri="{FF2B5EF4-FFF2-40B4-BE49-F238E27FC236}">
                <a16:creationId xmlns:a16="http://schemas.microsoft.com/office/drawing/2014/main" id="{B0C9869C-552C-4DC0-A932-FE5715F95CFB}"/>
              </a:ext>
            </a:extLst>
          </p:cNvPr>
          <p:cNvSpPr/>
          <p:nvPr/>
        </p:nvSpPr>
        <p:spPr>
          <a:xfrm>
            <a:off x="4566920" y="2540529"/>
            <a:ext cx="3544595" cy="947289"/>
          </a:xfrm>
          <a:prstGeom prst="rect">
            <a:avLst/>
          </a:prstGeom>
          <a:noFill/>
          <a:ln w="19050">
            <a:solidFill>
              <a:schemeClr val="tx2"/>
            </a:solidFill>
            <a:prstDash val="sysDot"/>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3F816294-8D6A-4023-B1E9-98B21143A8AC}"/>
              </a:ext>
            </a:extLst>
          </p:cNvPr>
          <p:cNvGrpSpPr/>
          <p:nvPr/>
        </p:nvGrpSpPr>
        <p:grpSpPr>
          <a:xfrm>
            <a:off x="10078865" y="1318688"/>
            <a:ext cx="1456195" cy="296074"/>
            <a:chOff x="7753588" y="1330695"/>
            <a:chExt cx="1456195" cy="296074"/>
          </a:xfrm>
        </p:grpSpPr>
        <p:sp>
          <p:nvSpPr>
            <p:cNvPr id="41" name="正方形/長方形 40">
              <a:extLst>
                <a:ext uri="{FF2B5EF4-FFF2-40B4-BE49-F238E27FC236}">
                  <a16:creationId xmlns:a16="http://schemas.microsoft.com/office/drawing/2014/main" id="{1DA1AD23-F483-4583-A8D3-776524F26B72}"/>
                </a:ext>
              </a:extLst>
            </p:cNvPr>
            <p:cNvSpPr/>
            <p:nvPr/>
          </p:nvSpPr>
          <p:spPr>
            <a:xfrm>
              <a:off x="7838441" y="1383362"/>
              <a:ext cx="394159" cy="198473"/>
            </a:xfrm>
            <a:prstGeom prst="rect">
              <a:avLst/>
            </a:prstGeom>
            <a:noFill/>
            <a:ln w="19050">
              <a:solidFill>
                <a:schemeClr val="tx2"/>
              </a:solidFill>
              <a:prstDash val="sysDot"/>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EB6F8C9-C788-45D8-8A07-C5E40DA4A655}"/>
                </a:ext>
              </a:extLst>
            </p:cNvPr>
            <p:cNvSpPr/>
            <p:nvPr/>
          </p:nvSpPr>
          <p:spPr>
            <a:xfrm>
              <a:off x="7753588" y="1330695"/>
              <a:ext cx="1456195" cy="296074"/>
            </a:xfrm>
            <a:prstGeom prst="rect">
              <a:avLst/>
            </a:prstGeom>
          </p:spPr>
          <p:txBody>
            <a:bodyPr>
              <a:noAutofit/>
            </a:bodyPr>
            <a:lstStyle/>
            <a:p>
              <a:pPr algn="r">
                <a:lnSpc>
                  <a:spcPct val="120000"/>
                </a:lnSpc>
                <a:spcBef>
                  <a:spcPts val="1000"/>
                </a:spcBef>
                <a:buClr>
                  <a:schemeClr val="bg1">
                    <a:lumMod val="50000"/>
                  </a:schemeClr>
                </a:buClr>
              </a:pPr>
              <a:r>
                <a:rPr lang="ja-JP" altLang="en-US" sz="1100">
                  <a:solidFill>
                    <a:schemeClr val="accent6">
                      <a:lumMod val="75000"/>
                    </a:schemeClr>
                  </a:solidFill>
                  <a:latin typeface="Meiryo UI" panose="020B0604030504040204" pitchFamily="50" charset="-128"/>
                  <a:ea typeface="Meiryo UI" panose="020B0604030504040204" pitchFamily="50" charset="-128"/>
                  <a:cs typeface="Arial"/>
                </a:rPr>
                <a:t>＝自動化部分</a:t>
              </a:r>
            </a:p>
          </p:txBody>
        </p:sp>
      </p:grpSp>
      <p:sp>
        <p:nvSpPr>
          <p:cNvPr id="43" name="Pentagon 25">
            <a:extLst>
              <a:ext uri="{FF2B5EF4-FFF2-40B4-BE49-F238E27FC236}">
                <a16:creationId xmlns:a16="http://schemas.microsoft.com/office/drawing/2014/main" id="{AACDC380-438E-4315-BCF1-065F7A597B1A}"/>
              </a:ext>
            </a:extLst>
          </p:cNvPr>
          <p:cNvSpPr>
            <a:spLocks/>
          </p:cNvSpPr>
          <p:nvPr/>
        </p:nvSpPr>
        <p:spPr bwMode="auto">
          <a:xfrm>
            <a:off x="4562208" y="3632042"/>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請求書データ</a:t>
            </a:r>
            <a:endParaRPr kumimoji="0" lang="en-US" altLang="ja-JP"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kern="0">
                <a:solidFill>
                  <a:schemeClr val="bg1"/>
                </a:solidFill>
                <a:latin typeface="Meiryo UI" panose="020B0604030504040204" pitchFamily="50" charset="-128"/>
                <a:ea typeface="Meiryo UI" panose="020B0604030504040204" pitchFamily="50" charset="-128"/>
                <a:cs typeface="Arial"/>
                <a:sym typeface="Arial"/>
              </a:rPr>
              <a:t>金額確認</a:t>
            </a:r>
            <a:endParaRPr kumimoji="0" lang="en-US" altLang="ja-JP"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p:txBody>
      </p:sp>
      <p:sp>
        <p:nvSpPr>
          <p:cNvPr id="44" name="Pentagon 26">
            <a:extLst>
              <a:ext uri="{FF2B5EF4-FFF2-40B4-BE49-F238E27FC236}">
                <a16:creationId xmlns:a16="http://schemas.microsoft.com/office/drawing/2014/main" id="{99182D9B-B0B2-48DB-BDAC-334B84FDDB6D}"/>
              </a:ext>
            </a:extLst>
          </p:cNvPr>
          <p:cNvSpPr>
            <a:spLocks/>
          </p:cNvSpPr>
          <p:nvPr/>
        </p:nvSpPr>
        <p:spPr bwMode="auto">
          <a:xfrm>
            <a:off x="5751227" y="3633919"/>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支払い額と照合</a:t>
            </a:r>
          </a:p>
        </p:txBody>
      </p:sp>
      <p:sp>
        <p:nvSpPr>
          <p:cNvPr id="45" name="Pentagon 26">
            <a:extLst>
              <a:ext uri="{FF2B5EF4-FFF2-40B4-BE49-F238E27FC236}">
                <a16:creationId xmlns:a16="http://schemas.microsoft.com/office/drawing/2014/main" id="{A14A617C-A018-4A3C-8414-02C62AE576FE}"/>
              </a:ext>
            </a:extLst>
          </p:cNvPr>
          <p:cNvSpPr>
            <a:spLocks/>
          </p:cNvSpPr>
          <p:nvPr/>
        </p:nvSpPr>
        <p:spPr bwMode="auto">
          <a:xfrm>
            <a:off x="6939988" y="3625215"/>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支払い用のデータ</a:t>
            </a:r>
            <a:endParaRPr kumimoji="0" lang="en-US" altLang="ja-JP"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ファイル作成</a:t>
            </a:r>
          </a:p>
        </p:txBody>
      </p:sp>
      <p:sp>
        <p:nvSpPr>
          <p:cNvPr id="46" name="Pentagon 26">
            <a:extLst>
              <a:ext uri="{FF2B5EF4-FFF2-40B4-BE49-F238E27FC236}">
                <a16:creationId xmlns:a16="http://schemas.microsoft.com/office/drawing/2014/main" id="{D602F71A-FBC3-403E-9E1C-5E059BC01AB1}"/>
              </a:ext>
            </a:extLst>
          </p:cNvPr>
          <p:cNvSpPr>
            <a:spLocks/>
          </p:cNvSpPr>
          <p:nvPr/>
        </p:nvSpPr>
        <p:spPr bwMode="auto">
          <a:xfrm>
            <a:off x="8128749" y="3616511"/>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購買管理システム</a:t>
            </a:r>
            <a:endParaRPr kumimoji="0" lang="en-US" altLang="ja-JP"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更新</a:t>
            </a:r>
          </a:p>
        </p:txBody>
      </p:sp>
      <p:pic>
        <p:nvPicPr>
          <p:cNvPr id="47" name="図 46">
            <a:extLst>
              <a:ext uri="{FF2B5EF4-FFF2-40B4-BE49-F238E27FC236}">
                <a16:creationId xmlns:a16="http://schemas.microsoft.com/office/drawing/2014/main" id="{29320070-6F38-4D43-878B-623A5992D3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1820" y="4485732"/>
            <a:ext cx="469114" cy="469114"/>
          </a:xfrm>
          <a:prstGeom prst="rect">
            <a:avLst/>
          </a:prstGeom>
        </p:spPr>
      </p:pic>
      <p:sp>
        <p:nvSpPr>
          <p:cNvPr id="48" name="テキスト ボックス 209">
            <a:extLst>
              <a:ext uri="{FF2B5EF4-FFF2-40B4-BE49-F238E27FC236}">
                <a16:creationId xmlns:a16="http://schemas.microsoft.com/office/drawing/2014/main" id="{4683EAEE-F98D-492C-A69C-2204336C1AD0}"/>
              </a:ext>
            </a:extLst>
          </p:cNvPr>
          <p:cNvSpPr txBox="1"/>
          <p:nvPr/>
        </p:nvSpPr>
        <p:spPr bwMode="auto">
          <a:xfrm>
            <a:off x="4453795" y="3953494"/>
            <a:ext cx="1258823"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請求書データを</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社内</a:t>
            </a:r>
            <a:r>
              <a:rPr lang="en-US" altLang="ja-JP" sz="1000" b="1">
                <a:solidFill>
                  <a:srgbClr val="0070C0"/>
                </a:solidFill>
                <a:latin typeface="Meiryo UI" panose="020B0604030504040204" pitchFamily="50" charset="-128"/>
                <a:ea typeface="Meiryo UI" panose="020B0604030504040204" pitchFamily="50" charset="-128"/>
                <a:cs typeface="Arial"/>
                <a:sym typeface="Arial"/>
              </a:rPr>
              <a:t>DB</a:t>
            </a:r>
            <a:r>
              <a:rPr lang="ja-JP" altLang="en-US" sz="1000" b="1">
                <a:solidFill>
                  <a:srgbClr val="0070C0"/>
                </a:solidFill>
                <a:latin typeface="Meiryo UI" panose="020B0604030504040204" pitchFamily="50" charset="-128"/>
                <a:ea typeface="Meiryo UI" panose="020B0604030504040204" pitchFamily="50" charset="-128"/>
                <a:cs typeface="Arial"/>
                <a:sym typeface="Arial"/>
              </a:rPr>
              <a:t>よりダウンロードし金額確認</a:t>
            </a:r>
            <a:endPar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sp>
        <p:nvSpPr>
          <p:cNvPr id="49" name="テキスト ボックス 209">
            <a:extLst>
              <a:ext uri="{FF2B5EF4-FFF2-40B4-BE49-F238E27FC236}">
                <a16:creationId xmlns:a16="http://schemas.microsoft.com/office/drawing/2014/main" id="{4754D40E-6D9F-43B2-B1AA-DD60BA8CEC01}"/>
              </a:ext>
            </a:extLst>
          </p:cNvPr>
          <p:cNvSpPr txBox="1"/>
          <p:nvPr/>
        </p:nvSpPr>
        <p:spPr bwMode="auto">
          <a:xfrm>
            <a:off x="5740359" y="3965485"/>
            <a:ext cx="1157689"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1">
                <a:solidFill>
                  <a:srgbClr val="0070C0"/>
                </a:solidFill>
                <a:latin typeface="Meiryo UI" panose="020B0604030504040204" pitchFamily="50" charset="-128"/>
                <a:ea typeface="Meiryo UI" panose="020B0604030504040204" pitchFamily="50" charset="-128"/>
                <a:cs typeface="Arial"/>
                <a:sym typeface="Arial"/>
              </a:rPr>
              <a:t>ERP</a:t>
            </a:r>
            <a:r>
              <a:rPr lang="ja-JP" altLang="en-US" sz="1000" b="1">
                <a:solidFill>
                  <a:srgbClr val="0070C0"/>
                </a:solidFill>
                <a:latin typeface="Meiryo UI" panose="020B0604030504040204" pitchFamily="50" charset="-128"/>
                <a:ea typeface="Meiryo UI" panose="020B0604030504040204" pitchFamily="50" charset="-128"/>
                <a:cs typeface="Arial"/>
                <a:sym typeface="Arial"/>
              </a:rPr>
              <a:t>システムの</a:t>
            </a:r>
            <a:endParaRPr lang="en-US" altLang="ja-JP" sz="1000" b="1">
              <a:solidFill>
                <a:srgbClr val="0070C0"/>
              </a:solidFill>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支払い金額と照合</a:t>
            </a:r>
          </a:p>
        </p:txBody>
      </p:sp>
      <p:sp>
        <p:nvSpPr>
          <p:cNvPr id="50" name="テキスト ボックス 209">
            <a:extLst>
              <a:ext uri="{FF2B5EF4-FFF2-40B4-BE49-F238E27FC236}">
                <a16:creationId xmlns:a16="http://schemas.microsoft.com/office/drawing/2014/main" id="{BD55C3BC-5162-41F7-AF0E-E6D99593C77B}"/>
              </a:ext>
            </a:extLst>
          </p:cNvPr>
          <p:cNvSpPr txBox="1"/>
          <p:nvPr/>
        </p:nvSpPr>
        <p:spPr bwMode="auto">
          <a:xfrm>
            <a:off x="6862455" y="3965485"/>
            <a:ext cx="1249060" cy="4001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所定のフォーマットで</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データ作成</a:t>
            </a:r>
            <a:endPar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sp>
        <p:nvSpPr>
          <p:cNvPr id="51" name="テキスト ボックス 209">
            <a:extLst>
              <a:ext uri="{FF2B5EF4-FFF2-40B4-BE49-F238E27FC236}">
                <a16:creationId xmlns:a16="http://schemas.microsoft.com/office/drawing/2014/main" id="{25643C98-B59F-415A-84E5-C144BF1F887E}"/>
              </a:ext>
            </a:extLst>
          </p:cNvPr>
          <p:cNvSpPr txBox="1"/>
          <p:nvPr/>
        </p:nvSpPr>
        <p:spPr bwMode="auto">
          <a:xfrm>
            <a:off x="8074601" y="3984097"/>
            <a:ext cx="1217000" cy="400110"/>
          </a:xfrm>
          <a:prstGeom prst="rect">
            <a:avLst/>
          </a:prstGeom>
          <a:noFill/>
        </p:spPr>
        <p:txBody>
          <a:bodyPr wrap="none">
            <a:spAutoFit/>
          </a:bodyPr>
          <a:lstStyle/>
          <a:p>
            <a:pPr lvl="0" algn="ctr">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購買管理システムへ</a:t>
            </a:r>
          </a:p>
          <a:p>
            <a:pPr lvl="0" algn="ctr">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データアップロード</a:t>
            </a:r>
          </a:p>
        </p:txBody>
      </p:sp>
      <p:pic>
        <p:nvPicPr>
          <p:cNvPr id="52" name="図 51">
            <a:extLst>
              <a:ext uri="{FF2B5EF4-FFF2-40B4-BE49-F238E27FC236}">
                <a16:creationId xmlns:a16="http://schemas.microsoft.com/office/drawing/2014/main" id="{C1221642-745B-4E18-BC7D-399981E7CA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64865" y="4507491"/>
            <a:ext cx="363657" cy="363657"/>
          </a:xfrm>
          <a:prstGeom prst="rect">
            <a:avLst/>
          </a:prstGeom>
        </p:spPr>
      </p:pic>
      <p:pic>
        <p:nvPicPr>
          <p:cNvPr id="53" name="図 52">
            <a:extLst>
              <a:ext uri="{FF2B5EF4-FFF2-40B4-BE49-F238E27FC236}">
                <a16:creationId xmlns:a16="http://schemas.microsoft.com/office/drawing/2014/main" id="{33399C30-E74E-4875-B707-280C5B94E9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2498" y="4450109"/>
            <a:ext cx="469114" cy="469114"/>
          </a:xfrm>
          <a:prstGeom prst="rect">
            <a:avLst/>
          </a:prstGeom>
        </p:spPr>
      </p:pic>
      <p:pic>
        <p:nvPicPr>
          <p:cNvPr id="54" name="図 53">
            <a:extLst>
              <a:ext uri="{FF2B5EF4-FFF2-40B4-BE49-F238E27FC236}">
                <a16:creationId xmlns:a16="http://schemas.microsoft.com/office/drawing/2014/main" id="{BE4D34DD-8DF1-417E-B1F6-0374B6CC5E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0069" y="4461096"/>
            <a:ext cx="300889" cy="312313"/>
          </a:xfrm>
          <a:prstGeom prst="rect">
            <a:avLst/>
          </a:prstGeom>
        </p:spPr>
      </p:pic>
      <p:pic>
        <p:nvPicPr>
          <p:cNvPr id="55" name="図 54">
            <a:extLst>
              <a:ext uri="{FF2B5EF4-FFF2-40B4-BE49-F238E27FC236}">
                <a16:creationId xmlns:a16="http://schemas.microsoft.com/office/drawing/2014/main" id="{B23C2DAE-50E8-4C39-BC86-C5522506B8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21257" y="4504124"/>
            <a:ext cx="357702" cy="357702"/>
          </a:xfrm>
          <a:prstGeom prst="rect">
            <a:avLst/>
          </a:prstGeom>
        </p:spPr>
      </p:pic>
      <p:pic>
        <p:nvPicPr>
          <p:cNvPr id="56" name="図 55">
            <a:extLst>
              <a:ext uri="{FF2B5EF4-FFF2-40B4-BE49-F238E27FC236}">
                <a16:creationId xmlns:a16="http://schemas.microsoft.com/office/drawing/2014/main" id="{9387F45B-4710-4422-8D92-1340484B00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7697" y="4461096"/>
            <a:ext cx="469114" cy="469114"/>
          </a:xfrm>
          <a:prstGeom prst="rect">
            <a:avLst/>
          </a:prstGeom>
        </p:spPr>
      </p:pic>
      <p:pic>
        <p:nvPicPr>
          <p:cNvPr id="57" name="図 56">
            <a:extLst>
              <a:ext uri="{FF2B5EF4-FFF2-40B4-BE49-F238E27FC236}">
                <a16:creationId xmlns:a16="http://schemas.microsoft.com/office/drawing/2014/main" id="{40079B52-2FEE-4418-A4AA-22249A5CD39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67028" y="4487642"/>
            <a:ext cx="395263" cy="395263"/>
          </a:xfrm>
          <a:prstGeom prst="rect">
            <a:avLst/>
          </a:prstGeom>
        </p:spPr>
      </p:pic>
      <p:pic>
        <p:nvPicPr>
          <p:cNvPr id="58" name="図 57">
            <a:extLst>
              <a:ext uri="{FF2B5EF4-FFF2-40B4-BE49-F238E27FC236}">
                <a16:creationId xmlns:a16="http://schemas.microsoft.com/office/drawing/2014/main" id="{E25CB3B6-6979-4A62-AE9B-CCB7914EBC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02481" y="4455650"/>
            <a:ext cx="469114" cy="469114"/>
          </a:xfrm>
          <a:prstGeom prst="rect">
            <a:avLst/>
          </a:prstGeom>
        </p:spPr>
      </p:pic>
      <p:pic>
        <p:nvPicPr>
          <p:cNvPr id="59" name="図 58">
            <a:extLst>
              <a:ext uri="{FF2B5EF4-FFF2-40B4-BE49-F238E27FC236}">
                <a16:creationId xmlns:a16="http://schemas.microsoft.com/office/drawing/2014/main" id="{6CEC5794-5DE6-4EC0-AFAC-F3B13DE6A1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337705" y="4485732"/>
            <a:ext cx="357702" cy="315943"/>
          </a:xfrm>
          <a:prstGeom prst="rect">
            <a:avLst/>
          </a:prstGeom>
        </p:spPr>
      </p:pic>
      <p:cxnSp>
        <p:nvCxnSpPr>
          <p:cNvPr id="60" name="コネクタ: カギ線 43">
            <a:extLst>
              <a:ext uri="{FF2B5EF4-FFF2-40B4-BE49-F238E27FC236}">
                <a16:creationId xmlns:a16="http://schemas.microsoft.com/office/drawing/2014/main" id="{63AF3A1C-0A35-4177-8044-BCF9AD23C756}"/>
              </a:ext>
            </a:extLst>
          </p:cNvPr>
          <p:cNvCxnSpPr>
            <a:cxnSpLocks/>
            <a:stCxn id="58" idx="0"/>
            <a:endCxn id="59" idx="0"/>
          </p:cNvCxnSpPr>
          <p:nvPr/>
        </p:nvCxnSpPr>
        <p:spPr>
          <a:xfrm rot="16200000" flipH="1" flipV="1">
            <a:off x="8711756" y="4260450"/>
            <a:ext cx="30082" cy="420482"/>
          </a:xfrm>
          <a:prstGeom prst="bentConnector3">
            <a:avLst>
              <a:gd name="adj1" fmla="val -271797"/>
            </a:avLst>
          </a:prstGeom>
          <a:ln w="12700">
            <a:solidFill>
              <a:schemeClr val="tx2"/>
            </a:solidFill>
            <a:tailEnd type="triangle"/>
          </a:ln>
        </p:spPr>
        <p:style>
          <a:lnRef idx="1">
            <a:schemeClr val="accent1"/>
          </a:lnRef>
          <a:fillRef idx="0">
            <a:schemeClr val="accent1"/>
          </a:fillRef>
          <a:effectRef idx="1">
            <a:schemeClr val="accent1"/>
          </a:effectRef>
          <a:fontRef idx="minor">
            <a:schemeClr val="tx1"/>
          </a:fontRef>
        </p:style>
      </p:cxnSp>
      <p:sp>
        <p:nvSpPr>
          <p:cNvPr id="61" name="正方形/長方形 60">
            <a:extLst>
              <a:ext uri="{FF2B5EF4-FFF2-40B4-BE49-F238E27FC236}">
                <a16:creationId xmlns:a16="http://schemas.microsoft.com/office/drawing/2014/main" id="{6DCAF222-CB48-4E68-834D-036BE5C8F216}"/>
              </a:ext>
            </a:extLst>
          </p:cNvPr>
          <p:cNvSpPr/>
          <p:nvPr/>
        </p:nvSpPr>
        <p:spPr>
          <a:xfrm>
            <a:off x="4558553" y="3973228"/>
            <a:ext cx="4733048" cy="1001504"/>
          </a:xfrm>
          <a:prstGeom prst="rect">
            <a:avLst/>
          </a:prstGeom>
          <a:noFill/>
          <a:ln w="19050">
            <a:solidFill>
              <a:schemeClr val="tx2"/>
            </a:solidFill>
            <a:prstDash val="sysDot"/>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62" name="Pentagon 25">
            <a:extLst>
              <a:ext uri="{FF2B5EF4-FFF2-40B4-BE49-F238E27FC236}">
                <a16:creationId xmlns:a16="http://schemas.microsoft.com/office/drawing/2014/main" id="{491C17BB-E4D7-4E5F-9620-425A8499AC9A}"/>
              </a:ext>
            </a:extLst>
          </p:cNvPr>
          <p:cNvSpPr>
            <a:spLocks/>
          </p:cNvSpPr>
          <p:nvPr/>
        </p:nvSpPr>
        <p:spPr bwMode="auto">
          <a:xfrm>
            <a:off x="4562208" y="5137695"/>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経費申請内容の</a:t>
            </a:r>
            <a:endParaRPr kumimoji="0" lang="en-US" altLang="ja-JP"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確認</a:t>
            </a:r>
            <a:endParaRPr kumimoji="0" lang="en-US" altLang="ja-JP"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p:txBody>
      </p:sp>
      <p:sp>
        <p:nvSpPr>
          <p:cNvPr id="63" name="Pentagon 26">
            <a:extLst>
              <a:ext uri="{FF2B5EF4-FFF2-40B4-BE49-F238E27FC236}">
                <a16:creationId xmlns:a16="http://schemas.microsoft.com/office/drawing/2014/main" id="{F45DBA3A-7FD5-4E94-BFD8-6B0DB515F5CA}"/>
              </a:ext>
            </a:extLst>
          </p:cNvPr>
          <p:cNvSpPr>
            <a:spLocks/>
          </p:cNvSpPr>
          <p:nvPr/>
        </p:nvSpPr>
        <p:spPr bwMode="auto">
          <a:xfrm>
            <a:off x="5751227" y="5139572"/>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rPr>
              <a:t>申請ルールとの照合</a:t>
            </a:r>
          </a:p>
        </p:txBody>
      </p:sp>
      <p:sp>
        <p:nvSpPr>
          <p:cNvPr id="64" name="Pentagon 26">
            <a:extLst>
              <a:ext uri="{FF2B5EF4-FFF2-40B4-BE49-F238E27FC236}">
                <a16:creationId xmlns:a16="http://schemas.microsoft.com/office/drawing/2014/main" id="{1827AEBB-E5BF-4D6B-B452-099BE0556DD4}"/>
              </a:ext>
            </a:extLst>
          </p:cNvPr>
          <p:cNvSpPr>
            <a:spLocks/>
          </p:cNvSpPr>
          <p:nvPr/>
        </p:nvSpPr>
        <p:spPr bwMode="auto">
          <a:xfrm>
            <a:off x="6939988" y="5130868"/>
            <a:ext cx="1086246" cy="293771"/>
          </a:xfrm>
          <a:prstGeom prst="homePlate">
            <a:avLst>
              <a:gd name="adj" fmla="val 25676"/>
            </a:avLst>
          </a:prstGeom>
          <a:solidFill>
            <a:srgbClr val="00B0F0"/>
          </a:solidFill>
          <a:ln w="12700" algn="ctr">
            <a:noFill/>
            <a:round/>
          </a:ln>
        </p:spPr>
        <p:txBody>
          <a:bodyPr wrap="none" lIns="54334" tIns="54334" rIns="54334" bIns="54334" anchor="ctr"/>
          <a:lstStyle/>
          <a:p>
            <a:pPr marL="0" marR="0" lvl="0" indent="0" algn="ctr" defTabSz="914400" rtl="0" eaLnBrk="1" fontAlgn="auto" latinLnBrk="0" hangingPunct="1">
              <a:lnSpc>
                <a:spcPct val="90000"/>
              </a:lnSpc>
              <a:spcBef>
                <a:spcPts val="0"/>
              </a:spcBef>
              <a:spcAft>
                <a:spcPts val="0"/>
              </a:spcAft>
              <a:buFontTx/>
              <a:buNone/>
              <a:defRPr>
                <a:uFillTx/>
              </a:defRPr>
            </a:pPr>
            <a:r>
              <a:rPr kumimoji="0" lang="ja-JP" altLang="en-US" sz="1000" kern="0">
                <a:solidFill>
                  <a:schemeClr val="bg1"/>
                </a:solidFill>
                <a:latin typeface="Meiryo UI" panose="020B0604030504040204" pitchFamily="50" charset="-128"/>
                <a:ea typeface="Meiryo UI" panose="020B0604030504040204" pitchFamily="50" charset="-128"/>
                <a:cs typeface="Arial"/>
                <a:sym typeface="Arial"/>
              </a:rPr>
              <a:t>異常検知</a:t>
            </a:r>
            <a:endParaRPr kumimoji="0" lang="ja-JP" altLang="en-US" sz="1000" i="0" u="none" strike="noStrike" kern="0" cap="none" spc="0" normalizeH="0" baseline="0" noProof="0">
              <a:ln>
                <a:noFill/>
              </a:ln>
              <a:solidFill>
                <a:schemeClr val="bg1"/>
              </a:solidFill>
              <a:effectLst/>
              <a:uFillTx/>
              <a:latin typeface="Meiryo UI" panose="020B0604030504040204" pitchFamily="50" charset="-128"/>
              <a:ea typeface="Meiryo UI" panose="020B0604030504040204" pitchFamily="50" charset="-128"/>
              <a:cs typeface="Arial"/>
              <a:sym typeface="Arial"/>
            </a:endParaRPr>
          </a:p>
        </p:txBody>
      </p:sp>
      <p:sp>
        <p:nvSpPr>
          <p:cNvPr id="65" name="Pentagon 26">
            <a:extLst>
              <a:ext uri="{FF2B5EF4-FFF2-40B4-BE49-F238E27FC236}">
                <a16:creationId xmlns:a16="http://schemas.microsoft.com/office/drawing/2014/main" id="{8A930F9D-03F4-40E2-B777-D3C0559A792D}"/>
              </a:ext>
            </a:extLst>
          </p:cNvPr>
          <p:cNvSpPr>
            <a:spLocks/>
          </p:cNvSpPr>
          <p:nvPr/>
        </p:nvSpPr>
        <p:spPr bwMode="auto">
          <a:xfrm>
            <a:off x="8128749" y="5122164"/>
            <a:ext cx="1086246" cy="293771"/>
          </a:xfrm>
          <a:prstGeom prst="homePlate">
            <a:avLst>
              <a:gd name="adj" fmla="val 25676"/>
            </a:avLst>
          </a:prstGeom>
          <a:solidFill>
            <a:schemeClr val="accent2">
              <a:lumMod val="20000"/>
              <a:lumOff val="80000"/>
            </a:schemeClr>
          </a:solidFill>
          <a:ln w="12700" algn="ctr">
            <a:noFill/>
            <a:round/>
          </a:ln>
        </p:spPr>
        <p:txBody>
          <a:bodyPr wrap="none" lIns="54334" tIns="54334" rIns="54334" bIns="54334" anchor="ctr"/>
          <a:lstStyle/>
          <a:p>
            <a:pPr algn="ctr">
              <a:lnSpc>
                <a:spcPct val="90000"/>
              </a:lnSpc>
            </a:pPr>
            <a:r>
              <a:rPr kumimoji="0" lang="ja-JP" altLang="en-US" sz="1000" kern="0">
                <a:solidFill>
                  <a:schemeClr val="accent6"/>
                </a:solidFill>
                <a:latin typeface="Meiryo UI" panose="020B0604030504040204" pitchFamily="50" charset="-128"/>
                <a:ea typeface="Meiryo UI" panose="020B0604030504040204" pitchFamily="50" charset="-128"/>
                <a:cs typeface="Arial"/>
                <a:sym typeface="Arial"/>
              </a:rPr>
              <a:t>確認・申請差戻し</a:t>
            </a:r>
          </a:p>
        </p:txBody>
      </p:sp>
      <p:pic>
        <p:nvPicPr>
          <p:cNvPr id="66" name="図 65">
            <a:extLst>
              <a:ext uri="{FF2B5EF4-FFF2-40B4-BE49-F238E27FC236}">
                <a16:creationId xmlns:a16="http://schemas.microsoft.com/office/drawing/2014/main" id="{90B90DBC-EA5A-4BF1-97B8-20731C5897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6186" y="6022938"/>
            <a:ext cx="469114" cy="469114"/>
          </a:xfrm>
          <a:prstGeom prst="rect">
            <a:avLst/>
          </a:prstGeom>
        </p:spPr>
      </p:pic>
      <p:pic>
        <p:nvPicPr>
          <p:cNvPr id="67" name="図 66" descr="標識 が含まれている画像&#10;&#10;自動的に生成された説明">
            <a:extLst>
              <a:ext uri="{FF2B5EF4-FFF2-40B4-BE49-F238E27FC236}">
                <a16:creationId xmlns:a16="http://schemas.microsoft.com/office/drawing/2014/main" id="{38A6F485-5EF8-4F0D-8082-82ACDB1D06F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4605" y="6006746"/>
            <a:ext cx="409866" cy="409866"/>
          </a:xfrm>
          <a:prstGeom prst="rect">
            <a:avLst/>
          </a:prstGeom>
        </p:spPr>
      </p:pic>
      <p:sp>
        <p:nvSpPr>
          <p:cNvPr id="68" name="テキスト ボックス 209">
            <a:extLst>
              <a:ext uri="{FF2B5EF4-FFF2-40B4-BE49-F238E27FC236}">
                <a16:creationId xmlns:a16="http://schemas.microsoft.com/office/drawing/2014/main" id="{657631AE-7384-427B-9E3A-34EB5D956ED6}"/>
              </a:ext>
            </a:extLst>
          </p:cNvPr>
          <p:cNvSpPr txBox="1"/>
          <p:nvPr/>
        </p:nvSpPr>
        <p:spPr bwMode="auto">
          <a:xfrm>
            <a:off x="4458999" y="5533432"/>
            <a:ext cx="125882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経理システムから</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申請内容を確認</a:t>
            </a:r>
            <a:endPar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sp>
        <p:nvSpPr>
          <p:cNvPr id="69" name="テキスト ボックス 209">
            <a:extLst>
              <a:ext uri="{FF2B5EF4-FFF2-40B4-BE49-F238E27FC236}">
                <a16:creationId xmlns:a16="http://schemas.microsoft.com/office/drawing/2014/main" id="{CD0CDD98-FB9D-4505-BD37-DC7F8DFD0992}"/>
              </a:ext>
            </a:extLst>
          </p:cNvPr>
          <p:cNvSpPr txBox="1"/>
          <p:nvPr/>
        </p:nvSpPr>
        <p:spPr bwMode="auto">
          <a:xfrm>
            <a:off x="5619572" y="5522797"/>
            <a:ext cx="125882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ルール外の申請が</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ないか確認</a:t>
            </a:r>
          </a:p>
        </p:txBody>
      </p:sp>
      <p:pic>
        <p:nvPicPr>
          <p:cNvPr id="70" name="図 69">
            <a:extLst>
              <a:ext uri="{FF2B5EF4-FFF2-40B4-BE49-F238E27FC236}">
                <a16:creationId xmlns:a16="http://schemas.microsoft.com/office/drawing/2014/main" id="{F0E3D934-B140-4C45-8323-E9D2E54A0CE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73647" y="5959889"/>
            <a:ext cx="451336" cy="451336"/>
          </a:xfrm>
          <a:prstGeom prst="rect">
            <a:avLst/>
          </a:prstGeom>
        </p:spPr>
      </p:pic>
      <p:pic>
        <p:nvPicPr>
          <p:cNvPr id="71" name="図 70">
            <a:extLst>
              <a:ext uri="{FF2B5EF4-FFF2-40B4-BE49-F238E27FC236}">
                <a16:creationId xmlns:a16="http://schemas.microsoft.com/office/drawing/2014/main" id="{75213FED-2E8F-450E-ACDF-0B7CC6D5B5C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2498" y="6022938"/>
            <a:ext cx="469114" cy="469114"/>
          </a:xfrm>
          <a:prstGeom prst="rect">
            <a:avLst/>
          </a:prstGeom>
        </p:spPr>
      </p:pic>
      <p:pic>
        <p:nvPicPr>
          <p:cNvPr id="72" name="図 71">
            <a:extLst>
              <a:ext uri="{FF2B5EF4-FFF2-40B4-BE49-F238E27FC236}">
                <a16:creationId xmlns:a16="http://schemas.microsoft.com/office/drawing/2014/main" id="{7D6146DA-64AC-49CC-B5F6-9CF68CE007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8075" y="6033286"/>
            <a:ext cx="469114" cy="469114"/>
          </a:xfrm>
          <a:prstGeom prst="rect">
            <a:avLst/>
          </a:prstGeom>
        </p:spPr>
      </p:pic>
      <p:pic>
        <p:nvPicPr>
          <p:cNvPr id="73" name="図 72">
            <a:extLst>
              <a:ext uri="{FF2B5EF4-FFF2-40B4-BE49-F238E27FC236}">
                <a16:creationId xmlns:a16="http://schemas.microsoft.com/office/drawing/2014/main" id="{9D97105A-4E34-44AE-958F-03B0104D11C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49201" y="5985502"/>
            <a:ext cx="400110" cy="400110"/>
          </a:xfrm>
          <a:prstGeom prst="rect">
            <a:avLst/>
          </a:prstGeom>
        </p:spPr>
      </p:pic>
      <p:sp>
        <p:nvSpPr>
          <p:cNvPr id="74" name="テキスト ボックス 209">
            <a:extLst>
              <a:ext uri="{FF2B5EF4-FFF2-40B4-BE49-F238E27FC236}">
                <a16:creationId xmlns:a16="http://schemas.microsoft.com/office/drawing/2014/main" id="{31AD827A-17D7-4B05-A885-3669BAC293BB}"/>
              </a:ext>
            </a:extLst>
          </p:cNvPr>
          <p:cNvSpPr txBox="1"/>
          <p:nvPr/>
        </p:nvSpPr>
        <p:spPr bwMode="auto">
          <a:xfrm>
            <a:off x="6843059" y="5535595"/>
            <a:ext cx="125882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ルール外の申請は</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社員に連絡</a:t>
            </a:r>
            <a:endPar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pic>
        <p:nvPicPr>
          <p:cNvPr id="75" name="図 74">
            <a:extLst>
              <a:ext uri="{FF2B5EF4-FFF2-40B4-BE49-F238E27FC236}">
                <a16:creationId xmlns:a16="http://schemas.microsoft.com/office/drawing/2014/main" id="{AED5956D-E20F-48B9-858D-3EA8342AC7E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18366" y="6046012"/>
            <a:ext cx="469114" cy="469114"/>
          </a:xfrm>
          <a:prstGeom prst="rect">
            <a:avLst/>
          </a:prstGeom>
        </p:spPr>
      </p:pic>
      <p:sp>
        <p:nvSpPr>
          <p:cNvPr id="76" name="テキスト ボックス 209">
            <a:extLst>
              <a:ext uri="{FF2B5EF4-FFF2-40B4-BE49-F238E27FC236}">
                <a16:creationId xmlns:a16="http://schemas.microsoft.com/office/drawing/2014/main" id="{77978D0A-3CBC-4423-8F77-6EB86B4CA4BE}"/>
              </a:ext>
            </a:extLst>
          </p:cNvPr>
          <p:cNvSpPr txBox="1"/>
          <p:nvPr/>
        </p:nvSpPr>
        <p:spPr bwMode="auto">
          <a:xfrm>
            <a:off x="8092958" y="5534998"/>
            <a:ext cx="1258823"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内容を本人に確認し、</a:t>
            </a:r>
            <a:endParaRPr kumimoji="1" lang="en-US" altLang="ja-JP"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b="1">
                <a:solidFill>
                  <a:srgbClr val="0070C0"/>
                </a:solidFill>
                <a:latin typeface="Meiryo UI" panose="020B0604030504040204" pitchFamily="50" charset="-128"/>
                <a:ea typeface="Meiryo UI" panose="020B0604030504040204" pitchFamily="50" charset="-128"/>
                <a:cs typeface="Arial"/>
                <a:sym typeface="Arial"/>
              </a:rPr>
              <a:t>必要に応じて差戻し</a:t>
            </a:r>
            <a:endParaRPr kumimoji="1" lang="ja-JP" altLang="en-US" sz="10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pic>
        <p:nvPicPr>
          <p:cNvPr id="77" name="図 76">
            <a:extLst>
              <a:ext uri="{FF2B5EF4-FFF2-40B4-BE49-F238E27FC236}">
                <a16:creationId xmlns:a16="http://schemas.microsoft.com/office/drawing/2014/main" id="{762128D9-9FFB-4558-B145-B8168FF0DE3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06906" y="5936987"/>
            <a:ext cx="400111" cy="400111"/>
          </a:xfrm>
          <a:prstGeom prst="rect">
            <a:avLst/>
          </a:prstGeom>
        </p:spPr>
      </p:pic>
      <p:sp>
        <p:nvSpPr>
          <p:cNvPr id="78" name="正方形/長方形 77">
            <a:extLst>
              <a:ext uri="{FF2B5EF4-FFF2-40B4-BE49-F238E27FC236}">
                <a16:creationId xmlns:a16="http://schemas.microsoft.com/office/drawing/2014/main" id="{F316505E-669D-4E2A-AFA7-6F7DC1BBF457}"/>
              </a:ext>
            </a:extLst>
          </p:cNvPr>
          <p:cNvSpPr/>
          <p:nvPr/>
        </p:nvSpPr>
        <p:spPr>
          <a:xfrm>
            <a:off x="4558553" y="5553691"/>
            <a:ext cx="3467681" cy="1001504"/>
          </a:xfrm>
          <a:prstGeom prst="rect">
            <a:avLst/>
          </a:prstGeom>
          <a:noFill/>
          <a:ln w="19050">
            <a:solidFill>
              <a:schemeClr val="tx2"/>
            </a:solidFill>
            <a:prstDash val="sysDot"/>
          </a:ln>
        </p:spPr>
        <p:style>
          <a:lnRef idx="1">
            <a:schemeClr val="accent1"/>
          </a:lnRef>
          <a:fillRef idx="1">
            <a:schemeClr val="accent1"/>
          </a:fillRef>
          <a:effectRef idx="1">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0894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CA3D5FC-14D2-4ADE-9DC6-5360C4547E62}"/>
              </a:ext>
            </a:extLst>
          </p:cNvPr>
          <p:cNvSpPr>
            <a:spLocks noGrp="1"/>
          </p:cNvSpPr>
          <p:nvPr>
            <p:ph type="body" sz="quarter" idx="14"/>
          </p:nvPr>
        </p:nvSpPr>
        <p:spPr>
          <a:xfrm>
            <a:off x="379078" y="1314437"/>
            <a:ext cx="11430668" cy="690029"/>
          </a:xfrm>
        </p:spPr>
        <p:txBody>
          <a:bodyPr/>
          <a:lstStyle/>
          <a:p>
            <a:pPr algn="l"/>
            <a:r>
              <a:rPr lang="en-US" altLang="ja-JP" b="0" i="0">
                <a:solidFill>
                  <a:srgbClr val="273139"/>
                </a:solidFill>
                <a:effectLst/>
                <a:latin typeface="Inter"/>
              </a:rPr>
              <a:t>RPA</a:t>
            </a:r>
            <a:r>
              <a:rPr lang="ja-JP" altLang="en-US" b="0" i="0">
                <a:solidFill>
                  <a:srgbClr val="273139"/>
                </a:solidFill>
                <a:effectLst/>
                <a:latin typeface="Inter"/>
              </a:rPr>
              <a:t>を導入することにより、企業の生産性向上への寄与はもちろん、様々な効果を期待することができます</a:t>
            </a:r>
          </a:p>
        </p:txBody>
      </p:sp>
      <p:sp>
        <p:nvSpPr>
          <p:cNvPr id="3" name="タイトル 2">
            <a:extLst>
              <a:ext uri="{FF2B5EF4-FFF2-40B4-BE49-F238E27FC236}">
                <a16:creationId xmlns:a16="http://schemas.microsoft.com/office/drawing/2014/main" id="{792A1113-86AB-4D05-9D02-47CBC2659898}"/>
              </a:ext>
            </a:extLst>
          </p:cNvPr>
          <p:cNvSpPr>
            <a:spLocks noGrp="1"/>
          </p:cNvSpPr>
          <p:nvPr>
            <p:ph type="title"/>
          </p:nvPr>
        </p:nvSpPr>
        <p:spPr/>
        <p:txBody>
          <a:bodyPr/>
          <a:lstStyle/>
          <a:p>
            <a:r>
              <a:rPr kumimoji="1" lang="en-US" altLang="ja-JP" dirty="0" smtClean="0">
                <a:uFillTx/>
              </a:rPr>
              <a:t>RPA</a:t>
            </a:r>
            <a:r>
              <a:rPr kumimoji="1" lang="ja-JP" altLang="en-US" dirty="0" smtClean="0">
                <a:uFillTx/>
              </a:rPr>
              <a:t>を導入することの期待効果</a:t>
            </a:r>
            <a:endParaRPr kumimoji="1" lang="ja-JP" altLang="en-US" dirty="0"/>
          </a:p>
        </p:txBody>
      </p:sp>
      <p:sp>
        <p:nvSpPr>
          <p:cNvPr id="6" name="テキスト ボックス 5">
            <a:extLst>
              <a:ext uri="{FF2B5EF4-FFF2-40B4-BE49-F238E27FC236}">
                <a16:creationId xmlns:a16="http://schemas.microsoft.com/office/drawing/2014/main" id="{1131263D-E654-40F6-9D30-3171CA4AFCB4}"/>
              </a:ext>
            </a:extLst>
          </p:cNvPr>
          <p:cNvSpPr txBox="1"/>
          <p:nvPr/>
        </p:nvSpPr>
        <p:spPr>
          <a:xfrm>
            <a:off x="901898" y="2612108"/>
            <a:ext cx="2340000" cy="1376513"/>
          </a:xfrm>
          <a:prstGeom prst="rect">
            <a:avLst/>
          </a:prstGeom>
          <a:noFill/>
        </p:spPr>
        <p:txBody>
          <a:bodyPr wrap="square" lIns="72000" tIns="72000" rIns="72000" bIns="72000" anchor="t">
            <a:spAutoFit/>
          </a:bodyPr>
          <a:lstStyle/>
          <a:p>
            <a:pPr algn="l"/>
            <a:r>
              <a:rPr lang="ja-JP" altLang="en-US" sz="1400" b="1" i="0">
                <a:solidFill>
                  <a:srgbClr val="000000"/>
                </a:solidFill>
                <a:effectLst/>
                <a:latin typeface="Inter"/>
              </a:rPr>
              <a:t>デジタルトランス</a:t>
            </a:r>
            <a:r>
              <a:rPr lang="en-US" altLang="ja-JP" sz="1400" b="1" i="0">
                <a:solidFill>
                  <a:srgbClr val="000000"/>
                </a:solidFill>
                <a:effectLst/>
                <a:latin typeface="Inter"/>
              </a:rPr>
              <a:t/>
            </a:r>
            <a:br>
              <a:rPr lang="en-US" altLang="ja-JP" sz="1400" b="1" i="0">
                <a:solidFill>
                  <a:srgbClr val="000000"/>
                </a:solidFill>
                <a:effectLst/>
                <a:latin typeface="Inter"/>
              </a:rPr>
            </a:br>
            <a:r>
              <a:rPr lang="ja-JP" altLang="en-US" sz="1400" b="1" i="0">
                <a:solidFill>
                  <a:srgbClr val="000000"/>
                </a:solidFill>
                <a:effectLst/>
                <a:latin typeface="Inter"/>
              </a:rPr>
              <a:t>フォーメーションの加速</a:t>
            </a:r>
          </a:p>
          <a:p>
            <a:pPr algn="l"/>
            <a:r>
              <a:rPr lang="en-US" altLang="ja-JP" sz="1200" b="0" i="0">
                <a:solidFill>
                  <a:srgbClr val="131D40"/>
                </a:solidFill>
                <a:effectLst/>
                <a:latin typeface="Inter"/>
              </a:rPr>
              <a:t>63%</a:t>
            </a:r>
            <a:r>
              <a:rPr lang="ja-JP" altLang="en-US" sz="1200" b="0" i="0">
                <a:solidFill>
                  <a:srgbClr val="131D40"/>
                </a:solidFill>
                <a:effectLst/>
                <a:latin typeface="Inter"/>
              </a:rPr>
              <a:t>のグローバルエグゼクティブが、</a:t>
            </a:r>
            <a:r>
              <a:rPr lang="en-US" altLang="ja-JP" sz="1200" b="0" i="0">
                <a:solidFill>
                  <a:srgbClr val="131D40"/>
                </a:solidFill>
                <a:effectLst/>
                <a:latin typeface="Inter"/>
              </a:rPr>
              <a:t>RPA</a:t>
            </a:r>
            <a:r>
              <a:rPr lang="ja-JP" altLang="en-US" sz="1200" b="0" i="0">
                <a:solidFill>
                  <a:srgbClr val="131D40"/>
                </a:solidFill>
                <a:effectLst/>
                <a:latin typeface="Inter"/>
              </a:rPr>
              <a:t>は</a:t>
            </a:r>
            <a:r>
              <a:rPr lang="en-US" altLang="ja-JP" sz="1200" b="0" i="0">
                <a:solidFill>
                  <a:srgbClr val="131D40"/>
                </a:solidFill>
                <a:effectLst/>
                <a:latin typeface="Inter"/>
              </a:rPr>
              <a:t>DX</a:t>
            </a:r>
            <a:r>
              <a:rPr lang="ja-JP" altLang="en-US" sz="1200" b="0" i="0">
                <a:solidFill>
                  <a:srgbClr val="131D40"/>
                </a:solidFill>
                <a:effectLst/>
                <a:latin typeface="Inter"/>
              </a:rPr>
              <a:t>における重要な要素だと回答しています。</a:t>
            </a:r>
          </a:p>
          <a:p>
            <a:endParaRPr lang="en-US" altLang="ja-JP" sz="800" b="0" i="0" u="none" strike="noStrike">
              <a:solidFill>
                <a:srgbClr val="0088CC"/>
              </a:solidFill>
              <a:effectLst/>
              <a:latin typeface="Inter"/>
              <a:hlinkClick r:id="rId2"/>
            </a:endParaRPr>
          </a:p>
          <a:p>
            <a:r>
              <a:rPr lang="en-US" altLang="ja-JP" sz="800" b="0" i="0" u="none" strike="noStrike">
                <a:solidFill>
                  <a:srgbClr val="0088CC"/>
                </a:solidFill>
                <a:effectLst/>
                <a:latin typeface="Inter"/>
                <a:hlinkClick r:id="rId2"/>
              </a:rPr>
              <a:t>Pegasystems survey</a:t>
            </a:r>
            <a:endParaRPr lang="ja-JP" altLang="en-US" sz="800"/>
          </a:p>
        </p:txBody>
      </p:sp>
      <p:sp>
        <p:nvSpPr>
          <p:cNvPr id="8" name="テキスト ボックス 7">
            <a:extLst>
              <a:ext uri="{FF2B5EF4-FFF2-40B4-BE49-F238E27FC236}">
                <a16:creationId xmlns:a16="http://schemas.microsoft.com/office/drawing/2014/main" id="{5E5DCDB6-3B8E-4F32-B73F-F71052C9F004}"/>
              </a:ext>
            </a:extLst>
          </p:cNvPr>
          <p:cNvSpPr txBox="1"/>
          <p:nvPr/>
        </p:nvSpPr>
        <p:spPr>
          <a:xfrm>
            <a:off x="3479960" y="2602936"/>
            <a:ext cx="2340000" cy="1284180"/>
          </a:xfrm>
          <a:prstGeom prst="rect">
            <a:avLst/>
          </a:prstGeom>
          <a:noFill/>
        </p:spPr>
        <p:txBody>
          <a:bodyPr wrap="square" lIns="72000" tIns="72000" rIns="72000" bIns="72000" anchor="t">
            <a:spAutoFit/>
          </a:bodyPr>
          <a:lstStyle/>
          <a:p>
            <a:pPr algn="l"/>
            <a:r>
              <a:rPr lang="ja-JP" altLang="en-US" sz="1400" b="1" i="0" dirty="0">
                <a:solidFill>
                  <a:srgbClr val="000000"/>
                </a:solidFill>
                <a:effectLst/>
                <a:latin typeface="Inter"/>
              </a:rPr>
              <a:t>コストの削減</a:t>
            </a:r>
          </a:p>
          <a:p>
            <a:pPr algn="l"/>
            <a:r>
              <a:rPr lang="en-US" altLang="ja-JP" sz="1200" b="0" i="0" dirty="0">
                <a:solidFill>
                  <a:srgbClr val="131D40"/>
                </a:solidFill>
                <a:effectLst/>
                <a:latin typeface="Inter"/>
              </a:rPr>
              <a:t>RPA</a:t>
            </a:r>
            <a:r>
              <a:rPr lang="ja-JP" altLang="en-US" sz="1200" b="0" i="0" dirty="0">
                <a:solidFill>
                  <a:srgbClr val="131D40"/>
                </a:solidFill>
                <a:effectLst/>
                <a:latin typeface="Inter"/>
              </a:rPr>
              <a:t>は世界中のあらゆる業種において、業績の向上に迅速で</a:t>
            </a:r>
            <a:r>
              <a:rPr lang="en-US" altLang="ja-JP" sz="1200" b="0" i="0" dirty="0">
                <a:solidFill>
                  <a:srgbClr val="131D40"/>
                </a:solidFill>
                <a:effectLst/>
                <a:latin typeface="Inter"/>
              </a:rPr>
              <a:t/>
            </a:r>
            <a:br>
              <a:rPr lang="en-US" altLang="ja-JP" sz="1200" b="0" i="0" dirty="0">
                <a:solidFill>
                  <a:srgbClr val="131D40"/>
                </a:solidFill>
                <a:effectLst/>
                <a:latin typeface="Inter"/>
              </a:rPr>
            </a:br>
            <a:r>
              <a:rPr lang="ja-JP" altLang="en-US" sz="1200" b="0" i="0" dirty="0">
                <a:solidFill>
                  <a:srgbClr val="131D40"/>
                </a:solidFill>
                <a:effectLst/>
                <a:latin typeface="Inter"/>
              </a:rPr>
              <a:t>重要な改善をもたらします。</a:t>
            </a:r>
          </a:p>
          <a:p>
            <a:endParaRPr lang="en-US" altLang="ja-JP" sz="800" b="0" i="0" u="none" strike="noStrike" dirty="0">
              <a:solidFill>
                <a:srgbClr val="0088CC"/>
              </a:solidFill>
              <a:effectLst/>
              <a:latin typeface="Inter"/>
              <a:hlinkClick r:id="rId3"/>
            </a:endParaRPr>
          </a:p>
          <a:p>
            <a:r>
              <a:rPr lang="en-US" altLang="ja-JP" sz="800" b="0" i="0" u="none" strike="noStrike" dirty="0">
                <a:solidFill>
                  <a:srgbClr val="0088CC"/>
                </a:solidFill>
                <a:effectLst/>
                <a:latin typeface="Inter"/>
                <a:hlinkClick r:id="rId3"/>
              </a:rPr>
              <a:t>IT Central Station: Key Drivers of Time to Value in RPA</a:t>
            </a:r>
            <a:endParaRPr lang="ja-JP" altLang="en-US" sz="800" dirty="0"/>
          </a:p>
        </p:txBody>
      </p:sp>
      <p:sp>
        <p:nvSpPr>
          <p:cNvPr id="10" name="テキスト ボックス 9">
            <a:extLst>
              <a:ext uri="{FF2B5EF4-FFF2-40B4-BE49-F238E27FC236}">
                <a16:creationId xmlns:a16="http://schemas.microsoft.com/office/drawing/2014/main" id="{1BC090D5-4BD4-4C58-BD6A-16C90EC84B92}"/>
              </a:ext>
            </a:extLst>
          </p:cNvPr>
          <p:cNvSpPr txBox="1"/>
          <p:nvPr/>
        </p:nvSpPr>
        <p:spPr>
          <a:xfrm>
            <a:off x="6143453" y="2612108"/>
            <a:ext cx="2340000" cy="1161069"/>
          </a:xfrm>
          <a:prstGeom prst="rect">
            <a:avLst/>
          </a:prstGeom>
          <a:noFill/>
        </p:spPr>
        <p:txBody>
          <a:bodyPr wrap="square" lIns="72000" tIns="72000" rIns="72000" bIns="72000" anchor="t">
            <a:spAutoFit/>
          </a:bodyPr>
          <a:lstStyle/>
          <a:p>
            <a:pPr algn="l"/>
            <a:r>
              <a:rPr lang="ja-JP" altLang="en-US" sz="1400" b="1" i="0" dirty="0">
                <a:solidFill>
                  <a:srgbClr val="000000"/>
                </a:solidFill>
                <a:effectLst/>
                <a:latin typeface="Inter"/>
              </a:rPr>
              <a:t>レジリエンスの向上</a:t>
            </a:r>
          </a:p>
          <a:p>
            <a:pPr algn="l"/>
            <a:r>
              <a:rPr lang="en-US" altLang="ja-JP" sz="1200" b="0" i="0" dirty="0">
                <a:solidFill>
                  <a:srgbClr val="131D40"/>
                </a:solidFill>
                <a:effectLst/>
                <a:latin typeface="Inter"/>
              </a:rPr>
              <a:t>RPA</a:t>
            </a:r>
            <a:r>
              <a:rPr lang="ja-JP" altLang="en-US" sz="1200" b="0" i="0" dirty="0">
                <a:solidFill>
                  <a:srgbClr val="131D40"/>
                </a:solidFill>
                <a:effectLst/>
                <a:latin typeface="Inter"/>
              </a:rPr>
              <a:t>ロボットは繁忙期のワークロードや需要の急激な加速に</a:t>
            </a:r>
            <a:r>
              <a:rPr lang="en-US" altLang="ja-JP" sz="1200" b="0" i="0" dirty="0">
                <a:solidFill>
                  <a:srgbClr val="131D40"/>
                </a:solidFill>
                <a:effectLst/>
                <a:latin typeface="Inter"/>
              </a:rPr>
              <a:t/>
            </a:r>
            <a:br>
              <a:rPr lang="en-US" altLang="ja-JP" sz="1200" b="0" i="0" dirty="0">
                <a:solidFill>
                  <a:srgbClr val="131D40"/>
                </a:solidFill>
                <a:effectLst/>
                <a:latin typeface="Inter"/>
              </a:rPr>
            </a:br>
            <a:r>
              <a:rPr lang="ja-JP" altLang="en-US" sz="1200" b="0" i="0" dirty="0">
                <a:solidFill>
                  <a:srgbClr val="131D40"/>
                </a:solidFill>
                <a:effectLst/>
                <a:latin typeface="Inter"/>
              </a:rPr>
              <a:t>柔軟に対応します。</a:t>
            </a:r>
          </a:p>
          <a:p>
            <a:endParaRPr lang="en-US" altLang="ja-JP" sz="800" b="0" i="0" u="none" strike="noStrike" dirty="0">
              <a:solidFill>
                <a:srgbClr val="0088CC"/>
              </a:solidFill>
              <a:effectLst/>
              <a:latin typeface="Inter"/>
              <a:hlinkClick r:id="rId4"/>
            </a:endParaRPr>
          </a:p>
          <a:p>
            <a:r>
              <a:rPr lang="en-US" altLang="ja-JP" sz="800" b="0" i="0" u="none" strike="noStrike" dirty="0">
                <a:solidFill>
                  <a:srgbClr val="0088CC"/>
                </a:solidFill>
                <a:effectLst/>
                <a:latin typeface="Inter"/>
                <a:hlinkClick r:id="rId4"/>
              </a:rPr>
              <a:t>Learn how RPA helped scale COVID testing</a:t>
            </a:r>
            <a:endParaRPr lang="ja-JP" altLang="en-US" sz="800" dirty="0"/>
          </a:p>
        </p:txBody>
      </p:sp>
      <p:sp>
        <p:nvSpPr>
          <p:cNvPr id="12" name="テキスト ボックス 11">
            <a:extLst>
              <a:ext uri="{FF2B5EF4-FFF2-40B4-BE49-F238E27FC236}">
                <a16:creationId xmlns:a16="http://schemas.microsoft.com/office/drawing/2014/main" id="{E43A5000-1019-45CB-A088-191A5B4AD07A}"/>
              </a:ext>
            </a:extLst>
          </p:cNvPr>
          <p:cNvSpPr txBox="1"/>
          <p:nvPr/>
        </p:nvSpPr>
        <p:spPr>
          <a:xfrm>
            <a:off x="8806946" y="2612107"/>
            <a:ext cx="2340000" cy="1161069"/>
          </a:xfrm>
          <a:prstGeom prst="rect">
            <a:avLst/>
          </a:prstGeom>
          <a:noFill/>
        </p:spPr>
        <p:txBody>
          <a:bodyPr wrap="square" lIns="72000" tIns="72000" rIns="72000" bIns="72000" anchor="t">
            <a:spAutoFit/>
          </a:bodyPr>
          <a:lstStyle/>
          <a:p>
            <a:pPr algn="l"/>
            <a:r>
              <a:rPr lang="ja-JP" altLang="en-US" sz="1400" b="1" i="0">
                <a:solidFill>
                  <a:srgbClr val="000000"/>
                </a:solidFill>
                <a:effectLst/>
                <a:latin typeface="Inter"/>
              </a:rPr>
              <a:t>ヒューマンエラーの減少</a:t>
            </a:r>
          </a:p>
          <a:p>
            <a:pPr algn="l"/>
            <a:r>
              <a:rPr lang="en-US" altLang="ja-JP" sz="1200" b="0" i="0">
                <a:solidFill>
                  <a:srgbClr val="131D40"/>
                </a:solidFill>
                <a:effectLst/>
                <a:latin typeface="Inter"/>
              </a:rPr>
              <a:t>57%</a:t>
            </a:r>
            <a:r>
              <a:rPr lang="ja-JP" altLang="en-US" sz="1200" b="0" i="0">
                <a:solidFill>
                  <a:srgbClr val="131D40"/>
                </a:solidFill>
                <a:effectLst/>
                <a:latin typeface="Inter"/>
              </a:rPr>
              <a:t>が</a:t>
            </a:r>
            <a:r>
              <a:rPr lang="en-US" altLang="ja-JP" sz="1200" b="0" i="0">
                <a:solidFill>
                  <a:srgbClr val="131D40"/>
                </a:solidFill>
                <a:effectLst/>
                <a:latin typeface="Inter"/>
              </a:rPr>
              <a:t>RPA</a:t>
            </a:r>
            <a:r>
              <a:rPr lang="ja-JP" altLang="en-US" sz="1200" b="0" i="0">
                <a:solidFill>
                  <a:srgbClr val="131D40"/>
                </a:solidFill>
                <a:effectLst/>
                <a:latin typeface="Inter"/>
              </a:rPr>
              <a:t>によって手作業の</a:t>
            </a:r>
            <a:r>
              <a:rPr lang="en-US" altLang="ja-JP" sz="1200" b="0" i="0">
                <a:solidFill>
                  <a:srgbClr val="131D40"/>
                </a:solidFill>
                <a:effectLst/>
                <a:latin typeface="Inter"/>
              </a:rPr>
              <a:t/>
            </a:r>
            <a:br>
              <a:rPr lang="en-US" altLang="ja-JP" sz="1200" b="0" i="0">
                <a:solidFill>
                  <a:srgbClr val="131D40"/>
                </a:solidFill>
                <a:effectLst/>
                <a:latin typeface="Inter"/>
              </a:rPr>
            </a:br>
            <a:r>
              <a:rPr lang="ja-JP" altLang="en-US" sz="1200" b="0" i="0">
                <a:solidFill>
                  <a:srgbClr val="131D40"/>
                </a:solidFill>
                <a:effectLst/>
                <a:latin typeface="Inter"/>
              </a:rPr>
              <a:t>ヒューマンエラーが減少した</a:t>
            </a:r>
            <a:r>
              <a:rPr lang="en-US" altLang="ja-JP" sz="1200" b="0" i="0">
                <a:solidFill>
                  <a:srgbClr val="131D40"/>
                </a:solidFill>
                <a:effectLst/>
                <a:latin typeface="Inter"/>
              </a:rPr>
              <a:t/>
            </a:r>
            <a:br>
              <a:rPr lang="en-US" altLang="ja-JP" sz="1200" b="0" i="0">
                <a:solidFill>
                  <a:srgbClr val="131D40"/>
                </a:solidFill>
                <a:effectLst/>
                <a:latin typeface="Inter"/>
              </a:rPr>
            </a:br>
            <a:r>
              <a:rPr lang="ja-JP" altLang="en-US" sz="1200" b="0" i="0">
                <a:solidFill>
                  <a:srgbClr val="131D40"/>
                </a:solidFill>
                <a:effectLst/>
                <a:latin typeface="Inter"/>
              </a:rPr>
              <a:t>と回答しています。</a:t>
            </a:r>
          </a:p>
          <a:p>
            <a:endParaRPr lang="en-US" altLang="ja-JP" sz="800" b="0" i="0" u="none" strike="noStrike">
              <a:solidFill>
                <a:srgbClr val="0088CC"/>
              </a:solidFill>
              <a:effectLst/>
              <a:latin typeface="Inter"/>
              <a:hlinkClick r:id="rId5"/>
            </a:endParaRPr>
          </a:p>
          <a:p>
            <a:r>
              <a:rPr lang="en-US" altLang="ja-JP" sz="800" b="0" i="0" u="none" strike="noStrike">
                <a:solidFill>
                  <a:srgbClr val="0088CC"/>
                </a:solidFill>
                <a:effectLst/>
                <a:latin typeface="Inter"/>
                <a:hlinkClick r:id="rId5"/>
              </a:rPr>
              <a:t>Forrester, "Impact of RPA on Employee Experience"</a:t>
            </a:r>
            <a:endParaRPr lang="ja-JP" altLang="en-US" sz="800"/>
          </a:p>
        </p:txBody>
      </p:sp>
      <p:sp>
        <p:nvSpPr>
          <p:cNvPr id="14" name="テキスト ボックス 13">
            <a:extLst>
              <a:ext uri="{FF2B5EF4-FFF2-40B4-BE49-F238E27FC236}">
                <a16:creationId xmlns:a16="http://schemas.microsoft.com/office/drawing/2014/main" id="{214D9409-11CD-4B05-B59A-D636E4066B34}"/>
              </a:ext>
            </a:extLst>
          </p:cNvPr>
          <p:cNvSpPr txBox="1"/>
          <p:nvPr/>
        </p:nvSpPr>
        <p:spPr>
          <a:xfrm>
            <a:off x="901898" y="4645288"/>
            <a:ext cx="2340000" cy="1345735"/>
          </a:xfrm>
          <a:prstGeom prst="rect">
            <a:avLst/>
          </a:prstGeom>
          <a:noFill/>
        </p:spPr>
        <p:txBody>
          <a:bodyPr wrap="square" lIns="72000" tIns="72000" rIns="72000" bIns="72000" anchor="t">
            <a:spAutoFit/>
          </a:bodyPr>
          <a:lstStyle/>
          <a:p>
            <a:pPr algn="l"/>
            <a:r>
              <a:rPr lang="ja-JP" altLang="en-US" sz="1400" b="1" i="0">
                <a:solidFill>
                  <a:srgbClr val="000000"/>
                </a:solidFill>
                <a:effectLst/>
                <a:latin typeface="Inter"/>
              </a:rPr>
              <a:t>コンプライアンス対応</a:t>
            </a:r>
          </a:p>
          <a:p>
            <a:pPr algn="l"/>
            <a:r>
              <a:rPr lang="en-US" altLang="ja-JP" sz="1200" b="0" i="0">
                <a:solidFill>
                  <a:srgbClr val="131D40"/>
                </a:solidFill>
                <a:effectLst/>
                <a:latin typeface="Inter"/>
              </a:rPr>
              <a:t>92%</a:t>
            </a:r>
            <a:r>
              <a:rPr lang="ja-JP" altLang="en-US" sz="1200" b="0" i="0">
                <a:solidFill>
                  <a:srgbClr val="131D40"/>
                </a:solidFill>
                <a:effectLst/>
                <a:latin typeface="Inter"/>
              </a:rPr>
              <a:t>が、コンプライアンス対応において</a:t>
            </a:r>
            <a:r>
              <a:rPr lang="en-US" altLang="ja-JP" sz="1200" b="0" i="0">
                <a:solidFill>
                  <a:srgbClr val="131D40"/>
                </a:solidFill>
                <a:effectLst/>
                <a:latin typeface="Inter"/>
              </a:rPr>
              <a:t>RPA</a:t>
            </a:r>
            <a:r>
              <a:rPr lang="ja-JP" altLang="en-US" sz="1200" b="0" i="0">
                <a:solidFill>
                  <a:srgbClr val="131D40"/>
                </a:solidFill>
                <a:effectLst/>
                <a:latin typeface="Inter"/>
              </a:rPr>
              <a:t>が期待どおりもしくは期待以上の効果をもたらしたと感じています。</a:t>
            </a:r>
          </a:p>
          <a:p>
            <a:endParaRPr lang="en-US" altLang="ja-JP" sz="800" b="0" i="0" u="none" strike="noStrike">
              <a:solidFill>
                <a:srgbClr val="0088CC"/>
              </a:solidFill>
              <a:effectLst/>
              <a:latin typeface="Inter"/>
              <a:hlinkClick r:id="rId6"/>
            </a:endParaRPr>
          </a:p>
          <a:p>
            <a:r>
              <a:rPr lang="en-US" altLang="ja-JP" sz="800" b="0" i="0" u="none" strike="noStrike">
                <a:solidFill>
                  <a:srgbClr val="0088CC"/>
                </a:solidFill>
                <a:effectLst/>
                <a:latin typeface="Inter"/>
                <a:hlinkClick r:id="rId6"/>
              </a:rPr>
              <a:t>Deloitte "3rd Annual RPA Survey" 2018</a:t>
            </a:r>
            <a:endParaRPr lang="ja-JP" altLang="en-US" sz="800"/>
          </a:p>
        </p:txBody>
      </p:sp>
      <p:sp>
        <p:nvSpPr>
          <p:cNvPr id="19" name="Rectangle 5">
            <a:extLst>
              <a:ext uri="{FF2B5EF4-FFF2-40B4-BE49-F238E27FC236}">
                <a16:creationId xmlns:a16="http://schemas.microsoft.com/office/drawing/2014/main" id="{A8BE2A6B-29BA-4ACA-BDCE-D27D52CBD7E4}"/>
              </a:ext>
            </a:extLst>
          </p:cNvPr>
          <p:cNvSpPr>
            <a:spLocks noChangeArrowheads="1"/>
          </p:cNvSpPr>
          <p:nvPr/>
        </p:nvSpPr>
        <p:spPr bwMode="auto">
          <a:xfrm>
            <a:off x="3535873" y="4645288"/>
            <a:ext cx="2340000" cy="116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72000" rIns="72000" bIns="7200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solidFill>
                  <a:srgbClr val="000000"/>
                </a:solidFill>
                <a:effectLst/>
                <a:latin typeface="+mj-ea"/>
                <a:ea typeface="+mj-ea"/>
              </a:rPr>
              <a:t>生産性の向上</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131D40"/>
                </a:solidFill>
                <a:effectLst/>
                <a:latin typeface="+mj-ea"/>
                <a:ea typeface="+mj-ea"/>
              </a:rPr>
              <a:t>世界で働く人の68%が自動化によって仕事がより生産的になると感じています。</a:t>
            </a:r>
            <a:endParaRPr kumimoji="0" lang="ja-JP" altLang="ja-JP" sz="1200" b="0" i="0" u="none" strike="noStrike" cap="none" normalizeH="0" baseline="0">
              <a:ln>
                <a:noFill/>
              </a:ln>
              <a:solidFill>
                <a:srgbClr val="0088CC"/>
              </a:solidFill>
              <a:effectLst/>
              <a:latin typeface="+mj-ea"/>
              <a:ea typeface="+mj-ea"/>
              <a:hlinkClick r:id="rId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800" b="0" i="0" u="none" strike="noStrike" cap="none" normalizeH="0" baseline="0">
              <a:ln>
                <a:noFill/>
              </a:ln>
              <a:solidFill>
                <a:srgbClr val="0088CC"/>
              </a:solidFill>
              <a:effectLst/>
              <a:latin typeface="+mj-ea"/>
              <a:ea typeface="+mj-ea"/>
              <a:hlinkClick r:id="rId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88CC"/>
                </a:solidFill>
                <a:effectLst/>
                <a:latin typeface="+mj-ea"/>
                <a:ea typeface="+mj-ea"/>
                <a:hlinkClick r:id="rId7"/>
              </a:rPr>
              <a:t>UiPath survey of 4,500 global workers</a:t>
            </a:r>
            <a:endParaRPr kumimoji="0" lang="ja-JP" altLang="ja-JP" sz="800" b="0" i="0" u="none" strike="noStrike" cap="none" normalizeH="0" baseline="0">
              <a:ln>
                <a:noFill/>
              </a:ln>
              <a:solidFill>
                <a:schemeClr val="tx1"/>
              </a:solidFill>
              <a:effectLst/>
              <a:latin typeface="+mj-ea"/>
              <a:ea typeface="+mj-ea"/>
            </a:endParaRPr>
          </a:p>
        </p:txBody>
      </p:sp>
      <p:sp>
        <p:nvSpPr>
          <p:cNvPr id="22" name="テキスト ボックス 21">
            <a:extLst>
              <a:ext uri="{FF2B5EF4-FFF2-40B4-BE49-F238E27FC236}">
                <a16:creationId xmlns:a16="http://schemas.microsoft.com/office/drawing/2014/main" id="{3C747EBC-FB43-422D-BCD7-4DCDA3FCB269}"/>
              </a:ext>
            </a:extLst>
          </p:cNvPr>
          <p:cNvSpPr txBox="1"/>
          <p:nvPr/>
        </p:nvSpPr>
        <p:spPr>
          <a:xfrm>
            <a:off x="6143453" y="4645288"/>
            <a:ext cx="2340000" cy="1345735"/>
          </a:xfrm>
          <a:prstGeom prst="rect">
            <a:avLst/>
          </a:prstGeom>
          <a:noFill/>
        </p:spPr>
        <p:txBody>
          <a:bodyPr wrap="square" lIns="72000" tIns="72000" rIns="72000" bIns="72000" anchor="t">
            <a:spAutoFit/>
          </a:bodyPr>
          <a:lstStyle/>
          <a:p>
            <a:pPr algn="l"/>
            <a:r>
              <a:rPr lang="ja-JP" altLang="en-US" sz="1400" b="1" i="0">
                <a:solidFill>
                  <a:srgbClr val="000000"/>
                </a:solidFill>
                <a:effectLst/>
                <a:latin typeface="Inter"/>
              </a:rPr>
              <a:t>高付加価値業務へのシフト</a:t>
            </a:r>
          </a:p>
          <a:p>
            <a:pPr algn="l"/>
            <a:r>
              <a:rPr lang="en-US" altLang="ja-JP" sz="1200" b="0" i="0">
                <a:solidFill>
                  <a:srgbClr val="131D40"/>
                </a:solidFill>
                <a:effectLst/>
                <a:latin typeface="Inter"/>
              </a:rPr>
              <a:t>60%</a:t>
            </a:r>
            <a:r>
              <a:rPr lang="ja-JP" altLang="en-US" sz="1200" b="0" i="0">
                <a:solidFill>
                  <a:srgbClr val="131D40"/>
                </a:solidFill>
                <a:effectLst/>
                <a:latin typeface="Inter"/>
              </a:rPr>
              <a:t>のエグゼクティブが</a:t>
            </a:r>
            <a:r>
              <a:rPr lang="en-US" altLang="ja-JP" sz="1200" b="0" i="0">
                <a:solidFill>
                  <a:srgbClr val="131D40"/>
                </a:solidFill>
                <a:effectLst/>
                <a:latin typeface="Inter"/>
              </a:rPr>
              <a:t>RPA</a:t>
            </a:r>
            <a:r>
              <a:rPr lang="ja-JP" altLang="en-US" sz="1200" b="0" i="0">
                <a:solidFill>
                  <a:srgbClr val="131D40"/>
                </a:solidFill>
                <a:effectLst/>
                <a:latin typeface="Inter"/>
              </a:rPr>
              <a:t>によって人間がより戦略的な仕事に集中できるようになると回答しています。</a:t>
            </a:r>
          </a:p>
          <a:p>
            <a:endParaRPr lang="en-US" altLang="ja-JP" sz="800" b="0" i="0" u="none" strike="noStrike">
              <a:solidFill>
                <a:srgbClr val="0088CC"/>
              </a:solidFill>
              <a:effectLst/>
              <a:latin typeface="Inter"/>
              <a:hlinkClick r:id="rId5"/>
            </a:endParaRPr>
          </a:p>
          <a:p>
            <a:r>
              <a:rPr lang="en-US" altLang="ja-JP" sz="800" b="0" i="0" u="none" strike="noStrike">
                <a:solidFill>
                  <a:srgbClr val="0088CC"/>
                </a:solidFill>
                <a:effectLst/>
                <a:latin typeface="Inter"/>
                <a:hlinkClick r:id="rId5"/>
              </a:rPr>
              <a:t>Forrester, "Impact of RPA on Employee Experience"</a:t>
            </a:r>
            <a:endParaRPr lang="ja-JP" altLang="en-US" sz="800"/>
          </a:p>
        </p:txBody>
      </p:sp>
      <p:sp>
        <p:nvSpPr>
          <p:cNvPr id="24" name="テキスト ボックス 23">
            <a:extLst>
              <a:ext uri="{FF2B5EF4-FFF2-40B4-BE49-F238E27FC236}">
                <a16:creationId xmlns:a16="http://schemas.microsoft.com/office/drawing/2014/main" id="{9D48E250-0774-4C28-B7BF-169DA71A6722}"/>
              </a:ext>
            </a:extLst>
          </p:cNvPr>
          <p:cNvSpPr txBox="1"/>
          <p:nvPr/>
        </p:nvSpPr>
        <p:spPr>
          <a:xfrm>
            <a:off x="8806946" y="4645287"/>
            <a:ext cx="2340000" cy="1161069"/>
          </a:xfrm>
          <a:prstGeom prst="rect">
            <a:avLst/>
          </a:prstGeom>
          <a:noFill/>
        </p:spPr>
        <p:txBody>
          <a:bodyPr wrap="square" lIns="72000" tIns="72000" rIns="72000" bIns="72000" anchor="t">
            <a:spAutoFit/>
          </a:bodyPr>
          <a:lstStyle/>
          <a:p>
            <a:pPr algn="l"/>
            <a:r>
              <a:rPr lang="ja-JP" altLang="en-US" sz="1400" b="1" i="0">
                <a:solidFill>
                  <a:srgbClr val="000000"/>
                </a:solidFill>
                <a:effectLst/>
                <a:latin typeface="Inter"/>
              </a:rPr>
              <a:t>従業員満足度の向上</a:t>
            </a:r>
          </a:p>
          <a:p>
            <a:pPr algn="l"/>
            <a:r>
              <a:rPr lang="en-US" altLang="ja-JP" sz="1200" b="0" i="0">
                <a:solidFill>
                  <a:srgbClr val="131D40"/>
                </a:solidFill>
                <a:effectLst/>
                <a:latin typeface="Inter"/>
              </a:rPr>
              <a:t>57%</a:t>
            </a:r>
            <a:r>
              <a:rPr lang="ja-JP" altLang="en-US" sz="1200" b="0" i="0">
                <a:solidFill>
                  <a:srgbClr val="131D40"/>
                </a:solidFill>
                <a:effectLst/>
                <a:latin typeface="Inter"/>
              </a:rPr>
              <a:t>のエグゼクティブが</a:t>
            </a:r>
            <a:r>
              <a:rPr lang="en-US" altLang="ja-JP" sz="1200" b="0" i="0">
                <a:solidFill>
                  <a:srgbClr val="131D40"/>
                </a:solidFill>
                <a:effectLst/>
                <a:latin typeface="Inter"/>
              </a:rPr>
              <a:t>RPA</a:t>
            </a:r>
            <a:r>
              <a:rPr lang="ja-JP" altLang="en-US" sz="1200" b="0" i="0">
                <a:solidFill>
                  <a:srgbClr val="131D40"/>
                </a:solidFill>
                <a:effectLst/>
                <a:latin typeface="Inter"/>
              </a:rPr>
              <a:t>は従業員の満足度を向上させると回答しています。</a:t>
            </a:r>
          </a:p>
          <a:p>
            <a:endParaRPr lang="en-US" altLang="ja-JP" sz="800" b="0" i="0" u="none" strike="noStrike">
              <a:solidFill>
                <a:srgbClr val="0088CC"/>
              </a:solidFill>
              <a:effectLst/>
              <a:latin typeface="Inter"/>
              <a:hlinkClick r:id="rId5"/>
            </a:endParaRPr>
          </a:p>
          <a:p>
            <a:r>
              <a:rPr lang="en-US" altLang="ja-JP" sz="800" b="0" i="0" u="none" strike="noStrike">
                <a:solidFill>
                  <a:srgbClr val="0088CC"/>
                </a:solidFill>
                <a:effectLst/>
                <a:latin typeface="Inter"/>
                <a:hlinkClick r:id="rId5"/>
              </a:rPr>
              <a:t>Forrester, "Impact of RPA on Employee Experience"</a:t>
            </a:r>
            <a:endParaRPr lang="ja-JP" altLang="en-US" sz="800"/>
          </a:p>
        </p:txBody>
      </p:sp>
      <p:pic>
        <p:nvPicPr>
          <p:cNvPr id="25" name="Graphic 327">
            <a:extLst>
              <a:ext uri="{FF2B5EF4-FFF2-40B4-BE49-F238E27FC236}">
                <a16:creationId xmlns:a16="http://schemas.microsoft.com/office/drawing/2014/main" id="{064F1D78-B508-43F9-86A6-32A4AB7E86D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695225" y="2152146"/>
            <a:ext cx="423807" cy="423807"/>
          </a:xfrm>
          <a:prstGeom prst="rect">
            <a:avLst/>
          </a:prstGeom>
        </p:spPr>
      </p:pic>
      <p:pic>
        <p:nvPicPr>
          <p:cNvPr id="26" name="Graphic 379">
            <a:extLst>
              <a:ext uri="{FF2B5EF4-FFF2-40B4-BE49-F238E27FC236}">
                <a16:creationId xmlns:a16="http://schemas.microsoft.com/office/drawing/2014/main" id="{71E3C0F9-BC26-4E97-95E6-D1B15346CEE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345261" y="2152186"/>
            <a:ext cx="423665" cy="423665"/>
          </a:xfrm>
          <a:prstGeom prst="rect">
            <a:avLst/>
          </a:prstGeom>
        </p:spPr>
      </p:pic>
      <p:pic>
        <p:nvPicPr>
          <p:cNvPr id="27" name="Graphic 313">
            <a:extLst>
              <a:ext uri="{FF2B5EF4-FFF2-40B4-BE49-F238E27FC236}">
                <a16:creationId xmlns:a16="http://schemas.microsoft.com/office/drawing/2014/main" id="{EB51C236-95E9-4167-9765-3F2E706DC630}"/>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7008652" y="2169849"/>
            <a:ext cx="423807" cy="423807"/>
          </a:xfrm>
          <a:prstGeom prst="rect">
            <a:avLst/>
          </a:prstGeom>
        </p:spPr>
      </p:pic>
      <p:pic>
        <p:nvPicPr>
          <p:cNvPr id="28" name="Graphic 23">
            <a:extLst>
              <a:ext uri="{FF2B5EF4-FFF2-40B4-BE49-F238E27FC236}">
                <a16:creationId xmlns:a16="http://schemas.microsoft.com/office/drawing/2014/main" id="{D4C5D872-6AF3-4637-809C-58D690E97300}"/>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9658586" y="2169849"/>
            <a:ext cx="423807" cy="423807"/>
          </a:xfrm>
          <a:prstGeom prst="rect">
            <a:avLst/>
          </a:prstGeom>
        </p:spPr>
      </p:pic>
      <p:pic>
        <p:nvPicPr>
          <p:cNvPr id="29" name="Graphic 295">
            <a:extLst>
              <a:ext uri="{FF2B5EF4-FFF2-40B4-BE49-F238E27FC236}">
                <a16:creationId xmlns:a16="http://schemas.microsoft.com/office/drawing/2014/main" id="{AEB5E422-B357-4BDC-8AD3-0FAD5E1BBCAD}"/>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1695225" y="4221480"/>
            <a:ext cx="423807" cy="423807"/>
          </a:xfrm>
          <a:prstGeom prst="rect">
            <a:avLst/>
          </a:prstGeom>
        </p:spPr>
      </p:pic>
      <p:pic>
        <p:nvPicPr>
          <p:cNvPr id="30" name="Graphic 53">
            <a:extLst>
              <a:ext uri="{FF2B5EF4-FFF2-40B4-BE49-F238E27FC236}">
                <a16:creationId xmlns:a16="http://schemas.microsoft.com/office/drawing/2014/main" id="{CAA67E33-25A4-408B-9C01-8F44A6E8E1BB}"/>
              </a:ext>
            </a:extLst>
          </p:cNvPr>
          <p:cNvPicPr>
            <a:picLocks noChangeAspect="1"/>
          </p:cNvPicPr>
          <p:nvPr/>
        </p:nvPicPr>
        <p:blipFill>
          <a:blip r:embed="rId18">
            <a:extLst>
              <a:ext uri="{96DAC541-7B7A-43D3-8B79-37D633B846F1}">
                <asvg:svgBlip xmlns="" xmlns:asvg="http://schemas.microsoft.com/office/drawing/2016/SVG/main" r:embed="rId19"/>
              </a:ext>
            </a:extLst>
          </a:blip>
          <a:stretch>
            <a:fillRect/>
          </a:stretch>
        </p:blipFill>
        <p:spPr>
          <a:xfrm>
            <a:off x="4345159" y="4221480"/>
            <a:ext cx="423807" cy="423807"/>
          </a:xfrm>
          <a:prstGeom prst="rect">
            <a:avLst/>
          </a:prstGeom>
        </p:spPr>
      </p:pic>
      <p:pic>
        <p:nvPicPr>
          <p:cNvPr id="31" name="Graphic 323">
            <a:extLst>
              <a:ext uri="{FF2B5EF4-FFF2-40B4-BE49-F238E27FC236}">
                <a16:creationId xmlns:a16="http://schemas.microsoft.com/office/drawing/2014/main" id="{F7DC4B41-65D7-48FD-A941-6E3BA8186A45}"/>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a:off x="7036609" y="4221480"/>
            <a:ext cx="423807" cy="423807"/>
          </a:xfrm>
          <a:prstGeom prst="rect">
            <a:avLst/>
          </a:prstGeom>
        </p:spPr>
      </p:pic>
      <p:pic>
        <p:nvPicPr>
          <p:cNvPr id="32" name="Graphic 340">
            <a:extLst>
              <a:ext uri="{FF2B5EF4-FFF2-40B4-BE49-F238E27FC236}">
                <a16:creationId xmlns:a16="http://schemas.microsoft.com/office/drawing/2014/main" id="{7BC5B9BB-5F6C-4317-A4A4-240D0EA93E35}"/>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9796588" y="4221480"/>
            <a:ext cx="423807" cy="423807"/>
          </a:xfrm>
          <a:prstGeom prst="rect">
            <a:avLst/>
          </a:prstGeom>
        </p:spPr>
      </p:pic>
    </p:spTree>
    <p:extLst>
      <p:ext uri="{BB962C8B-B14F-4D97-AF65-F5344CB8AC3E}">
        <p14:creationId xmlns:p14="http://schemas.microsoft.com/office/powerpoint/2010/main" val="3097240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UiPath</a:t>
            </a:r>
            <a:r>
              <a:rPr kumimoji="1" lang="ja-JP" altLang="en-US" dirty="0" smtClean="0"/>
              <a:t>が選ばれる理由</a:t>
            </a:r>
            <a:endParaRPr kumimoji="1" lang="ja-JP" altLang="en-US" dirty="0"/>
          </a:p>
        </p:txBody>
      </p:sp>
      <p:sp>
        <p:nvSpPr>
          <p:cNvPr id="4" name="正方形/長方形 3">
            <a:extLst>
              <a:ext uri="{FF2B5EF4-FFF2-40B4-BE49-F238E27FC236}">
                <a16:creationId xmlns:a16="http://schemas.microsoft.com/office/drawing/2014/main" id="{1EEC4CC5-A088-41ED-94D8-2780CA6921D0}"/>
              </a:ext>
            </a:extLst>
          </p:cNvPr>
          <p:cNvSpPr/>
          <p:nvPr/>
        </p:nvSpPr>
        <p:spPr>
          <a:xfrm>
            <a:off x="4663422" y="2811896"/>
            <a:ext cx="2834645" cy="810356"/>
          </a:xfrm>
          <a:prstGeom prst="rect">
            <a:avLst/>
          </a:prstGeom>
          <a:solidFill>
            <a:schemeClr val="accent2"/>
          </a:solidFill>
          <a:ln>
            <a:solidFill>
              <a:schemeClr val="accent2"/>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latin typeface="Meiryo UI" panose="020B0604030504040204" pitchFamily="50" charset="-128"/>
                <a:ea typeface="Meiryo UI" panose="020B0604030504040204" pitchFamily="50" charset="-128"/>
              </a:rPr>
              <a:t>小さく生んで大きく育てる</a:t>
            </a:r>
            <a:endParaRPr kumimoji="1" lang="ja-JP" altLang="en-US" b="1">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1EC58B4-6D9B-49B8-ABA7-3DB5BD125FD5}"/>
              </a:ext>
            </a:extLst>
          </p:cNvPr>
          <p:cNvSpPr/>
          <p:nvPr/>
        </p:nvSpPr>
        <p:spPr>
          <a:xfrm>
            <a:off x="4663416" y="3738367"/>
            <a:ext cx="2834645" cy="810356"/>
          </a:xfrm>
          <a:prstGeom prst="rect">
            <a:avLst/>
          </a:prstGeom>
          <a:solidFill>
            <a:schemeClr val="accent2"/>
          </a:solidFill>
          <a:ln>
            <a:solidFill>
              <a:schemeClr val="accent2"/>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latin typeface="Meiryo UI" panose="020B0604030504040204" pitchFamily="50" charset="-128"/>
                <a:ea typeface="Meiryo UI" panose="020B0604030504040204" pitchFamily="50" charset="-128"/>
              </a:rPr>
              <a:t>高い効果が実現できる</a:t>
            </a:r>
            <a:endParaRPr lang="en-US" altLang="ja-JP" b="1">
              <a:latin typeface="Meiryo UI" panose="020B0604030504040204" pitchFamily="50" charset="-128"/>
              <a:ea typeface="Meiryo UI" panose="020B0604030504040204" pitchFamily="50" charset="-128"/>
            </a:endParaRPr>
          </a:p>
          <a:p>
            <a:pPr algn="ctr"/>
            <a:r>
              <a:rPr lang="ja-JP" altLang="en-US" b="1">
                <a:latin typeface="Meiryo UI" panose="020B0604030504040204" pitchFamily="50" charset="-128"/>
                <a:ea typeface="Meiryo UI" panose="020B0604030504040204" pitchFamily="50" charset="-128"/>
              </a:rPr>
              <a:t>製品仕様</a:t>
            </a:r>
            <a:endParaRPr kumimoji="1" lang="ja-JP" altLang="en-US" b="1">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C19B2F5-5202-4609-BB69-A055FBA12A0A}"/>
              </a:ext>
            </a:extLst>
          </p:cNvPr>
          <p:cNvSpPr/>
          <p:nvPr/>
        </p:nvSpPr>
        <p:spPr>
          <a:xfrm>
            <a:off x="4663416" y="4664838"/>
            <a:ext cx="2834645" cy="810356"/>
          </a:xfrm>
          <a:prstGeom prst="rect">
            <a:avLst/>
          </a:prstGeom>
          <a:solidFill>
            <a:schemeClr val="accent2"/>
          </a:solidFill>
          <a:ln>
            <a:solidFill>
              <a:schemeClr val="accent2"/>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latin typeface="Meiryo UI" panose="020B0604030504040204" pitchFamily="50" charset="-128"/>
                <a:ea typeface="Meiryo UI" panose="020B0604030504040204" pitchFamily="50" charset="-128"/>
              </a:rPr>
              <a:t>日本市場のニーズに即した製品開発 </a:t>
            </a:r>
          </a:p>
        </p:txBody>
      </p:sp>
      <p:sp>
        <p:nvSpPr>
          <p:cNvPr id="7" name="正方形/長方形 6">
            <a:extLst>
              <a:ext uri="{FF2B5EF4-FFF2-40B4-BE49-F238E27FC236}">
                <a16:creationId xmlns:a16="http://schemas.microsoft.com/office/drawing/2014/main" id="{8900F6A3-9609-4AA9-8039-3DE65F752984}"/>
              </a:ext>
            </a:extLst>
          </p:cNvPr>
          <p:cNvSpPr/>
          <p:nvPr/>
        </p:nvSpPr>
        <p:spPr>
          <a:xfrm>
            <a:off x="8250536" y="4664838"/>
            <a:ext cx="2834645" cy="810356"/>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latin typeface="Meiryo UI" panose="020B0604030504040204" pitchFamily="50" charset="-128"/>
                <a:ea typeface="Meiryo UI" panose="020B0604030504040204" pitchFamily="50" charset="-128"/>
              </a:rPr>
              <a:t>日本法人の体制増強</a:t>
            </a:r>
            <a:endParaRPr kumimoji="1" lang="ja-JP" altLang="en-US" b="1">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DC12C1D3-9FA3-4F5F-9809-30AA30638BA8}"/>
              </a:ext>
            </a:extLst>
          </p:cNvPr>
          <p:cNvSpPr/>
          <p:nvPr/>
        </p:nvSpPr>
        <p:spPr>
          <a:xfrm>
            <a:off x="8250536" y="3738367"/>
            <a:ext cx="2834645" cy="810356"/>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latin typeface="Meiryo UI" panose="020B0604030504040204" pitchFamily="50" charset="-128"/>
                <a:ea typeface="Meiryo UI" panose="020B0604030504040204" pitchFamily="50" charset="-128"/>
              </a:rPr>
              <a:t>パートナー体制</a:t>
            </a:r>
            <a:endParaRPr kumimoji="1" lang="ja-JP" altLang="en-US" b="1">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404E4AB-7AFC-4D1E-BD4A-661B6B7F538D}"/>
              </a:ext>
            </a:extLst>
          </p:cNvPr>
          <p:cNvSpPr/>
          <p:nvPr/>
        </p:nvSpPr>
        <p:spPr>
          <a:xfrm>
            <a:off x="8250542" y="2805680"/>
            <a:ext cx="2834645" cy="810356"/>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latin typeface="Meiryo UI" panose="020B0604030504040204" pitchFamily="50" charset="-128"/>
                <a:ea typeface="Meiryo UI" panose="020B0604030504040204" pitchFamily="50" charset="-128"/>
              </a:rPr>
              <a:t>ユーザーコミュニティと</a:t>
            </a:r>
            <a:endParaRPr lang="en-US" altLang="ja-JP" b="1">
              <a:latin typeface="Meiryo UI" panose="020B0604030504040204" pitchFamily="50" charset="-128"/>
              <a:ea typeface="Meiryo UI" panose="020B0604030504040204" pitchFamily="50" charset="-128"/>
            </a:endParaRPr>
          </a:p>
          <a:p>
            <a:pPr algn="ctr"/>
            <a:r>
              <a:rPr lang="ja-JP" altLang="en-US" b="1">
                <a:latin typeface="Meiryo UI" panose="020B0604030504040204" pitchFamily="50" charset="-128"/>
                <a:ea typeface="Meiryo UI" panose="020B0604030504040204" pitchFamily="50" charset="-128"/>
              </a:rPr>
              <a:t>豊富なコンテンツ</a:t>
            </a:r>
            <a:endParaRPr lang="en-US" altLang="ja-JP" b="1">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03217D24-E6BE-4284-B3E8-12083E373B01}"/>
              </a:ext>
            </a:extLst>
          </p:cNvPr>
          <p:cNvSpPr/>
          <p:nvPr/>
        </p:nvSpPr>
        <p:spPr>
          <a:xfrm>
            <a:off x="2006935" y="1506690"/>
            <a:ext cx="1025899" cy="519346"/>
          </a:xfrm>
          <a:prstGeom prst="rect">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2000" b="1">
                <a:solidFill>
                  <a:schemeClr val="tx2"/>
                </a:solidFill>
                <a:latin typeface="Meiryo UI" panose="020B0604030504040204" pitchFamily="50" charset="-128"/>
                <a:ea typeface="Meiryo UI" panose="020B0604030504040204" pitchFamily="50" charset="-128"/>
              </a:rPr>
              <a:t>会社</a:t>
            </a:r>
          </a:p>
        </p:txBody>
      </p:sp>
      <p:sp>
        <p:nvSpPr>
          <p:cNvPr id="11" name="正方形/長方形 10">
            <a:extLst>
              <a:ext uri="{FF2B5EF4-FFF2-40B4-BE49-F238E27FC236}">
                <a16:creationId xmlns:a16="http://schemas.microsoft.com/office/drawing/2014/main" id="{BB20BD4E-CCC3-4BDB-94E9-9D19A0C20A0E}"/>
              </a:ext>
            </a:extLst>
          </p:cNvPr>
          <p:cNvSpPr/>
          <p:nvPr/>
        </p:nvSpPr>
        <p:spPr>
          <a:xfrm>
            <a:off x="5690857" y="1505337"/>
            <a:ext cx="779774" cy="519346"/>
          </a:xfrm>
          <a:prstGeom prst="rect">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sz="2000" b="1">
                <a:solidFill>
                  <a:schemeClr val="tx2"/>
                </a:solidFill>
                <a:latin typeface="Meiryo UI" panose="020B0604030504040204" pitchFamily="50" charset="-128"/>
                <a:ea typeface="Meiryo UI" panose="020B0604030504040204" pitchFamily="50" charset="-128"/>
              </a:rPr>
              <a:t>製品</a:t>
            </a:r>
            <a:endParaRPr kumimoji="1" lang="ja-JP" altLang="en-US" sz="2000" b="1">
              <a:solidFill>
                <a:schemeClr val="tx2"/>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D203461F-BAE3-421E-8235-7D32DDFC9C86}"/>
              </a:ext>
            </a:extLst>
          </p:cNvPr>
          <p:cNvSpPr/>
          <p:nvPr/>
        </p:nvSpPr>
        <p:spPr>
          <a:xfrm>
            <a:off x="8791688" y="1537170"/>
            <a:ext cx="1678485" cy="519346"/>
          </a:xfrm>
          <a:prstGeom prst="rect">
            <a:avLst/>
          </a:prstGeom>
          <a:no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sz="2000" b="1">
                <a:solidFill>
                  <a:schemeClr val="tx2"/>
                </a:solidFill>
                <a:latin typeface="Meiryo UI" panose="020B0604030504040204" pitchFamily="50" charset="-128"/>
                <a:ea typeface="Meiryo UI" panose="020B0604030504040204" pitchFamily="50" charset="-128"/>
              </a:rPr>
              <a:t>サポート</a:t>
            </a:r>
          </a:p>
        </p:txBody>
      </p:sp>
      <p:pic>
        <p:nvPicPr>
          <p:cNvPr id="13" name="図 12">
            <a:extLst>
              <a:ext uri="{FF2B5EF4-FFF2-40B4-BE49-F238E27FC236}">
                <a16:creationId xmlns:a16="http://schemas.microsoft.com/office/drawing/2014/main" id="{43C0FF1B-402E-4244-8722-4631886D6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810" y="2028222"/>
            <a:ext cx="684148" cy="684148"/>
          </a:xfrm>
          <a:prstGeom prst="rect">
            <a:avLst/>
          </a:prstGeom>
        </p:spPr>
      </p:pic>
      <p:pic>
        <p:nvPicPr>
          <p:cNvPr id="14" name="図 13" descr="輸送 が含まれている画像&#10;&#10;自動的に生成された説明">
            <a:extLst>
              <a:ext uri="{FF2B5EF4-FFF2-40B4-BE49-F238E27FC236}">
                <a16:creationId xmlns:a16="http://schemas.microsoft.com/office/drawing/2014/main" id="{21D3DF07-7AB4-479B-8988-3B1165398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4095" y="2024683"/>
            <a:ext cx="706536" cy="704674"/>
          </a:xfrm>
          <a:prstGeom prst="rect">
            <a:avLst/>
          </a:prstGeom>
        </p:spPr>
      </p:pic>
      <p:pic>
        <p:nvPicPr>
          <p:cNvPr id="15" name="図 14">
            <a:extLst>
              <a:ext uri="{FF2B5EF4-FFF2-40B4-BE49-F238E27FC236}">
                <a16:creationId xmlns:a16="http://schemas.microsoft.com/office/drawing/2014/main" id="{2DD81E88-2F21-48B9-B611-3A8B0F3A19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5977" y="1812151"/>
            <a:ext cx="999745" cy="999745"/>
          </a:xfrm>
          <a:prstGeom prst="rect">
            <a:avLst/>
          </a:prstGeom>
        </p:spPr>
      </p:pic>
      <p:sp>
        <p:nvSpPr>
          <p:cNvPr id="16" name="正方形/長方形 15">
            <a:extLst>
              <a:ext uri="{FF2B5EF4-FFF2-40B4-BE49-F238E27FC236}">
                <a16:creationId xmlns:a16="http://schemas.microsoft.com/office/drawing/2014/main" id="{17ED1D17-6395-4DA0-9045-D7557E97497B}"/>
              </a:ext>
            </a:extLst>
          </p:cNvPr>
          <p:cNvSpPr/>
          <p:nvPr/>
        </p:nvSpPr>
        <p:spPr>
          <a:xfrm>
            <a:off x="1106813" y="2805680"/>
            <a:ext cx="2834651" cy="810356"/>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latin typeface="Meiryo UI" panose="020B0604030504040204" pitchFamily="50" charset="-128"/>
                <a:ea typeface="Meiryo UI" panose="020B0604030504040204" pitchFamily="50" charset="-128"/>
              </a:rPr>
              <a:t>日本の主要企業からの</a:t>
            </a:r>
            <a:endParaRPr lang="en-US" altLang="ja-JP" b="1">
              <a:latin typeface="Meiryo UI" panose="020B0604030504040204" pitchFamily="50" charset="-128"/>
              <a:ea typeface="Meiryo UI" panose="020B0604030504040204" pitchFamily="50" charset="-128"/>
            </a:endParaRPr>
          </a:p>
          <a:p>
            <a:pPr algn="ctr"/>
            <a:r>
              <a:rPr lang="ja-JP" altLang="en-US" b="1">
                <a:latin typeface="Meiryo UI" panose="020B0604030504040204" pitchFamily="50" charset="-128"/>
                <a:ea typeface="Meiryo UI" panose="020B0604030504040204" pitchFamily="50" charset="-128"/>
              </a:rPr>
              <a:t>信頼と実績</a:t>
            </a:r>
            <a:endParaRPr kumimoji="1" lang="ja-JP" altLang="en-US" b="1">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D74160F6-FD1C-4027-856D-1C13478A4D8D}"/>
              </a:ext>
            </a:extLst>
          </p:cNvPr>
          <p:cNvSpPr/>
          <p:nvPr/>
        </p:nvSpPr>
        <p:spPr>
          <a:xfrm>
            <a:off x="1106807" y="3738367"/>
            <a:ext cx="2834651" cy="810356"/>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第三者機関からの</a:t>
            </a:r>
            <a:r>
              <a:rPr kumimoji="1" lang="ja-JP" altLang="en-US" b="1" dirty="0" smtClean="0">
                <a:latin typeface="Meiryo UI" panose="020B0604030504040204" pitchFamily="50" charset="-128"/>
                <a:ea typeface="Meiryo UI" panose="020B0604030504040204" pitchFamily="50" charset="-128"/>
              </a:rPr>
              <a:t>評価</a:t>
            </a:r>
            <a:r>
              <a:rPr kumimoji="1" lang="en-US" altLang="ja-JP" b="1" dirty="0" smtClean="0">
                <a:latin typeface="Meiryo UI" panose="020B0604030504040204" pitchFamily="50" charset="-128"/>
                <a:ea typeface="Meiryo UI" panose="020B0604030504040204" pitchFamily="50" charset="-128"/>
              </a:rPr>
              <a:t/>
            </a:r>
            <a:br>
              <a:rPr kumimoji="1" lang="en-US" altLang="ja-JP" b="1" dirty="0" smtClean="0">
                <a:latin typeface="Meiryo UI" panose="020B0604030504040204" pitchFamily="50" charset="-128"/>
                <a:ea typeface="Meiryo UI" panose="020B0604030504040204" pitchFamily="50" charset="-128"/>
              </a:rPr>
            </a:br>
            <a:r>
              <a:rPr kumimoji="1" lang="en-US" altLang="ja-JP" sz="1600" dirty="0" smtClean="0">
                <a:latin typeface="Meiryo UI" panose="020B0604030504040204" pitchFamily="50" charset="-128"/>
                <a:ea typeface="Meiryo UI" panose="020B0604030504040204" pitchFamily="50" charset="-128"/>
              </a:rPr>
              <a:t>(Gartner / </a:t>
            </a:r>
            <a:r>
              <a:rPr kumimoji="1" lang="ja-JP" altLang="en-US" sz="1600" dirty="0" smtClean="0">
                <a:latin typeface="Meiryo UI" panose="020B0604030504040204" pitchFamily="50" charset="-128"/>
                <a:ea typeface="Meiryo UI" panose="020B0604030504040204" pitchFamily="50" charset="-128"/>
              </a:rPr>
              <a:t>日経コンピュータ</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B5A841D0-8DC8-43B9-A1E2-C85C5B267786}"/>
              </a:ext>
            </a:extLst>
          </p:cNvPr>
          <p:cNvSpPr/>
          <p:nvPr/>
        </p:nvSpPr>
        <p:spPr>
          <a:xfrm>
            <a:off x="4663415" y="5591309"/>
            <a:ext cx="2834645" cy="810356"/>
          </a:xfrm>
          <a:prstGeom prst="rect">
            <a:avLst/>
          </a:prstGeom>
          <a:solidFill>
            <a:schemeClr val="accent2"/>
          </a:solidFill>
          <a:ln>
            <a:solidFill>
              <a:schemeClr val="accent2"/>
            </a:solidFill>
          </a:ln>
        </p:spPr>
        <p:style>
          <a:lnRef idx="1">
            <a:schemeClr val="accent1"/>
          </a:lnRef>
          <a:fillRef idx="1">
            <a:schemeClr val="accent1"/>
          </a:fillRef>
          <a:effectRef idx="1">
            <a:schemeClr val="accent1"/>
          </a:effectRef>
          <a:fontRef idx="minor">
            <a:schemeClr val="lt1"/>
          </a:fontRef>
        </p:style>
        <p:txBody>
          <a:bodyPr rtlCol="0" anchor="ctr"/>
          <a:lstStyle/>
          <a:p>
            <a:pPr algn="ctr"/>
            <a:r>
              <a:rPr lang="ja-JP" altLang="en-US" b="1">
                <a:latin typeface="Meiryo UI" panose="020B0604030504040204" pitchFamily="50" charset="-128"/>
                <a:ea typeface="Meiryo UI" panose="020B0604030504040204" pitchFamily="50" charset="-128"/>
              </a:rPr>
              <a:t>技術進化と並走する</a:t>
            </a:r>
            <a:r>
              <a:rPr lang="en-US" altLang="ja-JP" b="1">
                <a:latin typeface="Meiryo UI" panose="020B0604030504040204" pitchFamily="50" charset="-128"/>
                <a:ea typeface="Meiryo UI" panose="020B0604030504040204" pitchFamily="50" charset="-128"/>
              </a:rPr>
              <a:t>RPA</a:t>
            </a:r>
            <a:endParaRPr kumimoji="1" lang="ja-JP" altLang="en-US" b="1">
              <a:latin typeface="Meiryo UI" panose="020B0604030504040204" pitchFamily="50" charset="-128"/>
              <a:ea typeface="Meiryo UI" panose="020B0604030504040204" pitchFamily="50" charset="-128"/>
            </a:endParaRPr>
          </a:p>
        </p:txBody>
      </p:sp>
      <p:sp>
        <p:nvSpPr>
          <p:cNvPr id="19" name="テキスト プレースホルダー 1">
            <a:extLst>
              <a:ext uri="{FF2B5EF4-FFF2-40B4-BE49-F238E27FC236}">
                <a16:creationId xmlns:a16="http://schemas.microsoft.com/office/drawing/2014/main" id="{EB0FF362-FFDC-4901-B2C9-A074BF720893}"/>
              </a:ext>
            </a:extLst>
          </p:cNvPr>
          <p:cNvSpPr>
            <a:spLocks noGrp="1"/>
          </p:cNvSpPr>
          <p:nvPr>
            <p:ph type="body" sz="quarter" idx="4294967295"/>
          </p:nvPr>
        </p:nvSpPr>
        <p:spPr>
          <a:xfrm>
            <a:off x="381002" y="959759"/>
            <a:ext cx="10538252" cy="639763"/>
          </a:xfrm>
          <a:prstGeom prst="rect">
            <a:avLst/>
          </a:prstGeom>
        </p:spPr>
        <p:txBody>
          <a:bodyPr/>
          <a:lstStyle/>
          <a:p>
            <a:r>
              <a:rPr kumimoji="1" lang="en-US" altLang="ja-JP" dirty="0"/>
              <a:t>UiPath</a:t>
            </a:r>
            <a:r>
              <a:rPr kumimoji="1" lang="ja-JP" altLang="en-US" dirty="0"/>
              <a:t>の強みとして以下の点をご紹介いたします</a:t>
            </a:r>
          </a:p>
        </p:txBody>
      </p:sp>
      <p:pic>
        <p:nvPicPr>
          <p:cNvPr id="20" name="図 19"/>
          <p:cNvPicPr>
            <a:picLocks noChangeAspect="1"/>
          </p:cNvPicPr>
          <p:nvPr/>
        </p:nvPicPr>
        <p:blipFill>
          <a:blip r:embed="rId5"/>
          <a:stretch>
            <a:fillRect/>
          </a:stretch>
        </p:blipFill>
        <p:spPr>
          <a:xfrm>
            <a:off x="733840" y="4732867"/>
            <a:ext cx="3572088" cy="1803336"/>
          </a:xfrm>
          <a:prstGeom prst="rect">
            <a:avLst/>
          </a:prstGeom>
          <a:ln>
            <a:solidFill>
              <a:schemeClr val="accent1"/>
            </a:solidFill>
          </a:ln>
        </p:spPr>
      </p:pic>
      <p:sp>
        <p:nvSpPr>
          <p:cNvPr id="21" name="楕円 20"/>
          <p:cNvSpPr/>
          <p:nvPr/>
        </p:nvSpPr>
        <p:spPr>
          <a:xfrm>
            <a:off x="1684867" y="5139267"/>
            <a:ext cx="423333" cy="423333"/>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kumimoji="1" lang="ja-JP" altLang="en-US" sz="2000" b="0" i="0" dirty="0" smtClean="0">
              <a:latin typeface="Arial"/>
              <a:cs typeface="Arial"/>
            </a:endParaRPr>
          </a:p>
        </p:txBody>
      </p:sp>
    </p:spTree>
    <p:extLst>
      <p:ext uri="{BB962C8B-B14F-4D97-AF65-F5344CB8AC3E}">
        <p14:creationId xmlns:p14="http://schemas.microsoft.com/office/powerpoint/2010/main" val="74961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a:extLst>
              <a:ext uri="{FF2B5EF4-FFF2-40B4-BE49-F238E27FC236}">
                <a16:creationId xmlns:a16="http://schemas.microsoft.com/office/drawing/2014/main" id="{2C29B6B8-1F64-4839-A049-FFE663DD37A1}"/>
              </a:ext>
            </a:extLst>
          </p:cNvPr>
          <p:cNvSpPr txBox="1">
            <a:spLocks/>
          </p:cNvSpPr>
          <p:nvPr/>
        </p:nvSpPr>
        <p:spPr>
          <a:xfrm>
            <a:off x="1091356" y="1479206"/>
            <a:ext cx="9867901" cy="628979"/>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tabLst>
                <a:tab pos="2227263" algn="l"/>
              </a:tabLst>
              <a:defRPr sz="2800" b="1" i="0" kern="1200" spc="-50" baseline="0">
                <a:solidFill>
                  <a:schemeClr val="tx1"/>
                </a:solidFill>
                <a:latin typeface="Arial" panose="020B0604020202020204" pitchFamily="34" charset="0"/>
                <a:ea typeface="+mj-ea"/>
                <a:cs typeface="Arial"/>
              </a:defRPr>
            </a:lvl1pPr>
          </a:lstStyle>
          <a:p>
            <a:r>
              <a:rPr lang="ja-JP" altLang="en-US" sz="2000" b="0" dirty="0">
                <a:latin typeface="メイリオ" panose="020B0604030504040204" pitchFamily="50" charset="-128"/>
                <a:ea typeface="メイリオ" panose="020B0604030504040204" pitchFamily="50" charset="-128"/>
              </a:rPr>
              <a:t>「発見」「協働」「計測」を加えたハイパーオートメーションを実現するための製品群</a:t>
            </a:r>
            <a:endParaRPr lang="en-US" altLang="ja-JP" sz="2000" b="0" dirty="0">
              <a:latin typeface="メイリオ" panose="020B0604030504040204" pitchFamily="50" charset="-128"/>
              <a:ea typeface="メイリオ" panose="020B0604030504040204" pitchFamily="50" charset="-128"/>
            </a:endParaRPr>
          </a:p>
        </p:txBody>
      </p:sp>
      <p:sp>
        <p:nvSpPr>
          <p:cNvPr id="36" name="Freeform: Shape 2">
            <a:extLst>
              <a:ext uri="{FF2B5EF4-FFF2-40B4-BE49-F238E27FC236}">
                <a16:creationId xmlns:a16="http://schemas.microsoft.com/office/drawing/2014/main" id="{8B656D33-3DF8-4E44-91CE-7110B851B0D8}"/>
              </a:ext>
            </a:extLst>
          </p:cNvPr>
          <p:cNvSpPr/>
          <p:nvPr/>
        </p:nvSpPr>
        <p:spPr>
          <a:xfrm>
            <a:off x="3147931" y="2427890"/>
            <a:ext cx="1547783" cy="3201305"/>
          </a:xfrm>
          <a:custGeom>
            <a:avLst/>
            <a:gdLst>
              <a:gd name="connsiteX0" fmla="*/ 184 w 1963348"/>
              <a:gd name="connsiteY0" fmla="*/ 0 h 1415421"/>
              <a:gd name="connsiteX1" fmla="*/ 1963348 w 1963348"/>
              <a:gd name="connsiteY1" fmla="*/ 0 h 1415421"/>
              <a:gd name="connsiteX2" fmla="*/ 1963348 w 1963348"/>
              <a:gd name="connsiteY2" fmla="*/ 1415421 h 1415421"/>
              <a:gd name="connsiteX3" fmla="*/ 0 w 1963348"/>
              <a:gd name="connsiteY3" fmla="*/ 1415421 h 1415421"/>
              <a:gd name="connsiteX4" fmla="*/ 0 w 1963348"/>
              <a:gd name="connsiteY4" fmla="*/ 729418 h 1415421"/>
              <a:gd name="connsiteX5" fmla="*/ 184 w 1963348"/>
              <a:gd name="connsiteY5" fmla="*/ 729418 h 141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348" h="1415421">
                <a:moveTo>
                  <a:pt x="184" y="0"/>
                </a:moveTo>
                <a:lnTo>
                  <a:pt x="1963348" y="0"/>
                </a:lnTo>
                <a:lnTo>
                  <a:pt x="1963348" y="1415421"/>
                </a:lnTo>
                <a:lnTo>
                  <a:pt x="0" y="1415421"/>
                </a:lnTo>
                <a:lnTo>
                  <a:pt x="0" y="729418"/>
                </a:lnTo>
                <a:lnTo>
                  <a:pt x="184" y="729418"/>
                </a:lnTo>
                <a:close/>
              </a:path>
            </a:pathLst>
          </a:custGeom>
          <a:solidFill>
            <a:srgbClr val="0067DF"/>
          </a:solidFill>
          <a:ln>
            <a:noFill/>
          </a:ln>
          <a:effectLst/>
        </p:spPr>
        <p:txBody>
          <a:bodyPr lIns="0" tIns="0" rIns="0" bIns="0" rtlCol="0" anchor="ctr" anchorCtr="0"/>
          <a:lstStyle/>
          <a:p>
            <a:pPr algn="ctr" defTabSz="457063">
              <a:defRPr/>
            </a:pPr>
            <a:endParaRPr lang="en-US" sz="1799" kern="0">
              <a:solidFill>
                <a:srgbClr val="FFFFFF"/>
              </a:solidFill>
              <a:latin typeface="Noto Sans JP" panose="020B0500000000000000" pitchFamily="34" charset="-128"/>
              <a:ea typeface="Noto Sans JP" panose="020B0500000000000000" pitchFamily="34" charset="-128"/>
              <a:cs typeface="Arial"/>
            </a:endParaRPr>
          </a:p>
        </p:txBody>
      </p:sp>
      <p:sp>
        <p:nvSpPr>
          <p:cNvPr id="37" name="Freeform: Shape 2">
            <a:extLst>
              <a:ext uri="{FF2B5EF4-FFF2-40B4-BE49-F238E27FC236}">
                <a16:creationId xmlns:a16="http://schemas.microsoft.com/office/drawing/2014/main" id="{F66E84ED-83BB-4A34-8FFC-4C0E6268DE8C}"/>
              </a:ext>
            </a:extLst>
          </p:cNvPr>
          <p:cNvSpPr/>
          <p:nvPr/>
        </p:nvSpPr>
        <p:spPr>
          <a:xfrm>
            <a:off x="6346706" y="2427891"/>
            <a:ext cx="1547783" cy="3201304"/>
          </a:xfrm>
          <a:custGeom>
            <a:avLst/>
            <a:gdLst>
              <a:gd name="connsiteX0" fmla="*/ 184 w 1963348"/>
              <a:gd name="connsiteY0" fmla="*/ 0 h 1415421"/>
              <a:gd name="connsiteX1" fmla="*/ 1963348 w 1963348"/>
              <a:gd name="connsiteY1" fmla="*/ 0 h 1415421"/>
              <a:gd name="connsiteX2" fmla="*/ 1963348 w 1963348"/>
              <a:gd name="connsiteY2" fmla="*/ 1415421 h 1415421"/>
              <a:gd name="connsiteX3" fmla="*/ 0 w 1963348"/>
              <a:gd name="connsiteY3" fmla="*/ 1415421 h 1415421"/>
              <a:gd name="connsiteX4" fmla="*/ 0 w 1963348"/>
              <a:gd name="connsiteY4" fmla="*/ 729418 h 1415421"/>
              <a:gd name="connsiteX5" fmla="*/ 184 w 1963348"/>
              <a:gd name="connsiteY5" fmla="*/ 729418 h 141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348" h="1415421">
                <a:moveTo>
                  <a:pt x="184" y="0"/>
                </a:moveTo>
                <a:lnTo>
                  <a:pt x="1963348" y="0"/>
                </a:lnTo>
                <a:lnTo>
                  <a:pt x="1963348" y="1415421"/>
                </a:lnTo>
                <a:lnTo>
                  <a:pt x="0" y="1415421"/>
                </a:lnTo>
                <a:lnTo>
                  <a:pt x="0" y="729418"/>
                </a:lnTo>
                <a:lnTo>
                  <a:pt x="184" y="729418"/>
                </a:lnTo>
                <a:close/>
              </a:path>
            </a:pathLst>
          </a:custGeom>
          <a:solidFill>
            <a:srgbClr val="ED145B"/>
          </a:solidFill>
          <a:ln>
            <a:noFill/>
          </a:ln>
          <a:effectLst/>
        </p:spPr>
        <p:txBody>
          <a:bodyPr lIns="0" tIns="0" rIns="0" bIns="0" rtlCol="0" anchor="ctr" anchorCtr="0"/>
          <a:lstStyle/>
          <a:p>
            <a:pPr algn="ctr" defTabSz="457063">
              <a:defRPr/>
            </a:pPr>
            <a:endParaRPr lang="en-US" sz="1799" kern="0">
              <a:solidFill>
                <a:srgbClr val="FFFFFF"/>
              </a:solidFill>
              <a:latin typeface="Noto Sans JP" panose="020B0500000000000000" pitchFamily="34" charset="-128"/>
              <a:ea typeface="Noto Sans JP" panose="020B0500000000000000" pitchFamily="34" charset="-128"/>
              <a:cs typeface="Arial"/>
            </a:endParaRPr>
          </a:p>
        </p:txBody>
      </p:sp>
      <p:grpSp>
        <p:nvGrpSpPr>
          <p:cNvPr id="38" name="グループ化 37">
            <a:extLst>
              <a:ext uri="{FF2B5EF4-FFF2-40B4-BE49-F238E27FC236}">
                <a16:creationId xmlns:a16="http://schemas.microsoft.com/office/drawing/2014/main" id="{7E6A0BF1-E16E-4312-882F-EA6E6DC0AAB5}"/>
              </a:ext>
            </a:extLst>
          </p:cNvPr>
          <p:cNvGrpSpPr/>
          <p:nvPr/>
        </p:nvGrpSpPr>
        <p:grpSpPr>
          <a:xfrm>
            <a:off x="3304957" y="2618124"/>
            <a:ext cx="1245725" cy="386850"/>
            <a:chOff x="3772757" y="2569146"/>
            <a:chExt cx="1246049" cy="386952"/>
          </a:xfrm>
        </p:grpSpPr>
        <p:sp>
          <p:nvSpPr>
            <p:cNvPr id="39" name="TextBox 5">
              <a:extLst>
                <a:ext uri="{FF2B5EF4-FFF2-40B4-BE49-F238E27FC236}">
                  <a16:creationId xmlns:a16="http://schemas.microsoft.com/office/drawing/2014/main" id="{DB9E7483-D7A9-4472-BB4F-613BF5D91110}"/>
                </a:ext>
              </a:extLst>
            </p:cNvPr>
            <p:cNvSpPr txBox="1"/>
            <p:nvPr/>
          </p:nvSpPr>
          <p:spPr>
            <a:xfrm>
              <a:off x="4211770" y="2652256"/>
              <a:ext cx="807036" cy="220732"/>
            </a:xfrm>
            <a:prstGeom prst="rect">
              <a:avLst/>
            </a:prstGeom>
            <a:noFill/>
          </p:spPr>
          <p:txBody>
            <a:bodyPr wrap="square" lIns="0" tIns="0" rIns="0" bIns="0" rtlCol="0" anchor="ctr" anchorCtr="0">
              <a:noAutofit/>
            </a:bodyPr>
            <a:lstStyle/>
            <a:p>
              <a:pPr defTabSz="1326438">
                <a:lnSpc>
                  <a:spcPct val="90000"/>
                </a:lnSpc>
                <a:defRPr/>
              </a:pPr>
              <a:r>
                <a:rPr lang="ja-JP" altLang="en-US" sz="2399">
                  <a:solidFill>
                    <a:srgbClr val="FFFFFF"/>
                  </a:solidFill>
                  <a:latin typeface="Noto Sans JP" panose="020B0500000000000000" pitchFamily="34" charset="-128"/>
                  <a:ea typeface="Noto Sans JP" panose="020B0500000000000000" pitchFamily="34" charset="-128"/>
                  <a:cs typeface="Arial"/>
                  <a:sym typeface="Helvetica Neue"/>
                </a:rPr>
                <a:t>開発</a:t>
              </a:r>
              <a:endParaRPr lang="en-GB" sz="2399">
                <a:solidFill>
                  <a:srgbClr val="FFFFFF"/>
                </a:solidFill>
                <a:latin typeface="Noto Sans JP" panose="020B0500000000000000" pitchFamily="34" charset="-128"/>
                <a:ea typeface="Noto Sans JP" panose="020B0500000000000000" pitchFamily="34" charset="-128"/>
                <a:cs typeface="Arial"/>
                <a:sym typeface="Helvetica Neue"/>
              </a:endParaRPr>
            </a:p>
          </p:txBody>
        </p:sp>
        <p:pic>
          <p:nvPicPr>
            <p:cNvPr id="40" name="Graphic 16">
              <a:extLst>
                <a:ext uri="{FF2B5EF4-FFF2-40B4-BE49-F238E27FC236}">
                  <a16:creationId xmlns:a16="http://schemas.microsoft.com/office/drawing/2014/main" id="{039912B3-80BF-4233-B634-27950A9F94D3}"/>
                </a:ext>
              </a:extLst>
            </p:cNvPr>
            <p:cNvPicPr>
              <a:picLocks noChangeAspect="1"/>
            </p:cNvPicPr>
            <p:nvPr/>
          </p:nvPicPr>
          <p:blipFill>
            <a:blip r:embed="rId3"/>
            <a:srcRect/>
            <a:stretch/>
          </p:blipFill>
          <p:spPr>
            <a:xfrm>
              <a:off x="3772757" y="2569146"/>
              <a:ext cx="386952" cy="386952"/>
            </a:xfrm>
            <a:prstGeom prst="rect">
              <a:avLst/>
            </a:prstGeom>
          </p:spPr>
        </p:pic>
      </p:grpSp>
      <p:sp>
        <p:nvSpPr>
          <p:cNvPr id="41" name="Freeform: Shape 2">
            <a:extLst>
              <a:ext uri="{FF2B5EF4-FFF2-40B4-BE49-F238E27FC236}">
                <a16:creationId xmlns:a16="http://schemas.microsoft.com/office/drawing/2014/main" id="{AF06603A-ECE9-4F8E-8787-6F8D5E3A2C10}"/>
              </a:ext>
            </a:extLst>
          </p:cNvPr>
          <p:cNvSpPr/>
          <p:nvPr/>
        </p:nvSpPr>
        <p:spPr>
          <a:xfrm>
            <a:off x="4752470" y="2426270"/>
            <a:ext cx="1547783" cy="3202926"/>
          </a:xfrm>
          <a:custGeom>
            <a:avLst/>
            <a:gdLst>
              <a:gd name="connsiteX0" fmla="*/ 184 w 1963348"/>
              <a:gd name="connsiteY0" fmla="*/ 0 h 1415421"/>
              <a:gd name="connsiteX1" fmla="*/ 1963348 w 1963348"/>
              <a:gd name="connsiteY1" fmla="*/ 0 h 1415421"/>
              <a:gd name="connsiteX2" fmla="*/ 1963348 w 1963348"/>
              <a:gd name="connsiteY2" fmla="*/ 1415421 h 1415421"/>
              <a:gd name="connsiteX3" fmla="*/ 0 w 1963348"/>
              <a:gd name="connsiteY3" fmla="*/ 1415421 h 1415421"/>
              <a:gd name="connsiteX4" fmla="*/ 0 w 1963348"/>
              <a:gd name="connsiteY4" fmla="*/ 729418 h 1415421"/>
              <a:gd name="connsiteX5" fmla="*/ 184 w 1963348"/>
              <a:gd name="connsiteY5" fmla="*/ 729418 h 141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348" h="1415421">
                <a:moveTo>
                  <a:pt x="184" y="0"/>
                </a:moveTo>
                <a:lnTo>
                  <a:pt x="1963348" y="0"/>
                </a:lnTo>
                <a:lnTo>
                  <a:pt x="1963348" y="1415421"/>
                </a:lnTo>
                <a:lnTo>
                  <a:pt x="0" y="1415421"/>
                </a:lnTo>
                <a:lnTo>
                  <a:pt x="0" y="729418"/>
                </a:lnTo>
                <a:lnTo>
                  <a:pt x="184" y="729418"/>
                </a:lnTo>
                <a:close/>
              </a:path>
            </a:pathLst>
          </a:custGeom>
          <a:solidFill>
            <a:srgbClr val="FA4616"/>
          </a:solidFill>
          <a:ln w="9525" cap="flat" cmpd="sng" algn="ctr">
            <a:noFill/>
            <a:prstDash val="solid"/>
          </a:ln>
          <a:effectLst/>
        </p:spPr>
        <p:txBody>
          <a:bodyPr lIns="0" tIns="0" rIns="0" bIns="0" rtlCol="0" anchor="ctr" anchorCtr="0"/>
          <a:lstStyle/>
          <a:p>
            <a:pPr algn="ctr" defTabSz="457063">
              <a:defRPr/>
            </a:pPr>
            <a:endParaRPr lang="en-US" sz="1799" kern="0">
              <a:solidFill>
                <a:srgbClr val="FFFFFF"/>
              </a:solidFill>
              <a:latin typeface="Noto Sans JP" panose="020B0500000000000000" pitchFamily="34" charset="-128"/>
              <a:ea typeface="Noto Sans JP" panose="020B0500000000000000" pitchFamily="34" charset="-128"/>
              <a:cs typeface="Arial"/>
            </a:endParaRPr>
          </a:p>
        </p:txBody>
      </p:sp>
      <p:grpSp>
        <p:nvGrpSpPr>
          <p:cNvPr id="42" name="グループ化 41">
            <a:extLst>
              <a:ext uri="{FF2B5EF4-FFF2-40B4-BE49-F238E27FC236}">
                <a16:creationId xmlns:a16="http://schemas.microsoft.com/office/drawing/2014/main" id="{AD4A7A94-CD25-4431-BE2A-7335456A61BA}"/>
              </a:ext>
            </a:extLst>
          </p:cNvPr>
          <p:cNvGrpSpPr/>
          <p:nvPr/>
        </p:nvGrpSpPr>
        <p:grpSpPr>
          <a:xfrm>
            <a:off x="4971874" y="2644385"/>
            <a:ext cx="1191728" cy="334341"/>
            <a:chOff x="5575456" y="2595408"/>
            <a:chExt cx="1192038" cy="334428"/>
          </a:xfrm>
        </p:grpSpPr>
        <p:sp>
          <p:nvSpPr>
            <p:cNvPr id="43" name="TextBox 9">
              <a:extLst>
                <a:ext uri="{FF2B5EF4-FFF2-40B4-BE49-F238E27FC236}">
                  <a16:creationId xmlns:a16="http://schemas.microsoft.com/office/drawing/2014/main" id="{76652697-BF51-4B66-A675-40898878FF1D}"/>
                </a:ext>
              </a:extLst>
            </p:cNvPr>
            <p:cNvSpPr txBox="1"/>
            <p:nvPr/>
          </p:nvSpPr>
          <p:spPr>
            <a:xfrm>
              <a:off x="5959572" y="2596422"/>
              <a:ext cx="807922" cy="332399"/>
            </a:xfrm>
            <a:prstGeom prst="rect">
              <a:avLst/>
            </a:prstGeom>
            <a:noFill/>
          </p:spPr>
          <p:txBody>
            <a:bodyPr wrap="square" lIns="0" tIns="0" rIns="0" bIns="0" rtlCol="0" anchor="ctr" anchorCtr="0">
              <a:spAutoFit/>
            </a:bodyPr>
            <a:lstStyle/>
            <a:p>
              <a:pPr defTabSz="1326438">
                <a:lnSpc>
                  <a:spcPct val="90000"/>
                </a:lnSpc>
                <a:defRPr/>
              </a:pPr>
              <a:r>
                <a:rPr lang="ja-JP" altLang="en-US" sz="2399">
                  <a:solidFill>
                    <a:srgbClr val="FFFFFF"/>
                  </a:solidFill>
                  <a:latin typeface="Noto Sans JP" panose="020B0500000000000000" pitchFamily="34" charset="-128"/>
                  <a:ea typeface="Noto Sans JP" panose="020B0500000000000000" pitchFamily="34" charset="-128"/>
                  <a:cs typeface="Arial"/>
                  <a:sym typeface="Helvetica Neue"/>
                </a:rPr>
                <a:t>管理</a:t>
              </a:r>
              <a:endParaRPr lang="en-GB" sz="2399">
                <a:solidFill>
                  <a:srgbClr val="FFFFFF"/>
                </a:solidFill>
                <a:latin typeface="Noto Sans JP" panose="020B0500000000000000" pitchFamily="34" charset="-128"/>
                <a:ea typeface="Noto Sans JP" panose="020B0500000000000000" pitchFamily="34" charset="-128"/>
                <a:cs typeface="Arial"/>
                <a:sym typeface="Helvetica Neue"/>
              </a:endParaRPr>
            </a:p>
          </p:txBody>
        </p:sp>
        <p:pic>
          <p:nvPicPr>
            <p:cNvPr id="44" name="Graphic 14">
              <a:extLst>
                <a:ext uri="{FF2B5EF4-FFF2-40B4-BE49-F238E27FC236}">
                  <a16:creationId xmlns:a16="http://schemas.microsoft.com/office/drawing/2014/main" id="{26B82314-76D7-40F3-A0BF-907FAE1DA146}"/>
                </a:ext>
              </a:extLst>
            </p:cNvPr>
            <p:cNvPicPr>
              <a:picLocks noChangeAspect="1"/>
            </p:cNvPicPr>
            <p:nvPr/>
          </p:nvPicPr>
          <p:blipFill>
            <a:blip r:embed="rId4"/>
            <a:srcRect/>
            <a:stretch/>
          </p:blipFill>
          <p:spPr>
            <a:xfrm>
              <a:off x="5575456" y="2595408"/>
              <a:ext cx="332941" cy="334428"/>
            </a:xfrm>
            <a:prstGeom prst="rect">
              <a:avLst/>
            </a:prstGeom>
          </p:spPr>
        </p:pic>
      </p:grpSp>
      <p:grpSp>
        <p:nvGrpSpPr>
          <p:cNvPr id="45" name="グループ化 44">
            <a:extLst>
              <a:ext uri="{FF2B5EF4-FFF2-40B4-BE49-F238E27FC236}">
                <a16:creationId xmlns:a16="http://schemas.microsoft.com/office/drawing/2014/main" id="{16E9E0BD-D150-4CFD-BCCE-19EDF009F0B2}"/>
              </a:ext>
            </a:extLst>
          </p:cNvPr>
          <p:cNvGrpSpPr/>
          <p:nvPr/>
        </p:nvGrpSpPr>
        <p:grpSpPr>
          <a:xfrm>
            <a:off x="6508414" y="2621181"/>
            <a:ext cx="1318430" cy="380752"/>
            <a:chOff x="7649966" y="2568723"/>
            <a:chExt cx="1318774" cy="380851"/>
          </a:xfrm>
        </p:grpSpPr>
        <p:sp>
          <p:nvSpPr>
            <p:cNvPr id="46" name="TextBox 11">
              <a:extLst>
                <a:ext uri="{FF2B5EF4-FFF2-40B4-BE49-F238E27FC236}">
                  <a16:creationId xmlns:a16="http://schemas.microsoft.com/office/drawing/2014/main" id="{955CB7F4-FF30-42A8-9D98-FC30B3DF68E6}"/>
                </a:ext>
              </a:extLst>
            </p:cNvPr>
            <p:cNvSpPr txBox="1"/>
            <p:nvPr/>
          </p:nvSpPr>
          <p:spPr>
            <a:xfrm>
              <a:off x="8089990" y="2577956"/>
              <a:ext cx="878750" cy="369332"/>
            </a:xfrm>
            <a:prstGeom prst="rect">
              <a:avLst/>
            </a:prstGeom>
            <a:noFill/>
          </p:spPr>
          <p:txBody>
            <a:bodyPr wrap="square" lIns="0" tIns="0" rIns="0" bIns="0" rtlCol="0" anchor="ctr" anchorCtr="0">
              <a:spAutoFit/>
            </a:bodyPr>
            <a:lstStyle/>
            <a:p>
              <a:pPr defTabSz="1326438">
                <a:defRPr/>
              </a:pPr>
              <a:r>
                <a:rPr lang="ja-JP" altLang="en-US" sz="2399">
                  <a:solidFill>
                    <a:srgbClr val="FFFFFF"/>
                  </a:solidFill>
                  <a:latin typeface="Noto Sans JP" panose="020B0500000000000000" pitchFamily="34" charset="-128"/>
                  <a:ea typeface="Noto Sans JP" panose="020B0500000000000000" pitchFamily="34" charset="-128"/>
                  <a:cs typeface="Arial"/>
                  <a:sym typeface="Helvetica Neue"/>
                </a:rPr>
                <a:t>実行</a:t>
              </a:r>
              <a:endParaRPr lang="en-GB" sz="2399">
                <a:solidFill>
                  <a:srgbClr val="FFFFFF"/>
                </a:solidFill>
                <a:latin typeface="Noto Sans JP" panose="020B0500000000000000" pitchFamily="34" charset="-128"/>
                <a:ea typeface="Noto Sans JP" panose="020B0500000000000000" pitchFamily="34" charset="-128"/>
                <a:cs typeface="Arial"/>
                <a:sym typeface="Helvetica Neue"/>
              </a:endParaRPr>
            </a:p>
          </p:txBody>
        </p:sp>
        <p:grpSp>
          <p:nvGrpSpPr>
            <p:cNvPr id="47" name="Group">
              <a:extLst>
                <a:ext uri="{FF2B5EF4-FFF2-40B4-BE49-F238E27FC236}">
                  <a16:creationId xmlns:a16="http://schemas.microsoft.com/office/drawing/2014/main" id="{3B6BE1FC-7B43-49AC-AC92-03F49912F260}"/>
                </a:ext>
              </a:extLst>
            </p:cNvPr>
            <p:cNvGrpSpPr/>
            <p:nvPr/>
          </p:nvGrpSpPr>
          <p:grpSpPr>
            <a:xfrm>
              <a:off x="7649966" y="2568723"/>
              <a:ext cx="388226" cy="380851"/>
              <a:chOff x="-19819" y="-2"/>
              <a:chExt cx="1043121" cy="1038730"/>
            </a:xfrm>
          </p:grpSpPr>
          <p:pic>
            <p:nvPicPr>
              <p:cNvPr id="48" name="Graphic 645" descr="Graphic 645">
                <a:extLst>
                  <a:ext uri="{FF2B5EF4-FFF2-40B4-BE49-F238E27FC236}">
                    <a16:creationId xmlns:a16="http://schemas.microsoft.com/office/drawing/2014/main" id="{0445B77A-B784-4299-9661-3DC571E3E840}"/>
                  </a:ext>
                </a:extLst>
              </p:cNvPr>
              <p:cNvPicPr>
                <a:picLocks/>
              </p:cNvPicPr>
              <p:nvPr/>
            </p:nvPicPr>
            <p:blipFill>
              <a:blip r:embed="rId5"/>
              <a:srcRect r="49731"/>
              <a:stretch>
                <a:fillRect/>
              </a:stretch>
            </p:blipFill>
            <p:spPr>
              <a:xfrm>
                <a:off x="-19819" y="91"/>
                <a:ext cx="522100" cy="1038637"/>
              </a:xfrm>
              <a:prstGeom prst="rect">
                <a:avLst/>
              </a:prstGeom>
              <a:ln w="12700" cap="flat">
                <a:noFill/>
                <a:miter lim="400000"/>
              </a:ln>
              <a:effectLst/>
            </p:spPr>
          </p:pic>
          <p:pic>
            <p:nvPicPr>
              <p:cNvPr id="49" name="Graphic 645" descr="Graphic 645">
                <a:extLst>
                  <a:ext uri="{FF2B5EF4-FFF2-40B4-BE49-F238E27FC236}">
                    <a16:creationId xmlns:a16="http://schemas.microsoft.com/office/drawing/2014/main" id="{6FF86EED-0722-4C8B-A51A-60C942CB6E80}"/>
                  </a:ext>
                </a:extLst>
              </p:cNvPr>
              <p:cNvPicPr>
                <a:picLocks/>
              </p:cNvPicPr>
              <p:nvPr/>
            </p:nvPicPr>
            <p:blipFill>
              <a:blip r:embed="rId5"/>
              <a:srcRect r="49731"/>
              <a:stretch>
                <a:fillRect/>
              </a:stretch>
            </p:blipFill>
            <p:spPr>
              <a:xfrm flipH="1">
                <a:off x="501203" y="-2"/>
                <a:ext cx="522099" cy="1038637"/>
              </a:xfrm>
              <a:prstGeom prst="rect">
                <a:avLst/>
              </a:prstGeom>
              <a:ln w="12700" cap="flat">
                <a:noFill/>
                <a:miter lim="400000"/>
              </a:ln>
              <a:effectLst/>
            </p:spPr>
          </p:pic>
        </p:grpSp>
      </p:grpSp>
      <p:sp>
        <p:nvSpPr>
          <p:cNvPr id="50" name="テキスト ボックス 49">
            <a:extLst>
              <a:ext uri="{FF2B5EF4-FFF2-40B4-BE49-F238E27FC236}">
                <a16:creationId xmlns:a16="http://schemas.microsoft.com/office/drawing/2014/main" id="{071D2502-6DFC-4C2C-A37C-50E0CC4972DA}"/>
              </a:ext>
            </a:extLst>
          </p:cNvPr>
          <p:cNvSpPr txBox="1"/>
          <p:nvPr/>
        </p:nvSpPr>
        <p:spPr>
          <a:xfrm>
            <a:off x="3304958" y="3190713"/>
            <a:ext cx="1260420" cy="274249"/>
          </a:xfrm>
          <a:prstGeom prst="rect">
            <a:avLst/>
          </a:prstGeom>
          <a:noFill/>
        </p:spPr>
        <p:txBody>
          <a:bodyPr wrap="square" lIns="0" tIns="0" rIns="0" bIns="0" rtlCol="0">
            <a:noAutofit/>
          </a:bodyPr>
          <a:lstStyle/>
          <a:p>
            <a:pPr algn="ctr" defTabSz="457063"/>
            <a:r>
              <a:rPr kumimoji="1" lang="en-US" altLang="ja-JP" sz="2400" dirty="0">
                <a:solidFill>
                  <a:srgbClr val="FFFFFF"/>
                </a:solidFill>
                <a:latin typeface="Arial"/>
                <a:ea typeface="Noto Sans JP" panose="020B0500000000000000" pitchFamily="34" charset="-128"/>
                <a:cs typeface="Arial"/>
              </a:rPr>
              <a:t>Studio</a:t>
            </a:r>
            <a:endParaRPr kumimoji="1" lang="ja-JP" altLang="en-US" sz="2400" dirty="0">
              <a:solidFill>
                <a:srgbClr val="FFFFFF"/>
              </a:solidFill>
              <a:latin typeface="Arial"/>
              <a:ea typeface="Noto Sans JP" panose="020B0500000000000000" pitchFamily="34" charset="-128"/>
              <a:cs typeface="Arial"/>
            </a:endParaRPr>
          </a:p>
        </p:txBody>
      </p:sp>
      <p:sp>
        <p:nvSpPr>
          <p:cNvPr id="51" name="テキスト ボックス 50">
            <a:extLst>
              <a:ext uri="{FF2B5EF4-FFF2-40B4-BE49-F238E27FC236}">
                <a16:creationId xmlns:a16="http://schemas.microsoft.com/office/drawing/2014/main" id="{98DC41AE-1311-41D6-97F1-02234227C12C}"/>
              </a:ext>
            </a:extLst>
          </p:cNvPr>
          <p:cNvSpPr txBox="1"/>
          <p:nvPr/>
        </p:nvSpPr>
        <p:spPr>
          <a:xfrm>
            <a:off x="4747760" y="3190713"/>
            <a:ext cx="1545349" cy="302129"/>
          </a:xfrm>
          <a:prstGeom prst="rect">
            <a:avLst/>
          </a:prstGeom>
          <a:noFill/>
        </p:spPr>
        <p:txBody>
          <a:bodyPr wrap="square" lIns="0" tIns="0" rIns="0" bIns="0" rtlCol="0">
            <a:noAutofit/>
          </a:bodyPr>
          <a:lstStyle/>
          <a:p>
            <a:pPr algn="ctr" defTabSz="457063"/>
            <a:r>
              <a:rPr kumimoji="1" lang="en-US" altLang="ja-JP" sz="2000" dirty="0">
                <a:solidFill>
                  <a:srgbClr val="FFFFFF"/>
                </a:solidFill>
                <a:latin typeface="Arial"/>
                <a:ea typeface="Noto Sans JP" panose="020B0500000000000000" pitchFamily="34" charset="-128"/>
                <a:cs typeface="Arial"/>
              </a:rPr>
              <a:t>Orchestrator</a:t>
            </a:r>
            <a:endParaRPr kumimoji="1" lang="ja-JP" altLang="en-US" sz="2000" dirty="0">
              <a:solidFill>
                <a:srgbClr val="FFFFFF"/>
              </a:solidFill>
              <a:latin typeface="Arial"/>
              <a:ea typeface="Noto Sans JP" panose="020B0500000000000000" pitchFamily="34" charset="-128"/>
              <a:cs typeface="Arial"/>
            </a:endParaRPr>
          </a:p>
        </p:txBody>
      </p:sp>
      <p:sp>
        <p:nvSpPr>
          <p:cNvPr id="52" name="テキスト ボックス 51">
            <a:extLst>
              <a:ext uri="{FF2B5EF4-FFF2-40B4-BE49-F238E27FC236}">
                <a16:creationId xmlns:a16="http://schemas.microsoft.com/office/drawing/2014/main" id="{EBF13998-5656-4A1E-920E-75CB0914815C}"/>
              </a:ext>
            </a:extLst>
          </p:cNvPr>
          <p:cNvSpPr txBox="1"/>
          <p:nvPr/>
        </p:nvSpPr>
        <p:spPr>
          <a:xfrm>
            <a:off x="6408211" y="3933838"/>
            <a:ext cx="1470277" cy="274249"/>
          </a:xfrm>
          <a:prstGeom prst="rect">
            <a:avLst/>
          </a:prstGeom>
          <a:noFill/>
        </p:spPr>
        <p:txBody>
          <a:bodyPr wrap="square" lIns="0" tIns="0" rIns="0" bIns="0" rtlCol="0">
            <a:noAutofit/>
          </a:bodyPr>
          <a:lstStyle/>
          <a:p>
            <a:pPr algn="ctr" defTabSz="457063"/>
            <a:r>
              <a:rPr kumimoji="1" lang="ja-JP" altLang="en-US" sz="1400">
                <a:solidFill>
                  <a:srgbClr val="FFFFFF"/>
                </a:solidFill>
                <a:latin typeface="Arial"/>
                <a:ea typeface="Noto Sans JP" panose="020B0500000000000000" pitchFamily="34" charset="-128"/>
                <a:cs typeface="Arial"/>
              </a:rPr>
              <a:t>連携部品開発</a:t>
            </a:r>
            <a:endParaRPr kumimoji="1" lang="en-US" altLang="ja-JP" sz="1400">
              <a:solidFill>
                <a:srgbClr val="FFFFFF"/>
              </a:solidFill>
              <a:latin typeface="Arial"/>
              <a:ea typeface="Noto Sans JP" panose="020B0500000000000000" pitchFamily="34" charset="-128"/>
              <a:cs typeface="Arial"/>
            </a:endParaRPr>
          </a:p>
          <a:p>
            <a:pPr algn="ctr" defTabSz="457063"/>
            <a:endParaRPr kumimoji="1" lang="en-US" altLang="ja-JP" sz="900">
              <a:solidFill>
                <a:srgbClr val="FFFFFF"/>
              </a:solidFill>
              <a:latin typeface="Arial"/>
              <a:ea typeface="Noto Sans JP" panose="020B0500000000000000" pitchFamily="34" charset="-128"/>
              <a:cs typeface="Arial"/>
            </a:endParaRPr>
          </a:p>
          <a:p>
            <a:pPr algn="ctr" defTabSz="457063"/>
            <a:r>
              <a:rPr kumimoji="1" lang="en-US" altLang="ja-JP" sz="1200">
                <a:solidFill>
                  <a:srgbClr val="FFFFFF"/>
                </a:solidFill>
                <a:latin typeface="Arial"/>
                <a:ea typeface="Noto Sans JP" panose="020B0500000000000000" pitchFamily="34" charset="-128"/>
                <a:cs typeface="Arial"/>
              </a:rPr>
              <a:t>Microsoft</a:t>
            </a:r>
          </a:p>
          <a:p>
            <a:pPr algn="ctr" defTabSz="457063"/>
            <a:r>
              <a:rPr kumimoji="1" lang="en-US" altLang="ja-JP" sz="1200">
                <a:solidFill>
                  <a:srgbClr val="FFFFFF"/>
                </a:solidFill>
                <a:latin typeface="Arial"/>
                <a:ea typeface="Noto Sans JP" panose="020B0500000000000000" pitchFamily="34" charset="-128"/>
                <a:cs typeface="Arial"/>
              </a:rPr>
              <a:t>Google</a:t>
            </a:r>
          </a:p>
          <a:p>
            <a:pPr algn="ctr" defTabSz="457063"/>
            <a:r>
              <a:rPr kumimoji="1" lang="en-US" altLang="ja-JP" sz="1200">
                <a:solidFill>
                  <a:srgbClr val="FFFFFF"/>
                </a:solidFill>
                <a:latin typeface="Arial"/>
                <a:ea typeface="Noto Sans JP" panose="020B0500000000000000" pitchFamily="34" charset="-128"/>
                <a:cs typeface="Arial"/>
              </a:rPr>
              <a:t>Salesforce</a:t>
            </a:r>
          </a:p>
          <a:p>
            <a:pPr algn="ctr" defTabSz="457063"/>
            <a:r>
              <a:rPr kumimoji="1" lang="en-US" altLang="ja-JP" sz="1200">
                <a:solidFill>
                  <a:srgbClr val="FFFFFF"/>
                </a:solidFill>
                <a:latin typeface="Arial"/>
                <a:ea typeface="Noto Sans JP" panose="020B0500000000000000" pitchFamily="34" charset="-128"/>
                <a:cs typeface="Arial"/>
              </a:rPr>
              <a:t>ServiceNow</a:t>
            </a:r>
          </a:p>
          <a:p>
            <a:pPr algn="ctr" defTabSz="457063"/>
            <a:r>
              <a:rPr kumimoji="1" lang="en-US" altLang="ja-JP" sz="1200">
                <a:solidFill>
                  <a:srgbClr val="FFFFFF"/>
                </a:solidFill>
                <a:latin typeface="Arial"/>
                <a:ea typeface="Noto Sans JP" panose="020B0500000000000000" pitchFamily="34" charset="-128"/>
                <a:cs typeface="Arial"/>
              </a:rPr>
              <a:t>Amazon Web Service</a:t>
            </a:r>
          </a:p>
          <a:p>
            <a:pPr algn="ctr" defTabSz="457063"/>
            <a:r>
              <a:rPr kumimoji="1" lang="en-US" altLang="ja-JP" sz="1200">
                <a:solidFill>
                  <a:srgbClr val="FFFFFF"/>
                </a:solidFill>
                <a:latin typeface="Arial"/>
                <a:ea typeface="Noto Sans JP" panose="020B0500000000000000" pitchFamily="34" charset="-128"/>
                <a:cs typeface="Arial"/>
              </a:rPr>
              <a:t>Oracle</a:t>
            </a:r>
          </a:p>
          <a:p>
            <a:pPr algn="ctr" defTabSz="457063"/>
            <a:r>
              <a:rPr kumimoji="1" lang="en-US" altLang="ja-JP" sz="1200">
                <a:solidFill>
                  <a:srgbClr val="FFFFFF"/>
                </a:solidFill>
                <a:latin typeface="Arial"/>
                <a:ea typeface="Noto Sans JP" panose="020B0500000000000000" pitchFamily="34" charset="-128"/>
                <a:cs typeface="Arial"/>
              </a:rPr>
              <a:t>SAP</a:t>
            </a:r>
            <a:endParaRPr kumimoji="1" lang="ja-JP" altLang="en-US" sz="1400">
              <a:solidFill>
                <a:srgbClr val="FFFFFF"/>
              </a:solidFill>
              <a:latin typeface="Arial"/>
              <a:ea typeface="Noto Sans JP" panose="020B0500000000000000" pitchFamily="34" charset="-128"/>
              <a:cs typeface="Arial"/>
            </a:endParaRPr>
          </a:p>
        </p:txBody>
      </p:sp>
      <p:sp>
        <p:nvSpPr>
          <p:cNvPr id="53" name="Freeform: Shape 2">
            <a:extLst>
              <a:ext uri="{FF2B5EF4-FFF2-40B4-BE49-F238E27FC236}">
                <a16:creationId xmlns:a16="http://schemas.microsoft.com/office/drawing/2014/main" id="{95FE4BD4-7F41-434A-83D1-D75F73C6012D}"/>
              </a:ext>
            </a:extLst>
          </p:cNvPr>
          <p:cNvSpPr/>
          <p:nvPr/>
        </p:nvSpPr>
        <p:spPr>
          <a:xfrm>
            <a:off x="7945650" y="2427891"/>
            <a:ext cx="1547783" cy="3201304"/>
          </a:xfrm>
          <a:custGeom>
            <a:avLst/>
            <a:gdLst>
              <a:gd name="connsiteX0" fmla="*/ 184 w 1963348"/>
              <a:gd name="connsiteY0" fmla="*/ 0 h 1415421"/>
              <a:gd name="connsiteX1" fmla="*/ 1963348 w 1963348"/>
              <a:gd name="connsiteY1" fmla="*/ 0 h 1415421"/>
              <a:gd name="connsiteX2" fmla="*/ 1963348 w 1963348"/>
              <a:gd name="connsiteY2" fmla="*/ 1415421 h 1415421"/>
              <a:gd name="connsiteX3" fmla="*/ 0 w 1963348"/>
              <a:gd name="connsiteY3" fmla="*/ 1415421 h 1415421"/>
              <a:gd name="connsiteX4" fmla="*/ 0 w 1963348"/>
              <a:gd name="connsiteY4" fmla="*/ 729418 h 1415421"/>
              <a:gd name="connsiteX5" fmla="*/ 184 w 1963348"/>
              <a:gd name="connsiteY5" fmla="*/ 729418 h 141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348" h="1415421">
                <a:moveTo>
                  <a:pt x="184" y="0"/>
                </a:moveTo>
                <a:lnTo>
                  <a:pt x="1963348" y="0"/>
                </a:lnTo>
                <a:lnTo>
                  <a:pt x="1963348" y="1415421"/>
                </a:lnTo>
                <a:lnTo>
                  <a:pt x="0" y="1415421"/>
                </a:lnTo>
                <a:lnTo>
                  <a:pt x="0" y="729418"/>
                </a:lnTo>
                <a:lnTo>
                  <a:pt x="184" y="729418"/>
                </a:lnTo>
                <a:close/>
              </a:path>
            </a:pathLst>
          </a:custGeom>
          <a:solidFill>
            <a:srgbClr val="933692"/>
          </a:solidFill>
          <a:ln>
            <a:noFill/>
          </a:ln>
          <a:effectLst/>
        </p:spPr>
        <p:txBody>
          <a:bodyPr lIns="0" tIns="0" rIns="0" bIns="0" rtlCol="0" anchor="ctr" anchorCtr="0"/>
          <a:lstStyle/>
          <a:p>
            <a:pPr algn="ctr" defTabSz="457063">
              <a:defRPr/>
            </a:pPr>
            <a:endParaRPr lang="en-US" sz="1799" kern="0">
              <a:solidFill>
                <a:srgbClr val="FFFFFF"/>
              </a:solidFill>
              <a:latin typeface="Noto Sans JP" panose="020B0500000000000000" pitchFamily="34" charset="-128"/>
              <a:ea typeface="Noto Sans JP" panose="020B0500000000000000" pitchFamily="34" charset="-128"/>
              <a:cs typeface="Arial"/>
            </a:endParaRPr>
          </a:p>
        </p:txBody>
      </p:sp>
      <p:sp>
        <p:nvSpPr>
          <p:cNvPr id="54" name="Freeform: Shape 2">
            <a:extLst>
              <a:ext uri="{FF2B5EF4-FFF2-40B4-BE49-F238E27FC236}">
                <a16:creationId xmlns:a16="http://schemas.microsoft.com/office/drawing/2014/main" id="{EAAF8590-D896-4412-B01C-1652EC4F9B72}"/>
              </a:ext>
            </a:extLst>
          </p:cNvPr>
          <p:cNvSpPr/>
          <p:nvPr/>
        </p:nvSpPr>
        <p:spPr>
          <a:xfrm>
            <a:off x="9544595" y="2427890"/>
            <a:ext cx="1547783" cy="3191103"/>
          </a:xfrm>
          <a:custGeom>
            <a:avLst/>
            <a:gdLst>
              <a:gd name="connsiteX0" fmla="*/ 184 w 1963348"/>
              <a:gd name="connsiteY0" fmla="*/ 0 h 1415421"/>
              <a:gd name="connsiteX1" fmla="*/ 1963348 w 1963348"/>
              <a:gd name="connsiteY1" fmla="*/ 0 h 1415421"/>
              <a:gd name="connsiteX2" fmla="*/ 1963348 w 1963348"/>
              <a:gd name="connsiteY2" fmla="*/ 1415421 h 1415421"/>
              <a:gd name="connsiteX3" fmla="*/ 0 w 1963348"/>
              <a:gd name="connsiteY3" fmla="*/ 1415421 h 1415421"/>
              <a:gd name="connsiteX4" fmla="*/ 0 w 1963348"/>
              <a:gd name="connsiteY4" fmla="*/ 729418 h 1415421"/>
              <a:gd name="connsiteX5" fmla="*/ 184 w 1963348"/>
              <a:gd name="connsiteY5" fmla="*/ 729418 h 141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348" h="1415421">
                <a:moveTo>
                  <a:pt x="184" y="0"/>
                </a:moveTo>
                <a:lnTo>
                  <a:pt x="1963348" y="0"/>
                </a:lnTo>
                <a:lnTo>
                  <a:pt x="1963348" y="1415421"/>
                </a:lnTo>
                <a:lnTo>
                  <a:pt x="0" y="1415421"/>
                </a:lnTo>
                <a:lnTo>
                  <a:pt x="0" y="729418"/>
                </a:lnTo>
                <a:lnTo>
                  <a:pt x="184" y="729418"/>
                </a:lnTo>
                <a:close/>
              </a:path>
            </a:pathLst>
          </a:custGeom>
          <a:solidFill>
            <a:srgbClr val="38C6F4"/>
          </a:solidFill>
          <a:ln>
            <a:noFill/>
          </a:ln>
          <a:effectLst/>
        </p:spPr>
        <p:txBody>
          <a:bodyPr lIns="0" tIns="0" rIns="0" bIns="0" rtlCol="0" anchor="ctr" anchorCtr="0"/>
          <a:lstStyle/>
          <a:p>
            <a:pPr algn="ctr" defTabSz="457063">
              <a:defRPr/>
            </a:pPr>
            <a:endParaRPr lang="en-US" sz="1799" kern="0">
              <a:solidFill>
                <a:srgbClr val="FFFFFF"/>
              </a:solidFill>
              <a:latin typeface="Noto Sans JP" panose="020B0500000000000000" pitchFamily="34" charset="-128"/>
              <a:ea typeface="Noto Sans JP" panose="020B0500000000000000" pitchFamily="34" charset="-128"/>
              <a:cs typeface="Arial"/>
            </a:endParaRPr>
          </a:p>
        </p:txBody>
      </p:sp>
      <p:sp>
        <p:nvSpPr>
          <p:cNvPr id="55" name="Freeform: Shape 2">
            <a:extLst>
              <a:ext uri="{FF2B5EF4-FFF2-40B4-BE49-F238E27FC236}">
                <a16:creationId xmlns:a16="http://schemas.microsoft.com/office/drawing/2014/main" id="{03044BFB-FF4C-4C71-B3CA-FCC1EB20BD45}"/>
              </a:ext>
            </a:extLst>
          </p:cNvPr>
          <p:cNvSpPr/>
          <p:nvPr/>
        </p:nvSpPr>
        <p:spPr>
          <a:xfrm>
            <a:off x="1544259" y="2427891"/>
            <a:ext cx="1547783" cy="3201304"/>
          </a:xfrm>
          <a:custGeom>
            <a:avLst/>
            <a:gdLst>
              <a:gd name="connsiteX0" fmla="*/ 184 w 1963348"/>
              <a:gd name="connsiteY0" fmla="*/ 0 h 1415421"/>
              <a:gd name="connsiteX1" fmla="*/ 1963348 w 1963348"/>
              <a:gd name="connsiteY1" fmla="*/ 0 h 1415421"/>
              <a:gd name="connsiteX2" fmla="*/ 1963348 w 1963348"/>
              <a:gd name="connsiteY2" fmla="*/ 1415421 h 1415421"/>
              <a:gd name="connsiteX3" fmla="*/ 0 w 1963348"/>
              <a:gd name="connsiteY3" fmla="*/ 1415421 h 1415421"/>
              <a:gd name="connsiteX4" fmla="*/ 0 w 1963348"/>
              <a:gd name="connsiteY4" fmla="*/ 729418 h 1415421"/>
              <a:gd name="connsiteX5" fmla="*/ 184 w 1963348"/>
              <a:gd name="connsiteY5" fmla="*/ 729418 h 141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3348" h="1415421">
                <a:moveTo>
                  <a:pt x="184" y="0"/>
                </a:moveTo>
                <a:lnTo>
                  <a:pt x="1963348" y="0"/>
                </a:lnTo>
                <a:lnTo>
                  <a:pt x="1963348" y="1415421"/>
                </a:lnTo>
                <a:lnTo>
                  <a:pt x="0" y="1415421"/>
                </a:lnTo>
                <a:lnTo>
                  <a:pt x="0" y="729418"/>
                </a:lnTo>
                <a:lnTo>
                  <a:pt x="184" y="729418"/>
                </a:lnTo>
                <a:close/>
              </a:path>
            </a:pathLst>
          </a:custGeom>
          <a:solidFill>
            <a:srgbClr val="FFFFFF">
              <a:lumMod val="50000"/>
            </a:srgbClr>
          </a:solidFill>
          <a:ln>
            <a:noFill/>
          </a:ln>
          <a:effectLst/>
        </p:spPr>
        <p:txBody>
          <a:bodyPr lIns="0" tIns="0" rIns="0" bIns="0" rtlCol="0" anchor="ctr" anchorCtr="0"/>
          <a:lstStyle/>
          <a:p>
            <a:pPr algn="ctr" defTabSz="457063">
              <a:defRPr/>
            </a:pPr>
            <a:endParaRPr lang="en-US" sz="1799" kern="0">
              <a:solidFill>
                <a:srgbClr val="FFFFFF"/>
              </a:solidFill>
              <a:latin typeface="Noto Sans JP" panose="020B0500000000000000" pitchFamily="34" charset="-128"/>
              <a:ea typeface="Noto Sans JP" panose="020B0500000000000000" pitchFamily="34" charset="-128"/>
              <a:cs typeface="Arial"/>
            </a:endParaRPr>
          </a:p>
        </p:txBody>
      </p:sp>
      <p:sp>
        <p:nvSpPr>
          <p:cNvPr id="56" name="TextBox 138">
            <a:extLst>
              <a:ext uri="{FF2B5EF4-FFF2-40B4-BE49-F238E27FC236}">
                <a16:creationId xmlns:a16="http://schemas.microsoft.com/office/drawing/2014/main" id="{3D99C820-FAF8-4347-9385-AA5007878C4E}"/>
              </a:ext>
            </a:extLst>
          </p:cNvPr>
          <p:cNvSpPr txBox="1"/>
          <p:nvPr/>
        </p:nvSpPr>
        <p:spPr>
          <a:xfrm>
            <a:off x="2215394" y="2645401"/>
            <a:ext cx="787505" cy="332312"/>
          </a:xfrm>
          <a:prstGeom prst="rect">
            <a:avLst/>
          </a:prstGeom>
          <a:noFill/>
        </p:spPr>
        <p:txBody>
          <a:bodyPr wrap="square" lIns="0" tIns="0" rIns="0" bIns="0" rtlCol="0" anchor="ctr" anchorCtr="0">
            <a:spAutoFit/>
          </a:bodyPr>
          <a:lstStyle/>
          <a:p>
            <a:pPr defTabSz="1326305">
              <a:lnSpc>
                <a:spcPct val="90000"/>
              </a:lnSpc>
              <a:defRPr/>
            </a:pPr>
            <a:r>
              <a:rPr lang="ja-JP" altLang="en-US" sz="2399" kern="0">
                <a:solidFill>
                  <a:srgbClr val="FFFFFF"/>
                </a:solidFill>
                <a:latin typeface="Arial"/>
                <a:ea typeface="Noto Sans JP" panose="020B0500000000000000" pitchFamily="34" charset="-128"/>
                <a:cs typeface="Arial" panose="020B0604020202020204" pitchFamily="34" charset="0"/>
                <a:sym typeface="Helvetica Neue"/>
              </a:rPr>
              <a:t>発見</a:t>
            </a:r>
          </a:p>
        </p:txBody>
      </p:sp>
      <p:pic>
        <p:nvPicPr>
          <p:cNvPr id="57" name="Graphic 78">
            <a:extLst>
              <a:ext uri="{FF2B5EF4-FFF2-40B4-BE49-F238E27FC236}">
                <a16:creationId xmlns:a16="http://schemas.microsoft.com/office/drawing/2014/main" id="{3E660B0C-099E-4338-8DB6-A8D322AD5067}"/>
              </a:ext>
            </a:extLst>
          </p:cNvPr>
          <p:cNvPicPr>
            <a:picLocks noChangeAspect="1"/>
          </p:cNvPicPr>
          <p:nvPr/>
        </p:nvPicPr>
        <p:blipFill>
          <a:blip r:embed="rId6"/>
          <a:srcRect/>
          <a:stretch/>
        </p:blipFill>
        <p:spPr>
          <a:xfrm>
            <a:off x="1651439" y="2525864"/>
            <a:ext cx="568626" cy="571386"/>
          </a:xfrm>
          <a:prstGeom prst="rect">
            <a:avLst/>
          </a:prstGeom>
        </p:spPr>
      </p:pic>
      <p:pic>
        <p:nvPicPr>
          <p:cNvPr id="58" name="Graphic 110">
            <a:extLst>
              <a:ext uri="{FF2B5EF4-FFF2-40B4-BE49-F238E27FC236}">
                <a16:creationId xmlns:a16="http://schemas.microsoft.com/office/drawing/2014/main" id="{DE39CDAF-B936-40DE-86AA-A84D83C0925A}"/>
              </a:ext>
            </a:extLst>
          </p:cNvPr>
          <p:cNvPicPr>
            <a:picLocks noChangeAspect="1"/>
          </p:cNvPicPr>
          <p:nvPr/>
        </p:nvPicPr>
        <p:blipFill>
          <a:blip r:embed="rId7">
            <a:extLst>
              <a:ext uri="{96DAC541-7B7A-43D3-8B79-37D633B846F1}">
                <asvg:svgBlip xmlns="" xmlns:asvg="http://schemas.microsoft.com/office/drawing/2016/SVG/main" r:embed="rId8"/>
              </a:ext>
            </a:extLst>
          </a:blip>
          <a:srcRect/>
          <a:stretch/>
        </p:blipFill>
        <p:spPr>
          <a:xfrm>
            <a:off x="8088351" y="2588050"/>
            <a:ext cx="447013" cy="447013"/>
          </a:xfrm>
          <a:prstGeom prst="rect">
            <a:avLst/>
          </a:prstGeom>
        </p:spPr>
      </p:pic>
      <p:sp>
        <p:nvSpPr>
          <p:cNvPr id="59" name="TextBox 11">
            <a:extLst>
              <a:ext uri="{FF2B5EF4-FFF2-40B4-BE49-F238E27FC236}">
                <a16:creationId xmlns:a16="http://schemas.microsoft.com/office/drawing/2014/main" id="{12AEF678-DD18-44AE-974D-4DE114F0C876}"/>
              </a:ext>
            </a:extLst>
          </p:cNvPr>
          <p:cNvSpPr txBox="1"/>
          <p:nvPr/>
        </p:nvSpPr>
        <p:spPr>
          <a:xfrm>
            <a:off x="8504019" y="2626938"/>
            <a:ext cx="861394" cy="369236"/>
          </a:xfrm>
          <a:prstGeom prst="rect">
            <a:avLst/>
          </a:prstGeom>
          <a:noFill/>
        </p:spPr>
        <p:txBody>
          <a:bodyPr wrap="square" lIns="0" tIns="0" rIns="0" bIns="0" rtlCol="0" anchor="ctr" anchorCtr="0">
            <a:spAutoFit/>
          </a:bodyPr>
          <a:lstStyle/>
          <a:p>
            <a:pPr defTabSz="1326438">
              <a:defRPr/>
            </a:pPr>
            <a:r>
              <a:rPr lang="ja-JP" altLang="en-US" sz="2399">
                <a:solidFill>
                  <a:srgbClr val="FFFFFF"/>
                </a:solidFill>
                <a:latin typeface="Noto Sans JP" panose="020B0500000000000000" pitchFamily="34" charset="-128"/>
                <a:ea typeface="Noto Sans JP" panose="020B0500000000000000" pitchFamily="34" charset="-128"/>
                <a:cs typeface="Arial"/>
                <a:sym typeface="Helvetica Neue"/>
              </a:rPr>
              <a:t>協働</a:t>
            </a:r>
            <a:endParaRPr lang="en-GB" sz="2399">
              <a:solidFill>
                <a:srgbClr val="FFFFFF"/>
              </a:solidFill>
              <a:latin typeface="Noto Sans JP" panose="020B0500000000000000" pitchFamily="34" charset="-128"/>
              <a:ea typeface="Noto Sans JP" panose="020B0500000000000000" pitchFamily="34" charset="-128"/>
              <a:cs typeface="Arial"/>
              <a:sym typeface="Helvetica Neue"/>
            </a:endParaRPr>
          </a:p>
        </p:txBody>
      </p:sp>
      <p:pic>
        <p:nvPicPr>
          <p:cNvPr id="60" name="Graphic 172">
            <a:extLst>
              <a:ext uri="{FF2B5EF4-FFF2-40B4-BE49-F238E27FC236}">
                <a16:creationId xmlns:a16="http://schemas.microsoft.com/office/drawing/2014/main" id="{5764898C-62CF-478B-8BFB-1BEF07A8239E}"/>
              </a:ext>
            </a:extLst>
          </p:cNvPr>
          <p:cNvPicPr>
            <a:picLocks noChangeAspect="1"/>
          </p:cNvPicPr>
          <p:nvPr/>
        </p:nvPicPr>
        <p:blipFill>
          <a:blip r:embed="rId9"/>
          <a:srcRect/>
          <a:stretch/>
        </p:blipFill>
        <p:spPr>
          <a:xfrm>
            <a:off x="9699611" y="2557381"/>
            <a:ext cx="508350" cy="508350"/>
          </a:xfrm>
          <a:prstGeom prst="rect">
            <a:avLst/>
          </a:prstGeom>
        </p:spPr>
      </p:pic>
      <p:sp>
        <p:nvSpPr>
          <p:cNvPr id="61" name="TextBox 11">
            <a:extLst>
              <a:ext uri="{FF2B5EF4-FFF2-40B4-BE49-F238E27FC236}">
                <a16:creationId xmlns:a16="http://schemas.microsoft.com/office/drawing/2014/main" id="{A0291372-00FF-4815-A30D-0B95815B82DD}"/>
              </a:ext>
            </a:extLst>
          </p:cNvPr>
          <p:cNvSpPr txBox="1"/>
          <p:nvPr/>
        </p:nvSpPr>
        <p:spPr>
          <a:xfrm>
            <a:off x="10209376" y="2626938"/>
            <a:ext cx="724167" cy="369236"/>
          </a:xfrm>
          <a:prstGeom prst="rect">
            <a:avLst/>
          </a:prstGeom>
          <a:noFill/>
        </p:spPr>
        <p:txBody>
          <a:bodyPr wrap="square" lIns="0" tIns="0" rIns="0" bIns="0" rtlCol="0" anchor="ctr" anchorCtr="0">
            <a:spAutoFit/>
          </a:bodyPr>
          <a:lstStyle/>
          <a:p>
            <a:pPr defTabSz="1326438">
              <a:defRPr/>
            </a:pPr>
            <a:r>
              <a:rPr lang="ja-JP" altLang="en-US" sz="2399">
                <a:solidFill>
                  <a:srgbClr val="FFFFFF"/>
                </a:solidFill>
                <a:latin typeface="Noto Sans JP" panose="020B0500000000000000" pitchFamily="34" charset="-128"/>
                <a:ea typeface="Noto Sans JP" panose="020B0500000000000000" pitchFamily="34" charset="-128"/>
                <a:cs typeface="Arial"/>
                <a:sym typeface="Helvetica Neue"/>
              </a:rPr>
              <a:t>測定</a:t>
            </a:r>
            <a:endParaRPr lang="en-GB" sz="2399">
              <a:solidFill>
                <a:srgbClr val="FFFFFF"/>
              </a:solidFill>
              <a:latin typeface="Noto Sans JP" panose="020B0500000000000000" pitchFamily="34" charset="-128"/>
              <a:ea typeface="Noto Sans JP" panose="020B0500000000000000" pitchFamily="34" charset="-128"/>
              <a:cs typeface="Arial"/>
              <a:sym typeface="Helvetica Neue"/>
            </a:endParaRPr>
          </a:p>
        </p:txBody>
      </p:sp>
      <p:sp>
        <p:nvSpPr>
          <p:cNvPr id="62" name="TextBox 139">
            <a:extLst>
              <a:ext uri="{FF2B5EF4-FFF2-40B4-BE49-F238E27FC236}">
                <a16:creationId xmlns:a16="http://schemas.microsoft.com/office/drawing/2014/main" id="{BAE4DA48-746D-487F-B85D-F4DA54CA6BC7}"/>
              </a:ext>
            </a:extLst>
          </p:cNvPr>
          <p:cNvSpPr txBox="1"/>
          <p:nvPr/>
        </p:nvSpPr>
        <p:spPr>
          <a:xfrm>
            <a:off x="1393085" y="3985819"/>
            <a:ext cx="1850130" cy="855279"/>
          </a:xfrm>
          <a:prstGeom prst="rect">
            <a:avLst/>
          </a:prstGeom>
          <a:noFill/>
        </p:spPr>
        <p:txBody>
          <a:bodyPr wrap="square" lIns="0" tIns="0" rIns="0" bIns="0" rtlCol="0">
            <a:noAutofit/>
          </a:bodyPr>
          <a:lstStyle>
            <a:defPPr>
              <a:defRPr lang="en-US"/>
            </a:defPPr>
            <a:lvl1pPr algn="ctr">
              <a:defRPr kumimoji="1" sz="1400">
                <a:solidFill>
                  <a:schemeClr val="bg1"/>
                </a:solidFill>
                <a:latin typeface="Arial"/>
                <a:cs typeface="Arial"/>
              </a:defRPr>
            </a:lvl1pPr>
          </a:lstStyle>
          <a:p>
            <a:pPr defTabSz="457063"/>
            <a:r>
              <a:rPr lang="en-US" altLang="ja-JP">
                <a:ea typeface="Noto Sans JP" panose="020B0500000000000000" pitchFamily="34" charset="-128"/>
                <a:sym typeface="Helvetica Neue"/>
              </a:rPr>
              <a:t>Task</a:t>
            </a:r>
            <a:r>
              <a:rPr lang="ja-JP" altLang="en-US">
                <a:ea typeface="Noto Sans JP" panose="020B0500000000000000" pitchFamily="34" charset="-128"/>
                <a:sym typeface="Helvetica Neue"/>
              </a:rPr>
              <a:t> </a:t>
            </a:r>
            <a:r>
              <a:rPr lang="en-US" altLang="ja-JP">
                <a:ea typeface="Noto Sans JP" panose="020B0500000000000000" pitchFamily="34" charset="-128"/>
                <a:sym typeface="Helvetica Neue"/>
              </a:rPr>
              <a:t>Capture</a:t>
            </a:r>
          </a:p>
          <a:p>
            <a:pPr defTabSz="457063"/>
            <a:r>
              <a:rPr lang="en-US" altLang="ja-JP">
                <a:ea typeface="Noto Sans JP" panose="020B0500000000000000" pitchFamily="34" charset="-128"/>
                <a:sym typeface="Helvetica Neue"/>
              </a:rPr>
              <a:t/>
            </a:r>
            <a:br>
              <a:rPr lang="en-US" altLang="ja-JP">
                <a:ea typeface="Noto Sans JP" panose="020B0500000000000000" pitchFamily="34" charset="-128"/>
                <a:sym typeface="Helvetica Neue"/>
              </a:rPr>
            </a:br>
            <a:r>
              <a:rPr lang="en-US" altLang="ja-JP">
                <a:ea typeface="Noto Sans JP" panose="020B0500000000000000" pitchFamily="34" charset="-128"/>
                <a:sym typeface="Helvetica Neue"/>
              </a:rPr>
              <a:t>Process Mining</a:t>
            </a:r>
          </a:p>
          <a:p>
            <a:pPr defTabSz="457063"/>
            <a:r>
              <a:rPr lang="en-US" altLang="ja-JP">
                <a:ea typeface="Noto Sans JP" panose="020B0500000000000000" pitchFamily="34" charset="-128"/>
                <a:sym typeface="Helvetica Neue"/>
              </a:rPr>
              <a:t/>
            </a:r>
            <a:br>
              <a:rPr lang="en-US" altLang="ja-JP">
                <a:ea typeface="Noto Sans JP" panose="020B0500000000000000" pitchFamily="34" charset="-128"/>
                <a:sym typeface="Helvetica Neue"/>
              </a:rPr>
            </a:br>
            <a:r>
              <a:rPr lang="en-US" altLang="ja-JP">
                <a:ea typeface="Noto Sans JP" panose="020B0500000000000000" pitchFamily="34" charset="-128"/>
                <a:sym typeface="Helvetica Neue"/>
              </a:rPr>
              <a:t>Automation Hub</a:t>
            </a:r>
            <a:r>
              <a:rPr lang="en-US" altLang="ja-JP">
                <a:solidFill>
                  <a:schemeClr val="accent4"/>
                </a:solidFill>
                <a:ea typeface="Noto Sans JP" panose="020B0500000000000000" pitchFamily="34" charset="-128"/>
                <a:sym typeface="Helvetica Neue"/>
              </a:rPr>
              <a:t/>
            </a:r>
            <a:br>
              <a:rPr lang="en-US" altLang="ja-JP">
                <a:solidFill>
                  <a:schemeClr val="accent4"/>
                </a:solidFill>
                <a:ea typeface="Noto Sans JP" panose="020B0500000000000000" pitchFamily="34" charset="-128"/>
                <a:sym typeface="Helvetica Neue"/>
              </a:rPr>
            </a:br>
            <a:endParaRPr lang="ja-JP" altLang="en-GB">
              <a:solidFill>
                <a:schemeClr val="accent4"/>
              </a:solidFill>
              <a:ea typeface="Noto Sans JP" panose="020B0500000000000000" pitchFamily="34" charset="-128"/>
              <a:sym typeface="Helvetica Neue"/>
            </a:endParaRPr>
          </a:p>
        </p:txBody>
      </p:sp>
      <p:sp>
        <p:nvSpPr>
          <p:cNvPr id="63" name="正方形/長方形 62">
            <a:extLst>
              <a:ext uri="{FF2B5EF4-FFF2-40B4-BE49-F238E27FC236}">
                <a16:creationId xmlns:a16="http://schemas.microsoft.com/office/drawing/2014/main" id="{704B2E10-0493-4E32-BA5D-CB6327D64B10}"/>
              </a:ext>
            </a:extLst>
          </p:cNvPr>
          <p:cNvSpPr/>
          <p:nvPr/>
        </p:nvSpPr>
        <p:spPr>
          <a:xfrm>
            <a:off x="3226708" y="3897343"/>
            <a:ext cx="1390229" cy="1615827"/>
          </a:xfrm>
          <a:prstGeom prst="rect">
            <a:avLst/>
          </a:prstGeom>
        </p:spPr>
        <p:txBody>
          <a:bodyPr wrap="square">
            <a:spAutoFit/>
          </a:bodyPr>
          <a:lstStyle/>
          <a:p>
            <a:pPr algn="ctr" defTabSz="457063">
              <a:spcAft>
                <a:spcPts val="300"/>
              </a:spcAft>
              <a:defRPr/>
            </a:pPr>
            <a:r>
              <a:rPr kumimoji="1" lang="en-US" altLang="ja-JP" sz="2400" dirty="0" err="1">
                <a:solidFill>
                  <a:schemeClr val="bg1"/>
                </a:solidFill>
                <a:latin typeface="Arial"/>
                <a:ea typeface="Noto Sans JP" panose="020B0500000000000000" pitchFamily="34" charset="-128"/>
                <a:cs typeface="Arial"/>
                <a:sym typeface="Helvetica Neue"/>
              </a:rPr>
              <a:t>StudioX</a:t>
            </a:r>
            <a:endParaRPr kumimoji="1" lang="en-US" altLang="ja-JP" sz="1400" dirty="0">
              <a:solidFill>
                <a:schemeClr val="bg1"/>
              </a:solidFill>
              <a:latin typeface="Arial"/>
              <a:ea typeface="Noto Sans JP" panose="020B0500000000000000" pitchFamily="34" charset="-128"/>
              <a:cs typeface="Arial"/>
              <a:sym typeface="Helvetica Neue"/>
            </a:endParaRPr>
          </a:p>
          <a:p>
            <a:pPr algn="ctr" defTabSz="457063">
              <a:spcAft>
                <a:spcPts val="300"/>
              </a:spcAft>
              <a:defRPr/>
            </a:pPr>
            <a:endParaRPr kumimoji="1" lang="en-US" altLang="ja-JP" sz="1400" dirty="0">
              <a:solidFill>
                <a:srgbClr val="FFFFFF"/>
              </a:solidFill>
              <a:latin typeface="Arial"/>
              <a:ea typeface="Noto Sans JP" panose="020B0500000000000000" pitchFamily="34" charset="-128"/>
              <a:cs typeface="Arial"/>
              <a:sym typeface="Helvetica Neue"/>
            </a:endParaRPr>
          </a:p>
          <a:p>
            <a:pPr algn="ctr" defTabSz="457063">
              <a:spcAft>
                <a:spcPts val="300"/>
              </a:spcAft>
              <a:defRPr/>
            </a:pPr>
            <a:r>
              <a:rPr kumimoji="1" lang="en-US" altLang="ja-JP" sz="1400" dirty="0">
                <a:solidFill>
                  <a:srgbClr val="FFFFFF"/>
                </a:solidFill>
                <a:latin typeface="Arial"/>
                <a:ea typeface="Noto Sans JP" panose="020B0500000000000000" pitchFamily="34" charset="-128"/>
                <a:cs typeface="Arial"/>
                <a:sym typeface="Helvetica Neue"/>
              </a:rPr>
              <a:t>Test Automation</a:t>
            </a:r>
            <a:br>
              <a:rPr kumimoji="1" lang="en-US" altLang="ja-JP" sz="1400" dirty="0">
                <a:solidFill>
                  <a:srgbClr val="FFFFFF"/>
                </a:solidFill>
                <a:latin typeface="Arial"/>
                <a:ea typeface="Noto Sans JP" panose="020B0500000000000000" pitchFamily="34" charset="-128"/>
                <a:cs typeface="Arial"/>
                <a:sym typeface="Helvetica Neue"/>
              </a:rPr>
            </a:br>
            <a:r>
              <a:rPr kumimoji="1" lang="en-GB" altLang="ja-JP" sz="1400" dirty="0" smtClean="0">
                <a:solidFill>
                  <a:srgbClr val="FFFFFF"/>
                </a:solidFill>
                <a:latin typeface="Arial"/>
                <a:ea typeface="Noto Sans JP" panose="020B0500000000000000" pitchFamily="34" charset="-128"/>
                <a:cs typeface="Arial"/>
                <a:sym typeface="Helvetica Neue"/>
              </a:rPr>
              <a:t>Document </a:t>
            </a:r>
            <a:r>
              <a:rPr kumimoji="1" lang="en-GB" altLang="ja-JP" sz="1400" dirty="0">
                <a:solidFill>
                  <a:srgbClr val="FFFFFF"/>
                </a:solidFill>
                <a:latin typeface="Arial"/>
                <a:ea typeface="Noto Sans JP" panose="020B0500000000000000" pitchFamily="34" charset="-128"/>
                <a:cs typeface="Arial"/>
                <a:sym typeface="Helvetica Neue"/>
              </a:rPr>
              <a:t>Understanding</a:t>
            </a:r>
          </a:p>
        </p:txBody>
      </p:sp>
      <p:sp>
        <p:nvSpPr>
          <p:cNvPr id="64" name="正方形/長方形 63">
            <a:extLst>
              <a:ext uri="{FF2B5EF4-FFF2-40B4-BE49-F238E27FC236}">
                <a16:creationId xmlns:a16="http://schemas.microsoft.com/office/drawing/2014/main" id="{2C77784C-370F-4022-957A-683E2E5A2AD8}"/>
              </a:ext>
            </a:extLst>
          </p:cNvPr>
          <p:cNvSpPr/>
          <p:nvPr/>
        </p:nvSpPr>
        <p:spPr>
          <a:xfrm>
            <a:off x="4774491" y="3880881"/>
            <a:ext cx="1458737" cy="1031051"/>
          </a:xfrm>
          <a:prstGeom prst="rect">
            <a:avLst/>
          </a:prstGeom>
        </p:spPr>
        <p:txBody>
          <a:bodyPr wrap="square">
            <a:spAutoFit/>
          </a:bodyPr>
          <a:lstStyle/>
          <a:p>
            <a:pPr algn="ctr" defTabSz="1326438">
              <a:spcAft>
                <a:spcPts val="300"/>
              </a:spcAft>
              <a:defRPr/>
            </a:pPr>
            <a:r>
              <a:rPr kumimoji="1" lang="en-US" altLang="ja-JP" sz="1400" dirty="0">
                <a:solidFill>
                  <a:srgbClr val="FFFFFF"/>
                </a:solidFill>
                <a:latin typeface="Arial"/>
                <a:ea typeface="Noto Sans JP" panose="020B0500000000000000" pitchFamily="34" charset="-128"/>
                <a:cs typeface="Arial"/>
                <a:sym typeface="Helvetica Neue"/>
              </a:rPr>
              <a:t>Automation</a:t>
            </a:r>
            <a:r>
              <a:rPr kumimoji="1" lang="ja-JP" altLang="en-US" sz="1400" dirty="0">
                <a:solidFill>
                  <a:srgbClr val="FFFFFF"/>
                </a:solidFill>
                <a:latin typeface="Arial"/>
                <a:ea typeface="Noto Sans JP" panose="020B0500000000000000" pitchFamily="34" charset="-128"/>
                <a:cs typeface="Arial"/>
                <a:sym typeface="Helvetica Neue"/>
              </a:rPr>
              <a:t> </a:t>
            </a:r>
            <a:r>
              <a:rPr kumimoji="1" lang="en-US" altLang="ja-JP" sz="1400" dirty="0">
                <a:solidFill>
                  <a:srgbClr val="FFFFFF"/>
                </a:solidFill>
                <a:latin typeface="Arial"/>
                <a:ea typeface="Noto Sans JP" panose="020B0500000000000000" pitchFamily="34" charset="-128"/>
                <a:cs typeface="Arial"/>
                <a:sym typeface="Helvetica Neue"/>
              </a:rPr>
              <a:t>Cloud</a:t>
            </a:r>
          </a:p>
          <a:p>
            <a:pPr algn="ctr" defTabSz="1326438">
              <a:spcAft>
                <a:spcPts val="300"/>
              </a:spcAft>
              <a:defRPr/>
            </a:pPr>
            <a:endParaRPr kumimoji="1" lang="en-US" altLang="ja-JP" sz="1400" dirty="0">
              <a:solidFill>
                <a:srgbClr val="FFFFFF"/>
              </a:solidFill>
              <a:latin typeface="Arial"/>
              <a:ea typeface="Noto Sans JP" panose="020B0500000000000000" pitchFamily="34" charset="-128"/>
              <a:cs typeface="Arial"/>
              <a:sym typeface="Helvetica Neue"/>
            </a:endParaRPr>
          </a:p>
          <a:p>
            <a:pPr algn="ctr" defTabSz="1326438">
              <a:spcAft>
                <a:spcPts val="300"/>
              </a:spcAft>
              <a:defRPr/>
            </a:pPr>
            <a:r>
              <a:rPr kumimoji="1" lang="en-US" altLang="ja-JP" sz="1400" dirty="0">
                <a:solidFill>
                  <a:srgbClr val="FFFFFF"/>
                </a:solidFill>
                <a:latin typeface="Arial"/>
                <a:ea typeface="Noto Sans JP" panose="020B0500000000000000" pitchFamily="34" charset="-128"/>
                <a:cs typeface="Arial"/>
                <a:sym typeface="Helvetica Neue"/>
              </a:rPr>
              <a:t>AI</a:t>
            </a:r>
            <a:r>
              <a:rPr kumimoji="1" lang="ja-JP" altLang="en-US" sz="1400" dirty="0">
                <a:solidFill>
                  <a:srgbClr val="FFFFFF"/>
                </a:solidFill>
                <a:latin typeface="Arial"/>
                <a:ea typeface="Noto Sans JP" panose="020B0500000000000000" pitchFamily="34" charset="-128"/>
                <a:cs typeface="Arial"/>
                <a:sym typeface="Helvetica Neue"/>
              </a:rPr>
              <a:t> </a:t>
            </a:r>
            <a:r>
              <a:rPr kumimoji="1" lang="en-US" altLang="ja-JP" sz="1400" dirty="0">
                <a:solidFill>
                  <a:srgbClr val="FFFFFF"/>
                </a:solidFill>
                <a:latin typeface="Arial"/>
                <a:ea typeface="Noto Sans JP" panose="020B0500000000000000" pitchFamily="34" charset="-128"/>
                <a:cs typeface="Arial"/>
                <a:sym typeface="Helvetica Neue"/>
              </a:rPr>
              <a:t>Fabric</a:t>
            </a:r>
            <a:endParaRPr kumimoji="1" lang="en-GB" altLang="ja-JP" sz="1400" dirty="0">
              <a:solidFill>
                <a:srgbClr val="FFFFFF"/>
              </a:solidFill>
              <a:latin typeface="Arial"/>
              <a:ea typeface="Noto Sans JP" panose="020B0500000000000000" pitchFamily="34" charset="-128"/>
              <a:cs typeface="Arial"/>
              <a:sym typeface="Helvetica Neue"/>
            </a:endParaRPr>
          </a:p>
        </p:txBody>
      </p:sp>
      <p:sp>
        <p:nvSpPr>
          <p:cNvPr id="65" name="正方形/長方形 64">
            <a:extLst>
              <a:ext uri="{FF2B5EF4-FFF2-40B4-BE49-F238E27FC236}">
                <a16:creationId xmlns:a16="http://schemas.microsoft.com/office/drawing/2014/main" id="{0122B3DD-297F-43A1-A44D-0D9F70D07E5E}"/>
              </a:ext>
            </a:extLst>
          </p:cNvPr>
          <p:cNvSpPr/>
          <p:nvPr/>
        </p:nvSpPr>
        <p:spPr>
          <a:xfrm>
            <a:off x="7894489" y="3867634"/>
            <a:ext cx="1650106" cy="1261884"/>
          </a:xfrm>
          <a:prstGeom prst="rect">
            <a:avLst/>
          </a:prstGeom>
        </p:spPr>
        <p:txBody>
          <a:bodyPr wrap="square">
            <a:spAutoFit/>
          </a:bodyPr>
          <a:lstStyle/>
          <a:p>
            <a:pPr algn="ctr" defTabSz="1326438">
              <a:spcAft>
                <a:spcPts val="300"/>
              </a:spcAft>
              <a:defRPr/>
            </a:pPr>
            <a:r>
              <a:rPr kumimoji="1" lang="en-US" altLang="ja-JP" sz="1400">
                <a:solidFill>
                  <a:srgbClr val="FFFFFF"/>
                </a:solidFill>
                <a:latin typeface="Arial"/>
                <a:ea typeface="Noto Sans JP" panose="020B0500000000000000" pitchFamily="34" charset="-128"/>
                <a:cs typeface="Arial"/>
                <a:sym typeface="Helvetica Neue"/>
              </a:rPr>
              <a:t>Action</a:t>
            </a:r>
            <a:r>
              <a:rPr kumimoji="1" lang="ja-JP" altLang="en-US" sz="1400">
                <a:solidFill>
                  <a:srgbClr val="FFFFFF"/>
                </a:solidFill>
                <a:latin typeface="Arial"/>
                <a:ea typeface="Noto Sans JP" panose="020B0500000000000000" pitchFamily="34" charset="-128"/>
                <a:cs typeface="Arial"/>
                <a:sym typeface="Helvetica Neue"/>
              </a:rPr>
              <a:t> </a:t>
            </a:r>
            <a:r>
              <a:rPr kumimoji="1" lang="en-US" altLang="ja-JP" sz="1400">
                <a:solidFill>
                  <a:srgbClr val="FFFFFF"/>
                </a:solidFill>
                <a:latin typeface="Arial"/>
                <a:ea typeface="Noto Sans JP" panose="020B0500000000000000" pitchFamily="34" charset="-128"/>
                <a:cs typeface="Arial"/>
                <a:sym typeface="Helvetica Neue"/>
              </a:rPr>
              <a:t>Center</a:t>
            </a:r>
          </a:p>
          <a:p>
            <a:pPr algn="ctr" defTabSz="457063">
              <a:spcAft>
                <a:spcPts val="300"/>
              </a:spcAft>
              <a:defRPr/>
            </a:pPr>
            <a:endParaRPr kumimoji="1" lang="en-GB" altLang="ja-JP" sz="1200">
              <a:solidFill>
                <a:srgbClr val="FFFFFF"/>
              </a:solidFill>
              <a:latin typeface="Arial"/>
              <a:ea typeface="Noto Sans JP" panose="020B0500000000000000" pitchFamily="34" charset="-128"/>
              <a:cs typeface="Arial"/>
              <a:sym typeface="Helvetica Neue"/>
            </a:endParaRPr>
          </a:p>
          <a:p>
            <a:pPr algn="ctr" defTabSz="457063">
              <a:spcAft>
                <a:spcPts val="300"/>
              </a:spcAft>
              <a:defRPr/>
            </a:pPr>
            <a:r>
              <a:rPr kumimoji="1" lang="en-GB" altLang="ja-JP" sz="1400">
                <a:solidFill>
                  <a:srgbClr val="FFFFFF"/>
                </a:solidFill>
                <a:latin typeface="Arial"/>
                <a:ea typeface="Noto Sans JP" panose="020B0500000000000000" pitchFamily="34" charset="-128"/>
                <a:cs typeface="Arial"/>
                <a:sym typeface="Helvetica Neue"/>
              </a:rPr>
              <a:t>Chatbot</a:t>
            </a:r>
          </a:p>
          <a:p>
            <a:pPr algn="ctr" defTabSz="457063">
              <a:spcAft>
                <a:spcPts val="300"/>
              </a:spcAft>
              <a:defRPr/>
            </a:pPr>
            <a:endParaRPr kumimoji="1" lang="en-GB" altLang="ja-JP" sz="1200">
              <a:solidFill>
                <a:srgbClr val="FFFFFF"/>
              </a:solidFill>
              <a:latin typeface="Arial"/>
              <a:ea typeface="Noto Sans JP" panose="020B0500000000000000" pitchFamily="34" charset="-128"/>
              <a:cs typeface="Arial"/>
              <a:sym typeface="Helvetica Neue"/>
            </a:endParaRPr>
          </a:p>
          <a:p>
            <a:pPr algn="ctr" defTabSz="457063">
              <a:spcAft>
                <a:spcPts val="300"/>
              </a:spcAft>
              <a:defRPr/>
            </a:pPr>
            <a:r>
              <a:rPr kumimoji="1" lang="en-GB" altLang="ja-JP" sz="1400">
                <a:solidFill>
                  <a:srgbClr val="FFFFFF"/>
                </a:solidFill>
                <a:latin typeface="Arial"/>
                <a:ea typeface="Noto Sans JP" panose="020B0500000000000000" pitchFamily="34" charset="-128"/>
                <a:cs typeface="Arial"/>
                <a:sym typeface="Helvetica Neue"/>
              </a:rPr>
              <a:t>Assistant</a:t>
            </a:r>
          </a:p>
        </p:txBody>
      </p:sp>
      <p:sp>
        <p:nvSpPr>
          <p:cNvPr id="66" name="正方形/長方形 65">
            <a:extLst>
              <a:ext uri="{FF2B5EF4-FFF2-40B4-BE49-F238E27FC236}">
                <a16:creationId xmlns:a16="http://schemas.microsoft.com/office/drawing/2014/main" id="{27D23E78-9C8F-4D59-95DF-2DD4F48F40D0}"/>
              </a:ext>
            </a:extLst>
          </p:cNvPr>
          <p:cNvSpPr/>
          <p:nvPr/>
        </p:nvSpPr>
        <p:spPr>
          <a:xfrm>
            <a:off x="9917679" y="3867635"/>
            <a:ext cx="801823" cy="307777"/>
          </a:xfrm>
          <a:prstGeom prst="rect">
            <a:avLst/>
          </a:prstGeom>
        </p:spPr>
        <p:txBody>
          <a:bodyPr wrap="none">
            <a:spAutoFit/>
          </a:bodyPr>
          <a:lstStyle/>
          <a:p>
            <a:pPr defTabSz="457063"/>
            <a:r>
              <a:rPr kumimoji="1" lang="en-US" altLang="ja-JP" sz="1400">
                <a:solidFill>
                  <a:srgbClr val="FFFFFF"/>
                </a:solidFill>
                <a:latin typeface="Arial"/>
                <a:ea typeface="Noto Sans JP" panose="020B0500000000000000" pitchFamily="34" charset="-128"/>
                <a:cs typeface="Arial"/>
                <a:sym typeface="Helvetica Neue"/>
              </a:rPr>
              <a:t>Insights</a:t>
            </a:r>
            <a:endParaRPr kumimoji="1" lang="ja-JP" altLang="en-US" sz="1400">
              <a:solidFill>
                <a:srgbClr val="FFFFFF"/>
              </a:solidFill>
              <a:latin typeface="Arial"/>
              <a:ea typeface="Noto Sans JP" panose="020B0500000000000000" pitchFamily="34" charset="-128"/>
              <a:cs typeface="Arial"/>
            </a:endParaRPr>
          </a:p>
        </p:txBody>
      </p:sp>
      <p:cxnSp>
        <p:nvCxnSpPr>
          <p:cNvPr id="67" name="直線コネクタ 66">
            <a:extLst>
              <a:ext uri="{FF2B5EF4-FFF2-40B4-BE49-F238E27FC236}">
                <a16:creationId xmlns:a16="http://schemas.microsoft.com/office/drawing/2014/main" id="{91CFA153-FD01-4804-97F9-259995572909}"/>
              </a:ext>
            </a:extLst>
          </p:cNvPr>
          <p:cNvCxnSpPr/>
          <p:nvPr/>
        </p:nvCxnSpPr>
        <p:spPr>
          <a:xfrm>
            <a:off x="1464350" y="3780852"/>
            <a:ext cx="9773914" cy="0"/>
          </a:xfrm>
          <a:prstGeom prst="line">
            <a:avLst/>
          </a:prstGeom>
          <a:noFill/>
          <a:ln w="9525" cap="flat" cmpd="sng" algn="ctr">
            <a:solidFill>
              <a:srgbClr val="FFFFFF"/>
            </a:solidFill>
            <a:prstDash val="dash"/>
            <a:round/>
            <a:headEnd type="none" w="med" len="med"/>
            <a:tailEnd type="none" w="med" len="med"/>
          </a:ln>
          <a:effectLst/>
        </p:spPr>
      </p:cxnSp>
      <p:grpSp>
        <p:nvGrpSpPr>
          <p:cNvPr id="68" name="グループ化 67">
            <a:extLst>
              <a:ext uri="{FF2B5EF4-FFF2-40B4-BE49-F238E27FC236}">
                <a16:creationId xmlns:a16="http://schemas.microsoft.com/office/drawing/2014/main" id="{1D02D241-564C-457E-9FEF-591DF5D74441}"/>
              </a:ext>
            </a:extLst>
          </p:cNvPr>
          <p:cNvGrpSpPr/>
          <p:nvPr/>
        </p:nvGrpSpPr>
        <p:grpSpPr>
          <a:xfrm>
            <a:off x="3049926" y="3550129"/>
            <a:ext cx="197265" cy="498516"/>
            <a:chOff x="5877204" y="2181352"/>
            <a:chExt cx="197316" cy="498646"/>
          </a:xfrm>
        </p:grpSpPr>
        <p:sp>
          <p:nvSpPr>
            <p:cNvPr id="69" name="二等辺三角形 68">
              <a:extLst>
                <a:ext uri="{FF2B5EF4-FFF2-40B4-BE49-F238E27FC236}">
                  <a16:creationId xmlns:a16="http://schemas.microsoft.com/office/drawing/2014/main" id="{65E05425-B37A-490E-8733-44F4579F8659}"/>
                </a:ext>
              </a:extLst>
            </p:cNvPr>
            <p:cNvSpPr/>
            <p:nvPr/>
          </p:nvSpPr>
          <p:spPr>
            <a:xfrm rot="5400000">
              <a:off x="5749297" y="2354775"/>
              <a:ext cx="498646" cy="151800"/>
            </a:xfrm>
            <a:prstGeom prst="triangle">
              <a:avLst/>
            </a:prstGeom>
            <a:solidFill>
              <a:srgbClr val="FFFFFF"/>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sp>
          <p:nvSpPr>
            <p:cNvPr id="70" name="二等辺三角形 69">
              <a:extLst>
                <a:ext uri="{FF2B5EF4-FFF2-40B4-BE49-F238E27FC236}">
                  <a16:creationId xmlns:a16="http://schemas.microsoft.com/office/drawing/2014/main" id="{01EE78E7-B024-4E8E-90AF-9B958A8C9777}"/>
                </a:ext>
              </a:extLst>
            </p:cNvPr>
            <p:cNvSpPr/>
            <p:nvPr/>
          </p:nvSpPr>
          <p:spPr>
            <a:xfrm rot="5400000">
              <a:off x="5703781" y="2354775"/>
              <a:ext cx="498646" cy="151800"/>
            </a:xfrm>
            <a:prstGeom prst="triangle">
              <a:avLst/>
            </a:prstGeom>
            <a:solidFill>
              <a:srgbClr val="7F7F7F"/>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grpSp>
      <p:grpSp>
        <p:nvGrpSpPr>
          <p:cNvPr id="71" name="グループ化 70">
            <a:extLst>
              <a:ext uri="{FF2B5EF4-FFF2-40B4-BE49-F238E27FC236}">
                <a16:creationId xmlns:a16="http://schemas.microsoft.com/office/drawing/2014/main" id="{B3F9F30E-BF66-4132-B14E-2E3173B03F6A}"/>
              </a:ext>
            </a:extLst>
          </p:cNvPr>
          <p:cNvGrpSpPr/>
          <p:nvPr/>
        </p:nvGrpSpPr>
        <p:grpSpPr>
          <a:xfrm>
            <a:off x="4652574" y="3539923"/>
            <a:ext cx="197265" cy="498516"/>
            <a:chOff x="5877204" y="2181352"/>
            <a:chExt cx="197316" cy="498646"/>
          </a:xfrm>
        </p:grpSpPr>
        <p:sp>
          <p:nvSpPr>
            <p:cNvPr id="72" name="二等辺三角形 71">
              <a:extLst>
                <a:ext uri="{FF2B5EF4-FFF2-40B4-BE49-F238E27FC236}">
                  <a16:creationId xmlns:a16="http://schemas.microsoft.com/office/drawing/2014/main" id="{90B79CEF-662C-40B5-A320-A873716B59FF}"/>
                </a:ext>
              </a:extLst>
            </p:cNvPr>
            <p:cNvSpPr/>
            <p:nvPr/>
          </p:nvSpPr>
          <p:spPr>
            <a:xfrm rot="5400000">
              <a:off x="5749297" y="2354775"/>
              <a:ext cx="498646" cy="151800"/>
            </a:xfrm>
            <a:prstGeom prst="triangle">
              <a:avLst/>
            </a:prstGeom>
            <a:solidFill>
              <a:srgbClr val="FFFFFF"/>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sp>
          <p:nvSpPr>
            <p:cNvPr id="73" name="二等辺三角形 72">
              <a:extLst>
                <a:ext uri="{FF2B5EF4-FFF2-40B4-BE49-F238E27FC236}">
                  <a16:creationId xmlns:a16="http://schemas.microsoft.com/office/drawing/2014/main" id="{472D7212-BF42-4C09-AEB1-DA743C3DEE9C}"/>
                </a:ext>
              </a:extLst>
            </p:cNvPr>
            <p:cNvSpPr/>
            <p:nvPr/>
          </p:nvSpPr>
          <p:spPr>
            <a:xfrm rot="5400000">
              <a:off x="5703781" y="2354775"/>
              <a:ext cx="498646" cy="151800"/>
            </a:xfrm>
            <a:prstGeom prst="triangle">
              <a:avLst/>
            </a:prstGeom>
            <a:solidFill>
              <a:srgbClr val="0067DF"/>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grpSp>
      <p:grpSp>
        <p:nvGrpSpPr>
          <p:cNvPr id="74" name="グループ化 73">
            <a:extLst>
              <a:ext uri="{FF2B5EF4-FFF2-40B4-BE49-F238E27FC236}">
                <a16:creationId xmlns:a16="http://schemas.microsoft.com/office/drawing/2014/main" id="{6C6AB72E-2B70-420E-8075-F8E78CB85B2F}"/>
              </a:ext>
            </a:extLst>
          </p:cNvPr>
          <p:cNvGrpSpPr/>
          <p:nvPr/>
        </p:nvGrpSpPr>
        <p:grpSpPr>
          <a:xfrm>
            <a:off x="6251724" y="3539923"/>
            <a:ext cx="197265" cy="498516"/>
            <a:chOff x="5877204" y="2181352"/>
            <a:chExt cx="197316" cy="498646"/>
          </a:xfrm>
        </p:grpSpPr>
        <p:sp>
          <p:nvSpPr>
            <p:cNvPr id="75" name="二等辺三角形 74">
              <a:extLst>
                <a:ext uri="{FF2B5EF4-FFF2-40B4-BE49-F238E27FC236}">
                  <a16:creationId xmlns:a16="http://schemas.microsoft.com/office/drawing/2014/main" id="{9E43DD80-2122-4F2F-BA97-EA5FC6C4CFAC}"/>
                </a:ext>
              </a:extLst>
            </p:cNvPr>
            <p:cNvSpPr/>
            <p:nvPr/>
          </p:nvSpPr>
          <p:spPr>
            <a:xfrm rot="5400000">
              <a:off x="5749297" y="2354775"/>
              <a:ext cx="498646" cy="151800"/>
            </a:xfrm>
            <a:prstGeom prst="triangle">
              <a:avLst/>
            </a:prstGeom>
            <a:solidFill>
              <a:srgbClr val="FFFFFF"/>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sp>
          <p:nvSpPr>
            <p:cNvPr id="76" name="二等辺三角形 75">
              <a:extLst>
                <a:ext uri="{FF2B5EF4-FFF2-40B4-BE49-F238E27FC236}">
                  <a16:creationId xmlns:a16="http://schemas.microsoft.com/office/drawing/2014/main" id="{1FA2294B-7D37-4C7C-A116-3F8856C9259D}"/>
                </a:ext>
              </a:extLst>
            </p:cNvPr>
            <p:cNvSpPr/>
            <p:nvPr/>
          </p:nvSpPr>
          <p:spPr>
            <a:xfrm rot="5400000">
              <a:off x="5703781" y="2354775"/>
              <a:ext cx="498646" cy="151800"/>
            </a:xfrm>
            <a:prstGeom prst="triangle">
              <a:avLst/>
            </a:prstGeom>
            <a:solidFill>
              <a:srgbClr val="FA4616"/>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grpSp>
      <p:grpSp>
        <p:nvGrpSpPr>
          <p:cNvPr id="77" name="グループ化 76">
            <a:extLst>
              <a:ext uri="{FF2B5EF4-FFF2-40B4-BE49-F238E27FC236}">
                <a16:creationId xmlns:a16="http://schemas.microsoft.com/office/drawing/2014/main" id="{10BF0911-D64A-4475-AEE1-F0CCF15AB3DF}"/>
              </a:ext>
            </a:extLst>
          </p:cNvPr>
          <p:cNvGrpSpPr/>
          <p:nvPr/>
        </p:nvGrpSpPr>
        <p:grpSpPr>
          <a:xfrm>
            <a:off x="7848984" y="3545634"/>
            <a:ext cx="197265" cy="498516"/>
            <a:chOff x="5877204" y="2181352"/>
            <a:chExt cx="197316" cy="498646"/>
          </a:xfrm>
        </p:grpSpPr>
        <p:sp>
          <p:nvSpPr>
            <p:cNvPr id="78" name="二等辺三角形 77">
              <a:extLst>
                <a:ext uri="{FF2B5EF4-FFF2-40B4-BE49-F238E27FC236}">
                  <a16:creationId xmlns:a16="http://schemas.microsoft.com/office/drawing/2014/main" id="{1212B785-52BE-4999-9367-326B57297337}"/>
                </a:ext>
              </a:extLst>
            </p:cNvPr>
            <p:cNvSpPr/>
            <p:nvPr/>
          </p:nvSpPr>
          <p:spPr>
            <a:xfrm rot="5400000">
              <a:off x="5749297" y="2354775"/>
              <a:ext cx="498646" cy="151800"/>
            </a:xfrm>
            <a:prstGeom prst="triangle">
              <a:avLst/>
            </a:prstGeom>
            <a:solidFill>
              <a:srgbClr val="FFFFFF"/>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sp>
          <p:nvSpPr>
            <p:cNvPr id="79" name="二等辺三角形 78">
              <a:extLst>
                <a:ext uri="{FF2B5EF4-FFF2-40B4-BE49-F238E27FC236}">
                  <a16:creationId xmlns:a16="http://schemas.microsoft.com/office/drawing/2014/main" id="{B492C176-D1F0-4203-A93F-F323F299E286}"/>
                </a:ext>
              </a:extLst>
            </p:cNvPr>
            <p:cNvSpPr/>
            <p:nvPr/>
          </p:nvSpPr>
          <p:spPr>
            <a:xfrm rot="5400000">
              <a:off x="5703781" y="2354775"/>
              <a:ext cx="498646" cy="151800"/>
            </a:xfrm>
            <a:prstGeom prst="triangle">
              <a:avLst/>
            </a:prstGeom>
            <a:solidFill>
              <a:srgbClr val="ED145B"/>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grpSp>
      <p:grpSp>
        <p:nvGrpSpPr>
          <p:cNvPr id="80" name="グループ化 79">
            <a:extLst>
              <a:ext uri="{FF2B5EF4-FFF2-40B4-BE49-F238E27FC236}">
                <a16:creationId xmlns:a16="http://schemas.microsoft.com/office/drawing/2014/main" id="{B80A14FC-9156-4987-AA56-6F305EBC48BA}"/>
              </a:ext>
            </a:extLst>
          </p:cNvPr>
          <p:cNvGrpSpPr/>
          <p:nvPr/>
        </p:nvGrpSpPr>
        <p:grpSpPr>
          <a:xfrm>
            <a:off x="9446265" y="3531594"/>
            <a:ext cx="197265" cy="498516"/>
            <a:chOff x="5877204" y="2181352"/>
            <a:chExt cx="197316" cy="498646"/>
          </a:xfrm>
        </p:grpSpPr>
        <p:sp>
          <p:nvSpPr>
            <p:cNvPr id="81" name="二等辺三角形 80">
              <a:extLst>
                <a:ext uri="{FF2B5EF4-FFF2-40B4-BE49-F238E27FC236}">
                  <a16:creationId xmlns:a16="http://schemas.microsoft.com/office/drawing/2014/main" id="{F12B2D6F-A67C-45FA-81F4-27DDCF81E292}"/>
                </a:ext>
              </a:extLst>
            </p:cNvPr>
            <p:cNvSpPr/>
            <p:nvPr/>
          </p:nvSpPr>
          <p:spPr>
            <a:xfrm rot="5400000">
              <a:off x="5749297" y="2354775"/>
              <a:ext cx="498646" cy="151800"/>
            </a:xfrm>
            <a:prstGeom prst="triangle">
              <a:avLst/>
            </a:prstGeom>
            <a:solidFill>
              <a:srgbClr val="FFFFFF"/>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sp>
          <p:nvSpPr>
            <p:cNvPr id="82" name="二等辺三角形 81">
              <a:extLst>
                <a:ext uri="{FF2B5EF4-FFF2-40B4-BE49-F238E27FC236}">
                  <a16:creationId xmlns:a16="http://schemas.microsoft.com/office/drawing/2014/main" id="{5B28DDC7-7E0B-4F4D-A4F3-C0869BA032E7}"/>
                </a:ext>
              </a:extLst>
            </p:cNvPr>
            <p:cNvSpPr/>
            <p:nvPr/>
          </p:nvSpPr>
          <p:spPr>
            <a:xfrm rot="5400000">
              <a:off x="5703781" y="2354775"/>
              <a:ext cx="498646" cy="151800"/>
            </a:xfrm>
            <a:prstGeom prst="triangle">
              <a:avLst/>
            </a:prstGeom>
            <a:solidFill>
              <a:srgbClr val="933692"/>
            </a:solidFill>
            <a:ln w="9525" cap="flat" cmpd="sng" algn="ctr">
              <a:noFill/>
              <a:prstDash val="solid"/>
            </a:ln>
            <a:effectLst/>
          </p:spPr>
          <p:txBody>
            <a:bodyPr lIns="0" tIns="0" rIns="0" bIns="0" rtlCol="0" anchor="ctr" anchorCtr="0"/>
            <a:lstStyle/>
            <a:p>
              <a:pPr algn="ctr" defTabSz="457063">
                <a:defRPr/>
              </a:pPr>
              <a:endParaRPr lang="ja-JP" altLang="en-US" sz="1400" kern="0" err="1">
                <a:solidFill>
                  <a:srgbClr val="FFFFFF"/>
                </a:solidFill>
                <a:latin typeface="Arial"/>
                <a:ea typeface="Noto Sans JP" panose="020B0500000000000000" pitchFamily="34" charset="-128"/>
                <a:cs typeface="Arial"/>
              </a:endParaRPr>
            </a:p>
          </p:txBody>
        </p:sp>
      </p:grpSp>
      <p:sp>
        <p:nvSpPr>
          <p:cNvPr id="83" name="テキスト ボックス 82">
            <a:extLst>
              <a:ext uri="{FF2B5EF4-FFF2-40B4-BE49-F238E27FC236}">
                <a16:creationId xmlns:a16="http://schemas.microsoft.com/office/drawing/2014/main" id="{ABDAA0E8-5951-4123-9F43-00EAEE7777DE}"/>
              </a:ext>
            </a:extLst>
          </p:cNvPr>
          <p:cNvSpPr txBox="1"/>
          <p:nvPr/>
        </p:nvSpPr>
        <p:spPr>
          <a:xfrm>
            <a:off x="6397865" y="3018287"/>
            <a:ext cx="1470277" cy="274249"/>
          </a:xfrm>
          <a:prstGeom prst="rect">
            <a:avLst/>
          </a:prstGeom>
          <a:noFill/>
        </p:spPr>
        <p:txBody>
          <a:bodyPr wrap="square" lIns="0" tIns="0" rIns="0" bIns="0" rtlCol="0">
            <a:noAutofit/>
          </a:bodyPr>
          <a:lstStyle/>
          <a:p>
            <a:pPr algn="ctr" defTabSz="457063"/>
            <a:r>
              <a:rPr kumimoji="1" lang="en-US" altLang="ja-JP" sz="1600" dirty="0">
                <a:solidFill>
                  <a:srgbClr val="FFFFFF"/>
                </a:solidFill>
                <a:latin typeface="Arial"/>
                <a:ea typeface="Noto Sans JP" panose="020B0500000000000000" pitchFamily="34" charset="-128"/>
                <a:cs typeface="Arial"/>
              </a:rPr>
              <a:t>Attended</a:t>
            </a:r>
            <a:r>
              <a:rPr kumimoji="1" lang="ja-JP" altLang="en-US" sz="1600" dirty="0">
                <a:solidFill>
                  <a:srgbClr val="FFFFFF"/>
                </a:solidFill>
                <a:latin typeface="Arial"/>
                <a:ea typeface="Noto Sans JP" panose="020B0500000000000000" pitchFamily="34" charset="-128"/>
                <a:cs typeface="Arial"/>
              </a:rPr>
              <a:t> </a:t>
            </a:r>
            <a:r>
              <a:rPr kumimoji="1" lang="en-US" altLang="ja-JP" sz="1600" dirty="0">
                <a:solidFill>
                  <a:srgbClr val="FFFFFF"/>
                </a:solidFill>
                <a:latin typeface="Arial"/>
                <a:ea typeface="Noto Sans JP" panose="020B0500000000000000" pitchFamily="34" charset="-128"/>
                <a:cs typeface="Arial"/>
              </a:rPr>
              <a:t>Robot</a:t>
            </a:r>
          </a:p>
          <a:p>
            <a:pPr algn="ctr" defTabSz="457063"/>
            <a:r>
              <a:rPr kumimoji="1" lang="en-US" altLang="ja-JP" sz="1600" dirty="0">
                <a:solidFill>
                  <a:srgbClr val="FFFFFF"/>
                </a:solidFill>
                <a:latin typeface="Arial"/>
                <a:ea typeface="Noto Sans JP" panose="020B0500000000000000" pitchFamily="34" charset="-128"/>
                <a:cs typeface="Arial"/>
              </a:rPr>
              <a:t>Unattended</a:t>
            </a:r>
            <a:r>
              <a:rPr kumimoji="1" lang="ja-JP" altLang="en-US" sz="1600" dirty="0">
                <a:solidFill>
                  <a:srgbClr val="FFFFFF"/>
                </a:solidFill>
                <a:latin typeface="Arial"/>
                <a:ea typeface="Noto Sans JP" panose="020B0500000000000000" pitchFamily="34" charset="-128"/>
                <a:cs typeface="Arial"/>
              </a:rPr>
              <a:t> </a:t>
            </a:r>
            <a:r>
              <a:rPr kumimoji="1" lang="en-US" altLang="ja-JP" sz="1600" dirty="0">
                <a:solidFill>
                  <a:srgbClr val="FFFFFF"/>
                </a:solidFill>
                <a:latin typeface="Arial"/>
                <a:ea typeface="Noto Sans JP" panose="020B0500000000000000" pitchFamily="34" charset="-128"/>
                <a:cs typeface="Arial"/>
              </a:rPr>
              <a:t>-Robot</a:t>
            </a:r>
            <a:endParaRPr kumimoji="1" lang="ja-JP" altLang="en-US" sz="1600" dirty="0">
              <a:solidFill>
                <a:srgbClr val="FFFFFF"/>
              </a:solidFill>
              <a:latin typeface="Arial"/>
              <a:ea typeface="Noto Sans JP" panose="020B0500000000000000" pitchFamily="34" charset="-128"/>
              <a:cs typeface="Arial"/>
            </a:endParaRPr>
          </a:p>
        </p:txBody>
      </p:sp>
      <p:sp>
        <p:nvSpPr>
          <p:cNvPr id="84" name="上下矢印 3">
            <a:extLst>
              <a:ext uri="{FF2B5EF4-FFF2-40B4-BE49-F238E27FC236}">
                <a16:creationId xmlns:a16="http://schemas.microsoft.com/office/drawing/2014/main" id="{550F35AE-E8D3-4A70-BF89-5EF1DF4F6379}"/>
              </a:ext>
            </a:extLst>
          </p:cNvPr>
          <p:cNvSpPr/>
          <p:nvPr/>
        </p:nvSpPr>
        <p:spPr>
          <a:xfrm>
            <a:off x="719667" y="2465001"/>
            <a:ext cx="822826" cy="3161099"/>
          </a:xfrm>
          <a:prstGeom prst="up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Arial" panose="020B0604020202020204" pitchFamily="34" charset="0"/>
                <a:ea typeface="Noto Sans JP" panose="020B0500000000000000" pitchFamily="34" charset="-128"/>
              </a:rPr>
              <a:t>高度な自動化の実現</a:t>
            </a:r>
          </a:p>
        </p:txBody>
      </p:sp>
      <p:sp>
        <p:nvSpPr>
          <p:cNvPr id="85" name="左右矢印 4">
            <a:extLst>
              <a:ext uri="{FF2B5EF4-FFF2-40B4-BE49-F238E27FC236}">
                <a16:creationId xmlns:a16="http://schemas.microsoft.com/office/drawing/2014/main" id="{7513BE83-9EC8-4AED-BF67-EF73C226C06C}"/>
              </a:ext>
            </a:extLst>
          </p:cNvPr>
          <p:cNvSpPr/>
          <p:nvPr/>
        </p:nvSpPr>
        <p:spPr>
          <a:xfrm>
            <a:off x="1553545" y="5618998"/>
            <a:ext cx="9548118" cy="817904"/>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atin typeface="Arial" panose="020B0604020202020204" pitchFamily="34" charset="0"/>
                <a:ea typeface="Noto Sans JP" panose="020B0500000000000000" pitchFamily="34" charset="-128"/>
              </a:rPr>
              <a:t>「使い手」</a:t>
            </a:r>
            <a:r>
              <a:rPr kumimoji="1" lang="ja-JP" altLang="en-US">
                <a:latin typeface="Arial" panose="020B0604020202020204" pitchFamily="34" charset="0"/>
                <a:ea typeface="Noto Sans JP" panose="020B0500000000000000" pitchFamily="34" charset="-128"/>
              </a:rPr>
              <a:t>と</a:t>
            </a:r>
            <a:r>
              <a:rPr kumimoji="1" lang="ja-JP" altLang="en-US" sz="2400">
                <a:latin typeface="Arial" panose="020B0604020202020204" pitchFamily="34" charset="0"/>
                <a:ea typeface="Noto Sans JP" panose="020B0500000000000000" pitchFamily="34" charset="-128"/>
              </a:rPr>
              <a:t>「作り手」</a:t>
            </a:r>
            <a:r>
              <a:rPr kumimoji="1" lang="ja-JP" altLang="en-US">
                <a:latin typeface="Arial" panose="020B0604020202020204" pitchFamily="34" charset="0"/>
                <a:ea typeface="Noto Sans JP" panose="020B0500000000000000" pitchFamily="34" charset="-128"/>
              </a:rPr>
              <a:t>を繋ぐ エンドツーエンドの自動化ソリューション</a:t>
            </a:r>
          </a:p>
        </p:txBody>
      </p:sp>
      <p:sp>
        <p:nvSpPr>
          <p:cNvPr id="86" name="角丸四角形 6">
            <a:extLst>
              <a:ext uri="{FF2B5EF4-FFF2-40B4-BE49-F238E27FC236}">
                <a16:creationId xmlns:a16="http://schemas.microsoft.com/office/drawing/2014/main" id="{52B0EEBF-E232-4B5F-A587-D69993FF4679}"/>
              </a:ext>
            </a:extLst>
          </p:cNvPr>
          <p:cNvSpPr/>
          <p:nvPr/>
        </p:nvSpPr>
        <p:spPr>
          <a:xfrm>
            <a:off x="3064995" y="2112936"/>
            <a:ext cx="4895336" cy="1651251"/>
          </a:xfrm>
          <a:prstGeom prst="roundRect">
            <a:avLst>
              <a:gd name="adj" fmla="val 9188"/>
            </a:avLst>
          </a:prstGeom>
          <a:noFill/>
          <a:ln w="38100" cmpd="dbl">
            <a:solidFill>
              <a:srgbClr val="DF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Noto Sans JP" panose="020B0500000000000000" pitchFamily="34" charset="-128"/>
            </a:endParaRPr>
          </a:p>
        </p:txBody>
      </p:sp>
      <p:sp>
        <p:nvSpPr>
          <p:cNvPr id="87" name="テキスト ボックス 86">
            <a:extLst>
              <a:ext uri="{FF2B5EF4-FFF2-40B4-BE49-F238E27FC236}">
                <a16:creationId xmlns:a16="http://schemas.microsoft.com/office/drawing/2014/main" id="{259C92A5-5F82-447E-8F46-C0A4FB4C59BA}"/>
              </a:ext>
            </a:extLst>
          </p:cNvPr>
          <p:cNvSpPr txBox="1"/>
          <p:nvPr/>
        </p:nvSpPr>
        <p:spPr>
          <a:xfrm>
            <a:off x="3049925" y="2121147"/>
            <a:ext cx="4961567" cy="307777"/>
          </a:xfrm>
          <a:prstGeom prst="rect">
            <a:avLst/>
          </a:prstGeom>
          <a:noFill/>
        </p:spPr>
        <p:txBody>
          <a:bodyPr wrap="square" rtlCol="0">
            <a:spAutoFit/>
          </a:bodyPr>
          <a:lstStyle/>
          <a:p>
            <a:pPr algn="ctr"/>
            <a:r>
              <a:rPr kumimoji="1" lang="ja-JP" altLang="en-US" sz="1400" u="sng" dirty="0" smtClean="0">
                <a:latin typeface="Noto Sans JP" panose="020B0500000000000000" pitchFamily="34" charset="-128"/>
                <a:ea typeface="Noto Sans JP" panose="020B0500000000000000" pitchFamily="34" charset="-128"/>
              </a:rPr>
              <a:t>進化</a:t>
            </a:r>
            <a:r>
              <a:rPr kumimoji="1" lang="ja-JP" altLang="en-US" sz="1400" u="sng" dirty="0">
                <a:latin typeface="Noto Sans JP" panose="020B0500000000000000" pitchFamily="34" charset="-128"/>
                <a:ea typeface="Noto Sans JP" panose="020B0500000000000000" pitchFamily="34" charset="-128"/>
              </a:rPr>
              <a:t>しつづける </a:t>
            </a:r>
            <a:r>
              <a:rPr kumimoji="1" lang="en-US" altLang="ja-JP" sz="1400" u="sng" dirty="0">
                <a:latin typeface="Noto Sans JP" panose="020B0500000000000000" pitchFamily="34" charset="-128"/>
                <a:ea typeface="Noto Sans JP" panose="020B0500000000000000" pitchFamily="34" charset="-128"/>
              </a:rPr>
              <a:t>UiPath</a:t>
            </a:r>
            <a:r>
              <a:rPr kumimoji="1" lang="ja-JP" altLang="en-US" sz="1400" u="sng" dirty="0">
                <a:latin typeface="Noto Sans JP" panose="020B0500000000000000" pitchFamily="34" charset="-128"/>
                <a:ea typeface="Noto Sans JP" panose="020B0500000000000000" pitchFamily="34" charset="-128"/>
              </a:rPr>
              <a:t> コア製品</a:t>
            </a:r>
          </a:p>
        </p:txBody>
      </p:sp>
      <p:sp>
        <p:nvSpPr>
          <p:cNvPr id="3" name="タイトル 2"/>
          <p:cNvSpPr>
            <a:spLocks noGrp="1"/>
          </p:cNvSpPr>
          <p:nvPr>
            <p:ph type="title"/>
          </p:nvPr>
        </p:nvSpPr>
        <p:spPr/>
        <p:txBody>
          <a:bodyPr/>
          <a:lstStyle/>
          <a:p>
            <a:r>
              <a:rPr kumimoji="1" lang="en-US" altLang="ja-JP" dirty="0" smtClean="0"/>
              <a:t>UiPath</a:t>
            </a:r>
            <a:r>
              <a:rPr kumimoji="1" lang="ja-JP" altLang="en-US" dirty="0" smtClean="0"/>
              <a:t>の</a:t>
            </a:r>
            <a:r>
              <a:rPr kumimoji="1" lang="ja-JP" altLang="en-US" dirty="0"/>
              <a:t>製品群</a:t>
            </a:r>
          </a:p>
        </p:txBody>
      </p:sp>
    </p:spTree>
    <p:extLst>
      <p:ext uri="{BB962C8B-B14F-4D97-AF65-F5344CB8AC3E}">
        <p14:creationId xmlns:p14="http://schemas.microsoft.com/office/powerpoint/2010/main" val="1148094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a:xfrm>
            <a:off x="379414" y="781037"/>
            <a:ext cx="11430668" cy="4895532"/>
          </a:xfrm>
        </p:spPr>
        <p:txBody>
          <a:bodyPr/>
          <a:lstStyle/>
          <a:p>
            <a:r>
              <a:rPr kumimoji="1" lang="en-US" altLang="ja-JP" dirty="0"/>
              <a:t>UiPath</a:t>
            </a:r>
            <a:r>
              <a:rPr kumimoji="1" lang="ja-JP" altLang="en-US" dirty="0" smtClean="0"/>
              <a:t>の主力</a:t>
            </a:r>
            <a:r>
              <a:rPr kumimoji="1" lang="en-US" altLang="ja-JP" dirty="0" smtClean="0"/>
              <a:t>RPA</a:t>
            </a:r>
            <a:r>
              <a:rPr kumimoji="1" lang="ja-JP" altLang="en-US" dirty="0" smtClean="0"/>
              <a:t>製品は</a:t>
            </a:r>
            <a:r>
              <a:rPr kumimoji="1" lang="ja-JP" altLang="en-US" dirty="0"/>
              <a:t>、</a:t>
            </a:r>
            <a:r>
              <a:rPr kumimoji="1" lang="en-US" altLang="ja-JP" dirty="0"/>
              <a:t>RPA</a:t>
            </a:r>
            <a:r>
              <a:rPr kumimoji="1" lang="ja-JP" altLang="en-US" dirty="0"/>
              <a:t>ワークフロー開発ツールである</a:t>
            </a:r>
            <a:r>
              <a:rPr kumimoji="1" lang="en-US" altLang="ja-JP" dirty="0" smtClean="0"/>
              <a:t>Studio/</a:t>
            </a:r>
            <a:r>
              <a:rPr kumimoji="1" lang="en-US" altLang="ja-JP" dirty="0" err="1" smtClean="0"/>
              <a:t>StudioX</a:t>
            </a:r>
            <a:r>
              <a:rPr kumimoji="1" lang="en-US" altLang="ja-JP" dirty="0" smtClean="0"/>
              <a:t>,</a:t>
            </a:r>
            <a:r>
              <a:rPr kumimoji="1" lang="ja-JP" altLang="en-US" dirty="0" smtClean="0"/>
              <a:t> </a:t>
            </a:r>
            <a:r>
              <a:rPr kumimoji="1" lang="ja-JP" altLang="en-US" dirty="0"/>
              <a:t>開発した</a:t>
            </a:r>
            <a:r>
              <a:rPr kumimoji="1" lang="en-US" altLang="ja-JP" dirty="0"/>
              <a:t>RPA</a:t>
            </a:r>
            <a:r>
              <a:rPr kumimoji="1" lang="ja-JP" altLang="en-US" dirty="0"/>
              <a:t>を実行する</a:t>
            </a:r>
            <a:r>
              <a:rPr kumimoji="1" lang="en-US" altLang="ja-JP" dirty="0"/>
              <a:t>Robot,</a:t>
            </a:r>
            <a:r>
              <a:rPr kumimoji="1" lang="ja-JP" altLang="en-US" dirty="0"/>
              <a:t> </a:t>
            </a:r>
            <a:r>
              <a:rPr kumimoji="1" lang="en-US" altLang="ja-JP" dirty="0"/>
              <a:t>Studio</a:t>
            </a:r>
            <a:r>
              <a:rPr kumimoji="1" lang="ja-JP" altLang="en-US" dirty="0"/>
              <a:t>や</a:t>
            </a:r>
            <a:r>
              <a:rPr kumimoji="1" lang="en-US" altLang="ja-JP" dirty="0"/>
              <a:t>Robot</a:t>
            </a:r>
            <a:r>
              <a:rPr kumimoji="1" lang="ja-JP" altLang="en-US" dirty="0"/>
              <a:t>を管理する</a:t>
            </a:r>
            <a:r>
              <a:rPr kumimoji="1" lang="en-US" altLang="ja-JP" dirty="0"/>
              <a:t>Orchestrator</a:t>
            </a:r>
            <a:r>
              <a:rPr kumimoji="1" lang="ja-JP" altLang="en-US" dirty="0"/>
              <a:t>の３つです</a:t>
            </a:r>
          </a:p>
          <a:p>
            <a:endParaRPr kumimoji="1" lang="ja-JP" altLang="en-US" dirty="0"/>
          </a:p>
        </p:txBody>
      </p:sp>
      <p:sp>
        <p:nvSpPr>
          <p:cNvPr id="3" name="タイトル 2"/>
          <p:cNvSpPr>
            <a:spLocks noGrp="1"/>
          </p:cNvSpPr>
          <p:nvPr>
            <p:ph type="title"/>
          </p:nvPr>
        </p:nvSpPr>
        <p:spPr/>
        <p:txBody>
          <a:bodyPr/>
          <a:lstStyle/>
          <a:p>
            <a:r>
              <a:rPr kumimoji="1" lang="en-US" altLang="ja-JP" dirty="0" smtClean="0"/>
              <a:t>UiPath </a:t>
            </a:r>
            <a:r>
              <a:rPr kumimoji="1" lang="ja-JP" altLang="en-US" dirty="0" smtClean="0"/>
              <a:t>主力製品構成</a:t>
            </a:r>
            <a:r>
              <a:rPr kumimoji="1" lang="en-US" altLang="ja-JP" dirty="0" smtClean="0"/>
              <a:t>(RPA)</a:t>
            </a:r>
            <a:endParaRPr kumimoji="1" lang="ja-JP" altLang="en-US" dirty="0"/>
          </a:p>
        </p:txBody>
      </p:sp>
      <p:sp>
        <p:nvSpPr>
          <p:cNvPr id="67" name="四角形: 角を丸くする 29">
            <a:extLst>
              <a:ext uri="{FF2B5EF4-FFF2-40B4-BE49-F238E27FC236}">
                <a16:creationId xmlns:a16="http://schemas.microsoft.com/office/drawing/2014/main" id="{386647CB-1146-4234-A421-5CE2DBED8444}"/>
              </a:ext>
            </a:extLst>
          </p:cNvPr>
          <p:cNvSpPr/>
          <p:nvPr/>
        </p:nvSpPr>
        <p:spPr>
          <a:xfrm>
            <a:off x="715058" y="4223207"/>
            <a:ext cx="4995007" cy="1769358"/>
          </a:xfrm>
          <a:prstGeom prst="roundRect">
            <a:avLst/>
          </a:prstGeom>
          <a:noFill/>
          <a:ln w="38100" cap="flat" cmpd="sng" algn="ctr">
            <a:solidFill>
              <a:srgbClr val="5F5F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smtClean="0">
              <a:ln>
                <a:noFill/>
              </a:ln>
              <a:solidFill>
                <a:srgbClr val="FFFFFF"/>
              </a:solidFill>
              <a:effectLst/>
              <a:uLnTx/>
              <a:uFillTx/>
              <a:latin typeface="Calibri"/>
              <a:ea typeface="游ゴシック" panose="020B0400000000000000" pitchFamily="50" charset="-128"/>
              <a:cs typeface="+mn-cs"/>
            </a:endParaRPr>
          </a:p>
        </p:txBody>
      </p:sp>
      <p:sp>
        <p:nvSpPr>
          <p:cNvPr id="68" name="テキスト ボックス 67">
            <a:extLst>
              <a:ext uri="{FF2B5EF4-FFF2-40B4-BE49-F238E27FC236}">
                <a16:creationId xmlns:a16="http://schemas.microsoft.com/office/drawing/2014/main" id="{CB24DA4B-96E9-44B7-AB3A-5A1F41ADA9E1}"/>
              </a:ext>
            </a:extLst>
          </p:cNvPr>
          <p:cNvSpPr txBox="1">
            <a:spLocks/>
          </p:cNvSpPr>
          <p:nvPr/>
        </p:nvSpPr>
        <p:spPr>
          <a:xfrm>
            <a:off x="1320420" y="4308134"/>
            <a:ext cx="3821880" cy="369332"/>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uFillTx/>
              </a:defRPr>
            </a:pPr>
            <a:r>
              <a:rPr kumimoji="1" lang="en-US" altLang="ja-JP"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rPr>
              <a:t>Studio: </a:t>
            </a:r>
            <a:r>
              <a:rPr kumimoji="0" lang="en-US" altLang="ja-JP"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rPr>
              <a:t>RPA</a:t>
            </a:r>
            <a:r>
              <a:rPr kumimoji="0" lang="ja-JP" altLang="en-US"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rPr>
              <a:t>ワークフロー作成ツール</a:t>
            </a:r>
            <a:endParaRPr kumimoji="0" lang="en-US" altLang="ja-JP"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endParaRPr>
          </a:p>
        </p:txBody>
      </p:sp>
      <p:sp>
        <p:nvSpPr>
          <p:cNvPr id="69" name="テキスト ボックス 68">
            <a:extLst>
              <a:ext uri="{FF2B5EF4-FFF2-40B4-BE49-F238E27FC236}">
                <a16:creationId xmlns:a16="http://schemas.microsoft.com/office/drawing/2014/main" id="{902CF324-7272-45EB-87F6-8B67F2B8F7BE}"/>
              </a:ext>
            </a:extLst>
          </p:cNvPr>
          <p:cNvSpPr txBox="1">
            <a:spLocks/>
          </p:cNvSpPr>
          <p:nvPr/>
        </p:nvSpPr>
        <p:spPr>
          <a:xfrm>
            <a:off x="1807658" y="3104503"/>
            <a:ext cx="1356462" cy="584775"/>
          </a:xfrm>
          <a:prstGeom prst="rect">
            <a:avLst/>
          </a:prstGeom>
          <a:solidFill>
            <a:srgbClr val="FFFFFF"/>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uFillTx/>
              </a:defRPr>
            </a:pPr>
            <a:r>
              <a:rPr kumimoji="1" lang="ja-JP" altLang="en-US" sz="16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ワークフローを</a:t>
            </a:r>
            <a:endParaRPr kumimoji="1" lang="en-US" altLang="ja-JP" sz="16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uFillTx/>
              </a:defRPr>
            </a:pPr>
            <a:r>
              <a:rPr kumimoji="1" lang="ja-JP" altLang="en-US" sz="16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展開</a:t>
            </a:r>
          </a:p>
        </p:txBody>
      </p:sp>
      <p:cxnSp>
        <p:nvCxnSpPr>
          <p:cNvPr id="70" name="直線矢印コネクタ 69">
            <a:extLst>
              <a:ext uri="{FF2B5EF4-FFF2-40B4-BE49-F238E27FC236}">
                <a16:creationId xmlns:a16="http://schemas.microsoft.com/office/drawing/2014/main" id="{53BE1195-284D-43EE-9464-F0C388E2710E}"/>
              </a:ext>
            </a:extLst>
          </p:cNvPr>
          <p:cNvCxnSpPr>
            <a:cxnSpLocks/>
          </p:cNvCxnSpPr>
          <p:nvPr/>
        </p:nvCxnSpPr>
        <p:spPr>
          <a:xfrm>
            <a:off x="8332667" y="2538814"/>
            <a:ext cx="513353" cy="1636430"/>
          </a:xfrm>
          <a:prstGeom prst="straightConnector1">
            <a:avLst/>
          </a:prstGeom>
          <a:noFill/>
          <a:ln w="38100" cap="flat" cmpd="sng" algn="ctr">
            <a:solidFill>
              <a:srgbClr val="5F5F5F"/>
            </a:solidFill>
            <a:prstDash val="solid"/>
            <a:miter lim="800000"/>
            <a:headEnd type="none"/>
            <a:tailEnd type="triangle"/>
          </a:ln>
          <a:effectLst/>
        </p:spPr>
      </p:cxnSp>
      <p:sp>
        <p:nvSpPr>
          <p:cNvPr id="71" name="テキスト ボックス 70">
            <a:extLst>
              <a:ext uri="{FF2B5EF4-FFF2-40B4-BE49-F238E27FC236}">
                <a16:creationId xmlns:a16="http://schemas.microsoft.com/office/drawing/2014/main" id="{9EFE80DB-7B87-41F2-806E-66E503695B81}"/>
              </a:ext>
            </a:extLst>
          </p:cNvPr>
          <p:cNvSpPr txBox="1">
            <a:spLocks/>
          </p:cNvSpPr>
          <p:nvPr/>
        </p:nvSpPr>
        <p:spPr>
          <a:xfrm>
            <a:off x="4309464" y="1647714"/>
            <a:ext cx="3296095" cy="369332"/>
          </a:xfrm>
          <a:prstGeom prst="rect">
            <a:avLst/>
          </a:prstGeom>
          <a:solidFill>
            <a:srgbClr val="FFFF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uFillTx/>
              </a:defRPr>
            </a:pPr>
            <a:r>
              <a:rPr kumimoji="1" lang="en-US" altLang="ja-JP"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rPr>
              <a:t>Orchestrator: </a:t>
            </a:r>
            <a:r>
              <a:rPr kumimoji="0" lang="ja-JP" altLang="en-US"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rPr>
              <a:t>管理コンソール</a:t>
            </a:r>
            <a:endParaRPr kumimoji="0" lang="en-US" altLang="ja-JP"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endParaRPr>
          </a:p>
        </p:txBody>
      </p:sp>
      <p:sp>
        <p:nvSpPr>
          <p:cNvPr id="72" name="四角形: 角を丸くする 71">
            <a:extLst>
              <a:ext uri="{FF2B5EF4-FFF2-40B4-BE49-F238E27FC236}">
                <a16:creationId xmlns:a16="http://schemas.microsoft.com/office/drawing/2014/main" id="{B06F079B-6AB6-4F91-89DA-1B7FD3D6332D}"/>
              </a:ext>
            </a:extLst>
          </p:cNvPr>
          <p:cNvSpPr/>
          <p:nvPr/>
        </p:nvSpPr>
        <p:spPr>
          <a:xfrm>
            <a:off x="3610389" y="1479767"/>
            <a:ext cx="4631205" cy="2074608"/>
          </a:xfrm>
          <a:prstGeom prst="roundRect">
            <a:avLst/>
          </a:prstGeom>
          <a:noFill/>
          <a:ln w="38100" cap="flat" cmpd="sng" algn="ctr">
            <a:solidFill>
              <a:srgbClr val="5F5F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smtClean="0">
              <a:ln>
                <a:noFill/>
              </a:ln>
              <a:solidFill>
                <a:srgbClr val="FFFFFF"/>
              </a:solidFill>
              <a:effectLst/>
              <a:uLnTx/>
              <a:uFillTx/>
              <a:latin typeface="Calibri"/>
              <a:ea typeface="游ゴシック" panose="020B0400000000000000" pitchFamily="50" charset="-128"/>
              <a:cs typeface="+mn-cs"/>
            </a:endParaRPr>
          </a:p>
        </p:txBody>
      </p:sp>
      <p:grpSp>
        <p:nvGrpSpPr>
          <p:cNvPr id="73" name="グループ化 72">
            <a:extLst>
              <a:ext uri="{FF2B5EF4-FFF2-40B4-BE49-F238E27FC236}">
                <a16:creationId xmlns:a16="http://schemas.microsoft.com/office/drawing/2014/main" id="{0AA0848C-DA5C-480C-BD48-03D65D83E23A}"/>
              </a:ext>
            </a:extLst>
          </p:cNvPr>
          <p:cNvGrpSpPr/>
          <p:nvPr/>
        </p:nvGrpSpPr>
        <p:grpSpPr>
          <a:xfrm>
            <a:off x="6096000" y="4223207"/>
            <a:ext cx="5380941" cy="1769358"/>
            <a:chOff x="7162840" y="2061954"/>
            <a:chExt cx="4118141" cy="2047929"/>
          </a:xfrm>
        </p:grpSpPr>
        <p:sp>
          <p:nvSpPr>
            <p:cNvPr id="74" name="テキスト ボックス 73">
              <a:extLst>
                <a:ext uri="{FF2B5EF4-FFF2-40B4-BE49-F238E27FC236}">
                  <a16:creationId xmlns:a16="http://schemas.microsoft.com/office/drawing/2014/main" id="{7AF133E8-001D-4101-9907-54B602435804}"/>
                </a:ext>
              </a:extLst>
            </p:cNvPr>
            <p:cNvSpPr txBox="1">
              <a:spLocks/>
            </p:cNvSpPr>
            <p:nvPr/>
          </p:nvSpPr>
          <p:spPr>
            <a:xfrm>
              <a:off x="7761197" y="2168178"/>
              <a:ext cx="3012264" cy="427480"/>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uFillTx/>
                </a:defRPr>
              </a:pPr>
              <a:r>
                <a:rPr kumimoji="1" lang="en-US" altLang="ja-JP"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rPr>
                <a:t>Robot: </a:t>
              </a:r>
              <a:r>
                <a:rPr kumimoji="0" lang="en-US" altLang="ja-JP"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rPr>
                <a:t>RPA</a:t>
              </a:r>
              <a:r>
                <a:rPr kumimoji="0" lang="ja-JP" altLang="en-US" sz="1800" b="1" i="0" u="sng" strike="noStrike" kern="0" cap="none" spc="0" normalizeH="0" baseline="0" noProof="0">
                  <a:ln>
                    <a:noFill/>
                  </a:ln>
                  <a:solidFill>
                    <a:srgbClr val="5F5F5F"/>
                  </a:solidFill>
                  <a:effectLst/>
                  <a:uLnTx/>
                  <a:uFillTx/>
                  <a:latin typeface="Meiryo UI" panose="020B0604030504040204" pitchFamily="50" charset="-128"/>
                  <a:ea typeface="Meiryo UI" panose="020B0604030504040204" pitchFamily="50" charset="-128"/>
                  <a:cs typeface="Arial"/>
                  <a:sym typeface="Arial"/>
                </a:rPr>
                <a:t>ワークフロー実行ツール</a:t>
              </a:r>
            </a:p>
          </p:txBody>
        </p:sp>
        <p:sp>
          <p:nvSpPr>
            <p:cNvPr id="75" name="四角形: 角を丸くする 72">
              <a:extLst>
                <a:ext uri="{FF2B5EF4-FFF2-40B4-BE49-F238E27FC236}">
                  <a16:creationId xmlns:a16="http://schemas.microsoft.com/office/drawing/2014/main" id="{F24438A5-BCED-4BDC-A290-39B7246AB42C}"/>
                </a:ext>
              </a:extLst>
            </p:cNvPr>
            <p:cNvSpPr/>
            <p:nvPr/>
          </p:nvSpPr>
          <p:spPr>
            <a:xfrm>
              <a:off x="7162840" y="2061954"/>
              <a:ext cx="4118141" cy="2047929"/>
            </a:xfrm>
            <a:prstGeom prst="roundRect">
              <a:avLst/>
            </a:prstGeom>
            <a:noFill/>
            <a:ln w="38100" cap="flat" cmpd="sng" algn="ctr">
              <a:solidFill>
                <a:srgbClr val="5F5F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smtClean="0">
                <a:ln>
                  <a:noFill/>
                </a:ln>
                <a:solidFill>
                  <a:srgbClr val="FFFFFF"/>
                </a:solidFill>
                <a:effectLst/>
                <a:uLnTx/>
                <a:uFillTx/>
                <a:latin typeface="Calibri"/>
                <a:ea typeface="游ゴシック" panose="020B0400000000000000" pitchFamily="50" charset="-128"/>
                <a:cs typeface="+mn-cs"/>
              </a:endParaRPr>
            </a:p>
          </p:txBody>
        </p:sp>
      </p:grpSp>
      <p:sp>
        <p:nvSpPr>
          <p:cNvPr id="76" name="テキスト ボックス 75">
            <a:extLst>
              <a:ext uri="{FF2B5EF4-FFF2-40B4-BE49-F238E27FC236}">
                <a16:creationId xmlns:a16="http://schemas.microsoft.com/office/drawing/2014/main" id="{A8AFCEAE-79D2-4F3C-B989-8CD22FE06CB0}"/>
              </a:ext>
            </a:extLst>
          </p:cNvPr>
          <p:cNvSpPr txBox="1">
            <a:spLocks/>
          </p:cNvSpPr>
          <p:nvPr/>
        </p:nvSpPr>
        <p:spPr>
          <a:xfrm>
            <a:off x="7485267" y="3573029"/>
            <a:ext cx="1151277" cy="584775"/>
          </a:xfrm>
          <a:prstGeom prst="rect">
            <a:avLst/>
          </a:prstGeom>
          <a:solidFill>
            <a:srgbClr val="FFFFFF"/>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uFillTx/>
              </a:defRPr>
            </a:pPr>
            <a:r>
              <a:rPr kumimoji="1" lang="ja-JP" altLang="en-US" sz="16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モニタリング</a:t>
            </a:r>
            <a:endParaRPr kumimoji="1" lang="en-US" altLang="ja-JP" sz="16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a:p>
            <a:pPr marL="0" marR="0" lvl="0" indent="0" algn="ctr" defTabSz="914400" eaLnBrk="1" fontAlgn="auto" latinLnBrk="0" hangingPunct="1">
              <a:lnSpc>
                <a:spcPct val="100000"/>
              </a:lnSpc>
              <a:spcBef>
                <a:spcPts val="0"/>
              </a:spcBef>
              <a:spcAft>
                <a:spcPts val="0"/>
              </a:spcAft>
              <a:buClrTx/>
              <a:buSzTx/>
              <a:buFontTx/>
              <a:buNone/>
              <a:tabLst/>
              <a:defRPr>
                <a:uFillTx/>
              </a:defRPr>
            </a:pPr>
            <a:r>
              <a:rPr kumimoji="1" lang="ja-JP" altLang="en-US" sz="16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実行命令</a:t>
            </a:r>
            <a:endParaRPr kumimoji="1" lang="en-US" altLang="ja-JP" sz="16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sp>
        <p:nvSpPr>
          <p:cNvPr id="77" name="Shape 787">
            <a:extLst>
              <a:ext uri="{FF2B5EF4-FFF2-40B4-BE49-F238E27FC236}">
                <a16:creationId xmlns:a16="http://schemas.microsoft.com/office/drawing/2014/main" id="{21D7B61B-A0E5-40FE-AFB9-34856D295B29}"/>
              </a:ext>
            </a:extLst>
          </p:cNvPr>
          <p:cNvSpPr txBox="1">
            <a:spLocks/>
          </p:cNvSpPr>
          <p:nvPr/>
        </p:nvSpPr>
        <p:spPr>
          <a:xfrm>
            <a:off x="2847173" y="4833461"/>
            <a:ext cx="2835749" cy="928618"/>
          </a:xfrm>
          <a:prstGeom prst="rect">
            <a:avLst/>
          </a:prstGeom>
          <a:noFill/>
          <a:ln>
            <a:noFill/>
          </a:ln>
        </p:spPr>
        <p:txBody>
          <a:bodyPr wrap="square" lIns="91425" tIns="45700" rIns="91425" bIns="45700" anchor="t" anchorCtr="0">
            <a:noAutofit/>
          </a:bodyPr>
          <a:lstStyle/>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優れたコンピュータービジョン</a:t>
            </a:r>
            <a:endParaRPr lang="en-US" altLang="ja-JP" sz="1400" kern="0">
              <a:solidFill>
                <a:srgbClr val="5F5F5F"/>
              </a:solidFill>
              <a:latin typeface="Meiryo UI" panose="020B0604030504040204" pitchFamily="50" charset="-128"/>
              <a:ea typeface="Meiryo UI" panose="020B0604030504040204" pitchFamily="50" charset="-128"/>
              <a:cs typeface="Arial"/>
              <a:sym typeface="Arial"/>
            </a:endParaRPr>
          </a:p>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レコーディング機能</a:t>
            </a:r>
            <a:endParaRPr lang="en-US" altLang="ja-JP" sz="1400" kern="0">
              <a:solidFill>
                <a:srgbClr val="5F5F5F"/>
              </a:solidFill>
              <a:latin typeface="Meiryo UI" panose="020B0604030504040204" pitchFamily="50" charset="-128"/>
              <a:ea typeface="Meiryo UI" panose="020B0604030504040204" pitchFamily="50" charset="-128"/>
              <a:cs typeface="Arial"/>
              <a:sym typeface="Arial"/>
            </a:endParaRPr>
          </a:p>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複雑な自動化を可能にする</a:t>
            </a:r>
            <a:endParaRPr lang="en-US" altLang="ja-JP" sz="1400" kern="0">
              <a:solidFill>
                <a:srgbClr val="5F5F5F"/>
              </a:solidFill>
              <a:latin typeface="Meiryo UI" panose="020B0604030504040204" pitchFamily="50" charset="-128"/>
              <a:ea typeface="Meiryo UI" panose="020B0604030504040204" pitchFamily="50" charset="-128"/>
              <a:cs typeface="Arial"/>
              <a:sym typeface="Arial"/>
            </a:endParaRPr>
          </a:p>
          <a:p>
            <a:pPr defTabSz="914400">
              <a:buClr>
                <a:srgbClr val="7F7F7F"/>
              </a:buClr>
              <a:buSzPct val="100000"/>
              <a:defRPr>
                <a:uFillTx/>
              </a:defRPr>
            </a:pPr>
            <a:r>
              <a:rPr lang="en-US" altLang="ja-JP" sz="1400" kern="0">
                <a:solidFill>
                  <a:srgbClr val="5F5F5F"/>
                </a:solidFill>
                <a:latin typeface="Meiryo UI" panose="020B0604030504040204" pitchFamily="50" charset="-128"/>
                <a:ea typeface="Meiryo UI" panose="020B0604030504040204" pitchFamily="50" charset="-128"/>
                <a:cs typeface="Arial"/>
                <a:sym typeface="Arial"/>
              </a:rPr>
              <a:t>     </a:t>
            </a: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共通部品やテンプレート</a:t>
            </a:r>
            <a:endParaRPr lang="en-US" altLang="ja-JP" sz="1400" kern="0">
              <a:solidFill>
                <a:srgbClr val="5F5F5F"/>
              </a:solidFill>
              <a:latin typeface="Meiryo UI" panose="020B0604030504040204" pitchFamily="50" charset="-128"/>
              <a:ea typeface="Meiryo UI" panose="020B0604030504040204" pitchFamily="50" charset="-128"/>
              <a:cs typeface="Arial"/>
              <a:sym typeface="Arial"/>
            </a:endParaRPr>
          </a:p>
          <a:p>
            <a:pPr marL="285750" indent="-285750" defTabSz="914400">
              <a:buClr>
                <a:srgbClr val="7F7F7F"/>
              </a:buClr>
              <a:buSzPct val="100000"/>
              <a:buFont typeface="Arial" panose="020B0604020202020204" pitchFamily="34" charset="0"/>
              <a:buChar char="•"/>
              <a:defRPr>
                <a:uFillTx/>
              </a:defRPr>
            </a:pPr>
            <a:endParaRPr lang="en-US" altLang="ja-JP" sz="1600" kern="0">
              <a:solidFill>
                <a:srgbClr val="5F5F5F"/>
              </a:solidFill>
              <a:latin typeface="Meiryo UI" panose="020B0604030504040204" pitchFamily="50" charset="-128"/>
              <a:ea typeface="Meiryo UI" panose="020B0604030504040204" pitchFamily="50" charset="-128"/>
              <a:cs typeface="Arial"/>
              <a:sym typeface="Arial"/>
            </a:endParaRPr>
          </a:p>
        </p:txBody>
      </p:sp>
      <p:sp>
        <p:nvSpPr>
          <p:cNvPr id="78" name="Shape 787">
            <a:extLst>
              <a:ext uri="{FF2B5EF4-FFF2-40B4-BE49-F238E27FC236}">
                <a16:creationId xmlns:a16="http://schemas.microsoft.com/office/drawing/2014/main" id="{C430DDC2-977A-40A0-908A-C7264F47D650}"/>
              </a:ext>
            </a:extLst>
          </p:cNvPr>
          <p:cNvSpPr txBox="1">
            <a:spLocks/>
          </p:cNvSpPr>
          <p:nvPr/>
        </p:nvSpPr>
        <p:spPr>
          <a:xfrm>
            <a:off x="8174245" y="4877044"/>
            <a:ext cx="3259412" cy="1242184"/>
          </a:xfrm>
          <a:prstGeom prst="rect">
            <a:avLst/>
          </a:prstGeom>
          <a:noFill/>
          <a:ln>
            <a:noFill/>
          </a:ln>
        </p:spPr>
        <p:txBody>
          <a:bodyPr wrap="square" lIns="91425" tIns="45700" rIns="91425" bIns="45700" anchor="t" anchorCtr="0">
            <a:noAutofit/>
          </a:bodyPr>
          <a:lstStyle/>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人により実行させる</a:t>
            </a:r>
            <a:r>
              <a:rPr lang="en-US" altLang="ja-JP" sz="1400" kern="0">
                <a:solidFill>
                  <a:srgbClr val="5F5F5F"/>
                </a:solidFill>
                <a:latin typeface="Meiryo UI" panose="020B0604030504040204" pitchFamily="50" charset="-128"/>
                <a:ea typeface="Meiryo UI" panose="020B0604030504040204" pitchFamily="50" charset="-128"/>
                <a:cs typeface="Arial"/>
                <a:sym typeface="Arial"/>
              </a:rPr>
              <a:t>Attended Robot</a:t>
            </a: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、スケジューリング実行が可能な</a:t>
            </a:r>
            <a:r>
              <a:rPr lang="en-US" altLang="ja-JP" sz="1400" kern="0">
                <a:solidFill>
                  <a:srgbClr val="5F5F5F"/>
                </a:solidFill>
                <a:latin typeface="Meiryo UI" panose="020B0604030504040204" pitchFamily="50" charset="-128"/>
                <a:ea typeface="Meiryo UI" panose="020B0604030504040204" pitchFamily="50" charset="-128"/>
                <a:cs typeface="Arial"/>
                <a:sym typeface="Arial"/>
              </a:rPr>
              <a:t>Unattended</a:t>
            </a: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 </a:t>
            </a:r>
            <a:r>
              <a:rPr lang="en-US" altLang="ja-JP" sz="1400" kern="0">
                <a:solidFill>
                  <a:srgbClr val="5F5F5F"/>
                </a:solidFill>
                <a:latin typeface="Meiryo UI" panose="020B0604030504040204" pitchFamily="50" charset="-128"/>
                <a:ea typeface="Meiryo UI" panose="020B0604030504040204" pitchFamily="50" charset="-128"/>
                <a:cs typeface="Arial"/>
                <a:sym typeface="Arial"/>
              </a:rPr>
              <a:t>Robot</a:t>
            </a: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の２タイプ</a:t>
            </a:r>
            <a:endParaRPr lang="en-US" altLang="ja-JP" sz="1400" kern="0">
              <a:solidFill>
                <a:srgbClr val="5F5F5F"/>
              </a:solidFill>
              <a:latin typeface="Meiryo UI" panose="020B0604030504040204" pitchFamily="50" charset="-128"/>
              <a:ea typeface="Meiryo UI" panose="020B0604030504040204" pitchFamily="50" charset="-128"/>
              <a:cs typeface="Arial"/>
              <a:sym typeface="Arial"/>
            </a:endParaRPr>
          </a:p>
        </p:txBody>
      </p:sp>
      <p:sp>
        <p:nvSpPr>
          <p:cNvPr id="79" name="Shape 787">
            <a:extLst>
              <a:ext uri="{FF2B5EF4-FFF2-40B4-BE49-F238E27FC236}">
                <a16:creationId xmlns:a16="http://schemas.microsoft.com/office/drawing/2014/main" id="{F6525E6F-0254-42C6-9E89-CDDC20ECB9F0}"/>
              </a:ext>
            </a:extLst>
          </p:cNvPr>
          <p:cNvSpPr txBox="1">
            <a:spLocks/>
          </p:cNvSpPr>
          <p:nvPr/>
        </p:nvSpPr>
        <p:spPr>
          <a:xfrm>
            <a:off x="5179020" y="2024197"/>
            <a:ext cx="2879540" cy="1462685"/>
          </a:xfrm>
          <a:prstGeom prst="rect">
            <a:avLst/>
          </a:prstGeom>
          <a:noFill/>
          <a:ln>
            <a:noFill/>
          </a:ln>
        </p:spPr>
        <p:txBody>
          <a:bodyPr wrap="square" lIns="91425" tIns="45700" rIns="91425" bIns="45700" anchor="t" anchorCtr="0">
            <a:noAutofit/>
          </a:bodyPr>
          <a:lstStyle/>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ワークフローの展開とリリース管理</a:t>
            </a:r>
            <a:endParaRPr lang="en-US" altLang="ja-JP" sz="1400" kern="0">
              <a:solidFill>
                <a:srgbClr val="5F5F5F"/>
              </a:solidFill>
              <a:latin typeface="Meiryo UI" panose="020B0604030504040204" pitchFamily="50" charset="-128"/>
              <a:ea typeface="Meiryo UI" panose="020B0604030504040204" pitchFamily="50" charset="-128"/>
              <a:cs typeface="Arial"/>
              <a:sym typeface="Arial"/>
            </a:endParaRPr>
          </a:p>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実行スケジュール管理</a:t>
            </a:r>
            <a:endParaRPr lang="en-US" altLang="ja-JP" sz="1400" kern="0">
              <a:solidFill>
                <a:srgbClr val="5F5F5F"/>
              </a:solidFill>
              <a:latin typeface="Meiryo UI" panose="020B0604030504040204" pitchFamily="50" charset="-128"/>
              <a:ea typeface="Meiryo UI" panose="020B0604030504040204" pitchFamily="50" charset="-128"/>
              <a:cs typeface="Arial"/>
              <a:sym typeface="Arial"/>
            </a:endParaRPr>
          </a:p>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キューによる分散処理</a:t>
            </a:r>
          </a:p>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実行ログの集中管理</a:t>
            </a:r>
          </a:p>
          <a:p>
            <a:pPr marL="285750" indent="-285750" defTabSz="914400">
              <a:buClr>
                <a:srgbClr val="7F7F7F"/>
              </a:buClr>
              <a:buSzPct val="100000"/>
              <a:buFont typeface="Arial" panose="020B0604020202020204" pitchFamily="34" charset="0"/>
              <a:buChar char="•"/>
              <a:defRPr>
                <a:uFillTx/>
              </a:defRPr>
            </a:pP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エンタープライズレベルのセキュリティ</a:t>
            </a:r>
          </a:p>
          <a:p>
            <a:pPr marL="285750" indent="-285750" defTabSz="914400">
              <a:buClr>
                <a:srgbClr val="7F7F7F"/>
              </a:buClr>
              <a:buSzPct val="100000"/>
              <a:buFont typeface="Arial" panose="020B0604020202020204" pitchFamily="34" charset="0"/>
              <a:buChar char="•"/>
              <a:defRPr>
                <a:uFillTx/>
              </a:defRPr>
            </a:pPr>
            <a:r>
              <a:rPr lang="en-US" altLang="ja-JP" sz="1400" kern="0">
                <a:solidFill>
                  <a:srgbClr val="5F5F5F"/>
                </a:solidFill>
                <a:latin typeface="Meiryo UI" panose="020B0604030504040204" pitchFamily="50" charset="-128"/>
                <a:ea typeface="Meiryo UI" panose="020B0604030504040204" pitchFamily="50" charset="-128"/>
                <a:cs typeface="Arial"/>
                <a:sym typeface="Arial"/>
              </a:rPr>
              <a:t>API</a:t>
            </a:r>
            <a:r>
              <a:rPr lang="ja-JP" altLang="en-US" sz="1400" kern="0">
                <a:solidFill>
                  <a:srgbClr val="5F5F5F"/>
                </a:solidFill>
                <a:latin typeface="Meiryo UI" panose="020B0604030504040204" pitchFamily="50" charset="-128"/>
                <a:ea typeface="Meiryo UI" panose="020B0604030504040204" pitchFamily="50" charset="-128"/>
                <a:cs typeface="Arial"/>
                <a:sym typeface="Arial"/>
              </a:rPr>
              <a:t>による外部連携</a:t>
            </a:r>
          </a:p>
        </p:txBody>
      </p:sp>
      <p:sp>
        <p:nvSpPr>
          <p:cNvPr id="80" name="テキスト ボックス 79">
            <a:extLst>
              <a:ext uri="{FF2B5EF4-FFF2-40B4-BE49-F238E27FC236}">
                <a16:creationId xmlns:a16="http://schemas.microsoft.com/office/drawing/2014/main" id="{C49313EC-9D5B-41FC-9F83-1AA90BB8841F}"/>
              </a:ext>
            </a:extLst>
          </p:cNvPr>
          <p:cNvSpPr txBox="1">
            <a:spLocks/>
          </p:cNvSpPr>
          <p:nvPr/>
        </p:nvSpPr>
        <p:spPr>
          <a:xfrm>
            <a:off x="3059149" y="3682675"/>
            <a:ext cx="1493517" cy="33855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uFillTx/>
              </a:defRPr>
            </a:pPr>
            <a:r>
              <a:rPr kumimoji="1" lang="ja-JP" altLang="en-US" sz="1600" b="1" i="0" u="none" strike="noStrike" kern="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ライセンス管理</a:t>
            </a:r>
          </a:p>
        </p:txBody>
      </p:sp>
      <p:sp>
        <p:nvSpPr>
          <p:cNvPr id="81" name="テキスト ボックス 80">
            <a:extLst>
              <a:ext uri="{FF2B5EF4-FFF2-40B4-BE49-F238E27FC236}">
                <a16:creationId xmlns:a16="http://schemas.microsoft.com/office/drawing/2014/main" id="{F9F9F849-B19C-446B-8112-8E46089F4A6B}"/>
              </a:ext>
            </a:extLst>
          </p:cNvPr>
          <p:cNvSpPr txBox="1">
            <a:spLocks/>
          </p:cNvSpPr>
          <p:nvPr/>
        </p:nvSpPr>
        <p:spPr>
          <a:xfrm>
            <a:off x="8683446" y="3066438"/>
            <a:ext cx="985968" cy="338554"/>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uFillTx/>
              </a:defRPr>
            </a:pPr>
            <a:r>
              <a:rPr kumimoji="1" lang="ja-JP" altLang="en-US" sz="1600" b="1" i="0" u="none" strike="noStrike" kern="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実行ログ</a:t>
            </a:r>
          </a:p>
        </p:txBody>
      </p:sp>
      <p:cxnSp>
        <p:nvCxnSpPr>
          <p:cNvPr id="82" name="直線矢印コネクタ 81">
            <a:extLst>
              <a:ext uri="{FF2B5EF4-FFF2-40B4-BE49-F238E27FC236}">
                <a16:creationId xmlns:a16="http://schemas.microsoft.com/office/drawing/2014/main" id="{7AE4253F-485C-4137-B2C7-4CDCD104A9F6}"/>
              </a:ext>
            </a:extLst>
          </p:cNvPr>
          <p:cNvCxnSpPr>
            <a:cxnSpLocks/>
          </p:cNvCxnSpPr>
          <p:nvPr/>
        </p:nvCxnSpPr>
        <p:spPr>
          <a:xfrm flipH="1" flipV="1">
            <a:off x="8363300" y="2316158"/>
            <a:ext cx="573790" cy="1810606"/>
          </a:xfrm>
          <a:prstGeom prst="straightConnector1">
            <a:avLst/>
          </a:prstGeom>
          <a:noFill/>
          <a:ln w="38100" cap="flat" cmpd="sng" algn="ctr">
            <a:solidFill>
              <a:srgbClr val="5F5F5F"/>
            </a:solidFill>
            <a:prstDash val="solid"/>
            <a:miter lim="800000"/>
            <a:headEnd type="none"/>
            <a:tailEnd type="triangle"/>
          </a:ln>
          <a:effectLst/>
        </p:spPr>
      </p:cxnSp>
      <p:cxnSp>
        <p:nvCxnSpPr>
          <p:cNvPr id="83" name="直線矢印コネクタ 82">
            <a:extLst>
              <a:ext uri="{FF2B5EF4-FFF2-40B4-BE49-F238E27FC236}">
                <a16:creationId xmlns:a16="http://schemas.microsoft.com/office/drawing/2014/main" id="{8F7B007B-0E16-42D4-AC7E-823EA733B428}"/>
              </a:ext>
            </a:extLst>
          </p:cNvPr>
          <p:cNvCxnSpPr>
            <a:cxnSpLocks/>
          </p:cNvCxnSpPr>
          <p:nvPr/>
        </p:nvCxnSpPr>
        <p:spPr>
          <a:xfrm flipV="1">
            <a:off x="2809481" y="2316158"/>
            <a:ext cx="741362" cy="1833371"/>
          </a:xfrm>
          <a:prstGeom prst="straightConnector1">
            <a:avLst/>
          </a:prstGeom>
          <a:noFill/>
          <a:ln w="38100" cap="flat" cmpd="sng" algn="ctr">
            <a:solidFill>
              <a:srgbClr val="5F5F5F"/>
            </a:solidFill>
            <a:prstDash val="solid"/>
            <a:miter lim="800000"/>
            <a:headEnd type="none"/>
            <a:tailEnd type="triangle"/>
          </a:ln>
          <a:effectLst/>
        </p:spPr>
      </p:cxnSp>
      <p:cxnSp>
        <p:nvCxnSpPr>
          <p:cNvPr id="84" name="直線矢印コネクタ 83">
            <a:extLst>
              <a:ext uri="{FF2B5EF4-FFF2-40B4-BE49-F238E27FC236}">
                <a16:creationId xmlns:a16="http://schemas.microsoft.com/office/drawing/2014/main" id="{F9F0437B-F2D1-497C-B141-DE4ED3D252A2}"/>
              </a:ext>
            </a:extLst>
          </p:cNvPr>
          <p:cNvCxnSpPr>
            <a:cxnSpLocks/>
          </p:cNvCxnSpPr>
          <p:nvPr/>
        </p:nvCxnSpPr>
        <p:spPr>
          <a:xfrm flipH="1">
            <a:off x="2909589" y="2549938"/>
            <a:ext cx="643542" cy="1607866"/>
          </a:xfrm>
          <a:prstGeom prst="straightConnector1">
            <a:avLst/>
          </a:prstGeom>
          <a:noFill/>
          <a:ln w="38100" cap="flat" cmpd="sng" algn="ctr">
            <a:solidFill>
              <a:srgbClr val="5F5F5F"/>
            </a:solidFill>
            <a:prstDash val="solid"/>
            <a:miter lim="800000"/>
            <a:headEnd type="none"/>
            <a:tailEnd type="triangle"/>
          </a:ln>
          <a:effectLst/>
        </p:spPr>
      </p:cxnSp>
      <p:pic>
        <p:nvPicPr>
          <p:cNvPr id="85" name="Shape 789" descr="A close up of a logo  Description generated with very high confidence">
            <a:extLst>
              <a:ext uri="{FF2B5EF4-FFF2-40B4-BE49-F238E27FC236}">
                <a16:creationId xmlns:a16="http://schemas.microsoft.com/office/drawing/2014/main" id="{B72265F9-A84A-4A82-A9CD-1534D51B1018}"/>
              </a:ext>
            </a:extLst>
          </p:cNvPr>
          <p:cNvPicPr preferRelativeResize="0"/>
          <p:nvPr/>
        </p:nvPicPr>
        <p:blipFill rotWithShape="1">
          <a:blip r:embed="rId2" cstate="screen"/>
          <a:srcRect l="34280" t="27749" r="31119" b="3047"/>
          <a:stretch/>
        </p:blipFill>
        <p:spPr>
          <a:xfrm>
            <a:off x="4057732" y="2271545"/>
            <a:ext cx="1150246" cy="1022090"/>
          </a:xfrm>
          <a:prstGeom prst="rect">
            <a:avLst/>
          </a:prstGeom>
          <a:solidFill>
            <a:srgbClr val="FFFFFF"/>
          </a:solidFill>
          <a:ln>
            <a:noFill/>
          </a:ln>
        </p:spPr>
      </p:pic>
      <p:pic>
        <p:nvPicPr>
          <p:cNvPr id="86" name="Shape 790" descr="A close up of a logo  Description generated with very high confidence">
            <a:extLst>
              <a:ext uri="{FF2B5EF4-FFF2-40B4-BE49-F238E27FC236}">
                <a16:creationId xmlns:a16="http://schemas.microsoft.com/office/drawing/2014/main" id="{A351E0C9-F975-4C77-8B86-D3ED5498B60A}"/>
              </a:ext>
            </a:extLst>
          </p:cNvPr>
          <p:cNvPicPr preferRelativeResize="0"/>
          <p:nvPr/>
        </p:nvPicPr>
        <p:blipFill rotWithShape="1">
          <a:blip r:embed="rId3" cstate="screen"/>
          <a:srcRect t="27049" r="55846"/>
          <a:stretch/>
        </p:blipFill>
        <p:spPr>
          <a:xfrm>
            <a:off x="6202792" y="4844995"/>
            <a:ext cx="723804" cy="450949"/>
          </a:xfrm>
          <a:prstGeom prst="rect">
            <a:avLst/>
          </a:prstGeom>
          <a:solidFill>
            <a:srgbClr val="FFFFFF"/>
          </a:solidFill>
          <a:ln>
            <a:noFill/>
          </a:ln>
        </p:spPr>
      </p:pic>
      <p:pic>
        <p:nvPicPr>
          <p:cNvPr id="87" name="Picture 10" descr="https://www.uipath.com/hs-fs/hubfs/Binovate/global-modules/Uipath%20Products/uipath-studio.png?t=1528012238380&amp;width=133&amp;name=uipath-studio.png">
            <a:extLst>
              <a:ext uri="{FF2B5EF4-FFF2-40B4-BE49-F238E27FC236}">
                <a16:creationId xmlns:a16="http://schemas.microsoft.com/office/drawing/2014/main" id="{DB1EBBE4-93AD-41F9-8804-A415161B543C}"/>
              </a:ext>
            </a:extLst>
          </p:cNvPr>
          <p:cNvPicPr>
            <a:picLocks noChangeAspect="1" noChangeArrowheads="1"/>
          </p:cNvPicPr>
          <p:nvPr/>
        </p:nvPicPr>
        <p:blipFill>
          <a:blip r:embed="rId4"/>
          <a:srcRect/>
          <a:stretch>
            <a:fillRect/>
          </a:stretch>
        </p:blipFill>
        <p:spPr bwMode="auto">
          <a:xfrm>
            <a:off x="920696" y="4833463"/>
            <a:ext cx="514312" cy="370825"/>
          </a:xfrm>
          <a:prstGeom prst="rect">
            <a:avLst/>
          </a:prstGeom>
          <a:noFill/>
        </p:spPr>
      </p:pic>
      <p:pic>
        <p:nvPicPr>
          <p:cNvPr id="88" name="Picture 10" descr="https://www.uipath.com/hs-fs/hubfs/Binovate/global-modules/Uipath%20Products/uipath-studio.png?t=1528012238380&amp;width=133&amp;name=uipath-studio.png">
            <a:extLst>
              <a:ext uri="{FF2B5EF4-FFF2-40B4-BE49-F238E27FC236}">
                <a16:creationId xmlns:a16="http://schemas.microsoft.com/office/drawing/2014/main" id="{C421D68E-1564-4F6C-9DB4-8B014DBC6B95}"/>
              </a:ext>
            </a:extLst>
          </p:cNvPr>
          <p:cNvPicPr>
            <a:picLocks noChangeAspect="1" noChangeArrowheads="1"/>
          </p:cNvPicPr>
          <p:nvPr/>
        </p:nvPicPr>
        <p:blipFill>
          <a:blip r:embed="rId4"/>
          <a:srcRect/>
          <a:stretch>
            <a:fillRect/>
          </a:stretch>
        </p:blipFill>
        <p:spPr bwMode="auto">
          <a:xfrm>
            <a:off x="1541799" y="4833462"/>
            <a:ext cx="514312" cy="370825"/>
          </a:xfrm>
          <a:prstGeom prst="rect">
            <a:avLst/>
          </a:prstGeom>
          <a:noFill/>
        </p:spPr>
      </p:pic>
      <p:pic>
        <p:nvPicPr>
          <p:cNvPr id="89" name="Picture 10" descr="https://www.uipath.com/hs-fs/hubfs/Binovate/global-modules/Uipath%20Products/uipath-studio.png?t=1528012238380&amp;width=133&amp;name=uipath-studio.png">
            <a:extLst>
              <a:ext uri="{FF2B5EF4-FFF2-40B4-BE49-F238E27FC236}">
                <a16:creationId xmlns:a16="http://schemas.microsoft.com/office/drawing/2014/main" id="{D31606C7-E695-4E1E-A510-EDD18F4AC3B8}"/>
              </a:ext>
            </a:extLst>
          </p:cNvPr>
          <p:cNvPicPr>
            <a:picLocks noChangeAspect="1" noChangeArrowheads="1"/>
          </p:cNvPicPr>
          <p:nvPr/>
        </p:nvPicPr>
        <p:blipFill>
          <a:blip r:embed="rId4"/>
          <a:srcRect/>
          <a:stretch>
            <a:fillRect/>
          </a:stretch>
        </p:blipFill>
        <p:spPr bwMode="auto">
          <a:xfrm>
            <a:off x="2162902" y="4833461"/>
            <a:ext cx="514312" cy="370825"/>
          </a:xfrm>
          <a:prstGeom prst="rect">
            <a:avLst/>
          </a:prstGeom>
          <a:noFill/>
        </p:spPr>
      </p:pic>
      <p:pic>
        <p:nvPicPr>
          <p:cNvPr id="90" name="Picture 10" descr="https://www.uipath.com/hs-fs/hubfs/Binovate/global-modules/Uipath%20Products/uipath-studio.png?t=1528012238380&amp;width=133&amp;name=uipath-studio.png">
            <a:extLst>
              <a:ext uri="{FF2B5EF4-FFF2-40B4-BE49-F238E27FC236}">
                <a16:creationId xmlns:a16="http://schemas.microsoft.com/office/drawing/2014/main" id="{A24737F9-5D56-4FD2-8BA1-370D1F2957F9}"/>
              </a:ext>
            </a:extLst>
          </p:cNvPr>
          <p:cNvPicPr>
            <a:picLocks noChangeAspect="1" noChangeArrowheads="1"/>
          </p:cNvPicPr>
          <p:nvPr/>
        </p:nvPicPr>
        <p:blipFill>
          <a:blip r:embed="rId4"/>
          <a:srcRect/>
          <a:stretch>
            <a:fillRect/>
          </a:stretch>
        </p:blipFill>
        <p:spPr bwMode="auto">
          <a:xfrm>
            <a:off x="920696" y="5287724"/>
            <a:ext cx="514312" cy="370825"/>
          </a:xfrm>
          <a:prstGeom prst="rect">
            <a:avLst/>
          </a:prstGeom>
          <a:noFill/>
        </p:spPr>
      </p:pic>
      <p:pic>
        <p:nvPicPr>
          <p:cNvPr id="91" name="Picture 10" descr="https://www.uipath.com/hs-fs/hubfs/Binovate/global-modules/Uipath%20Products/uipath-studio.png?t=1528012238380&amp;width=133&amp;name=uipath-studio.png">
            <a:extLst>
              <a:ext uri="{FF2B5EF4-FFF2-40B4-BE49-F238E27FC236}">
                <a16:creationId xmlns:a16="http://schemas.microsoft.com/office/drawing/2014/main" id="{23A0E00D-53DB-47C7-B6C2-9CFB498C6745}"/>
              </a:ext>
            </a:extLst>
          </p:cNvPr>
          <p:cNvPicPr>
            <a:picLocks noChangeAspect="1" noChangeArrowheads="1"/>
          </p:cNvPicPr>
          <p:nvPr/>
        </p:nvPicPr>
        <p:blipFill>
          <a:blip r:embed="rId4"/>
          <a:srcRect/>
          <a:stretch>
            <a:fillRect/>
          </a:stretch>
        </p:blipFill>
        <p:spPr bwMode="auto">
          <a:xfrm>
            <a:off x="1541799" y="5287723"/>
            <a:ext cx="514312" cy="370825"/>
          </a:xfrm>
          <a:prstGeom prst="rect">
            <a:avLst/>
          </a:prstGeom>
          <a:noFill/>
        </p:spPr>
      </p:pic>
      <p:pic>
        <p:nvPicPr>
          <p:cNvPr id="92" name="Picture 10" descr="https://www.uipath.com/hs-fs/hubfs/Binovate/global-modules/Uipath%20Products/uipath-studio.png?t=1528012238380&amp;width=133&amp;name=uipath-studio.png">
            <a:extLst>
              <a:ext uri="{FF2B5EF4-FFF2-40B4-BE49-F238E27FC236}">
                <a16:creationId xmlns:a16="http://schemas.microsoft.com/office/drawing/2014/main" id="{D5A98565-58E0-48D8-8AC1-D75FBE990BB6}"/>
              </a:ext>
            </a:extLst>
          </p:cNvPr>
          <p:cNvPicPr>
            <a:picLocks noChangeAspect="1" noChangeArrowheads="1"/>
          </p:cNvPicPr>
          <p:nvPr/>
        </p:nvPicPr>
        <p:blipFill>
          <a:blip r:embed="rId4"/>
          <a:srcRect/>
          <a:stretch>
            <a:fillRect/>
          </a:stretch>
        </p:blipFill>
        <p:spPr bwMode="auto">
          <a:xfrm>
            <a:off x="2162902" y="5287722"/>
            <a:ext cx="514312" cy="370825"/>
          </a:xfrm>
          <a:prstGeom prst="rect">
            <a:avLst/>
          </a:prstGeom>
          <a:noFill/>
        </p:spPr>
      </p:pic>
      <p:pic>
        <p:nvPicPr>
          <p:cNvPr id="93" name="Shape 790" descr="A close up of a logo  Description generated with very high confidence">
            <a:extLst>
              <a:ext uri="{FF2B5EF4-FFF2-40B4-BE49-F238E27FC236}">
                <a16:creationId xmlns:a16="http://schemas.microsoft.com/office/drawing/2014/main" id="{FFAD6BBD-3DA8-4B03-8CFA-867F0F14B95C}"/>
              </a:ext>
            </a:extLst>
          </p:cNvPr>
          <p:cNvPicPr preferRelativeResize="0"/>
          <p:nvPr/>
        </p:nvPicPr>
        <p:blipFill rotWithShape="1">
          <a:blip r:embed="rId3" cstate="screen"/>
          <a:srcRect t="27049" r="55846"/>
          <a:stretch/>
        </p:blipFill>
        <p:spPr>
          <a:xfrm>
            <a:off x="6977772" y="4844994"/>
            <a:ext cx="723804" cy="450949"/>
          </a:xfrm>
          <a:prstGeom prst="rect">
            <a:avLst/>
          </a:prstGeom>
          <a:solidFill>
            <a:srgbClr val="FFFFFF"/>
          </a:solidFill>
          <a:ln>
            <a:noFill/>
          </a:ln>
        </p:spPr>
      </p:pic>
      <p:pic>
        <p:nvPicPr>
          <p:cNvPr id="94" name="Shape 790" descr="A close up of a logo  Description generated with very high confidence">
            <a:extLst>
              <a:ext uri="{FF2B5EF4-FFF2-40B4-BE49-F238E27FC236}">
                <a16:creationId xmlns:a16="http://schemas.microsoft.com/office/drawing/2014/main" id="{80C282D3-1E71-47A7-91CE-C40513CCD93E}"/>
              </a:ext>
            </a:extLst>
          </p:cNvPr>
          <p:cNvPicPr preferRelativeResize="0"/>
          <p:nvPr/>
        </p:nvPicPr>
        <p:blipFill rotWithShape="1">
          <a:blip r:embed="rId3" cstate="screen"/>
          <a:srcRect t="27049" r="55846"/>
          <a:stretch/>
        </p:blipFill>
        <p:spPr>
          <a:xfrm>
            <a:off x="7752752" y="4844993"/>
            <a:ext cx="723804" cy="450949"/>
          </a:xfrm>
          <a:prstGeom prst="rect">
            <a:avLst/>
          </a:prstGeom>
          <a:solidFill>
            <a:srgbClr val="FFFFFF"/>
          </a:solidFill>
          <a:ln>
            <a:noFill/>
          </a:ln>
        </p:spPr>
      </p:pic>
      <p:pic>
        <p:nvPicPr>
          <p:cNvPr id="95" name="Shape 790" descr="A close up of a logo  Description generated with very high confidence">
            <a:extLst>
              <a:ext uri="{FF2B5EF4-FFF2-40B4-BE49-F238E27FC236}">
                <a16:creationId xmlns:a16="http://schemas.microsoft.com/office/drawing/2014/main" id="{EAA0D111-A8AD-4998-B07A-E1EB0647BEC5}"/>
              </a:ext>
            </a:extLst>
          </p:cNvPr>
          <p:cNvPicPr preferRelativeResize="0"/>
          <p:nvPr/>
        </p:nvPicPr>
        <p:blipFill rotWithShape="1">
          <a:blip r:embed="rId3" cstate="screen"/>
          <a:srcRect t="27049" r="55846"/>
          <a:stretch/>
        </p:blipFill>
        <p:spPr>
          <a:xfrm>
            <a:off x="6202792" y="5277055"/>
            <a:ext cx="723804" cy="450949"/>
          </a:xfrm>
          <a:prstGeom prst="rect">
            <a:avLst/>
          </a:prstGeom>
          <a:solidFill>
            <a:srgbClr val="FFFFFF"/>
          </a:solidFill>
          <a:ln>
            <a:noFill/>
          </a:ln>
        </p:spPr>
      </p:pic>
      <p:pic>
        <p:nvPicPr>
          <p:cNvPr id="96" name="Shape 790" descr="A close up of a logo  Description generated with very high confidence">
            <a:extLst>
              <a:ext uri="{FF2B5EF4-FFF2-40B4-BE49-F238E27FC236}">
                <a16:creationId xmlns:a16="http://schemas.microsoft.com/office/drawing/2014/main" id="{91A2D89D-D882-4B20-A6D0-BD732E3B1AF0}"/>
              </a:ext>
            </a:extLst>
          </p:cNvPr>
          <p:cNvPicPr preferRelativeResize="0"/>
          <p:nvPr/>
        </p:nvPicPr>
        <p:blipFill rotWithShape="1">
          <a:blip r:embed="rId3" cstate="screen"/>
          <a:srcRect t="27049" r="55846"/>
          <a:stretch/>
        </p:blipFill>
        <p:spPr>
          <a:xfrm>
            <a:off x="6977772" y="5277054"/>
            <a:ext cx="723804" cy="450949"/>
          </a:xfrm>
          <a:prstGeom prst="rect">
            <a:avLst/>
          </a:prstGeom>
          <a:solidFill>
            <a:srgbClr val="FFFFFF"/>
          </a:solidFill>
          <a:ln>
            <a:noFill/>
          </a:ln>
        </p:spPr>
      </p:pic>
      <p:pic>
        <p:nvPicPr>
          <p:cNvPr id="97" name="Shape 790" descr="A close up of a logo  Description generated with very high confidence">
            <a:extLst>
              <a:ext uri="{FF2B5EF4-FFF2-40B4-BE49-F238E27FC236}">
                <a16:creationId xmlns:a16="http://schemas.microsoft.com/office/drawing/2014/main" id="{9B0337C7-6C3C-4B0F-A955-939A7A083A05}"/>
              </a:ext>
            </a:extLst>
          </p:cNvPr>
          <p:cNvPicPr preferRelativeResize="0"/>
          <p:nvPr/>
        </p:nvPicPr>
        <p:blipFill rotWithShape="1">
          <a:blip r:embed="rId3" cstate="screen"/>
          <a:srcRect t="27049" r="55846"/>
          <a:stretch/>
        </p:blipFill>
        <p:spPr>
          <a:xfrm>
            <a:off x="7752752" y="5277053"/>
            <a:ext cx="723804" cy="450949"/>
          </a:xfrm>
          <a:prstGeom prst="rect">
            <a:avLst/>
          </a:prstGeom>
          <a:solidFill>
            <a:srgbClr val="FFFFFF"/>
          </a:solidFill>
          <a:ln>
            <a:noFill/>
          </a:ln>
        </p:spPr>
      </p:pic>
      <p:sp>
        <p:nvSpPr>
          <p:cNvPr id="35" name="テキスト ボックス 34">
            <a:extLst>
              <a:ext uri="{FF2B5EF4-FFF2-40B4-BE49-F238E27FC236}">
                <a16:creationId xmlns:a16="http://schemas.microsoft.com/office/drawing/2014/main" id="{C49313EC-9D5B-41FC-9F83-1AA90BB8841F}"/>
              </a:ext>
            </a:extLst>
          </p:cNvPr>
          <p:cNvSpPr txBox="1">
            <a:spLocks/>
          </p:cNvSpPr>
          <p:nvPr/>
        </p:nvSpPr>
        <p:spPr>
          <a:xfrm>
            <a:off x="3103152" y="6039917"/>
            <a:ext cx="5645678" cy="584775"/>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uFillTx/>
              </a:defRPr>
            </a:pPr>
            <a:r>
              <a:rPr kumimoji="1" lang="en-US" altLang="ja-JP"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Orchestrator</a:t>
            </a:r>
            <a:r>
              <a:rPr kumimoji="1" lang="ja-JP" altLang="en-US"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を利用しない場合は</a:t>
            </a:r>
            <a:r>
              <a:rPr kumimoji="1" lang="en-US" altLang="ja-JP"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Studio</a:t>
            </a:r>
            <a:r>
              <a:rPr kumimoji="1" lang="ja-JP" altLang="en-US"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端末から</a:t>
            </a:r>
            <a:r>
              <a:rPr kumimoji="1" lang="en-US" altLang="ja-JP"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Robot</a:t>
            </a:r>
            <a:r>
              <a:rPr kumimoji="1" lang="ja-JP" altLang="en-US"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端末に</a:t>
            </a:r>
            <a:r>
              <a:rPr kumimoji="1" lang="en-US" altLang="ja-JP"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
            </a:r>
            <a:br>
              <a:rPr kumimoji="1" lang="en-US" altLang="ja-JP"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br>
            <a:r>
              <a:rPr kumimoji="1" lang="ja-JP" altLang="en-US"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ワークフローファイル</a:t>
            </a:r>
            <a:r>
              <a:rPr kumimoji="1" lang="en-US" altLang="ja-JP"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a:t>
            </a:r>
            <a:r>
              <a:rPr kumimoji="1" lang="en-US" altLang="ja-JP" sz="1600" i="0" u="none" strike="noStrike" kern="0" cap="none" spc="0" normalizeH="0" baseline="0" noProof="0" dirty="0" err="1"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nupkg</a:t>
            </a:r>
            <a:r>
              <a:rPr kumimoji="1" lang="en-US" altLang="ja-JP"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a:t>
            </a:r>
            <a:r>
              <a:rPr kumimoji="1" lang="ja-JP" altLang="en-US"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をコピーすることで</a:t>
            </a:r>
            <a:r>
              <a:rPr kumimoji="1" lang="en-US" altLang="ja-JP"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Robot</a:t>
            </a:r>
            <a:r>
              <a:rPr kumimoji="1" lang="ja-JP" altLang="en-US" sz="1600" i="0" u="none" strike="noStrike" kern="0" cap="none" spc="0" normalizeH="0" baseline="0" noProof="0" dirty="0" smtClean="0">
                <a:ln>
                  <a:noFill/>
                </a:ln>
                <a:solidFill>
                  <a:srgbClr val="0070C0"/>
                </a:solidFill>
                <a:effectLst/>
                <a:uLnTx/>
                <a:uFillTx/>
                <a:latin typeface="Meiryo UI" panose="020B0604030504040204" pitchFamily="50" charset="-128"/>
                <a:ea typeface="Meiryo UI" panose="020B0604030504040204" pitchFamily="50" charset="-128"/>
                <a:cs typeface="Arial"/>
                <a:sym typeface="Arial"/>
              </a:rPr>
              <a:t>実行可能に</a:t>
            </a:r>
            <a:endParaRPr kumimoji="1" lang="ja-JP" altLang="en-US" sz="1600" i="0" u="none" strike="noStrike" kern="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Arial"/>
              <a:sym typeface="Arial"/>
            </a:endParaRPr>
          </a:p>
        </p:txBody>
      </p:sp>
      <p:sp>
        <p:nvSpPr>
          <p:cNvPr id="4" name="右矢印 3"/>
          <p:cNvSpPr/>
          <p:nvPr/>
        </p:nvSpPr>
        <p:spPr>
          <a:xfrm>
            <a:off x="5562601" y="5107886"/>
            <a:ext cx="640192" cy="365248"/>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kumimoji="1" lang="ja-JP" altLang="en-US" sz="2000" b="0" i="0" dirty="0" smtClean="0">
              <a:latin typeface="Arial"/>
              <a:cs typeface="Arial"/>
            </a:endParaRPr>
          </a:p>
        </p:txBody>
      </p:sp>
    </p:spTree>
    <p:extLst>
      <p:ext uri="{BB962C8B-B14F-4D97-AF65-F5344CB8AC3E}">
        <p14:creationId xmlns:p14="http://schemas.microsoft.com/office/powerpoint/2010/main" val="2913023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4"/>
          </p:nvPr>
        </p:nvSpPr>
        <p:spPr/>
        <p:txBody>
          <a:bodyPr/>
          <a:lstStyle/>
          <a:p>
            <a:pPr marL="342900" indent="-342900">
              <a:buFont typeface="Arial" panose="020B0604020202020204" pitchFamily="34" charset="0"/>
              <a:buChar char="•"/>
            </a:pPr>
            <a:r>
              <a:rPr kumimoji="1" lang="ja-JP" altLang="en-US" sz="1800" dirty="0" smtClean="0"/>
              <a:t>（スケーラビリティ）「小さく始めて大きく広げる」ができる</a:t>
            </a:r>
            <a:r>
              <a:rPr kumimoji="1" lang="en-US" altLang="ja-JP" sz="1800" dirty="0" smtClean="0"/>
              <a:t/>
            </a:r>
            <a:br>
              <a:rPr kumimoji="1" lang="en-US" altLang="ja-JP" sz="1800" dirty="0" smtClean="0"/>
            </a:br>
            <a:r>
              <a:rPr kumimoji="1" lang="en-US" altLang="ja-JP" sz="1600" dirty="0" smtClean="0"/>
              <a:t>UiPath</a:t>
            </a:r>
            <a:r>
              <a:rPr kumimoji="1" lang="ja-JP" altLang="en-US" sz="1600" dirty="0" smtClean="0"/>
              <a:t>の</a:t>
            </a:r>
            <a:r>
              <a:rPr kumimoji="1" lang="en-US" altLang="ja-JP" sz="1600" dirty="0" smtClean="0"/>
              <a:t>RPA</a:t>
            </a:r>
            <a:r>
              <a:rPr kumimoji="1" lang="ja-JP" altLang="en-US" sz="1600" dirty="0" smtClean="0"/>
              <a:t>はデスクトップ型</a:t>
            </a:r>
            <a:r>
              <a:rPr kumimoji="1" lang="en-US" altLang="ja-JP" sz="1600" dirty="0" smtClean="0"/>
              <a:t>×</a:t>
            </a:r>
            <a:r>
              <a:rPr kumimoji="1" lang="ja-JP" altLang="en-US" sz="1600" dirty="0" smtClean="0"/>
              <a:t>サーバー型のハイブリッドです。</a:t>
            </a:r>
            <a:r>
              <a:rPr kumimoji="1" lang="en-US" altLang="ja-JP" sz="1600" dirty="0" smtClean="0"/>
              <a:t/>
            </a:r>
            <a:br>
              <a:rPr kumimoji="1" lang="en-US" altLang="ja-JP" sz="1600" dirty="0" smtClean="0"/>
            </a:br>
            <a:r>
              <a:rPr kumimoji="1" lang="ja-JP" altLang="en-US" sz="1600" dirty="0" smtClean="0"/>
              <a:t>デスクトップ型では有人実行による自動化を進め、サーバー型では</a:t>
            </a:r>
            <a:r>
              <a:rPr kumimoji="1" lang="en-US" altLang="ja-JP" sz="1600" dirty="0" smtClean="0"/>
              <a:t/>
            </a:r>
            <a:br>
              <a:rPr kumimoji="1" lang="en-US" altLang="ja-JP" sz="1600" dirty="0" smtClean="0"/>
            </a:br>
            <a:r>
              <a:rPr kumimoji="1" lang="ja-JP" altLang="en-US" sz="1600" dirty="0" smtClean="0"/>
              <a:t>無人実行を行ったり、ライセンス</a:t>
            </a:r>
            <a:r>
              <a:rPr kumimoji="1" lang="ja-JP" altLang="en-US" sz="1600" dirty="0"/>
              <a:t>／</a:t>
            </a:r>
            <a:r>
              <a:rPr kumimoji="1" lang="ja-JP" altLang="en-US" sz="1600" dirty="0" smtClean="0"/>
              <a:t>ロボット／シナリオを管理することができます。</a:t>
            </a:r>
            <a:endParaRPr kumimoji="1" lang="en-US" altLang="ja-JP" sz="1600" dirty="0" smtClean="0"/>
          </a:p>
          <a:p>
            <a:pPr marL="342900" indent="-342900">
              <a:buFont typeface="Arial" panose="020B0604020202020204" pitchFamily="34" charset="0"/>
              <a:buChar char="•"/>
            </a:pPr>
            <a:r>
              <a:rPr kumimoji="1" lang="ja-JP" altLang="en-US" sz="1800" dirty="0" smtClean="0"/>
              <a:t>（確実性）セレクターの利用により確実性の高い動作</a:t>
            </a:r>
            <a:r>
              <a:rPr kumimoji="1" lang="en-US" altLang="ja-JP" sz="1800" dirty="0" smtClean="0"/>
              <a:t/>
            </a:r>
            <a:br>
              <a:rPr kumimoji="1" lang="en-US" altLang="ja-JP" sz="1800" dirty="0" smtClean="0"/>
            </a:br>
            <a:r>
              <a:rPr kumimoji="1" lang="en-US" altLang="ja-JP" sz="1600" dirty="0"/>
              <a:t>UI</a:t>
            </a:r>
            <a:r>
              <a:rPr kumimoji="1" lang="ja-JP" altLang="en-US" sz="1600" dirty="0"/>
              <a:t>要素</a:t>
            </a:r>
            <a:r>
              <a:rPr kumimoji="1" lang="en-US" altLang="ja-JP" sz="1600" dirty="0"/>
              <a:t>(</a:t>
            </a:r>
            <a:r>
              <a:rPr kumimoji="1" lang="ja-JP" altLang="en-US" sz="1600" dirty="0"/>
              <a:t>画面上で</a:t>
            </a:r>
            <a:r>
              <a:rPr kumimoji="1" lang="ja-JP" altLang="en-US" sz="1600" dirty="0" smtClean="0"/>
              <a:t>見えるウィンドウ、ボタン、テキストボックスなど</a:t>
            </a:r>
            <a:r>
              <a:rPr kumimoji="1" lang="en-US" altLang="ja-JP" sz="1600" dirty="0" smtClean="0"/>
              <a:t>)</a:t>
            </a:r>
            <a:r>
              <a:rPr kumimoji="1" lang="ja-JP" altLang="en-US" sz="1600" dirty="0" smtClean="0"/>
              <a:t>を操作する際に、</a:t>
            </a:r>
            <a:r>
              <a:rPr kumimoji="1" lang="en-US" altLang="ja-JP" sz="1600" dirty="0" smtClean="0"/>
              <a:t/>
            </a:r>
            <a:br>
              <a:rPr kumimoji="1" lang="en-US" altLang="ja-JP" sz="1600" dirty="0" smtClean="0"/>
            </a:br>
            <a:r>
              <a:rPr kumimoji="1" lang="en-US" altLang="ja-JP" sz="1600" dirty="0" smtClean="0"/>
              <a:t>GUI</a:t>
            </a:r>
            <a:r>
              <a:rPr kumimoji="1" lang="ja-JP" altLang="en-US" sz="1600" dirty="0" smtClean="0"/>
              <a:t>の要素と属性を</a:t>
            </a:r>
            <a:r>
              <a:rPr kumimoji="1" lang="en-US" altLang="ja-JP" sz="1600" dirty="0" smtClean="0"/>
              <a:t>XML</a:t>
            </a:r>
            <a:r>
              <a:rPr kumimoji="1" lang="ja-JP" altLang="en-US" sz="1600" dirty="0" smtClean="0"/>
              <a:t>ソースで格納することにより、画面の解像度、</a:t>
            </a:r>
            <a:r>
              <a:rPr kumimoji="1" lang="en-US" altLang="ja-JP" sz="1600" dirty="0" smtClean="0"/>
              <a:t>UI</a:t>
            </a:r>
            <a:r>
              <a:rPr kumimoji="1" lang="ja-JP" altLang="en-US" sz="1600" dirty="0" smtClean="0"/>
              <a:t>要素の色や表示位置が変わった場合でも、</a:t>
            </a:r>
            <a:r>
              <a:rPr kumimoji="1" lang="en-US" altLang="ja-JP" sz="1600" dirty="0" smtClean="0"/>
              <a:t/>
            </a:r>
            <a:br>
              <a:rPr kumimoji="1" lang="en-US" altLang="ja-JP" sz="1600" dirty="0" smtClean="0"/>
            </a:br>
            <a:r>
              <a:rPr kumimoji="1" lang="ja-JP" altLang="en-US" sz="1600" dirty="0" smtClean="0"/>
              <a:t>安定して動作することが可能です。</a:t>
            </a:r>
            <a:r>
              <a:rPr kumimoji="1" lang="en-US" altLang="ja-JP" sz="1600" dirty="0" smtClean="0"/>
              <a:t/>
            </a:r>
            <a:br>
              <a:rPr kumimoji="1" lang="en-US" altLang="ja-JP" sz="1600" dirty="0" smtClean="0"/>
            </a:br>
            <a:r>
              <a:rPr kumimoji="1" lang="ja-JP" altLang="en-US" sz="1600" dirty="0" smtClean="0"/>
              <a:t>また、セレクターの指定方法は位置情報指定が可能なアンカーを組み合わせたり、セレクターが</a:t>
            </a:r>
            <a:r>
              <a:rPr kumimoji="1" lang="en-US" altLang="ja-JP" sz="1600" dirty="0" smtClean="0"/>
              <a:t/>
            </a:r>
            <a:br>
              <a:rPr kumimoji="1" lang="en-US" altLang="ja-JP" sz="1600" dirty="0" smtClean="0"/>
            </a:br>
            <a:r>
              <a:rPr kumimoji="1" lang="ja-JP" altLang="en-US" sz="1600" dirty="0" smtClean="0"/>
              <a:t>取得できないアプリケーションの場合は画像認識で処理をすることも可能です。</a:t>
            </a:r>
            <a:endParaRPr kumimoji="1" lang="en-US" altLang="ja-JP" sz="1800" dirty="0" smtClean="0"/>
          </a:p>
          <a:p>
            <a:pPr marL="342900" indent="-342900">
              <a:buFont typeface="Arial" panose="020B0604020202020204" pitchFamily="34" charset="0"/>
              <a:buChar char="•"/>
            </a:pPr>
            <a:r>
              <a:rPr kumimoji="1" lang="ja-JP" altLang="en-US" sz="1800" dirty="0" smtClean="0"/>
              <a:t>（多機能性）多くのアプリケーションの自動化にネイティブ対応</a:t>
            </a:r>
            <a:r>
              <a:rPr kumimoji="1" lang="en-US" altLang="ja-JP" sz="1800" dirty="0" smtClean="0"/>
              <a:t/>
            </a:r>
            <a:br>
              <a:rPr kumimoji="1" lang="en-US" altLang="ja-JP" sz="1800" dirty="0" smtClean="0"/>
            </a:br>
            <a:r>
              <a:rPr kumimoji="1" lang="ja-JP" altLang="en-US" sz="1600" dirty="0" smtClean="0"/>
              <a:t>自動化にあたってはアプリケーションの</a:t>
            </a:r>
            <a:r>
              <a:rPr kumimoji="1" lang="en-US" altLang="ja-JP" sz="1600" dirty="0" smtClean="0"/>
              <a:t>UI</a:t>
            </a:r>
            <a:r>
              <a:rPr kumimoji="1" lang="ja-JP" altLang="en-US" sz="1600" dirty="0" smtClean="0"/>
              <a:t>操作を自動化する方法の他に、</a:t>
            </a:r>
            <a:r>
              <a:rPr kumimoji="1" lang="en-US" altLang="ja-JP" sz="1600" dirty="0" smtClean="0"/>
              <a:t>UiPath Studio</a:t>
            </a:r>
            <a:r>
              <a:rPr kumimoji="1" lang="ja-JP" altLang="en-US" sz="1600" dirty="0" smtClean="0"/>
              <a:t>標準のアクティビティや</a:t>
            </a:r>
            <a:r>
              <a:rPr kumimoji="1" lang="en-US" altLang="ja-JP" sz="1600" dirty="0" smtClean="0"/>
              <a:t/>
            </a:r>
            <a:br>
              <a:rPr kumimoji="1" lang="en-US" altLang="ja-JP" sz="1600" dirty="0" smtClean="0"/>
            </a:br>
            <a:r>
              <a:rPr kumimoji="1" lang="en-US" altLang="ja-JP" sz="1600" dirty="0" smtClean="0"/>
              <a:t>UiPath</a:t>
            </a:r>
            <a:r>
              <a:rPr kumimoji="1" lang="ja-JP" altLang="en-US" sz="1600" dirty="0" smtClean="0"/>
              <a:t>及びマーケットプレイスで無償公開しているソースからアクティビティパッケージを追加・利用することで、</a:t>
            </a:r>
            <a:r>
              <a:rPr kumimoji="1" lang="en-US" altLang="ja-JP" sz="1600" dirty="0" smtClean="0"/>
              <a:t/>
            </a:r>
            <a:br>
              <a:rPr kumimoji="1" lang="en-US" altLang="ja-JP" sz="1600" dirty="0" smtClean="0"/>
            </a:br>
            <a:r>
              <a:rPr kumimoji="1" lang="ja-JP" altLang="en-US" sz="1600" dirty="0" smtClean="0"/>
              <a:t>多くのアプリケーションの自動化を</a:t>
            </a:r>
            <a:r>
              <a:rPr kumimoji="1" lang="en-US" altLang="ja-JP" sz="1600" dirty="0" smtClean="0"/>
              <a:t>API</a:t>
            </a:r>
            <a:r>
              <a:rPr kumimoji="1" lang="ja-JP" altLang="en-US" sz="1600" dirty="0" smtClean="0"/>
              <a:t>でネイティブ操作することが可能です。</a:t>
            </a:r>
            <a:endParaRPr kumimoji="1" lang="en-US" altLang="ja-JP" sz="1800" dirty="0" smtClean="0"/>
          </a:p>
          <a:p>
            <a:pPr marL="342900" indent="-342900">
              <a:buFont typeface="Arial" panose="020B0604020202020204" pitchFamily="34" charset="0"/>
              <a:buChar char="•"/>
            </a:pPr>
            <a:r>
              <a:rPr kumimoji="1" lang="ja-JP" altLang="en-US" sz="1800" dirty="0" smtClean="0"/>
              <a:t>（サポート）豊富なサポート経路</a:t>
            </a:r>
            <a:r>
              <a:rPr kumimoji="1" lang="en-US" altLang="ja-JP" sz="1800" dirty="0" smtClean="0"/>
              <a:t/>
            </a:r>
            <a:br>
              <a:rPr kumimoji="1" lang="en-US" altLang="ja-JP" sz="1800" dirty="0" smtClean="0"/>
            </a:br>
            <a:r>
              <a:rPr kumimoji="1" lang="en-US" altLang="ja-JP" sz="1600" dirty="0" smtClean="0"/>
              <a:t>UiPath</a:t>
            </a:r>
            <a:r>
              <a:rPr kumimoji="1" lang="ja-JP" altLang="en-US" sz="1600" dirty="0" smtClean="0"/>
              <a:t>の開発においては、有償 </a:t>
            </a:r>
            <a:r>
              <a:rPr kumimoji="1" lang="en-US" altLang="ja-JP" sz="1600" dirty="0" smtClean="0"/>
              <a:t>/ </a:t>
            </a:r>
            <a:r>
              <a:rPr kumimoji="1" lang="ja-JP" altLang="en-US" sz="1600" dirty="0" smtClean="0"/>
              <a:t>無償を問わず豊富な経路でのサポートを受けることができます。</a:t>
            </a:r>
            <a:r>
              <a:rPr kumimoji="1" lang="en-US" altLang="ja-JP" sz="1600" dirty="0" smtClean="0"/>
              <a:t/>
            </a:r>
            <a:br>
              <a:rPr kumimoji="1" lang="en-US" altLang="ja-JP" sz="1600" dirty="0" smtClean="0"/>
            </a:br>
            <a:r>
              <a:rPr kumimoji="1" lang="ja-JP" altLang="en-US" sz="1600" dirty="0" smtClean="0"/>
              <a:t>無償でご利用頂けるものには、</a:t>
            </a:r>
            <a:r>
              <a:rPr kumimoji="1" lang="en-US" altLang="ja-JP" sz="1600" dirty="0" smtClean="0"/>
              <a:t>UiPath Academy(</a:t>
            </a:r>
            <a:r>
              <a:rPr kumimoji="1" lang="ja-JP" altLang="en-US" sz="1600" dirty="0" smtClean="0"/>
              <a:t>教育</a:t>
            </a:r>
            <a:r>
              <a:rPr kumimoji="1" lang="en-US" altLang="ja-JP" sz="1600" dirty="0" smtClean="0"/>
              <a:t>)</a:t>
            </a:r>
            <a:r>
              <a:rPr kumimoji="1" lang="ja-JP" altLang="en-US" sz="1600" dirty="0" err="1" smtClean="0"/>
              <a:t>、</a:t>
            </a:r>
            <a:r>
              <a:rPr kumimoji="1" lang="ja-JP" altLang="en-US" sz="1600" dirty="0" smtClean="0"/>
              <a:t>メーカーのサポート</a:t>
            </a:r>
            <a:r>
              <a:rPr kumimoji="1" lang="en-US" altLang="ja-JP" sz="1600" dirty="0" smtClean="0"/>
              <a:t>(</a:t>
            </a:r>
            <a:r>
              <a:rPr kumimoji="1" lang="ja-JP" altLang="en-US" sz="1600" dirty="0" smtClean="0"/>
              <a:t>技術サポート</a:t>
            </a:r>
            <a:r>
              <a:rPr kumimoji="1" lang="en-US" altLang="ja-JP" sz="1600" dirty="0" smtClean="0"/>
              <a:t>)</a:t>
            </a:r>
            <a:r>
              <a:rPr kumimoji="1" lang="ja-JP" altLang="en-US" sz="1600" dirty="0" err="1" smtClean="0"/>
              <a:t>、</a:t>
            </a:r>
            <a:r>
              <a:rPr kumimoji="1" lang="ja-JP" altLang="en-US" sz="1600" dirty="0" smtClean="0"/>
              <a:t>リセラーの</a:t>
            </a:r>
            <a:r>
              <a:rPr kumimoji="1" lang="en-US" altLang="ja-JP" sz="1600" dirty="0" smtClean="0"/>
              <a:t/>
            </a:r>
            <a:br>
              <a:rPr kumimoji="1" lang="en-US" altLang="ja-JP" sz="1600" dirty="0" smtClean="0"/>
            </a:br>
            <a:r>
              <a:rPr kumimoji="1" lang="ja-JP" altLang="en-US" sz="1600" dirty="0" smtClean="0"/>
              <a:t>サポート</a:t>
            </a:r>
            <a:r>
              <a:rPr kumimoji="1" lang="en-US" altLang="ja-JP" sz="1600" dirty="0" smtClean="0"/>
              <a:t>(</a:t>
            </a:r>
            <a:r>
              <a:rPr kumimoji="1" lang="ja-JP" altLang="en-US" sz="1600" dirty="0" smtClean="0"/>
              <a:t>利用方法やトラブルシュートなど</a:t>
            </a:r>
            <a:r>
              <a:rPr kumimoji="1" lang="en-US" altLang="ja-JP" sz="1600" dirty="0" smtClean="0"/>
              <a:t>)</a:t>
            </a:r>
            <a:r>
              <a:rPr kumimoji="1" lang="ja-JP" altLang="en-US" sz="1600" dirty="0" err="1" smtClean="0"/>
              <a:t>、</a:t>
            </a:r>
            <a:r>
              <a:rPr kumimoji="1" lang="ja-JP" altLang="en-US" sz="1600" dirty="0" smtClean="0"/>
              <a:t>ユーザー同士のフォーラムなどがございます。</a:t>
            </a:r>
            <a:endParaRPr kumimoji="1" lang="ja-JP" altLang="en-US" sz="1600" dirty="0"/>
          </a:p>
        </p:txBody>
      </p:sp>
      <p:sp>
        <p:nvSpPr>
          <p:cNvPr id="3" name="タイトル 2"/>
          <p:cNvSpPr>
            <a:spLocks noGrp="1"/>
          </p:cNvSpPr>
          <p:nvPr>
            <p:ph type="title"/>
          </p:nvPr>
        </p:nvSpPr>
        <p:spPr/>
        <p:txBody>
          <a:bodyPr/>
          <a:lstStyle/>
          <a:p>
            <a:r>
              <a:rPr kumimoji="1" lang="en-US" altLang="ja-JP" dirty="0" smtClean="0"/>
              <a:t>UiPath RPA</a:t>
            </a:r>
            <a:r>
              <a:rPr kumimoji="1" lang="ja-JP" altLang="en-US" dirty="0" smtClean="0"/>
              <a:t>製品の特長</a:t>
            </a:r>
            <a:endParaRPr kumimoji="1" lang="ja-JP" altLang="en-US" dirty="0"/>
          </a:p>
        </p:txBody>
      </p:sp>
    </p:spTree>
    <p:extLst>
      <p:ext uri="{BB962C8B-B14F-4D97-AF65-F5344CB8AC3E}">
        <p14:creationId xmlns:p14="http://schemas.microsoft.com/office/powerpoint/2010/main" val="3811482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imary Presentation Layouts">
  <a:themeElements>
    <a:clrScheme name="Custom 25">
      <a:dk1>
        <a:srgbClr val="000000"/>
      </a:dk1>
      <a:lt1>
        <a:srgbClr val="FFFFFF"/>
      </a:lt1>
      <a:dk2>
        <a:srgbClr val="58595B"/>
      </a:dk2>
      <a:lt2>
        <a:srgbClr val="DFE3E3"/>
      </a:lt2>
      <a:accent1>
        <a:srgbClr val="FA4616"/>
      </a:accent1>
      <a:accent2>
        <a:srgbClr val="0067DF"/>
      </a:accent2>
      <a:accent3>
        <a:srgbClr val="ED145B"/>
      </a:accent3>
      <a:accent4>
        <a:srgbClr val="FFB40E"/>
      </a:accent4>
      <a:accent5>
        <a:srgbClr val="933692"/>
      </a:accent5>
      <a:accent6>
        <a:srgbClr val="38C6F4"/>
      </a:accent6>
      <a:hlink>
        <a:srgbClr val="38C6F4"/>
      </a:hlink>
      <a:folHlink>
        <a:srgbClr val="848484"/>
      </a:folHlink>
    </a:clrScheme>
    <a:fontScheme name="UiPath Offic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0" tIns="0" rIns="0" bIns="0" rtlCol="0" anchor="ctr" anchorCtr="0"/>
      <a:lstStyle>
        <a:defPPr algn="ctr">
          <a:defRPr sz="1400" b="0" i="0" dirty="0" err="1" smtClean="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9525"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400" dirty="0" err="1" smtClean="0">
            <a:latin typeface="Arial"/>
            <a:cs typeface="Arial"/>
          </a:defRPr>
        </a:defPPr>
      </a:lstStyle>
    </a:txDef>
  </a:objectDefaults>
  <a:extraClrSchemeLst/>
  <a:extLst>
    <a:ext uri="{05A4C25C-085E-4340-85A3-A5531E510DB2}">
      <thm15:themeFamily xmlns:thm15="http://schemas.microsoft.com/office/thememl/2012/main" name="19-UIP-0019_UiPath_PPT_Template_m03_SOURCE" id="{4B192790-002F-3D48-B1F1-6444C353B5BB}" vid="{BCBBA195-C160-C64D-926E-FE6B93B5FCDC}"/>
    </a:ext>
  </a:extLst>
</a:theme>
</file>

<file path=ppt/theme/theme2.xml><?xml version="1.0" encoding="utf-8"?>
<a:theme xmlns:a="http://schemas.openxmlformats.org/drawingml/2006/main" name="Primary Publication Layouts">
  <a:themeElements>
    <a:clrScheme name="Custom 25">
      <a:dk1>
        <a:srgbClr val="000000"/>
      </a:dk1>
      <a:lt1>
        <a:srgbClr val="FFFFFF"/>
      </a:lt1>
      <a:dk2>
        <a:srgbClr val="58595B"/>
      </a:dk2>
      <a:lt2>
        <a:srgbClr val="DFE3E3"/>
      </a:lt2>
      <a:accent1>
        <a:srgbClr val="FA4616"/>
      </a:accent1>
      <a:accent2>
        <a:srgbClr val="0067DF"/>
      </a:accent2>
      <a:accent3>
        <a:srgbClr val="ED145B"/>
      </a:accent3>
      <a:accent4>
        <a:srgbClr val="FFB40E"/>
      </a:accent4>
      <a:accent5>
        <a:srgbClr val="933692"/>
      </a:accent5>
      <a:accent6>
        <a:srgbClr val="38C6F4"/>
      </a:accent6>
      <a:hlink>
        <a:srgbClr val="38C6F4"/>
      </a:hlink>
      <a:folHlink>
        <a:srgbClr val="848484"/>
      </a:folHlink>
    </a:clrScheme>
    <a:fontScheme name="UiPath Offic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ctr" anchorCtr="0"/>
      <a:lstStyle>
        <a:defPPr algn="ctr">
          <a:defRPr kumimoji="1" sz="2000" b="0" i="0" dirty="0" smtClean="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w="9525"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1400" dirty="0" err="1" smtClean="0">
            <a:latin typeface="Arial"/>
            <a:cs typeface="Arial"/>
          </a:defRPr>
        </a:defPPr>
      </a:lstStyle>
    </a:txDef>
  </a:objectDefaults>
  <a:extraClrSchemeLst/>
  <a:extLst>
    <a:ext uri="{05A4C25C-085E-4340-85A3-A5531E510DB2}">
      <thm15:themeFamily xmlns:thm15="http://schemas.microsoft.com/office/thememl/2012/main" name="19-UIP-0019_UiPath_PPT_Template_m03_SOURCE" id="{4B192790-002F-3D48-B1F1-6444C353B5BB}" vid="{BCBBA195-C160-C64D-926E-FE6B93B5FC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96817497B327E4B8B21A4524ACC2393" ma:contentTypeVersion="9" ma:contentTypeDescription="新しいドキュメントを作成します。" ma:contentTypeScope="" ma:versionID="eee06a3bec1b490234ecca7529e0d6f4">
  <xsd:schema xmlns:xsd="http://www.w3.org/2001/XMLSchema" xmlns:xs="http://www.w3.org/2001/XMLSchema" xmlns:p="http://schemas.microsoft.com/office/2006/metadata/properties" xmlns:ns2="7a79034e-1eb0-472e-9b0c-ab04251e6c5c" xmlns:ns3="53b81296-fe38-451c-8d89-677be3010518" targetNamespace="http://schemas.microsoft.com/office/2006/metadata/properties" ma:root="true" ma:fieldsID="eecbf1737086075615aba7593f98a3da" ns2:_="" ns3:_="">
    <xsd:import namespace="7a79034e-1eb0-472e-9b0c-ab04251e6c5c"/>
    <xsd:import namespace="53b81296-fe38-451c-8d89-677be30105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79034e-1eb0-472e-9b0c-ab04251e6c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b81296-fe38-451c-8d89-677be3010518"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3b81296-fe38-451c-8d89-677be3010518">
      <UserInfo>
        <DisplayName>Naoki Yoshimura （吉村 直記 - ヨシムラ ナオキ）</DisplayName>
        <AccountId>668</AccountId>
        <AccountType/>
      </UserInfo>
    </SharedWithUsers>
  </documentManagement>
</p:properties>
</file>

<file path=customXml/itemProps1.xml><?xml version="1.0" encoding="utf-8"?>
<ds:datastoreItem xmlns:ds="http://schemas.openxmlformats.org/officeDocument/2006/customXml" ds:itemID="{23FF3D86-180F-4DEA-B9A1-FE7063DE5251}">
  <ds:schemaRefs>
    <ds:schemaRef ds:uri="http://schemas.microsoft.com/sharepoint/v3/contenttype/forms"/>
  </ds:schemaRefs>
</ds:datastoreItem>
</file>

<file path=customXml/itemProps2.xml><?xml version="1.0" encoding="utf-8"?>
<ds:datastoreItem xmlns:ds="http://schemas.openxmlformats.org/officeDocument/2006/customXml" ds:itemID="{51FF7AAD-6BC7-453B-A550-2E17E9654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79034e-1eb0-472e-9b0c-ab04251e6c5c"/>
    <ds:schemaRef ds:uri="53b81296-fe38-451c-8d89-677be30105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6CF532-9C2E-4FCC-89D7-66021AEDF50E}">
  <ds:schemaRefs>
    <ds:schemaRef ds:uri="http://purl.org/dc/dcmitype/"/>
    <ds:schemaRef ds:uri="7a79034e-1eb0-472e-9b0c-ab04251e6c5c"/>
    <ds:schemaRef ds:uri="http://schemas.openxmlformats.org/package/2006/metadata/core-properties"/>
    <ds:schemaRef ds:uri="http://schemas.microsoft.com/office/2006/metadata/properties"/>
    <ds:schemaRef ds:uri="http://purl.org/dc/terms/"/>
    <ds:schemaRef ds:uri="53b81296-fe38-451c-8d89-677be3010518"/>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19-UIP-0019_UiPath_PPT_Template_m03</Template>
  <TotalTime>2108</TotalTime>
  <Words>1407</Words>
  <Application>Microsoft Office PowerPoint</Application>
  <PresentationFormat>ユーザー設定</PresentationFormat>
  <Paragraphs>261</Paragraphs>
  <Slides>13</Slides>
  <Notes>1</Notes>
  <HiddenSlides>0</HiddenSlides>
  <MMClips>3</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13</vt:i4>
      </vt:variant>
    </vt:vector>
  </HeadingPairs>
  <TitlesOfParts>
    <vt:vector size="28" baseType="lpstr">
      <vt:lpstr>Helvetica Neue</vt:lpstr>
      <vt:lpstr>Inter</vt:lpstr>
      <vt:lpstr>Lucida Grande</vt:lpstr>
      <vt:lpstr>Meiryo UI</vt:lpstr>
      <vt:lpstr>ＭＳ Ｐゴシック</vt:lpstr>
      <vt:lpstr>ＭＳ Ｐゴシック</vt:lpstr>
      <vt:lpstr>Noto Sans JP</vt:lpstr>
      <vt:lpstr>Meiryo</vt:lpstr>
      <vt:lpstr>Meiryo</vt:lpstr>
      <vt:lpstr>游ゴシック</vt:lpstr>
      <vt:lpstr>Arial</vt:lpstr>
      <vt:lpstr>Calibri</vt:lpstr>
      <vt:lpstr>Times New Roman</vt:lpstr>
      <vt:lpstr>Primary Presentation Layouts</vt:lpstr>
      <vt:lpstr>Primary Publication Layouts</vt:lpstr>
      <vt:lpstr>UiPath紹介資料   </vt:lpstr>
      <vt:lpstr>RPAとは</vt:lpstr>
      <vt:lpstr>RPAが得意な業務領域 - 1</vt:lpstr>
      <vt:lpstr>RPAが得意な業務領域 - 2</vt:lpstr>
      <vt:lpstr>RPAを導入することの期待効果</vt:lpstr>
      <vt:lpstr>UiPathが選ばれる理由</vt:lpstr>
      <vt:lpstr>UiPathの製品群</vt:lpstr>
      <vt:lpstr>UiPath 主力製品構成(RPA)</vt:lpstr>
      <vt:lpstr>UiPath RPA製品の特長</vt:lpstr>
      <vt:lpstr>サポート経路のご紹介</vt:lpstr>
      <vt:lpstr>UiPath デモ動画 – UiPath Robots 実行(高速かつ正確 音声無し)</vt:lpstr>
      <vt:lpstr>UiPath デモ動画 – SAP 発注伝票登録の自動化(音声無し)</vt:lpstr>
      <vt:lpstr>UiPath デモ動画 – Studioでのデータスクレイピング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Automation First</dc:title>
  <dc:creator>岩本 憲明</dc:creator>
  <cp:lastModifiedBy>岩本 憲明</cp:lastModifiedBy>
  <cp:revision>29</cp:revision>
  <dcterms:created xsi:type="dcterms:W3CDTF">2019-04-27T00:55:32Z</dcterms:created>
  <dcterms:modified xsi:type="dcterms:W3CDTF">2022-07-04T00:45:10Z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0x010100396817497B327E4B8B21A4524ACC2393</vt:lpwstr>
  </property>
  <property fmtid="{D5CDD505-2E9C-101B-9397-08002B2CF9AE}" pid="3" name="_dlc_DocIdItemGuid">
    <vt:lpwstr>5bd5d5d1-0074-4423-b164-807ce9c8265a</vt:lpwstr>
  </property>
</Properties>
</file>